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567" r:id="rId5"/>
    <p:sldId id="258" r:id="rId6"/>
    <p:sldId id="577" r:id="rId7"/>
    <p:sldId id="572" r:id="rId8"/>
    <p:sldId id="260" r:id="rId9"/>
    <p:sldId id="574" r:id="rId10"/>
    <p:sldId id="261" r:id="rId11"/>
    <p:sldId id="263" r:id="rId12"/>
    <p:sldId id="576" r:id="rId13"/>
    <p:sldId id="262" r:id="rId14"/>
    <p:sldId id="563" r:id="rId15"/>
    <p:sldId id="562"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BD1B-BDA5-5FAF-FC85-4EBA8D45B9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449BE0-8D6D-C1E5-BDD1-9F8F5CAF4E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1E0373-A17B-AD3C-8925-437BADC30E04}"/>
              </a:ext>
            </a:extLst>
          </p:cNvPr>
          <p:cNvSpPr>
            <a:spLocks noGrp="1"/>
          </p:cNvSpPr>
          <p:nvPr>
            <p:ph type="dt" sz="half" idx="10"/>
          </p:nvPr>
        </p:nvSpPr>
        <p:spPr/>
        <p:txBody>
          <a:bodyPr/>
          <a:lstStyle/>
          <a:p>
            <a:fld id="{11749453-D4CE-4A81-8925-701CF3794D58}" type="datetimeFigureOut">
              <a:rPr lang="en-US" smtClean="0"/>
              <a:t>2/6/2023</a:t>
            </a:fld>
            <a:endParaRPr lang="en-US"/>
          </a:p>
        </p:txBody>
      </p:sp>
      <p:sp>
        <p:nvSpPr>
          <p:cNvPr id="5" name="Footer Placeholder 4">
            <a:extLst>
              <a:ext uri="{FF2B5EF4-FFF2-40B4-BE49-F238E27FC236}">
                <a16:creationId xmlns:a16="http://schemas.microsoft.com/office/drawing/2014/main" id="{9565E3F1-D8B2-543E-5553-12FE61D2D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366C-EFB0-C179-208E-4B8E7E941C3D}"/>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2707510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DA14-E6C6-DEB2-FA6C-49BA109833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24BF7D-D54F-80B7-AE53-E9ABB2F564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BE448-565C-FD65-42B9-B1B24863AAD5}"/>
              </a:ext>
            </a:extLst>
          </p:cNvPr>
          <p:cNvSpPr>
            <a:spLocks noGrp="1"/>
          </p:cNvSpPr>
          <p:nvPr>
            <p:ph type="dt" sz="half" idx="10"/>
          </p:nvPr>
        </p:nvSpPr>
        <p:spPr/>
        <p:txBody>
          <a:bodyPr/>
          <a:lstStyle/>
          <a:p>
            <a:fld id="{11749453-D4CE-4A81-8925-701CF3794D58}" type="datetimeFigureOut">
              <a:rPr lang="en-US" smtClean="0"/>
              <a:t>2/6/2023</a:t>
            </a:fld>
            <a:endParaRPr lang="en-US"/>
          </a:p>
        </p:txBody>
      </p:sp>
      <p:sp>
        <p:nvSpPr>
          <p:cNvPr id="5" name="Footer Placeholder 4">
            <a:extLst>
              <a:ext uri="{FF2B5EF4-FFF2-40B4-BE49-F238E27FC236}">
                <a16:creationId xmlns:a16="http://schemas.microsoft.com/office/drawing/2014/main" id="{58E74DF2-4D2C-033F-8C82-8E0DB4B0C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41B0E-9B92-A8ED-F466-E14E99C0181E}"/>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1690286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7E9E66-763E-691E-B2E1-43FE12AEE0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DFBBA6-4CA6-D4D4-9BA9-90F349CE77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F0A17-ED9C-95D3-3C6A-2218FFC2C083}"/>
              </a:ext>
            </a:extLst>
          </p:cNvPr>
          <p:cNvSpPr>
            <a:spLocks noGrp="1"/>
          </p:cNvSpPr>
          <p:nvPr>
            <p:ph type="dt" sz="half" idx="10"/>
          </p:nvPr>
        </p:nvSpPr>
        <p:spPr/>
        <p:txBody>
          <a:bodyPr/>
          <a:lstStyle/>
          <a:p>
            <a:fld id="{11749453-D4CE-4A81-8925-701CF3794D58}" type="datetimeFigureOut">
              <a:rPr lang="en-US" smtClean="0"/>
              <a:t>2/6/2023</a:t>
            </a:fld>
            <a:endParaRPr lang="en-US"/>
          </a:p>
        </p:txBody>
      </p:sp>
      <p:sp>
        <p:nvSpPr>
          <p:cNvPr id="5" name="Footer Placeholder 4">
            <a:extLst>
              <a:ext uri="{FF2B5EF4-FFF2-40B4-BE49-F238E27FC236}">
                <a16:creationId xmlns:a16="http://schemas.microsoft.com/office/drawing/2014/main" id="{E5DB4FD3-357B-A36E-E0F9-B9ED0DEBD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AE89A-D0A3-F865-EB8C-524D984A8074}"/>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3962586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8EE0-F30C-8D0A-25C1-392EF28C08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7CBD62-1C7A-BF75-F32C-704B9F1928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CBC42F-C784-1170-52FE-6378DFCCDE4A}"/>
              </a:ext>
            </a:extLst>
          </p:cNvPr>
          <p:cNvSpPr>
            <a:spLocks noGrp="1"/>
          </p:cNvSpPr>
          <p:nvPr>
            <p:ph type="dt" sz="half" idx="10"/>
          </p:nvPr>
        </p:nvSpPr>
        <p:spPr/>
        <p:txBody>
          <a:bodyPr/>
          <a:lstStyle/>
          <a:p>
            <a:fld id="{A1FA4719-566D-45AC-B838-49EE6D3E98C4}" type="datetimeFigureOut">
              <a:rPr lang="en-US" smtClean="0"/>
              <a:t>2/6/2023</a:t>
            </a:fld>
            <a:endParaRPr lang="en-US"/>
          </a:p>
        </p:txBody>
      </p:sp>
      <p:sp>
        <p:nvSpPr>
          <p:cNvPr id="5" name="Footer Placeholder 4">
            <a:extLst>
              <a:ext uri="{FF2B5EF4-FFF2-40B4-BE49-F238E27FC236}">
                <a16:creationId xmlns:a16="http://schemas.microsoft.com/office/drawing/2014/main" id="{5C4F8F77-50B9-F955-DC1B-D15629138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B4F7D-921D-3C86-4953-710D3E4449B6}"/>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2625675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3A87F-3E10-AEBE-F9E9-2EFD4FB51F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4A10E9-559E-1B64-CE64-120F95A74B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C923A1-50BA-EB30-6EA0-52FFD24B3D4A}"/>
              </a:ext>
            </a:extLst>
          </p:cNvPr>
          <p:cNvSpPr>
            <a:spLocks noGrp="1"/>
          </p:cNvSpPr>
          <p:nvPr>
            <p:ph type="dt" sz="half" idx="10"/>
          </p:nvPr>
        </p:nvSpPr>
        <p:spPr/>
        <p:txBody>
          <a:bodyPr/>
          <a:lstStyle/>
          <a:p>
            <a:fld id="{A1FA4719-566D-45AC-B838-49EE6D3E98C4}" type="datetimeFigureOut">
              <a:rPr lang="en-US" smtClean="0"/>
              <a:t>2/6/2023</a:t>
            </a:fld>
            <a:endParaRPr lang="en-US"/>
          </a:p>
        </p:txBody>
      </p:sp>
      <p:sp>
        <p:nvSpPr>
          <p:cNvPr id="5" name="Footer Placeholder 4">
            <a:extLst>
              <a:ext uri="{FF2B5EF4-FFF2-40B4-BE49-F238E27FC236}">
                <a16:creationId xmlns:a16="http://schemas.microsoft.com/office/drawing/2014/main" id="{609F3130-2809-3019-4D2A-C5B40230D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D4AC41-4FD3-F82C-5DF9-D342B75AC360}"/>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2171946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4895-52E9-C421-E29D-FFB91E0F81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577BB5-5A10-9516-79C3-64451D284B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60C6CF-5755-A419-1910-C40E7533F5AD}"/>
              </a:ext>
            </a:extLst>
          </p:cNvPr>
          <p:cNvSpPr>
            <a:spLocks noGrp="1"/>
          </p:cNvSpPr>
          <p:nvPr>
            <p:ph type="dt" sz="half" idx="10"/>
          </p:nvPr>
        </p:nvSpPr>
        <p:spPr/>
        <p:txBody>
          <a:bodyPr/>
          <a:lstStyle/>
          <a:p>
            <a:fld id="{A1FA4719-566D-45AC-B838-49EE6D3E98C4}" type="datetimeFigureOut">
              <a:rPr lang="en-US" smtClean="0"/>
              <a:t>2/6/2023</a:t>
            </a:fld>
            <a:endParaRPr lang="en-US"/>
          </a:p>
        </p:txBody>
      </p:sp>
      <p:sp>
        <p:nvSpPr>
          <p:cNvPr id="5" name="Footer Placeholder 4">
            <a:extLst>
              <a:ext uri="{FF2B5EF4-FFF2-40B4-BE49-F238E27FC236}">
                <a16:creationId xmlns:a16="http://schemas.microsoft.com/office/drawing/2014/main" id="{D042F8BB-4A37-6951-1A2E-B14133397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E97039-52E6-1CC0-75AC-531131CADB1E}"/>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115263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364FF-23DF-7585-9DE8-09A5C20603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7A5AE9-5CDC-3F3F-9679-41DEE358E6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A25955-E364-2AFC-DFFB-B5EF8BBBAB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C8DB6A-77B1-5435-F19E-E9938F0461BC}"/>
              </a:ext>
            </a:extLst>
          </p:cNvPr>
          <p:cNvSpPr>
            <a:spLocks noGrp="1"/>
          </p:cNvSpPr>
          <p:nvPr>
            <p:ph type="dt" sz="half" idx="10"/>
          </p:nvPr>
        </p:nvSpPr>
        <p:spPr/>
        <p:txBody>
          <a:bodyPr/>
          <a:lstStyle/>
          <a:p>
            <a:fld id="{A1FA4719-566D-45AC-B838-49EE6D3E98C4}" type="datetimeFigureOut">
              <a:rPr lang="en-US" smtClean="0"/>
              <a:t>2/6/2023</a:t>
            </a:fld>
            <a:endParaRPr lang="en-US"/>
          </a:p>
        </p:txBody>
      </p:sp>
      <p:sp>
        <p:nvSpPr>
          <p:cNvPr id="6" name="Footer Placeholder 5">
            <a:extLst>
              <a:ext uri="{FF2B5EF4-FFF2-40B4-BE49-F238E27FC236}">
                <a16:creationId xmlns:a16="http://schemas.microsoft.com/office/drawing/2014/main" id="{36D8E902-F379-90E4-167E-A48A38E504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8ADBB1-64BC-4E7A-B430-169E9D3D9C9E}"/>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1639127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9EB4A-D0B8-3898-6694-ACF60DB7F9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9F7C9F-7752-28CF-AB78-0113FFC9B7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FA48B-0864-EB4A-4586-3DBF1E4DAB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F1A692-5F39-C311-3F28-ADD32F151A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242117-7152-683D-4547-3E5E41FD6C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3B179-1ADA-37F1-C53B-EC9344310B09}"/>
              </a:ext>
            </a:extLst>
          </p:cNvPr>
          <p:cNvSpPr>
            <a:spLocks noGrp="1"/>
          </p:cNvSpPr>
          <p:nvPr>
            <p:ph type="dt" sz="half" idx="10"/>
          </p:nvPr>
        </p:nvSpPr>
        <p:spPr/>
        <p:txBody>
          <a:bodyPr/>
          <a:lstStyle/>
          <a:p>
            <a:fld id="{A1FA4719-566D-45AC-B838-49EE6D3E98C4}" type="datetimeFigureOut">
              <a:rPr lang="en-US" smtClean="0"/>
              <a:t>2/6/2023</a:t>
            </a:fld>
            <a:endParaRPr lang="en-US"/>
          </a:p>
        </p:txBody>
      </p:sp>
      <p:sp>
        <p:nvSpPr>
          <p:cNvPr id="8" name="Footer Placeholder 7">
            <a:extLst>
              <a:ext uri="{FF2B5EF4-FFF2-40B4-BE49-F238E27FC236}">
                <a16:creationId xmlns:a16="http://schemas.microsoft.com/office/drawing/2014/main" id="{9CFDACA2-F423-EC89-85B7-CEBB61B008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5C6CC1-33D5-48E1-5FBB-69D71228175E}"/>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2678093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6038E-8985-0B4C-1C53-193F451DC6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DFB643-275B-0A81-706F-577B01C2CEBF}"/>
              </a:ext>
            </a:extLst>
          </p:cNvPr>
          <p:cNvSpPr>
            <a:spLocks noGrp="1"/>
          </p:cNvSpPr>
          <p:nvPr>
            <p:ph type="dt" sz="half" idx="10"/>
          </p:nvPr>
        </p:nvSpPr>
        <p:spPr/>
        <p:txBody>
          <a:bodyPr/>
          <a:lstStyle/>
          <a:p>
            <a:fld id="{A1FA4719-566D-45AC-B838-49EE6D3E98C4}" type="datetimeFigureOut">
              <a:rPr lang="en-US" smtClean="0"/>
              <a:t>2/6/2023</a:t>
            </a:fld>
            <a:endParaRPr lang="en-US"/>
          </a:p>
        </p:txBody>
      </p:sp>
      <p:sp>
        <p:nvSpPr>
          <p:cNvPr id="4" name="Footer Placeholder 3">
            <a:extLst>
              <a:ext uri="{FF2B5EF4-FFF2-40B4-BE49-F238E27FC236}">
                <a16:creationId xmlns:a16="http://schemas.microsoft.com/office/drawing/2014/main" id="{C167E6A5-21D5-CC30-DF78-3AD3D4F5A4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803FE1-200A-F32E-782B-9E66BA283011}"/>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3081411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3D9D15-ECF8-3670-C526-B8D7ADD77E5D}"/>
              </a:ext>
            </a:extLst>
          </p:cNvPr>
          <p:cNvSpPr>
            <a:spLocks noGrp="1"/>
          </p:cNvSpPr>
          <p:nvPr>
            <p:ph type="dt" sz="half" idx="10"/>
          </p:nvPr>
        </p:nvSpPr>
        <p:spPr/>
        <p:txBody>
          <a:bodyPr/>
          <a:lstStyle/>
          <a:p>
            <a:fld id="{A1FA4719-566D-45AC-B838-49EE6D3E98C4}" type="datetimeFigureOut">
              <a:rPr lang="en-US" smtClean="0"/>
              <a:t>2/6/2023</a:t>
            </a:fld>
            <a:endParaRPr lang="en-US"/>
          </a:p>
        </p:txBody>
      </p:sp>
      <p:sp>
        <p:nvSpPr>
          <p:cNvPr id="3" name="Footer Placeholder 2">
            <a:extLst>
              <a:ext uri="{FF2B5EF4-FFF2-40B4-BE49-F238E27FC236}">
                <a16:creationId xmlns:a16="http://schemas.microsoft.com/office/drawing/2014/main" id="{EB8A05B4-180C-2F31-E2E3-06FB9A2416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856C49-9A06-0C44-4EAA-AD398D3BF8F2}"/>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133666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0BCD5-BCA7-4522-0B00-5F908CBF0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3BE914-2C8E-79CC-1AD2-EFC3D970E6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BA153-C848-62C7-C71D-EF6CFC5E9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0D6ECC-FC77-0DF7-3272-F52345E66E69}"/>
              </a:ext>
            </a:extLst>
          </p:cNvPr>
          <p:cNvSpPr>
            <a:spLocks noGrp="1"/>
          </p:cNvSpPr>
          <p:nvPr>
            <p:ph type="dt" sz="half" idx="10"/>
          </p:nvPr>
        </p:nvSpPr>
        <p:spPr/>
        <p:txBody>
          <a:bodyPr/>
          <a:lstStyle/>
          <a:p>
            <a:fld id="{A1FA4719-566D-45AC-B838-49EE6D3E98C4}" type="datetimeFigureOut">
              <a:rPr lang="en-US" smtClean="0"/>
              <a:t>2/6/2023</a:t>
            </a:fld>
            <a:endParaRPr lang="en-US"/>
          </a:p>
        </p:txBody>
      </p:sp>
      <p:sp>
        <p:nvSpPr>
          <p:cNvPr id="6" name="Footer Placeholder 5">
            <a:extLst>
              <a:ext uri="{FF2B5EF4-FFF2-40B4-BE49-F238E27FC236}">
                <a16:creationId xmlns:a16="http://schemas.microsoft.com/office/drawing/2014/main" id="{F5F012F4-5D68-3A0D-C93D-67E1DD7AFC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CC68B2-EC28-D62A-55C2-9A2090F55910}"/>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144869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072FA-A875-9952-8DC2-61C2201A80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68E10F-E016-B4B6-5AB6-C970AB6D8F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E60C9-97A9-E648-A2C9-5C9E01D3D43C}"/>
              </a:ext>
            </a:extLst>
          </p:cNvPr>
          <p:cNvSpPr>
            <a:spLocks noGrp="1"/>
          </p:cNvSpPr>
          <p:nvPr>
            <p:ph type="dt" sz="half" idx="10"/>
          </p:nvPr>
        </p:nvSpPr>
        <p:spPr/>
        <p:txBody>
          <a:bodyPr/>
          <a:lstStyle/>
          <a:p>
            <a:fld id="{11749453-D4CE-4A81-8925-701CF3794D58}" type="datetimeFigureOut">
              <a:rPr lang="en-US" smtClean="0"/>
              <a:t>2/6/2023</a:t>
            </a:fld>
            <a:endParaRPr lang="en-US"/>
          </a:p>
        </p:txBody>
      </p:sp>
      <p:sp>
        <p:nvSpPr>
          <p:cNvPr id="5" name="Footer Placeholder 4">
            <a:extLst>
              <a:ext uri="{FF2B5EF4-FFF2-40B4-BE49-F238E27FC236}">
                <a16:creationId xmlns:a16="http://schemas.microsoft.com/office/drawing/2014/main" id="{31677D4B-F9A7-E6DA-223F-6C07C81D3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800AC-2C20-67E8-6A00-E7714569E5B6}"/>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1745704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A25A0-3A5B-FB21-B462-DA45F8053E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7C5C7E-D1E4-231F-ACE0-79A86DA044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6DCE81-BE52-A714-9EDF-3E2D1E32F1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B1FB1A-16B9-25EA-463F-8AE2DBFB8315}"/>
              </a:ext>
            </a:extLst>
          </p:cNvPr>
          <p:cNvSpPr>
            <a:spLocks noGrp="1"/>
          </p:cNvSpPr>
          <p:nvPr>
            <p:ph type="dt" sz="half" idx="10"/>
          </p:nvPr>
        </p:nvSpPr>
        <p:spPr/>
        <p:txBody>
          <a:bodyPr/>
          <a:lstStyle/>
          <a:p>
            <a:fld id="{A1FA4719-566D-45AC-B838-49EE6D3E98C4}" type="datetimeFigureOut">
              <a:rPr lang="en-US" smtClean="0"/>
              <a:t>2/6/2023</a:t>
            </a:fld>
            <a:endParaRPr lang="en-US"/>
          </a:p>
        </p:txBody>
      </p:sp>
      <p:sp>
        <p:nvSpPr>
          <p:cNvPr id="6" name="Footer Placeholder 5">
            <a:extLst>
              <a:ext uri="{FF2B5EF4-FFF2-40B4-BE49-F238E27FC236}">
                <a16:creationId xmlns:a16="http://schemas.microsoft.com/office/drawing/2014/main" id="{C05BB471-AF3D-BCE6-3BD6-0C44F0FD4B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D98656-C1BA-0365-0686-79B6674244B6}"/>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3045517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0A50A-C6B8-8324-9AB0-E6779C1C02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D686D7-9689-06A4-3528-07F3D131FC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B8224D-3011-32AA-5935-73A517DC9B14}"/>
              </a:ext>
            </a:extLst>
          </p:cNvPr>
          <p:cNvSpPr>
            <a:spLocks noGrp="1"/>
          </p:cNvSpPr>
          <p:nvPr>
            <p:ph type="dt" sz="half" idx="10"/>
          </p:nvPr>
        </p:nvSpPr>
        <p:spPr/>
        <p:txBody>
          <a:bodyPr/>
          <a:lstStyle/>
          <a:p>
            <a:fld id="{A1FA4719-566D-45AC-B838-49EE6D3E98C4}" type="datetimeFigureOut">
              <a:rPr lang="en-US" smtClean="0"/>
              <a:t>2/6/2023</a:t>
            </a:fld>
            <a:endParaRPr lang="en-US"/>
          </a:p>
        </p:txBody>
      </p:sp>
      <p:sp>
        <p:nvSpPr>
          <p:cNvPr id="5" name="Footer Placeholder 4">
            <a:extLst>
              <a:ext uri="{FF2B5EF4-FFF2-40B4-BE49-F238E27FC236}">
                <a16:creationId xmlns:a16="http://schemas.microsoft.com/office/drawing/2014/main" id="{0A6BFB18-1E8E-7BB0-0CB4-14FEC16E13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0861F-5B97-4306-2416-DE210B062AC6}"/>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3525050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72CBEC-91BD-D336-0522-BFDF5605BF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EA844B-5AE7-A036-8D91-8457B25DC2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CE0DC-A585-F469-58B2-246B30EFDE39}"/>
              </a:ext>
            </a:extLst>
          </p:cNvPr>
          <p:cNvSpPr>
            <a:spLocks noGrp="1"/>
          </p:cNvSpPr>
          <p:nvPr>
            <p:ph type="dt" sz="half" idx="10"/>
          </p:nvPr>
        </p:nvSpPr>
        <p:spPr/>
        <p:txBody>
          <a:bodyPr/>
          <a:lstStyle/>
          <a:p>
            <a:fld id="{A1FA4719-566D-45AC-B838-49EE6D3E98C4}" type="datetimeFigureOut">
              <a:rPr lang="en-US" smtClean="0"/>
              <a:t>2/6/2023</a:t>
            </a:fld>
            <a:endParaRPr lang="en-US"/>
          </a:p>
        </p:txBody>
      </p:sp>
      <p:sp>
        <p:nvSpPr>
          <p:cNvPr id="5" name="Footer Placeholder 4">
            <a:extLst>
              <a:ext uri="{FF2B5EF4-FFF2-40B4-BE49-F238E27FC236}">
                <a16:creationId xmlns:a16="http://schemas.microsoft.com/office/drawing/2014/main" id="{9990AEF7-6F47-FDA3-6BB3-14A56B0FE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14D0B-E4D0-3AFD-A025-21632DE13863}"/>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149847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3EC33-033D-FD13-3B27-D85E188EA3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88E586-F158-B10C-B108-B49F5F3777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E435EB-1885-5370-A22E-8E6D8D960A83}"/>
              </a:ext>
            </a:extLst>
          </p:cNvPr>
          <p:cNvSpPr>
            <a:spLocks noGrp="1"/>
          </p:cNvSpPr>
          <p:nvPr>
            <p:ph type="dt" sz="half" idx="10"/>
          </p:nvPr>
        </p:nvSpPr>
        <p:spPr/>
        <p:txBody>
          <a:bodyPr/>
          <a:lstStyle/>
          <a:p>
            <a:fld id="{11749453-D4CE-4A81-8925-701CF3794D58}" type="datetimeFigureOut">
              <a:rPr lang="en-US" smtClean="0"/>
              <a:t>2/6/2023</a:t>
            </a:fld>
            <a:endParaRPr lang="en-US"/>
          </a:p>
        </p:txBody>
      </p:sp>
      <p:sp>
        <p:nvSpPr>
          <p:cNvPr id="5" name="Footer Placeholder 4">
            <a:extLst>
              <a:ext uri="{FF2B5EF4-FFF2-40B4-BE49-F238E27FC236}">
                <a16:creationId xmlns:a16="http://schemas.microsoft.com/office/drawing/2014/main" id="{21AD159F-F47E-02B6-19D8-11105A765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C039E9-2126-850C-8E40-D3738B0651F6}"/>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2901738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1C384-CF68-5829-49E8-62AFF59ED4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CDCF60-8630-27BA-5A14-13FDB1DF9D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1A56D9-4A07-6019-B3BB-62D19BF7E2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33ED6E-A172-C687-46EE-67F1DBE50197}"/>
              </a:ext>
            </a:extLst>
          </p:cNvPr>
          <p:cNvSpPr>
            <a:spLocks noGrp="1"/>
          </p:cNvSpPr>
          <p:nvPr>
            <p:ph type="dt" sz="half" idx="10"/>
          </p:nvPr>
        </p:nvSpPr>
        <p:spPr/>
        <p:txBody>
          <a:bodyPr/>
          <a:lstStyle/>
          <a:p>
            <a:fld id="{11749453-D4CE-4A81-8925-701CF3794D58}" type="datetimeFigureOut">
              <a:rPr lang="en-US" smtClean="0"/>
              <a:t>2/6/2023</a:t>
            </a:fld>
            <a:endParaRPr lang="en-US"/>
          </a:p>
        </p:txBody>
      </p:sp>
      <p:sp>
        <p:nvSpPr>
          <p:cNvPr id="6" name="Footer Placeholder 5">
            <a:extLst>
              <a:ext uri="{FF2B5EF4-FFF2-40B4-BE49-F238E27FC236}">
                <a16:creationId xmlns:a16="http://schemas.microsoft.com/office/drawing/2014/main" id="{21687EC9-D347-4A17-8FD6-1BEF64659A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4A1B41-FFFF-AE01-A334-87042A7DBEFF}"/>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302761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7FEB-1174-9309-AE1A-C58FF47B7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D4741C-3CEA-6E50-0814-0E92B604A7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C977A9-F330-F5CB-41EC-D0E01072ED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5E150-AD32-380E-6C83-283C4BEDBB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D5122F-CF02-133E-9CD9-A577833590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E0CC03-06B5-4C1D-2613-7BC387D6DF89}"/>
              </a:ext>
            </a:extLst>
          </p:cNvPr>
          <p:cNvSpPr>
            <a:spLocks noGrp="1"/>
          </p:cNvSpPr>
          <p:nvPr>
            <p:ph type="dt" sz="half" idx="10"/>
          </p:nvPr>
        </p:nvSpPr>
        <p:spPr/>
        <p:txBody>
          <a:bodyPr/>
          <a:lstStyle/>
          <a:p>
            <a:fld id="{11749453-D4CE-4A81-8925-701CF3794D58}" type="datetimeFigureOut">
              <a:rPr lang="en-US" smtClean="0"/>
              <a:t>2/6/2023</a:t>
            </a:fld>
            <a:endParaRPr lang="en-US"/>
          </a:p>
        </p:txBody>
      </p:sp>
      <p:sp>
        <p:nvSpPr>
          <p:cNvPr id="8" name="Footer Placeholder 7">
            <a:extLst>
              <a:ext uri="{FF2B5EF4-FFF2-40B4-BE49-F238E27FC236}">
                <a16:creationId xmlns:a16="http://schemas.microsoft.com/office/drawing/2014/main" id="{E82495B4-F231-C3B7-E36E-934EADCC2A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6AC45C-F02D-8DA7-1DD3-A5BDED3EEA5A}"/>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2756354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E2CBB-37BE-AD9A-1C14-595DF54C52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464D7A-8F18-D214-F9E5-2A626E195B49}"/>
              </a:ext>
            </a:extLst>
          </p:cNvPr>
          <p:cNvSpPr>
            <a:spLocks noGrp="1"/>
          </p:cNvSpPr>
          <p:nvPr>
            <p:ph type="dt" sz="half" idx="10"/>
          </p:nvPr>
        </p:nvSpPr>
        <p:spPr/>
        <p:txBody>
          <a:bodyPr/>
          <a:lstStyle/>
          <a:p>
            <a:fld id="{11749453-D4CE-4A81-8925-701CF3794D58}" type="datetimeFigureOut">
              <a:rPr lang="en-US" smtClean="0"/>
              <a:t>2/6/2023</a:t>
            </a:fld>
            <a:endParaRPr lang="en-US"/>
          </a:p>
        </p:txBody>
      </p:sp>
      <p:sp>
        <p:nvSpPr>
          <p:cNvPr id="4" name="Footer Placeholder 3">
            <a:extLst>
              <a:ext uri="{FF2B5EF4-FFF2-40B4-BE49-F238E27FC236}">
                <a16:creationId xmlns:a16="http://schemas.microsoft.com/office/drawing/2014/main" id="{304EE89B-EFDD-C63C-609E-A5082689A3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16C8D7-0847-6F3C-A532-8E327BB9BC6D}"/>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123279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CCFBDB-62D6-B759-1552-C0972FAF9ADA}"/>
              </a:ext>
            </a:extLst>
          </p:cNvPr>
          <p:cNvSpPr>
            <a:spLocks noGrp="1"/>
          </p:cNvSpPr>
          <p:nvPr>
            <p:ph type="dt" sz="half" idx="10"/>
          </p:nvPr>
        </p:nvSpPr>
        <p:spPr/>
        <p:txBody>
          <a:bodyPr/>
          <a:lstStyle/>
          <a:p>
            <a:fld id="{11749453-D4CE-4A81-8925-701CF3794D58}" type="datetimeFigureOut">
              <a:rPr lang="en-US" smtClean="0"/>
              <a:t>2/6/2023</a:t>
            </a:fld>
            <a:endParaRPr lang="en-US"/>
          </a:p>
        </p:txBody>
      </p:sp>
      <p:sp>
        <p:nvSpPr>
          <p:cNvPr id="3" name="Footer Placeholder 2">
            <a:extLst>
              <a:ext uri="{FF2B5EF4-FFF2-40B4-BE49-F238E27FC236}">
                <a16:creationId xmlns:a16="http://schemas.microsoft.com/office/drawing/2014/main" id="{B49FDA2C-2B84-CF16-A2DC-56DBB689C6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AD0A6D-105A-57A6-A617-24B1736BDDC5}"/>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728501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790B7-AD6A-0F1D-4C6C-97010FA19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9774A3-C4C8-C1D9-140B-DFC027862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0FC7F5-6C9A-5A3F-40E7-3EF4825F6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AB840F-BA04-7DD8-5F4D-7E6FEAC1198D}"/>
              </a:ext>
            </a:extLst>
          </p:cNvPr>
          <p:cNvSpPr>
            <a:spLocks noGrp="1"/>
          </p:cNvSpPr>
          <p:nvPr>
            <p:ph type="dt" sz="half" idx="10"/>
          </p:nvPr>
        </p:nvSpPr>
        <p:spPr/>
        <p:txBody>
          <a:bodyPr/>
          <a:lstStyle/>
          <a:p>
            <a:fld id="{11749453-D4CE-4A81-8925-701CF3794D58}" type="datetimeFigureOut">
              <a:rPr lang="en-US" smtClean="0"/>
              <a:t>2/6/2023</a:t>
            </a:fld>
            <a:endParaRPr lang="en-US"/>
          </a:p>
        </p:txBody>
      </p:sp>
      <p:sp>
        <p:nvSpPr>
          <p:cNvPr id="6" name="Footer Placeholder 5">
            <a:extLst>
              <a:ext uri="{FF2B5EF4-FFF2-40B4-BE49-F238E27FC236}">
                <a16:creationId xmlns:a16="http://schemas.microsoft.com/office/drawing/2014/main" id="{2F013F15-7FA3-5503-2BA4-A98CE07BEA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9F149E-65C6-4019-1818-E16145C40696}"/>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301401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D8BE-5C8A-1064-8371-34F152834D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61D53C-4D2D-750E-F349-131BEF5E9E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DA56A5-0A32-B89F-8A1B-5B7F52193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EFC665-3483-1C69-1B85-1ACA98929284}"/>
              </a:ext>
            </a:extLst>
          </p:cNvPr>
          <p:cNvSpPr>
            <a:spLocks noGrp="1"/>
          </p:cNvSpPr>
          <p:nvPr>
            <p:ph type="dt" sz="half" idx="10"/>
          </p:nvPr>
        </p:nvSpPr>
        <p:spPr/>
        <p:txBody>
          <a:bodyPr/>
          <a:lstStyle/>
          <a:p>
            <a:fld id="{11749453-D4CE-4A81-8925-701CF3794D58}" type="datetimeFigureOut">
              <a:rPr lang="en-US" smtClean="0"/>
              <a:t>2/6/2023</a:t>
            </a:fld>
            <a:endParaRPr lang="en-US"/>
          </a:p>
        </p:txBody>
      </p:sp>
      <p:sp>
        <p:nvSpPr>
          <p:cNvPr id="6" name="Footer Placeholder 5">
            <a:extLst>
              <a:ext uri="{FF2B5EF4-FFF2-40B4-BE49-F238E27FC236}">
                <a16:creationId xmlns:a16="http://schemas.microsoft.com/office/drawing/2014/main" id="{DB4320AA-183C-95E6-2AAE-7546387DF7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C2583-5631-10A7-9FDF-B9CE25644B51}"/>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354691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87C463-EFCC-8ADE-2BF0-4E18CA36BD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9FE9F9-82DA-6216-864D-2FB715F735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3DDE0-3925-F6A6-6BDD-8BC1ED7FC0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49453-D4CE-4A81-8925-701CF3794D58}" type="datetimeFigureOut">
              <a:rPr lang="en-US" smtClean="0"/>
              <a:t>2/6/2023</a:t>
            </a:fld>
            <a:endParaRPr lang="en-US"/>
          </a:p>
        </p:txBody>
      </p:sp>
      <p:sp>
        <p:nvSpPr>
          <p:cNvPr id="5" name="Footer Placeholder 4">
            <a:extLst>
              <a:ext uri="{FF2B5EF4-FFF2-40B4-BE49-F238E27FC236}">
                <a16:creationId xmlns:a16="http://schemas.microsoft.com/office/drawing/2014/main" id="{02959149-E8FF-B53E-F34D-6892DE6A2A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E59D4C-7DE8-4918-F5EF-6A9B3FAE40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AA1A3-FB40-4BCD-A319-F13DD79DEDDA}" type="slidenum">
              <a:rPr lang="en-US" smtClean="0"/>
              <a:t>‹#›</a:t>
            </a:fld>
            <a:endParaRPr lang="en-US"/>
          </a:p>
        </p:txBody>
      </p:sp>
    </p:spTree>
    <p:extLst>
      <p:ext uri="{BB962C8B-B14F-4D97-AF65-F5344CB8AC3E}">
        <p14:creationId xmlns:p14="http://schemas.microsoft.com/office/powerpoint/2010/main" val="3930514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EC349D-2430-8427-B5B1-205D22E1FF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5E017C-FA6D-BAA0-F8E1-130EE29A2D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0907B0-4AD6-04D0-6051-43071FBD7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A4719-566D-45AC-B838-49EE6D3E98C4}" type="datetimeFigureOut">
              <a:rPr lang="en-US" smtClean="0"/>
              <a:t>2/6/2023</a:t>
            </a:fld>
            <a:endParaRPr lang="en-US"/>
          </a:p>
        </p:txBody>
      </p:sp>
      <p:sp>
        <p:nvSpPr>
          <p:cNvPr id="5" name="Footer Placeholder 4">
            <a:extLst>
              <a:ext uri="{FF2B5EF4-FFF2-40B4-BE49-F238E27FC236}">
                <a16:creationId xmlns:a16="http://schemas.microsoft.com/office/drawing/2014/main" id="{69B88FA1-809A-6A23-BCE5-9B31CE1B2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2B8891-6296-2C70-2795-7A56A0E55A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D3AAB-7081-4524-884B-CCA22AECC080}" type="slidenum">
              <a:rPr lang="en-US" smtClean="0"/>
              <a:t>‹#›</a:t>
            </a:fld>
            <a:endParaRPr lang="en-US"/>
          </a:p>
        </p:txBody>
      </p:sp>
    </p:spTree>
    <p:extLst>
      <p:ext uri="{BB962C8B-B14F-4D97-AF65-F5344CB8AC3E}">
        <p14:creationId xmlns:p14="http://schemas.microsoft.com/office/powerpoint/2010/main" val="974379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8616BC-4068-01AC-1B16-315E2B7E5C15}"/>
              </a:ext>
            </a:extLst>
          </p:cNvPr>
          <p:cNvPicPr>
            <a:picLocks noChangeAspect="1"/>
          </p:cNvPicPr>
          <p:nvPr/>
        </p:nvPicPr>
        <p:blipFill rotWithShape="1">
          <a:blip r:embed="rId2"/>
          <a:srcRect r="19060" b="21194"/>
          <a:stretch/>
        </p:blipFill>
        <p:spPr>
          <a:xfrm>
            <a:off x="0" y="0"/>
            <a:ext cx="12192000" cy="6858000"/>
          </a:xfrm>
          <a:prstGeom prst="rect">
            <a:avLst/>
          </a:prstGeom>
        </p:spPr>
      </p:pic>
    </p:spTree>
    <p:extLst>
      <p:ext uri="{BB962C8B-B14F-4D97-AF65-F5344CB8AC3E}">
        <p14:creationId xmlns:p14="http://schemas.microsoft.com/office/powerpoint/2010/main" val="3786336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807A2-F022-C652-8D72-CE999A08C5BF}"/>
              </a:ext>
            </a:extLst>
          </p:cNvPr>
          <p:cNvPicPr>
            <a:picLocks noChangeAspect="1"/>
          </p:cNvPicPr>
          <p:nvPr/>
        </p:nvPicPr>
        <p:blipFill>
          <a:blip r:embed="rId2"/>
          <a:stretch>
            <a:fillRect/>
          </a:stretch>
        </p:blipFill>
        <p:spPr>
          <a:xfrm>
            <a:off x="0" y="0"/>
            <a:ext cx="12192000" cy="6858000"/>
          </a:xfrm>
          <a:prstGeom prst="rect">
            <a:avLst/>
          </a:prstGeom>
        </p:spPr>
      </p:pic>
      <p:pic>
        <p:nvPicPr>
          <p:cNvPr id="12" name="图片 18">
            <a:extLst>
              <a:ext uri="{FF2B5EF4-FFF2-40B4-BE49-F238E27FC236}">
                <a16:creationId xmlns:a16="http://schemas.microsoft.com/office/drawing/2014/main" id="{CD5F4C38-53F0-D63C-4337-F58B65BA48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430929" flipH="1">
            <a:off x="5317874" y="325625"/>
            <a:ext cx="1450976"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28">
            <a:extLst>
              <a:ext uri="{FF2B5EF4-FFF2-40B4-BE49-F238E27FC236}">
                <a16:creationId xmlns:a16="http://schemas.microsoft.com/office/drawing/2014/main" id="{F0B57AB5-8156-F25C-673F-9D8140BFC439}"/>
              </a:ext>
            </a:extLst>
          </p:cNvPr>
          <p:cNvGrpSpPr>
            <a:grpSpLocks/>
          </p:cNvGrpSpPr>
          <p:nvPr/>
        </p:nvGrpSpPr>
        <p:grpSpPr bwMode="auto">
          <a:xfrm>
            <a:off x="160239" y="1275102"/>
            <a:ext cx="5100873" cy="5319561"/>
            <a:chOff x="-779670" y="-347095"/>
            <a:chExt cx="4202936" cy="7096733"/>
          </a:xfrm>
        </p:grpSpPr>
        <p:sp>
          <p:nvSpPr>
            <p:cNvPr id="17" name="文本框 25">
              <a:extLst>
                <a:ext uri="{FF2B5EF4-FFF2-40B4-BE49-F238E27FC236}">
                  <a16:creationId xmlns:a16="http://schemas.microsoft.com/office/drawing/2014/main" id="{C06FA822-3297-C1C6-8DB7-598FBC1EE85C}"/>
                </a:ext>
              </a:extLst>
            </p:cNvPr>
            <p:cNvSpPr>
              <a:spLocks noChangeArrowheads="1"/>
            </p:cNvSpPr>
            <p:nvPr/>
          </p:nvSpPr>
          <p:spPr bwMode="auto">
            <a:xfrm>
              <a:off x="-585788" y="-347095"/>
              <a:ext cx="3495146" cy="882104"/>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800" b="1"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u="none" strike="noStrike" kern="0" cap="none" spc="0" normalizeH="0" baseline="0" noProof="0" dirty="0" err="1">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Nhiệm</a:t>
              </a:r>
              <a:r>
                <a:rPr kumimoji="0" lang="en-US" sz="2800" b="1"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u="none" strike="noStrike" kern="0" cap="none" spc="0" normalizeH="0" baseline="0" noProof="0" dirty="0" err="1">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vụ</a:t>
              </a:r>
              <a:r>
                <a:rPr kumimoji="0" lang="en-US" sz="2800" b="1"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u="none" strike="noStrike" kern="0" cap="none" spc="0" normalizeH="0" baseline="0" noProof="0" dirty="0" err="1">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u="none" strike="noStrike" kern="0" cap="none" spc="0" normalizeH="0" baseline="0" noProof="0" dirty="0" err="1">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800" b="1"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u="none" strike="noStrike" kern="0" cap="none" spc="0" normalizeH="0" baseline="0" noProof="0" dirty="0" err="1">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nói</a:t>
              </a:r>
              <a:r>
                <a:rPr kumimoji="0" lang="en-US" sz="2800" b="1"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矩形 26">
              <a:extLst>
                <a:ext uri="{FF2B5EF4-FFF2-40B4-BE49-F238E27FC236}">
                  <a16:creationId xmlns:a16="http://schemas.microsoft.com/office/drawing/2014/main" id="{326E9D51-0253-8CA4-D8DA-510777296B4C}"/>
                </a:ext>
              </a:extLst>
            </p:cNvPr>
            <p:cNvSpPr>
              <a:spLocks noChangeArrowheads="1"/>
            </p:cNvSpPr>
            <p:nvPr/>
          </p:nvSpPr>
          <p:spPr bwMode="auto">
            <a:xfrm>
              <a:off x="-779670" y="713829"/>
              <a:ext cx="4202936" cy="6035809"/>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Dựa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dàn</a:t>
              </a:r>
              <a:r>
                <a:rPr lang="en-US" sz="2400" dirty="0">
                  <a:solidFill>
                    <a:srgbClr val="000000"/>
                  </a:solidFill>
                  <a:effectLst/>
                  <a:latin typeface="Times New Roman" panose="02020603050405020304" pitchFamily="18" charset="0"/>
                  <a:ea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ngụ</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ngôn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lớp</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Bảo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điệu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bộ</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hấp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dẫn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cuốn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nghe</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phương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hỗ</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phù</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đúng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điều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chỉnh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giọng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nghe</a:t>
              </a:r>
              <a:r>
                <a:rPr lang="en-US" sz="2400" dirty="0">
                  <a:solidFill>
                    <a:srgbClr val="000000"/>
                  </a:solidFill>
                  <a:effectLst/>
                  <a:latin typeface="Times New Roman" panose="02020603050405020304" pitchFamily="18" charset="0"/>
                  <a:ea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rPr>
                <a:t>kiến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hồi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nghe</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hỏi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nghe</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grpSp>
      <p:grpSp>
        <p:nvGrpSpPr>
          <p:cNvPr id="24" name="组合 33">
            <a:extLst>
              <a:ext uri="{FF2B5EF4-FFF2-40B4-BE49-F238E27FC236}">
                <a16:creationId xmlns:a16="http://schemas.microsoft.com/office/drawing/2014/main" id="{2A22C79F-BC5E-5C58-365C-5FE81F2CEB03}"/>
              </a:ext>
            </a:extLst>
          </p:cNvPr>
          <p:cNvGrpSpPr>
            <a:grpSpLocks/>
          </p:cNvGrpSpPr>
          <p:nvPr/>
        </p:nvGrpSpPr>
        <p:grpSpPr bwMode="auto">
          <a:xfrm>
            <a:off x="6652891" y="1275102"/>
            <a:ext cx="4483920" cy="4565539"/>
            <a:chOff x="-1429588" y="-477361"/>
            <a:chExt cx="5975923" cy="6090803"/>
          </a:xfrm>
        </p:grpSpPr>
        <p:sp>
          <p:nvSpPr>
            <p:cNvPr id="25" name="文本框 34">
              <a:extLst>
                <a:ext uri="{FF2B5EF4-FFF2-40B4-BE49-F238E27FC236}">
                  <a16:creationId xmlns:a16="http://schemas.microsoft.com/office/drawing/2014/main" id="{DB27D81C-3947-A826-7518-3330A3593FE7}"/>
                </a:ext>
              </a:extLst>
            </p:cNvPr>
            <p:cNvSpPr>
              <a:spLocks noChangeArrowheads="1"/>
            </p:cNvSpPr>
            <p:nvPr/>
          </p:nvSpPr>
          <p:spPr bwMode="auto">
            <a:xfrm>
              <a:off x="-1429588" y="-477361"/>
              <a:ext cx="5975923" cy="882104"/>
            </a:xfrm>
            <a:prstGeom prst="rect">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lnSpc>
                  <a:spcPct val="150000"/>
                </a:lnSpc>
              </a:pPr>
              <a:r>
                <a:rPr lang="en-US" sz="2800" b="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Nhiệm</a:t>
              </a:r>
              <a:r>
                <a:rPr lang="en-US" sz="2800" b="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vụ</a:t>
              </a:r>
              <a:r>
                <a:rPr lang="en-US" sz="2800" b="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b="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nghe</a:t>
              </a:r>
              <a:r>
                <a:rPr lang="en-US" sz="2800" b="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6" name="矩形 35">
              <a:extLst>
                <a:ext uri="{FF2B5EF4-FFF2-40B4-BE49-F238E27FC236}">
                  <a16:creationId xmlns:a16="http://schemas.microsoft.com/office/drawing/2014/main" id="{F726F05F-41B1-7054-0DC1-E96EE44C3004}"/>
                </a:ext>
              </a:extLst>
            </p:cNvPr>
            <p:cNvSpPr>
              <a:spLocks noChangeArrowheads="1"/>
            </p:cNvSpPr>
            <p:nvPr/>
          </p:nvSpPr>
          <p:spPr bwMode="auto">
            <a:xfrm>
              <a:off x="-1269137" y="563072"/>
              <a:ext cx="5764386" cy="5050370"/>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Tóm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tắt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chuyện</a:t>
              </a:r>
              <a:r>
                <a:rPr lang="en-US" sz="2400" dirty="0">
                  <a:solidFill>
                    <a:srgbClr val="000000"/>
                  </a:solidFill>
                  <a:effectLst/>
                  <a:latin typeface="Times New Roman" panose="02020603050405020304" pitchFamily="18" charset="0"/>
                  <a:ea typeface="Times New Roman" panose="02020603050405020304" pitchFamily="18" charset="0"/>
                </a:rPr>
                <a:t> do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bày</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rPr>
                <a:t>kiến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biệt</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xét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yếu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Đặt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hỏi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vấn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chưa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rõ</a:t>
              </a:r>
              <a:r>
                <a:rPr lang="en-US" sz="2400" dirty="0">
                  <a:solidFill>
                    <a:srgbClr val="000000"/>
                  </a:solidFill>
                  <a:effectLst/>
                  <a:latin typeface="Times New Roman" panose="02020603050405020304" pitchFamily="18" charset="0"/>
                  <a:ea typeface="Times New Roman" panose="02020603050405020304" pitchFamily="18" charset="0"/>
                </a:rPr>
                <a:t> hay </a:t>
              </a:r>
              <a:r>
                <a:rPr lang="en-US" sz="2400" dirty="0" err="1">
                  <a:solidFill>
                    <a:srgbClr val="000000"/>
                  </a:solidFill>
                  <a:effectLst/>
                  <a:latin typeface="Times New Roman" panose="02020603050405020304" pitchFamily="18" charset="0"/>
                  <a:ea typeface="Times New Roman" panose="02020603050405020304" pitchFamily="18" charset="0"/>
                </a:rPr>
                <a:t>muốn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rõ</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hơn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grpSp>
      <p:sp>
        <p:nvSpPr>
          <p:cNvPr id="28" name="TextBox 27">
            <a:extLst>
              <a:ext uri="{FF2B5EF4-FFF2-40B4-BE49-F238E27FC236}">
                <a16:creationId xmlns:a16="http://schemas.microsoft.com/office/drawing/2014/main" id="{85FEE3F8-11F2-1F4D-9D35-492E0DF1188E}"/>
              </a:ext>
            </a:extLst>
          </p:cNvPr>
          <p:cNvSpPr txBox="1"/>
          <p:nvPr/>
        </p:nvSpPr>
        <p:spPr>
          <a:xfrm>
            <a:off x="304800" y="151306"/>
            <a:ext cx="6096000" cy="523220"/>
          </a:xfrm>
          <a:prstGeom prst="rect">
            <a:avLst/>
          </a:prstGeom>
          <a:noFill/>
        </p:spPr>
        <p:txBody>
          <a:bodyPr wrap="square">
            <a:spAutoFit/>
          </a:bodyPr>
          <a:lstStyle/>
          <a:p>
            <a:r>
              <a:rPr lang="en-US" sz="2800" b="1" dirty="0">
                <a:solidFill>
                  <a:srgbClr val="0000CC"/>
                </a:solidFill>
                <a:effectLst/>
                <a:latin typeface="Times New Roman" panose="02020603050405020304" pitchFamily="18" charset="0"/>
                <a:ea typeface="Calibri" panose="020F0502020204030204" pitchFamily="34" charset="0"/>
              </a:rPr>
              <a:t>3. NÓI VÀ NGHE</a:t>
            </a:r>
            <a:endParaRPr lang="en-US" sz="2800" dirty="0">
              <a:solidFill>
                <a:srgbClr val="0000CC"/>
              </a:solidFill>
            </a:endParaRPr>
          </a:p>
        </p:txBody>
      </p:sp>
    </p:spTree>
    <p:extLst>
      <p:ext uri="{BB962C8B-B14F-4D97-AF65-F5344CB8AC3E}">
        <p14:creationId xmlns:p14="http://schemas.microsoft.com/office/powerpoint/2010/main" val="112612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p:cBhvr>
                                        <p:cTn id="19" dur="500"/>
                                        <p:tgtEl>
                                          <p:spTgt spid="24"/>
                                        </p:tgtEl>
                                      </p:cBhvr>
                                    </p:animEffect>
                                    <p:anim calcmode="lin" valueType="num">
                                      <p:cBhvr>
                                        <p:cTn id="20" dur="500" fill="hold"/>
                                        <p:tgtEl>
                                          <p:spTgt spid="24"/>
                                        </p:tgtEl>
                                        <p:attrNameLst>
                                          <p:attrName>ppt_x</p:attrName>
                                        </p:attrNameLst>
                                      </p:cBhvr>
                                      <p:tavLst>
                                        <p:tav tm="0">
                                          <p:val>
                                            <p:strVal val="#ppt_x"/>
                                          </p:val>
                                        </p:tav>
                                        <p:tav tm="100000">
                                          <p:val>
                                            <p:strVal val="#ppt_x"/>
                                          </p:val>
                                        </p:tav>
                                      </p:tavLst>
                                    </p:anim>
                                    <p:anim calcmode="lin" valueType="num">
                                      <p:cBhvr>
                                        <p:cTn id="21"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807A2-F022-C652-8D72-CE999A08C5BF}"/>
              </a:ext>
            </a:extLst>
          </p:cNvPr>
          <p:cNvPicPr>
            <a:picLocks noChangeAspect="1"/>
          </p:cNvPicPr>
          <p:nvPr/>
        </p:nvPicPr>
        <p:blipFill>
          <a:blip r:embed="rId2"/>
          <a:stretch>
            <a:fillRect/>
          </a:stretch>
        </p:blipFill>
        <p:spPr>
          <a:xfrm>
            <a:off x="0" y="0"/>
            <a:ext cx="12192000" cy="6858000"/>
          </a:xfrm>
          <a:prstGeom prst="rect">
            <a:avLst/>
          </a:prstGeom>
        </p:spPr>
      </p:pic>
      <p:pic>
        <p:nvPicPr>
          <p:cNvPr id="12" name="图片 18">
            <a:extLst>
              <a:ext uri="{FF2B5EF4-FFF2-40B4-BE49-F238E27FC236}">
                <a16:creationId xmlns:a16="http://schemas.microsoft.com/office/drawing/2014/main" id="{CD5F4C38-53F0-D63C-4337-F58B65BA48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430929" flipH="1">
            <a:off x="5317874" y="325625"/>
            <a:ext cx="1450976"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28">
            <a:extLst>
              <a:ext uri="{FF2B5EF4-FFF2-40B4-BE49-F238E27FC236}">
                <a16:creationId xmlns:a16="http://schemas.microsoft.com/office/drawing/2014/main" id="{F0B57AB5-8156-F25C-673F-9D8140BFC439}"/>
              </a:ext>
            </a:extLst>
          </p:cNvPr>
          <p:cNvGrpSpPr>
            <a:grpSpLocks/>
          </p:cNvGrpSpPr>
          <p:nvPr/>
        </p:nvGrpSpPr>
        <p:grpSpPr bwMode="auto">
          <a:xfrm>
            <a:off x="160239" y="1275102"/>
            <a:ext cx="5100873" cy="5196451"/>
            <a:chOff x="-779670" y="-347095"/>
            <a:chExt cx="4202936" cy="6932493"/>
          </a:xfrm>
        </p:grpSpPr>
        <p:sp>
          <p:nvSpPr>
            <p:cNvPr id="17" name="文本框 25">
              <a:extLst>
                <a:ext uri="{FF2B5EF4-FFF2-40B4-BE49-F238E27FC236}">
                  <a16:creationId xmlns:a16="http://schemas.microsoft.com/office/drawing/2014/main" id="{C06FA822-3297-C1C6-8DB7-598FBC1EE85C}"/>
                </a:ext>
              </a:extLst>
            </p:cNvPr>
            <p:cNvSpPr>
              <a:spLocks noChangeArrowheads="1"/>
            </p:cNvSpPr>
            <p:nvPr/>
          </p:nvSpPr>
          <p:spPr bwMode="auto">
            <a:xfrm>
              <a:off x="-585788" y="-347095"/>
              <a:ext cx="3495146" cy="882104"/>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800" b="1"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u="none" strike="noStrike" kern="0" cap="none" spc="0" normalizeH="0" baseline="0" noProof="0" dirty="0" err="1">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Nhiệm</a:t>
              </a:r>
              <a:r>
                <a:rPr kumimoji="0" lang="en-US" sz="2800" b="1"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u="none" strike="noStrike" kern="0" cap="none" spc="0" normalizeH="0" baseline="0" noProof="0" dirty="0" err="1">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vụ</a:t>
              </a:r>
              <a:r>
                <a:rPr kumimoji="0" lang="en-US" sz="2800" b="1"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u="none" strike="noStrike" kern="0" cap="none" spc="0" normalizeH="0" baseline="0" noProof="0" dirty="0" err="1">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u="none" strike="noStrike" kern="0" cap="none" spc="0" normalizeH="0" baseline="0" noProof="0" dirty="0" err="1">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800" b="1"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u="none" strike="noStrike" kern="0" cap="none" spc="0" normalizeH="0" baseline="0" noProof="0" dirty="0" err="1">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nói</a:t>
              </a:r>
              <a:r>
                <a:rPr kumimoji="0" lang="en-US" sz="2800" b="1"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矩形 26">
              <a:extLst>
                <a:ext uri="{FF2B5EF4-FFF2-40B4-BE49-F238E27FC236}">
                  <a16:creationId xmlns:a16="http://schemas.microsoft.com/office/drawing/2014/main" id="{326E9D51-0253-8CA4-D8DA-510777296B4C}"/>
                </a:ext>
              </a:extLst>
            </p:cNvPr>
            <p:cNvSpPr>
              <a:spLocks noChangeArrowheads="1"/>
            </p:cNvSpPr>
            <p:nvPr/>
          </p:nvSpPr>
          <p:spPr bwMode="auto">
            <a:xfrm>
              <a:off x="-779670" y="713829"/>
              <a:ext cx="4202936" cy="5871569"/>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pt-BR" sz="2800" dirty="0">
                  <a:solidFill>
                    <a:srgbClr val="000000"/>
                  </a:solidFill>
                  <a:effectLst/>
                  <a:latin typeface="Times New Roman" panose="02020603050405020304" pitchFamily="18" charset="0"/>
                  <a:ea typeface="Arial" panose="020B0604020202020204" pitchFamily="34" charset="0"/>
                </a:rPr>
                <a:t>- Xem xét lại về việc thể hiện nội dung và cách kể:</a:t>
              </a:r>
              <a:endParaRPr lang="en-US" sz="2800" dirty="0">
                <a:effectLst/>
                <a:latin typeface="Times New Roman" panose="02020603050405020304" pitchFamily="18" charset="0"/>
                <a:ea typeface="Times New Roman" panose="02020603050405020304" pitchFamily="18" charset="0"/>
              </a:endParaRPr>
            </a:p>
            <a:p>
              <a:pPr algn="just"/>
              <a:r>
                <a:rPr lang="pt-BR" sz="2800" dirty="0">
                  <a:solidFill>
                    <a:srgbClr val="000000"/>
                  </a:solidFill>
                  <a:effectLst/>
                  <a:latin typeface="Times New Roman" panose="02020603050405020304" pitchFamily="18" charset="0"/>
                  <a:ea typeface="Arial" panose="020B0604020202020204" pitchFamily="34" charset="0"/>
                </a:rPr>
                <a:t>- Nội dung truyện ngụ ngôn Ếch ngồi đáy giếng được kể đã đúng và đủ chưa? Còn thiếu những gì?</a:t>
              </a:r>
              <a:endParaRPr lang="en-US" sz="2800" dirty="0">
                <a:effectLst/>
                <a:latin typeface="Times New Roman" panose="02020603050405020304" pitchFamily="18" charset="0"/>
                <a:ea typeface="Times New Roman" panose="02020603050405020304" pitchFamily="18" charset="0"/>
              </a:endParaRPr>
            </a:p>
            <a:p>
              <a:pPr algn="just"/>
              <a:r>
                <a:rPr lang="pt-BR" sz="2800" dirty="0">
                  <a:solidFill>
                    <a:srgbClr val="000000"/>
                  </a:solidFill>
                  <a:effectLst/>
                  <a:latin typeface="Times New Roman" panose="02020603050405020304" pitchFamily="18" charset="0"/>
                  <a:ea typeface="Arial" panose="020B0604020202020204" pitchFamily="34" charset="0"/>
                </a:rPr>
                <a:t>- Cách kể còn có những hạn chế nào? </a:t>
              </a:r>
              <a:endParaRPr lang="en-US" sz="2800" dirty="0">
                <a:effectLst/>
                <a:latin typeface="Times New Roman" panose="02020603050405020304" pitchFamily="18" charset="0"/>
                <a:ea typeface="Times New Roman" panose="02020603050405020304" pitchFamily="18" charset="0"/>
              </a:endParaRPr>
            </a:p>
            <a:p>
              <a:r>
                <a:rPr lang="pt-BR" sz="2800" dirty="0">
                  <a:solidFill>
                    <a:srgbClr val="000000"/>
                  </a:solidFill>
                  <a:effectLst/>
                  <a:latin typeface="Times New Roman" panose="02020603050405020304" pitchFamily="18" charset="0"/>
                  <a:ea typeface="Arial" panose="020B0604020202020204" pitchFamily="34" charset="0"/>
                </a:rPr>
                <a:t>- Rút kinh nghiệm về cách phát biểu: cách diễn đạt, ngôn ngữ, cử chỉ, thái độ,...</a:t>
              </a:r>
              <a:endParaRPr lang="en-US" sz="3600" dirty="0">
                <a:effectLst/>
                <a:latin typeface="Times New Roman" panose="02020603050405020304" pitchFamily="18" charset="0"/>
                <a:ea typeface="Times New Roman" panose="02020603050405020304" pitchFamily="18" charset="0"/>
              </a:endParaRPr>
            </a:p>
          </p:txBody>
        </p:sp>
      </p:grpSp>
      <p:grpSp>
        <p:nvGrpSpPr>
          <p:cNvPr id="24" name="组合 33">
            <a:extLst>
              <a:ext uri="{FF2B5EF4-FFF2-40B4-BE49-F238E27FC236}">
                <a16:creationId xmlns:a16="http://schemas.microsoft.com/office/drawing/2014/main" id="{2A22C79F-BC5E-5C58-365C-5FE81F2CEB03}"/>
              </a:ext>
            </a:extLst>
          </p:cNvPr>
          <p:cNvGrpSpPr>
            <a:grpSpLocks/>
          </p:cNvGrpSpPr>
          <p:nvPr/>
        </p:nvGrpSpPr>
        <p:grpSpPr bwMode="auto">
          <a:xfrm>
            <a:off x="6652891" y="1275102"/>
            <a:ext cx="4483920" cy="5196451"/>
            <a:chOff x="-1429588" y="-477361"/>
            <a:chExt cx="5975923" cy="6932490"/>
          </a:xfrm>
        </p:grpSpPr>
        <p:sp>
          <p:nvSpPr>
            <p:cNvPr id="25" name="文本框 34">
              <a:extLst>
                <a:ext uri="{FF2B5EF4-FFF2-40B4-BE49-F238E27FC236}">
                  <a16:creationId xmlns:a16="http://schemas.microsoft.com/office/drawing/2014/main" id="{DB27D81C-3947-A826-7518-3330A3593FE7}"/>
                </a:ext>
              </a:extLst>
            </p:cNvPr>
            <p:cNvSpPr>
              <a:spLocks noChangeArrowheads="1"/>
            </p:cNvSpPr>
            <p:nvPr/>
          </p:nvSpPr>
          <p:spPr bwMode="auto">
            <a:xfrm>
              <a:off x="-1429588" y="-477361"/>
              <a:ext cx="5975923" cy="882104"/>
            </a:xfrm>
            <a:prstGeom prst="rect">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lnSpc>
                  <a:spcPct val="150000"/>
                </a:lnSpc>
              </a:pPr>
              <a:r>
                <a:rPr lang="en-US" sz="2800" b="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Nhiệm</a:t>
              </a:r>
              <a:r>
                <a:rPr lang="en-US" sz="2800" b="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vụ</a:t>
              </a:r>
              <a:r>
                <a:rPr lang="en-US" sz="2800" b="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b="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nghe</a:t>
              </a:r>
              <a:r>
                <a:rPr lang="en-US" sz="2800" b="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6" name="矩形 35">
              <a:extLst>
                <a:ext uri="{FF2B5EF4-FFF2-40B4-BE49-F238E27FC236}">
                  <a16:creationId xmlns:a16="http://schemas.microsoft.com/office/drawing/2014/main" id="{F726F05F-41B1-7054-0DC1-E96EE44C3004}"/>
                </a:ext>
              </a:extLst>
            </p:cNvPr>
            <p:cNvSpPr>
              <a:spLocks noChangeArrowheads="1"/>
            </p:cNvSpPr>
            <p:nvPr/>
          </p:nvSpPr>
          <p:spPr bwMode="auto">
            <a:xfrm>
              <a:off x="-1218051" y="583562"/>
              <a:ext cx="5764386" cy="5871567"/>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pt-BR" sz="2800" dirty="0">
                  <a:solidFill>
                    <a:srgbClr val="000000"/>
                  </a:solidFill>
                  <a:effectLst/>
                  <a:latin typeface="Times New Roman" panose="02020603050405020304" pitchFamily="18" charset="0"/>
                  <a:ea typeface="Arial" panose="020B0604020202020204" pitchFamily="34" charset="0"/>
                </a:rPr>
                <a:t>Rút kinh nghiệm về việc nắm bắt nội dung và cách nghe:</a:t>
              </a:r>
              <a:endParaRPr lang="en-US" sz="2800" dirty="0">
                <a:effectLst/>
                <a:latin typeface="Times New Roman" panose="02020603050405020304" pitchFamily="18" charset="0"/>
                <a:ea typeface="Times New Roman" panose="02020603050405020304" pitchFamily="18" charset="0"/>
              </a:endParaRPr>
            </a:p>
            <a:p>
              <a:pPr algn="just"/>
              <a:r>
                <a:rPr lang="pt-BR" sz="2800" dirty="0">
                  <a:solidFill>
                    <a:srgbClr val="000000"/>
                  </a:solidFill>
                  <a:effectLst/>
                  <a:latin typeface="Times New Roman" panose="02020603050405020304" pitchFamily="18" charset="0"/>
                  <a:ea typeface="Arial" panose="020B0604020202020204" pitchFamily="34" charset="0"/>
                </a:rPr>
                <a:t>– Đã nắm được nội dung, ý nghĩa của câu chuyện và cách kể của bạn chưa? </a:t>
              </a:r>
              <a:endParaRPr lang="en-US" sz="2800" dirty="0">
                <a:effectLst/>
                <a:latin typeface="Times New Roman" panose="02020603050405020304" pitchFamily="18" charset="0"/>
                <a:ea typeface="Times New Roman" panose="02020603050405020304" pitchFamily="18" charset="0"/>
              </a:endParaRPr>
            </a:p>
            <a:p>
              <a:pPr algn="just"/>
              <a:r>
                <a:rPr lang="pt-BR" sz="2800" dirty="0">
                  <a:solidFill>
                    <a:srgbClr val="000000"/>
                  </a:solidFill>
                  <a:effectLst/>
                  <a:latin typeface="Times New Roman" panose="02020603050405020304" pitchFamily="18" charset="0"/>
                  <a:ea typeface="Arial" panose="020B0604020202020204" pitchFamily="34" charset="0"/>
                </a:rPr>
                <a:t>- Thái độ khi nghe bạn kể lại truyện như thế nào?</a:t>
              </a:r>
              <a:endParaRPr lang="en-US" sz="2800" dirty="0">
                <a:effectLst/>
                <a:latin typeface="Times New Roman" panose="02020603050405020304" pitchFamily="18" charset="0"/>
                <a:ea typeface="Times New Roman" panose="02020603050405020304" pitchFamily="18" charset="0"/>
              </a:endParaRPr>
            </a:p>
            <a:p>
              <a:pPr algn="just"/>
              <a:r>
                <a:rPr lang="pt-BR" sz="2800" dirty="0">
                  <a:solidFill>
                    <a:srgbClr val="000000"/>
                  </a:solidFill>
                  <a:effectLst/>
                  <a:latin typeface="Times New Roman" panose="02020603050405020304" pitchFamily="18" charset="0"/>
                  <a:ea typeface="Arial" panose="020B0604020202020204" pitchFamily="34" charset="0"/>
                </a:rPr>
                <a:t>- Việc trao đổi với người nói có hợp lí, đúng mực không?</a:t>
              </a:r>
              <a:endParaRPr lang="en-US" sz="2800" dirty="0">
                <a:effectLst/>
                <a:latin typeface="Times New Roman" panose="02020603050405020304" pitchFamily="18" charset="0"/>
                <a:ea typeface="Times New Roman" panose="02020603050405020304" pitchFamily="18" charset="0"/>
              </a:endParaRPr>
            </a:p>
          </p:txBody>
        </p:sp>
      </p:grpSp>
      <p:sp>
        <p:nvSpPr>
          <p:cNvPr id="28" name="TextBox 27">
            <a:extLst>
              <a:ext uri="{FF2B5EF4-FFF2-40B4-BE49-F238E27FC236}">
                <a16:creationId xmlns:a16="http://schemas.microsoft.com/office/drawing/2014/main" id="{85FEE3F8-11F2-1F4D-9D35-492E0DF1188E}"/>
              </a:ext>
            </a:extLst>
          </p:cNvPr>
          <p:cNvSpPr txBox="1"/>
          <p:nvPr/>
        </p:nvSpPr>
        <p:spPr>
          <a:xfrm>
            <a:off x="304800" y="151306"/>
            <a:ext cx="6096000" cy="523220"/>
          </a:xfrm>
          <a:prstGeom prst="rect">
            <a:avLst/>
          </a:prstGeom>
          <a:noFill/>
        </p:spPr>
        <p:txBody>
          <a:bodyPr wrap="square">
            <a:spAutoFit/>
          </a:bodyPr>
          <a:lstStyle/>
          <a:p>
            <a:r>
              <a:rPr lang="en-US" sz="2800" b="1" dirty="0">
                <a:solidFill>
                  <a:srgbClr val="0000CC"/>
                </a:solidFill>
                <a:effectLst/>
                <a:latin typeface="Times New Roman" panose="02020603050405020304" pitchFamily="18" charset="0"/>
                <a:ea typeface="Calibri" panose="020F0502020204030204" pitchFamily="34" charset="0"/>
              </a:rPr>
              <a:t>4. </a:t>
            </a:r>
            <a:r>
              <a:rPr lang="en-US" sz="2800" b="1" dirty="0">
                <a:solidFill>
                  <a:srgbClr val="0000CC"/>
                </a:solidFill>
                <a:latin typeface="Times New Roman" panose="02020603050405020304" pitchFamily="18" charset="0"/>
                <a:ea typeface="Calibri" panose="020F0502020204030204" pitchFamily="34" charset="0"/>
              </a:rPr>
              <a:t>KIỂM TRA VÀ CHỈNH SỬA</a:t>
            </a:r>
            <a:endParaRPr lang="en-US" sz="2800" dirty="0">
              <a:solidFill>
                <a:srgbClr val="0000CC"/>
              </a:solidFill>
            </a:endParaRPr>
          </a:p>
        </p:txBody>
      </p:sp>
    </p:spTree>
    <p:extLst>
      <p:ext uri="{BB962C8B-B14F-4D97-AF65-F5344CB8AC3E}">
        <p14:creationId xmlns:p14="http://schemas.microsoft.com/office/powerpoint/2010/main" val="337882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p:cBhvr>
                                        <p:cTn id="19" dur="500"/>
                                        <p:tgtEl>
                                          <p:spTgt spid="24"/>
                                        </p:tgtEl>
                                      </p:cBhvr>
                                    </p:animEffect>
                                    <p:anim calcmode="lin" valueType="num">
                                      <p:cBhvr>
                                        <p:cTn id="20" dur="500" fill="hold"/>
                                        <p:tgtEl>
                                          <p:spTgt spid="24"/>
                                        </p:tgtEl>
                                        <p:attrNameLst>
                                          <p:attrName>ppt_x</p:attrName>
                                        </p:attrNameLst>
                                      </p:cBhvr>
                                      <p:tavLst>
                                        <p:tav tm="0">
                                          <p:val>
                                            <p:strVal val="#ppt_x"/>
                                          </p:val>
                                        </p:tav>
                                        <p:tav tm="100000">
                                          <p:val>
                                            <p:strVal val="#ppt_x"/>
                                          </p:val>
                                        </p:tav>
                                      </p:tavLst>
                                    </p:anim>
                                    <p:anim calcmode="lin" valueType="num">
                                      <p:cBhvr>
                                        <p:cTn id="21"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807A2-F022-C652-8D72-CE999A08C5BF}"/>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4EEA2E44-A45C-CA8D-94A4-7FEF7CA00ADE}"/>
              </a:ext>
            </a:extLst>
          </p:cNvPr>
          <p:cNvSpPr txBox="1"/>
          <p:nvPr/>
        </p:nvSpPr>
        <p:spPr>
          <a:xfrm>
            <a:off x="4081670" y="0"/>
            <a:ext cx="6096000" cy="461665"/>
          </a:xfrm>
          <a:prstGeom prst="rect">
            <a:avLst/>
          </a:prstGeom>
          <a:noFill/>
        </p:spPr>
        <p:txBody>
          <a:bodyPr wrap="square">
            <a:spAutoFit/>
          </a:bodyPr>
          <a:lstStyle/>
          <a:p>
            <a:pPr algn="just"/>
            <a:r>
              <a:rPr lang="en-US" sz="2400" b="1" dirty="0">
                <a:solidFill>
                  <a:srgbClr val="0000CC"/>
                </a:solidFill>
                <a:effectLst/>
                <a:latin typeface="Times New Roman" panose="02020603050405020304" pitchFamily="18" charset="0"/>
                <a:ea typeface="Calibri" panose="020F0502020204030204" pitchFamily="34" charset="0"/>
              </a:rPr>
              <a:t>PHIẾU ĐÁNH GIÁ THEO TIÊU CHÍ</a:t>
            </a:r>
            <a:endParaRPr lang="en-US" sz="2400" dirty="0">
              <a:solidFill>
                <a:srgbClr val="0000CC"/>
              </a:solidFill>
              <a:effectLst/>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34A14D0D-ADA2-7D8D-5AE9-702290642EB3}"/>
              </a:ext>
            </a:extLst>
          </p:cNvPr>
          <p:cNvGraphicFramePr>
            <a:graphicFrameLocks noGrp="1"/>
          </p:cNvGraphicFramePr>
          <p:nvPr>
            <p:extLst>
              <p:ext uri="{D42A27DB-BD31-4B8C-83A1-F6EECF244321}">
                <p14:modId xmlns:p14="http://schemas.microsoft.com/office/powerpoint/2010/main" val="2081976913"/>
              </p:ext>
            </p:extLst>
          </p:nvPr>
        </p:nvGraphicFramePr>
        <p:xfrm>
          <a:off x="313482" y="604962"/>
          <a:ext cx="11202657" cy="6077204"/>
        </p:xfrm>
        <a:graphic>
          <a:graphicData uri="http://schemas.openxmlformats.org/drawingml/2006/table">
            <a:tbl>
              <a:tblPr firstRow="1" firstCol="1" bandRow="1"/>
              <a:tblGrid>
                <a:gridCol w="8957741">
                  <a:extLst>
                    <a:ext uri="{9D8B030D-6E8A-4147-A177-3AD203B41FA5}">
                      <a16:colId xmlns:a16="http://schemas.microsoft.com/office/drawing/2014/main" val="2574348606"/>
                    </a:ext>
                  </a:extLst>
                </a:gridCol>
                <a:gridCol w="2244916">
                  <a:extLst>
                    <a:ext uri="{9D8B030D-6E8A-4147-A177-3AD203B41FA5}">
                      <a16:colId xmlns:a16="http://schemas.microsoft.com/office/drawing/2014/main" val="2726653377"/>
                    </a:ext>
                  </a:extLst>
                </a:gridCol>
              </a:tblGrid>
              <a:tr h="0">
                <a:tc>
                  <a:txBody>
                    <a:bodyPr/>
                    <a:lstStyle/>
                    <a:p>
                      <a:pPr algn="ctr">
                        <a:lnSpc>
                          <a:spcPct val="150000"/>
                        </a:lnSpc>
                        <a:tabLst>
                          <a:tab pos="342900" algn="l"/>
                        </a:tabLst>
                      </a:pPr>
                      <a:r>
                        <a:rPr lang="nl-NL" sz="2800" b="1">
                          <a:solidFill>
                            <a:srgbClr val="000000"/>
                          </a:solidFill>
                          <a:effectLst/>
                          <a:latin typeface="Times New Roman" panose="02020603050405020304" pitchFamily="18" charset="0"/>
                          <a:ea typeface="Times New Roman" panose="02020603050405020304" pitchFamily="18" charset="0"/>
                        </a:rPr>
                        <a:t>Nội dung kiểm tra</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50000"/>
                        </a:lnSpc>
                        <a:tabLst>
                          <a:tab pos="342900" algn="l"/>
                        </a:tabLst>
                      </a:pPr>
                      <a:r>
                        <a:rPr lang="nl-NL" sz="2800" b="1">
                          <a:solidFill>
                            <a:srgbClr val="000000"/>
                          </a:solidFill>
                          <a:effectLst/>
                          <a:latin typeface="Times New Roman" panose="02020603050405020304" pitchFamily="18" charset="0"/>
                          <a:ea typeface="Times New Roman" panose="02020603050405020304" pitchFamily="18" charset="0"/>
                        </a:rPr>
                        <a:t>Đạt / chưa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653767649"/>
                  </a:ext>
                </a:extLst>
              </a:tr>
              <a:tr h="0">
                <a:tc>
                  <a:txBody>
                    <a:bodyPr/>
                    <a:lstStyle/>
                    <a:p>
                      <a:pPr>
                        <a:lnSpc>
                          <a:spcPct val="150000"/>
                        </a:lnSpc>
                      </a:pPr>
                      <a:r>
                        <a:rPr lang="vi-VN" sz="2800">
                          <a:solidFill>
                            <a:srgbClr val="000000"/>
                          </a:solidFill>
                          <a:effectLst/>
                          <a:latin typeface="Times New Roman" panose="02020603050405020304" pitchFamily="18" charset="0"/>
                          <a:ea typeface="Times New Roman" panose="02020603050405020304" pitchFamily="18" charset="0"/>
                        </a:rPr>
                        <a:t>- Bài nói có đủ các phần mở đầu, phần chính và kết thúc.</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just">
                        <a:lnSpc>
                          <a:spcPct val="150000"/>
                        </a:lnSpc>
                        <a:tabLst>
                          <a:tab pos="342900" algn="l"/>
                        </a:tabLst>
                      </a:pPr>
                      <a:r>
                        <a:rPr lang="nl-NL" sz="2800" b="1">
                          <a:solidFill>
                            <a:srgbClr val="000000"/>
                          </a:solidFill>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683458507"/>
                  </a:ext>
                </a:extLst>
              </a:tr>
              <a:tr h="0">
                <a:tc>
                  <a:txBody>
                    <a:bodyPr/>
                    <a:lstStyle/>
                    <a:p>
                      <a:pPr>
                        <a:lnSpc>
                          <a:spcPct val="100000"/>
                        </a:lnSpc>
                      </a:pPr>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Người kể trình bày gọn, rõ về diễn biến của các sự việc trong câu chuyện.</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just">
                        <a:lnSpc>
                          <a:spcPct val="150000"/>
                        </a:lnSpc>
                        <a:tabLst>
                          <a:tab pos="342900" algn="l"/>
                        </a:tabLst>
                      </a:pPr>
                      <a:r>
                        <a:rPr lang="nl-NL" sz="2800" b="1">
                          <a:solidFill>
                            <a:srgbClr val="000000"/>
                          </a:solidFill>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795897136"/>
                  </a:ext>
                </a:extLst>
              </a:tr>
              <a:tr h="0">
                <a:tc>
                  <a:txBody>
                    <a:bodyPr/>
                    <a:lstStyle/>
                    <a:p>
                      <a:pPr>
                        <a:lnSpc>
                          <a:spcPct val="150000"/>
                        </a:lnSpc>
                      </a:pPr>
                      <a:r>
                        <a:rPr lang="vi-VN" sz="2800" dirty="0">
                          <a:solidFill>
                            <a:srgbClr val="000000"/>
                          </a:solidFill>
                          <a:effectLst/>
                          <a:latin typeface="Times New Roman" panose="02020603050405020304" pitchFamily="18" charset="0"/>
                          <a:ea typeface="Times New Roman" panose="02020603050405020304" pitchFamily="18" charset="0"/>
                        </a:rPr>
                        <a:t>- Sử dụng từ ngữ, hình ảnh, giọng điệu phù hợp, có những thay đổi cần thiết.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just">
                        <a:lnSpc>
                          <a:spcPct val="150000"/>
                        </a:lnSpc>
                        <a:tabLst>
                          <a:tab pos="342900" algn="l"/>
                        </a:tabLst>
                      </a:pPr>
                      <a:r>
                        <a:rPr lang="nl-NL" sz="2800" b="1">
                          <a:solidFill>
                            <a:srgbClr val="000000"/>
                          </a:solidFill>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431523075"/>
                  </a:ext>
                </a:extLst>
              </a:tr>
              <a:tr h="0">
                <a:tc>
                  <a:txBody>
                    <a:bodyPr/>
                    <a:lstStyle/>
                    <a:p>
                      <a:pPr>
                        <a:lnSpc>
                          <a:spcPct val="150000"/>
                        </a:lnSpc>
                      </a:pPr>
                      <a:r>
                        <a:rPr lang="vi-VN" sz="2800">
                          <a:solidFill>
                            <a:srgbClr val="000000"/>
                          </a:solidFill>
                          <a:effectLst/>
                          <a:latin typeface="Times New Roman" panose="02020603050405020304" pitchFamily="18" charset="0"/>
                          <a:ea typeface="Times New Roman" panose="02020603050405020304" pitchFamily="18" charset="0"/>
                        </a:rPr>
                        <a:t>- Thể hiện được tính hài hước, triết lí của truyện ngụ ngôn.</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just">
                        <a:lnSpc>
                          <a:spcPct val="150000"/>
                        </a:lnSpc>
                        <a:tabLst>
                          <a:tab pos="342900" algn="l"/>
                        </a:tabLst>
                      </a:pPr>
                      <a:r>
                        <a:rPr lang="nl-NL" sz="2800" b="1">
                          <a:solidFill>
                            <a:srgbClr val="000000"/>
                          </a:solidFill>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337617830"/>
                  </a:ext>
                </a:extLst>
              </a:tr>
              <a:tr h="0">
                <a:tc>
                  <a:txBody>
                    <a:bodyPr/>
                    <a:lstStyle/>
                    <a:p>
                      <a:pPr>
                        <a:lnSpc>
                          <a:spcPct val="150000"/>
                        </a:lnSpc>
                      </a:pPr>
                      <a:r>
                        <a:rPr lang="vi-VN" sz="2800">
                          <a:solidFill>
                            <a:srgbClr val="000000"/>
                          </a:solidFill>
                          <a:effectLst/>
                          <a:latin typeface="Times New Roman" panose="02020603050405020304" pitchFamily="18" charset="0"/>
                          <a:ea typeface="Times New Roman" panose="02020603050405020304" pitchFamily="18" charset="0"/>
                        </a:rPr>
                        <a:t>- Chủ động, tự tin, nhìn vào người nghe khi nói.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just">
                        <a:lnSpc>
                          <a:spcPct val="150000"/>
                        </a:lnSpc>
                        <a:tabLst>
                          <a:tab pos="342900" algn="l"/>
                        </a:tabLst>
                      </a:pPr>
                      <a:r>
                        <a:rPr lang="nl-NL" sz="2800" b="1">
                          <a:solidFill>
                            <a:srgbClr val="000000"/>
                          </a:solidFill>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851595495"/>
                  </a:ext>
                </a:extLst>
              </a:tr>
              <a:tr h="0">
                <a:tc>
                  <a:txBody>
                    <a:bodyPr/>
                    <a:lstStyle/>
                    <a:p>
                      <a:pPr>
                        <a:lnSpc>
                          <a:spcPct val="150000"/>
                        </a:lnSpc>
                      </a:pPr>
                      <a:r>
                        <a:rPr lang="vi-VN" sz="2800">
                          <a:solidFill>
                            <a:srgbClr val="000000"/>
                          </a:solidFill>
                          <a:effectLst/>
                          <a:latin typeface="Times New Roman" panose="02020603050405020304" pitchFamily="18" charset="0"/>
                          <a:ea typeface="Times New Roman" panose="02020603050405020304" pitchFamily="18" charset="0"/>
                        </a:rPr>
                        <a:t>- Sử dụng các phương tiện hỗ trợ phù hợp.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just">
                        <a:lnSpc>
                          <a:spcPct val="150000"/>
                        </a:lnSpc>
                        <a:tabLst>
                          <a:tab pos="342900" algn="l"/>
                        </a:tabLst>
                      </a:pPr>
                      <a:r>
                        <a:rPr lang="nl-NL" sz="2800" b="1">
                          <a:solidFill>
                            <a:srgbClr val="000000"/>
                          </a:solidFill>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550571242"/>
                  </a:ext>
                </a:extLst>
              </a:tr>
              <a:tr h="0">
                <a:tc>
                  <a:txBody>
                    <a:bodyPr/>
                    <a:lstStyle/>
                    <a:p>
                      <a:pPr>
                        <a:lnSpc>
                          <a:spcPct val="150000"/>
                        </a:lnSpc>
                      </a:pPr>
                      <a:r>
                        <a:rPr lang="vi-VN" sz="2800">
                          <a:solidFill>
                            <a:srgbClr val="000000"/>
                          </a:solidFill>
                          <a:effectLst/>
                          <a:latin typeface="Times New Roman" panose="02020603050405020304" pitchFamily="18" charset="0"/>
                          <a:ea typeface="Times New Roman" panose="02020603050405020304" pitchFamily="18" charset="0"/>
                        </a:rPr>
                        <a:t>- Thực hiện đúng thời gian dự kiến</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just">
                        <a:lnSpc>
                          <a:spcPct val="150000"/>
                        </a:lnSpc>
                        <a:tabLst>
                          <a:tab pos="342900" algn="l"/>
                        </a:tabLst>
                      </a:pPr>
                      <a:r>
                        <a:rPr lang="nl-NL" sz="2800" b="1"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925576285"/>
                  </a:ext>
                </a:extLst>
              </a:tr>
            </a:tbl>
          </a:graphicData>
        </a:graphic>
      </p:graphicFrame>
    </p:spTree>
    <p:extLst>
      <p:ext uri="{BB962C8B-B14F-4D97-AF65-F5344CB8AC3E}">
        <p14:creationId xmlns:p14="http://schemas.microsoft.com/office/powerpoint/2010/main" val="354830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8C5912-2928-6EA2-E2C5-D994419B463A}"/>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7140A52E-CAA5-9AB4-FEEF-5F17CA5AB17D}"/>
              </a:ext>
            </a:extLst>
          </p:cNvPr>
          <p:cNvSpPr txBox="1"/>
          <p:nvPr/>
        </p:nvSpPr>
        <p:spPr>
          <a:xfrm>
            <a:off x="874642" y="1296471"/>
            <a:ext cx="10270436" cy="2485745"/>
          </a:xfrm>
          <a:prstGeom prst="rect">
            <a:avLst/>
          </a:prstGeom>
          <a:noFill/>
        </p:spPr>
        <p:txBody>
          <a:bodyPr wrap="square">
            <a:spAutoFit/>
          </a:bodyPr>
          <a:lstStyle/>
          <a:p>
            <a:pPr indent="342265" algn="just">
              <a:lnSpc>
                <a:spcPct val="150000"/>
              </a:lnSpc>
            </a:pPr>
            <a:r>
              <a:rPr lang="vi-VN" sz="3600" b="1" u="sng">
                <a:solidFill>
                  <a:srgbClr val="FF0000"/>
                </a:solidFill>
                <a:latin typeface="Times New Roman" panose="02020603050405020304" pitchFamily="18" charset="0"/>
                <a:ea typeface="Times New Roman" panose="02020603050405020304" pitchFamily="18" charset="0"/>
              </a:rPr>
              <a:t>Bài tập</a:t>
            </a:r>
            <a:r>
              <a:rPr lang="vi-VN" sz="3600" b="1">
                <a:solidFill>
                  <a:srgbClr val="FF0000"/>
                </a:solidFill>
                <a:latin typeface="Times New Roman" panose="02020603050405020304" pitchFamily="18" charset="0"/>
                <a:ea typeface="Times New Roman" panose="02020603050405020304" pitchFamily="18" charset="0"/>
              </a:rPr>
              <a:t>: </a:t>
            </a:r>
            <a:r>
              <a:rPr lang="en-US" sz="3600" b="1">
                <a:solidFill>
                  <a:srgbClr val="FF0000"/>
                </a:solidFill>
                <a:latin typeface="Times New Roman" panose="02020603050405020304" pitchFamily="18" charset="0"/>
                <a:ea typeface="Times New Roman" panose="02020603050405020304" pitchFamily="18" charset="0"/>
              </a:rPr>
              <a:t>Hãy kể lại một truyện ngụ ngôn. </a:t>
            </a:r>
          </a:p>
          <a:p>
            <a:pPr indent="342265" algn="just">
              <a:lnSpc>
                <a:spcPct val="150000"/>
              </a:lnSpc>
            </a:pPr>
            <a:r>
              <a:rPr lang="en-US" sz="3600" b="1">
                <a:solidFill>
                  <a:srgbClr val="FF0000"/>
                </a:solidFill>
                <a:latin typeface="Times New Roman" panose="02020603050405020304" pitchFamily="18" charset="0"/>
                <a:ea typeface="Times New Roman" panose="02020603050405020304" pitchFamily="18" charset="0"/>
              </a:rPr>
              <a:t>Yêu cầu: Quay video -&gt; nộp sản phẩm lên Padlet Ngữ văn 7.</a:t>
            </a:r>
          </a:p>
        </p:txBody>
      </p:sp>
    </p:spTree>
    <p:extLst>
      <p:ext uri="{BB962C8B-B14F-4D97-AF65-F5344CB8AC3E}">
        <p14:creationId xmlns:p14="http://schemas.microsoft.com/office/powerpoint/2010/main" val="179305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E3B7B0-72CF-4335-87A4-9CCC5157366F}"/>
              </a:ext>
            </a:extLst>
          </p:cNvPr>
          <p:cNvPicPr>
            <a:picLocks noChangeAspect="1"/>
          </p:cNvPicPr>
          <p:nvPr/>
        </p:nvPicPr>
        <p:blipFill>
          <a:blip r:embed="rId2"/>
          <a:stretch>
            <a:fillRect/>
          </a:stretch>
        </p:blipFill>
        <p:spPr>
          <a:xfrm>
            <a:off x="0" y="0"/>
            <a:ext cx="12192000" cy="6858000"/>
          </a:xfrm>
          <a:prstGeom prst="rect">
            <a:avLst/>
          </a:prstGeom>
        </p:spPr>
      </p:pic>
      <p:pic>
        <p:nvPicPr>
          <p:cNvPr id="3" name="图片 66">
            <a:extLst>
              <a:ext uri="{FF2B5EF4-FFF2-40B4-BE49-F238E27FC236}">
                <a16:creationId xmlns:a16="http://schemas.microsoft.com/office/drawing/2014/main" id="{0F782BF1-FF61-4641-9DF1-F9977354D4B5}"/>
              </a:ext>
            </a:extLst>
          </p:cNvPr>
          <p:cNvPicPr>
            <a:picLocks noChangeAspect="1"/>
          </p:cNvPicPr>
          <p:nvPr/>
        </p:nvPicPr>
        <p:blipFill>
          <a:blip r:embed="rId3"/>
          <a:stretch>
            <a:fillRect/>
          </a:stretch>
        </p:blipFill>
        <p:spPr>
          <a:xfrm>
            <a:off x="4353625" y="0"/>
            <a:ext cx="3643959" cy="1523159"/>
          </a:xfrm>
          <a:prstGeom prst="rect">
            <a:avLst/>
          </a:prstGeom>
        </p:spPr>
      </p:pic>
      <p:sp>
        <p:nvSpPr>
          <p:cNvPr id="4" name="品 10">
            <a:extLst>
              <a:ext uri="{FF2B5EF4-FFF2-40B4-BE49-F238E27FC236}">
                <a16:creationId xmlns:a16="http://schemas.microsoft.com/office/drawing/2014/main" id="{CF306CC6-A023-4F03-B7AD-60865D73072C}"/>
              </a:ext>
            </a:extLst>
          </p:cNvPr>
          <p:cNvSpPr txBox="1"/>
          <p:nvPr/>
        </p:nvSpPr>
        <p:spPr>
          <a:xfrm>
            <a:off x="4435523" y="708984"/>
            <a:ext cx="347573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汉仪白棋体简" panose="02010604000101010101" pitchFamily="2" charset="-122"/>
                <a:cs typeface="Times New Roman" pitchFamily="18" charset="0"/>
              </a:rPr>
              <a:t>Hướng</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汉仪白棋体简" panose="02010604000101010101" pitchFamily="2" charset="-122"/>
                <a:cs typeface="Times New Roman" pitchFamily="18" charset="0"/>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汉仪白棋体简" panose="02010604000101010101" pitchFamily="2" charset="-122"/>
                <a:cs typeface="Times New Roman" pitchFamily="18" charset="0"/>
              </a:rPr>
              <a:t>dẫn</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汉仪白棋体简" panose="02010604000101010101" pitchFamily="2" charset="-122"/>
                <a:cs typeface="Times New Roman" pitchFamily="18" charset="0"/>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汉仪白棋体简" panose="02010604000101010101" pitchFamily="2" charset="-122"/>
                <a:cs typeface="Times New Roman" pitchFamily="18" charset="0"/>
              </a:rPr>
              <a:t>tự</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汉仪白棋体简" panose="02010604000101010101" pitchFamily="2" charset="-122"/>
                <a:cs typeface="Times New Roman" pitchFamily="18" charset="0"/>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汉仪白棋体简" panose="02010604000101010101" pitchFamily="2" charset="-122"/>
                <a:cs typeface="Times New Roman" pitchFamily="18" charset="0"/>
              </a:rPr>
              <a:t>học</a:t>
            </a:r>
            <a:endParaRPr kumimoji="0" lang="zh-CN" altLang="en-US" sz="3200" b="1" i="0" u="none" strike="noStrike" kern="1200" cap="none" spc="0" normalizeH="0" baseline="0" noProof="0" dirty="0">
              <a:ln>
                <a:noFill/>
              </a:ln>
              <a:solidFill>
                <a:srgbClr val="0000CC"/>
              </a:solidFill>
              <a:effectLst/>
              <a:uLnTx/>
              <a:uFillTx/>
              <a:latin typeface="Times New Roman" pitchFamily="18" charset="0"/>
              <a:ea typeface="汉仪白棋体简" panose="02010604000101010101" pitchFamily="2" charset="-122"/>
              <a:cs typeface="Times New Roman" pitchFamily="18" charset="0"/>
            </a:endParaRPr>
          </a:p>
        </p:txBody>
      </p:sp>
      <p:pic>
        <p:nvPicPr>
          <p:cNvPr id="10" name="图片 1">
            <a:extLst>
              <a:ext uri="{FF2B5EF4-FFF2-40B4-BE49-F238E27FC236}">
                <a16:creationId xmlns:a16="http://schemas.microsoft.com/office/drawing/2014/main" id="{0BD8E8EA-5780-4AC7-88AB-3E23CA3E11C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303" y="-103264"/>
            <a:ext cx="3172251" cy="2794046"/>
          </a:xfrm>
          <a:prstGeom prst="rect">
            <a:avLst/>
          </a:prstGeom>
        </p:spPr>
      </p:pic>
      <p:sp>
        <p:nvSpPr>
          <p:cNvPr id="9" name="TextBox 8">
            <a:extLst>
              <a:ext uri="{FF2B5EF4-FFF2-40B4-BE49-F238E27FC236}">
                <a16:creationId xmlns:a16="http://schemas.microsoft.com/office/drawing/2014/main" id="{5E62625F-8666-0A33-355E-7AA70CDDB3E7}"/>
              </a:ext>
            </a:extLst>
          </p:cNvPr>
          <p:cNvSpPr txBox="1"/>
          <p:nvPr/>
        </p:nvSpPr>
        <p:spPr>
          <a:xfrm>
            <a:off x="2072760" y="1994032"/>
            <a:ext cx="9731377" cy="1938992"/>
          </a:xfrm>
          <a:prstGeom prst="rect">
            <a:avLst/>
          </a:prstGeom>
          <a:noFill/>
          <a:ln>
            <a:solidFill>
              <a:srgbClr val="FF0000"/>
            </a:solidFill>
          </a:ln>
        </p:spPr>
        <p:txBody>
          <a:bodyPr wrap="square">
            <a:spAutoFit/>
          </a:bodyPr>
          <a:lstStyle/>
          <a:p>
            <a:r>
              <a:rPr lang="en-US" sz="2400">
                <a:solidFill>
                  <a:srgbClr val="000000"/>
                </a:solidFill>
                <a:latin typeface="Times New Roman" panose="02020603050405020304" pitchFamily="18" charset="0"/>
                <a:ea typeface="Calibri" panose="020F0502020204030204" pitchFamily="34" charset="0"/>
              </a:rPr>
              <a:t>- Nắm vững các bước thực hành kĩ năng nói và nghe.</a:t>
            </a:r>
            <a:endParaRPr lang="en-US" sz="2400">
              <a:latin typeface="Times New Roman" panose="02020603050405020304" pitchFamily="18" charset="0"/>
              <a:ea typeface="Times New Roman" panose="02020603050405020304" pitchFamily="18" charset="0"/>
            </a:endParaRPr>
          </a:p>
          <a:p>
            <a:r>
              <a:rPr lang="en-US" sz="2400">
                <a:solidFill>
                  <a:srgbClr val="000000"/>
                </a:solidFill>
                <a:latin typeface="Times New Roman" panose="02020603050405020304" pitchFamily="18" charset="0"/>
                <a:ea typeface="Calibri" panose="020F0502020204030204" pitchFamily="34" charset="0"/>
              </a:rPr>
              <a:t>- Tiếp tục rèn kĩ năng nói và nghe qua bài tập trên lớp và hoàn thiện bài tập vận dụng.</a:t>
            </a:r>
            <a:endParaRPr lang="en-US" sz="2400">
              <a:latin typeface="Times New Roman" panose="02020603050405020304" pitchFamily="18" charset="0"/>
              <a:ea typeface="Times New Roman" panose="02020603050405020304" pitchFamily="18" charset="0"/>
            </a:endParaRPr>
          </a:p>
          <a:p>
            <a:r>
              <a:rPr lang="en-US" sz="2400">
                <a:solidFill>
                  <a:srgbClr val="000000"/>
                </a:solidFill>
                <a:latin typeface="Times New Roman" panose="02020603050405020304" pitchFamily="18" charset="0"/>
                <a:ea typeface="Calibri" panose="020F0502020204030204" pitchFamily="34" charset="0"/>
              </a:rPr>
              <a:t>- Hoàn thành vào vở phần tự đánh giá sgk/17</a:t>
            </a:r>
            <a:endParaRPr lang="en-US" sz="2400">
              <a:latin typeface="Times New Roman" panose="02020603050405020304" pitchFamily="18" charset="0"/>
              <a:ea typeface="Times New Roman" panose="02020603050405020304" pitchFamily="18" charset="0"/>
            </a:endParaRPr>
          </a:p>
          <a:p>
            <a:r>
              <a:rPr lang="en-US" sz="2400">
                <a:solidFill>
                  <a:srgbClr val="000000"/>
                </a:solidFill>
                <a:latin typeface="Times New Roman" panose="02020603050405020304" pitchFamily="18" charset="0"/>
                <a:ea typeface="Calibri" panose="020F0502020204030204" pitchFamily="34" charset="0"/>
              </a:rPr>
              <a:t>- Chuẩn bị : Bài 7: Thơ </a:t>
            </a:r>
            <a:endParaRPr lang="en-US" sz="2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16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969C50-1655-6FDA-D690-3CE1B118B24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71039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2D06B0-61C7-68E1-BAEF-A29E8DCFC2F2}"/>
              </a:ext>
            </a:extLst>
          </p:cNvPr>
          <p:cNvPicPr>
            <a:picLocks noChangeAspect="1"/>
          </p:cNvPicPr>
          <p:nvPr/>
        </p:nvPicPr>
        <p:blipFill>
          <a:blip r:embed="rId3"/>
          <a:stretch>
            <a:fillRect/>
          </a:stretch>
        </p:blipFill>
        <p:spPr>
          <a:xfrm>
            <a:off x="0" y="0"/>
            <a:ext cx="12192000" cy="6858000"/>
          </a:xfrm>
          <a:prstGeom prst="rect">
            <a:avLst/>
          </a:prstGeom>
        </p:spPr>
      </p:pic>
      <p:sp>
        <p:nvSpPr>
          <p:cNvPr id="8" name="18">
            <a:extLst>
              <a:ext uri="{FF2B5EF4-FFF2-40B4-BE49-F238E27FC236}">
                <a16:creationId xmlns:a16="http://schemas.microsoft.com/office/drawing/2014/main" id="{1D23CF5D-5619-639E-9129-98446F560729}"/>
              </a:ext>
            </a:extLst>
          </p:cNvPr>
          <p:cNvSpPr>
            <a:spLocks noChangeArrowheads="1"/>
          </p:cNvSpPr>
          <p:nvPr>
            <p:custDataLst>
              <p:tags r:id="rId1"/>
            </p:custDataLst>
          </p:nvPr>
        </p:nvSpPr>
        <p:spPr bwMode="auto">
          <a:xfrm>
            <a:off x="4038090" y="1069570"/>
            <a:ext cx="3903786" cy="61555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4000" b="1" u="sng" dirty="0">
                <a:ln w="0"/>
                <a:solidFill>
                  <a:srgbClr val="0000CC"/>
                </a:solidFill>
                <a:effectLst>
                  <a:reflection blurRad="6350" stA="53000" endA="300" endPos="35500" dir="5400000" sy="-90000" algn="bl" rotWithShape="0"/>
                </a:effectLst>
                <a:latin typeface="Times New Roman" pitchFamily="18" charset="0"/>
                <a:ea typeface="微软雅黑" panose="020B0503020204020204" pitchFamily="34" charset="-122"/>
                <a:cs typeface="Times New Roman" pitchFamily="18" charset="0"/>
              </a:rPr>
              <a:t>TIẾT: 84</a:t>
            </a:r>
          </a:p>
        </p:txBody>
      </p:sp>
      <p:sp>
        <p:nvSpPr>
          <p:cNvPr id="11" name="TextBox 10">
            <a:extLst>
              <a:ext uri="{FF2B5EF4-FFF2-40B4-BE49-F238E27FC236}">
                <a16:creationId xmlns:a16="http://schemas.microsoft.com/office/drawing/2014/main" id="{F15E87A1-0A07-157B-C9F8-28B0158A68B5}"/>
              </a:ext>
            </a:extLst>
          </p:cNvPr>
          <p:cNvSpPr txBox="1"/>
          <p:nvPr/>
        </p:nvSpPr>
        <p:spPr>
          <a:xfrm>
            <a:off x="520975" y="2120142"/>
            <a:ext cx="11150049" cy="1608133"/>
          </a:xfrm>
          <a:prstGeom prst="rect">
            <a:avLst/>
          </a:prstGeom>
          <a:noFill/>
        </p:spPr>
        <p:txBody>
          <a:bodyPr wrap="square">
            <a:spAutoFit/>
          </a:bodyPr>
          <a:lstStyle>
            <a:defPPr>
              <a:defRPr lang="en-US"/>
            </a:defPPr>
            <a:lvl1pPr indent="38100" algn="ctr">
              <a:spcBef>
                <a:spcPts val="300"/>
              </a:spcBef>
              <a:defRPr sz="3600" b="1">
                <a:ln w="0"/>
                <a:solidFill>
                  <a:srgbClr val="0000CC"/>
                </a:solidFill>
                <a:effectLst>
                  <a:reflection blurRad="6350" stA="53000" endA="300" endPos="35500" dir="5400000" sy="-90000" algn="bl" rotWithShape="0"/>
                </a:effectLst>
                <a:latin typeface="Times New Roman" panose="02020603050405020304" pitchFamily="18" charset="0"/>
                <a:ea typeface="Calibri" panose="020F0502020204030204" pitchFamily="34" charset="0"/>
              </a:defRPr>
            </a:lvl1pPr>
          </a:lstStyle>
          <a:p>
            <a:pPr algn="ctr"/>
            <a:r>
              <a:rPr lang="pt-BR" sz="4800" dirty="0"/>
              <a:t>NÓI VÀ NGHE: </a:t>
            </a:r>
          </a:p>
          <a:p>
            <a:r>
              <a:rPr lang="en-US" sz="4800" dirty="0"/>
              <a:t>KỂ LẠI MỘT TRUYỆN NGỤ NGÔN </a:t>
            </a:r>
          </a:p>
        </p:txBody>
      </p:sp>
    </p:spTree>
    <p:extLst>
      <p:ext uri="{BB962C8B-B14F-4D97-AF65-F5344CB8AC3E}">
        <p14:creationId xmlns:p14="http://schemas.microsoft.com/office/powerpoint/2010/main" val="25703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8FC813-5D83-6975-B332-866DDAABFF02}"/>
              </a:ext>
            </a:extLst>
          </p:cNvPr>
          <p:cNvPicPr>
            <a:picLocks noChangeAspect="1"/>
          </p:cNvPicPr>
          <p:nvPr/>
        </p:nvPicPr>
        <p:blipFill>
          <a:blip r:embed="rId2"/>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56A67058-6679-72B6-50BE-72969D700638}"/>
              </a:ext>
            </a:extLst>
          </p:cNvPr>
          <p:cNvSpPr txBox="1"/>
          <p:nvPr/>
        </p:nvSpPr>
        <p:spPr>
          <a:xfrm>
            <a:off x="2881745" y="2468526"/>
            <a:ext cx="8035636" cy="1200329"/>
          </a:xfrm>
          <a:prstGeom prst="rect">
            <a:avLst/>
          </a:prstGeom>
          <a:noFill/>
        </p:spPr>
        <p:txBody>
          <a:bodyPr wrap="square">
            <a:spAutoFit/>
          </a:bodyPr>
          <a:lstStyle/>
          <a:p>
            <a:pPr lvl="0" algn="just">
              <a:defRPr/>
            </a:pPr>
            <a:r>
              <a:rPr kumimoji="0" lang="pt-BR" sz="72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mn-cs"/>
              </a:rPr>
              <a:t>I. </a:t>
            </a:r>
            <a:r>
              <a:rPr lang="en-US" sz="7200" b="1" dirty="0">
                <a:solidFill>
                  <a:srgbClr val="0000CC"/>
                </a:solidFill>
                <a:latin typeface="Times New Roman" panose="02020603050405020304" pitchFamily="18" charset="0"/>
                <a:ea typeface="Calibri" panose="020F0502020204030204" pitchFamily="34" charset="0"/>
              </a:rPr>
              <a:t>ĐỊNH HƯỚNG </a:t>
            </a:r>
            <a:endParaRPr kumimoji="0" lang="en-US" sz="72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99280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8FF450-D184-0348-6BFD-28CC1D5D3F3D}"/>
              </a:ext>
            </a:extLst>
          </p:cNvPr>
          <p:cNvPicPr>
            <a:picLocks noChangeAspect="1"/>
          </p:cNvPicPr>
          <p:nvPr/>
        </p:nvPicPr>
        <p:blipFill>
          <a:blip r:embed="rId2"/>
          <a:stretch>
            <a:fillRect/>
          </a:stretch>
        </p:blipFill>
        <p:spPr>
          <a:xfrm>
            <a:off x="0" y="19573"/>
            <a:ext cx="12192000" cy="6838427"/>
          </a:xfrm>
          <a:prstGeom prst="rect">
            <a:avLst/>
          </a:prstGeom>
        </p:spPr>
      </p:pic>
      <p:sp>
        <p:nvSpPr>
          <p:cNvPr id="10" name="TextBox 9">
            <a:extLst>
              <a:ext uri="{FF2B5EF4-FFF2-40B4-BE49-F238E27FC236}">
                <a16:creationId xmlns:a16="http://schemas.microsoft.com/office/drawing/2014/main" id="{EE96759B-7659-9F05-5FAC-8B37F6754033}"/>
              </a:ext>
            </a:extLst>
          </p:cNvPr>
          <p:cNvSpPr txBox="1"/>
          <p:nvPr/>
        </p:nvSpPr>
        <p:spPr>
          <a:xfrm>
            <a:off x="2448642" y="109380"/>
            <a:ext cx="9512048" cy="2530180"/>
          </a:xfrm>
          <a:prstGeom prst="rect">
            <a:avLst/>
          </a:prstGeom>
          <a:noFill/>
          <a:ln>
            <a:solidFill>
              <a:srgbClr val="FF0000"/>
            </a:solidFill>
          </a:ln>
        </p:spPr>
        <p:txBody>
          <a:bodyPr wrap="square">
            <a:spAutoFit/>
          </a:bodyPr>
          <a:lstStyle/>
          <a:p>
            <a:pPr algn="just">
              <a:lnSpc>
                <a:spcPct val="115000"/>
              </a:lnSpc>
              <a:tabLst>
                <a:tab pos="1386840" algn="l"/>
              </a:tabLst>
            </a:pP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Thế</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nào</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là</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viết</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bài</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nói</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kể</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lại</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một</a:t>
            </a:r>
            <a:r>
              <a:rPr lang="en-US" sz="2800" b="1" i="1" dirty="0">
                <a:latin typeface="Times New Roman" panose="02020603050405020304" pitchFamily="18" charset="0"/>
                <a:ea typeface="MS Mincho" panose="02020609040205080304" pitchFamily="49" charset="-128"/>
              </a:rPr>
              <a:t> </a:t>
            </a:r>
            <a:r>
              <a:rPr lang="en-US" sz="2800" b="1" i="1" dirty="0" err="1">
                <a:solidFill>
                  <a:srgbClr val="0D0D0D"/>
                </a:solidFill>
                <a:latin typeface="Times New Roman" panose="02020603050405020304" pitchFamily="18" charset="0"/>
                <a:ea typeface="MS Mincho" panose="02020609040205080304" pitchFamily="49" charset="-128"/>
              </a:rPr>
              <a:t>truyện</a:t>
            </a:r>
            <a:r>
              <a:rPr lang="en-US" sz="2800" b="1" i="1" dirty="0">
                <a:solidFill>
                  <a:srgbClr val="0D0D0D"/>
                </a:solidFill>
                <a:latin typeface="Times New Roman" panose="02020603050405020304" pitchFamily="18" charset="0"/>
                <a:ea typeface="MS Mincho" panose="02020609040205080304" pitchFamily="49" charset="-128"/>
              </a:rPr>
              <a:t> </a:t>
            </a:r>
            <a:r>
              <a:rPr lang="en-US" sz="2800" b="1" i="1" dirty="0" err="1">
                <a:solidFill>
                  <a:srgbClr val="0D0D0D"/>
                </a:solidFill>
                <a:latin typeface="Times New Roman" panose="02020603050405020304" pitchFamily="18" charset="0"/>
                <a:ea typeface="MS Mincho" panose="02020609040205080304" pitchFamily="49" charset="-128"/>
              </a:rPr>
              <a:t>ngụ</a:t>
            </a:r>
            <a:r>
              <a:rPr lang="en-US" sz="2800" b="1" i="1" dirty="0">
                <a:solidFill>
                  <a:srgbClr val="0D0D0D"/>
                </a:solidFill>
                <a:latin typeface="Times New Roman" panose="02020603050405020304" pitchFamily="18" charset="0"/>
                <a:ea typeface="MS Mincho" panose="02020609040205080304" pitchFamily="49" charset="-128"/>
              </a:rPr>
              <a:t> </a:t>
            </a:r>
            <a:r>
              <a:rPr lang="en-US" sz="2800" b="1" i="1" dirty="0" err="1">
                <a:solidFill>
                  <a:srgbClr val="0D0D0D"/>
                </a:solidFill>
                <a:latin typeface="Times New Roman" panose="02020603050405020304" pitchFamily="18" charset="0"/>
                <a:ea typeface="MS Mincho" panose="02020609040205080304" pitchFamily="49" charset="-128"/>
              </a:rPr>
              <a:t>ngôn</a:t>
            </a:r>
            <a:endParaRPr lang="en-US" sz="2800" dirty="0">
              <a:latin typeface="Times New Roman" panose="02020603050405020304" pitchFamily="18" charset="0"/>
              <a:ea typeface="Times New Roman" panose="02020603050405020304" pitchFamily="18" charset="0"/>
            </a:endParaRPr>
          </a:p>
          <a:p>
            <a:pPr algn="just">
              <a:lnSpc>
                <a:spcPct val="115000"/>
              </a:lnSpc>
            </a:pPr>
            <a:r>
              <a:rPr lang="en-US" sz="2800" b="1" i="1" dirty="0">
                <a:solidFill>
                  <a:srgbClr val="0D0D0D"/>
                </a:solidFill>
                <a:latin typeface="Times New Roman" panose="02020603050405020304" pitchFamily="18" charset="0"/>
                <a:ea typeface="MS Mincho" panose="02020609040205080304" pitchFamily="49" charset="-128"/>
              </a:rPr>
              <a:t>+ Theo </a:t>
            </a:r>
            <a:r>
              <a:rPr lang="en-US" sz="2800" b="1" i="1" dirty="0" err="1">
                <a:solidFill>
                  <a:srgbClr val="0D0D0D"/>
                </a:solidFill>
                <a:latin typeface="Times New Roman" panose="02020603050405020304" pitchFamily="18" charset="0"/>
                <a:ea typeface="MS Mincho" panose="02020609040205080304" pitchFamily="49" charset="-128"/>
              </a:rPr>
              <a:t>em</a:t>
            </a:r>
            <a:r>
              <a:rPr lang="en-US" sz="2800" b="1" i="1" dirty="0">
                <a:solidFill>
                  <a:srgbClr val="0D0D0D"/>
                </a:solidFill>
                <a:latin typeface="Times New Roman" panose="02020603050405020304" pitchFamily="18" charset="0"/>
                <a:ea typeface="MS Mincho" panose="02020609040205080304" pitchFamily="49" charset="-128"/>
              </a:rPr>
              <a:t>, </a:t>
            </a:r>
            <a:r>
              <a:rPr lang="en-US" sz="2800" b="1" i="1" dirty="0" err="1">
                <a:solidFill>
                  <a:srgbClr val="0D0D0D"/>
                </a:solidFill>
                <a:latin typeface="Times New Roman" panose="02020603050405020304" pitchFamily="18" charset="0"/>
                <a:ea typeface="MS Mincho" panose="02020609040205080304" pitchFamily="49" charset="-128"/>
              </a:rPr>
              <a:t>trong</a:t>
            </a:r>
            <a:r>
              <a:rPr lang="en-US" sz="2800" b="1" i="1" dirty="0">
                <a:solidFill>
                  <a:srgbClr val="0D0D0D"/>
                </a:solidFill>
                <a:latin typeface="Times New Roman" panose="02020603050405020304" pitchFamily="18" charset="0"/>
                <a:ea typeface="MS Mincho" panose="02020609040205080304" pitchFamily="49" charset="-128"/>
              </a:rPr>
              <a:t> </a:t>
            </a:r>
            <a:r>
              <a:rPr lang="en-US" sz="2800" b="1" i="1" dirty="0" err="1">
                <a:solidFill>
                  <a:srgbClr val="0D0D0D"/>
                </a:solidFill>
                <a:latin typeface="Times New Roman" panose="02020603050405020304" pitchFamily="18" charset="0"/>
                <a:ea typeface="MS Mincho" panose="02020609040205080304" pitchFamily="49" charset="-128"/>
              </a:rPr>
              <a:t>bài</a:t>
            </a:r>
            <a:r>
              <a:rPr lang="en-US" sz="2800" b="1" i="1" dirty="0">
                <a:solidFill>
                  <a:srgbClr val="0D0D0D"/>
                </a:solidFill>
                <a:latin typeface="Times New Roman" panose="02020603050405020304" pitchFamily="18" charset="0"/>
                <a:ea typeface="MS Mincho" panose="02020609040205080304" pitchFamily="49" charset="-128"/>
              </a:rPr>
              <a:t> </a:t>
            </a:r>
            <a:r>
              <a:rPr lang="en-US" sz="2800" b="1" i="1" dirty="0" err="1">
                <a:solidFill>
                  <a:srgbClr val="0D0D0D"/>
                </a:solidFill>
                <a:latin typeface="Times New Roman" panose="02020603050405020304" pitchFamily="18" charset="0"/>
                <a:ea typeface="MS Mincho" panose="02020609040205080304" pitchFamily="49" charset="-128"/>
              </a:rPr>
              <a:t>nói</a:t>
            </a:r>
            <a:r>
              <a:rPr lang="en-US" sz="2800" b="1" i="1" dirty="0">
                <a:solidFill>
                  <a:srgbClr val="0D0D0D"/>
                </a:solidFill>
                <a:latin typeface="Times New Roman" panose="02020603050405020304" pitchFamily="18" charset="0"/>
                <a:ea typeface="MS Mincho" panose="02020609040205080304" pitchFamily="49" charset="-128"/>
              </a:rPr>
              <a:t> </a:t>
            </a:r>
            <a:r>
              <a:rPr lang="en-US" sz="2800" b="1" i="1" dirty="0" err="1">
                <a:solidFill>
                  <a:srgbClr val="0D0D0D"/>
                </a:solidFill>
                <a:latin typeface="Times New Roman" panose="02020603050405020304" pitchFamily="18" charset="0"/>
                <a:ea typeface="MS Mincho" panose="02020609040205080304" pitchFamily="49" charset="-128"/>
              </a:rPr>
              <a:t>kể</a:t>
            </a:r>
            <a:r>
              <a:rPr lang="en-US" sz="2800" b="1" i="1" dirty="0">
                <a:solidFill>
                  <a:srgbClr val="0D0D0D"/>
                </a:solidFill>
                <a:latin typeface="Times New Roman" panose="02020603050405020304" pitchFamily="18" charset="0"/>
                <a:ea typeface="MS Mincho" panose="02020609040205080304" pitchFamily="49" charset="-128"/>
              </a:rPr>
              <a:t> </a:t>
            </a:r>
            <a:r>
              <a:rPr lang="en-US" sz="2800" b="1" i="1" dirty="0" err="1">
                <a:solidFill>
                  <a:srgbClr val="0D0D0D"/>
                </a:solidFill>
                <a:latin typeface="Times New Roman" panose="02020603050405020304" pitchFamily="18" charset="0"/>
                <a:ea typeface="MS Mincho" panose="02020609040205080304" pitchFamily="49" charset="-128"/>
              </a:rPr>
              <a:t>về</a:t>
            </a:r>
            <a:r>
              <a:rPr lang="en-US" sz="2800" b="1" i="1" dirty="0">
                <a:solidFill>
                  <a:srgbClr val="0D0D0D"/>
                </a:solidFill>
                <a:latin typeface="Times New Roman" panose="02020603050405020304" pitchFamily="18" charset="0"/>
                <a:ea typeface="MS Mincho" panose="02020609040205080304" pitchFamily="49" charset="-128"/>
              </a:rPr>
              <a:t> </a:t>
            </a:r>
            <a:r>
              <a:rPr lang="en-US" sz="2800" b="1" i="1" dirty="0" err="1">
                <a:solidFill>
                  <a:srgbClr val="0D0D0D"/>
                </a:solidFill>
                <a:latin typeface="Times New Roman" panose="02020603050405020304" pitchFamily="18" charset="0"/>
                <a:ea typeface="MS Mincho" panose="02020609040205080304" pitchFamily="49" charset="-128"/>
              </a:rPr>
              <a:t>một</a:t>
            </a:r>
            <a:r>
              <a:rPr lang="en-US" sz="2800" b="1" i="1" dirty="0">
                <a:solidFill>
                  <a:srgbClr val="0D0D0D"/>
                </a:solidFill>
                <a:latin typeface="Times New Roman" panose="02020603050405020304" pitchFamily="18" charset="0"/>
                <a:ea typeface="MS Mincho" panose="02020609040205080304" pitchFamily="49" charset="-128"/>
              </a:rPr>
              <a:t> </a:t>
            </a:r>
            <a:r>
              <a:rPr lang="en-US" sz="2800" b="1" i="1" dirty="0" err="1">
                <a:solidFill>
                  <a:srgbClr val="0D0D0D"/>
                </a:solidFill>
                <a:latin typeface="Times New Roman" panose="02020603050405020304" pitchFamily="18" charset="0"/>
                <a:ea typeface="MS Mincho" panose="02020609040205080304" pitchFamily="49" charset="-128"/>
              </a:rPr>
              <a:t>truyện</a:t>
            </a:r>
            <a:r>
              <a:rPr lang="en-US" sz="2800" b="1" i="1" dirty="0">
                <a:solidFill>
                  <a:srgbClr val="0D0D0D"/>
                </a:solidFill>
                <a:latin typeface="Times New Roman" panose="02020603050405020304" pitchFamily="18" charset="0"/>
                <a:ea typeface="MS Mincho" panose="02020609040205080304" pitchFamily="49" charset="-128"/>
              </a:rPr>
              <a:t> </a:t>
            </a:r>
            <a:r>
              <a:rPr lang="en-US" sz="2800" b="1" i="1" dirty="0" err="1">
                <a:solidFill>
                  <a:srgbClr val="0D0D0D"/>
                </a:solidFill>
                <a:latin typeface="Times New Roman" panose="02020603050405020304" pitchFamily="18" charset="0"/>
                <a:ea typeface="MS Mincho" panose="02020609040205080304" pitchFamily="49" charset="-128"/>
              </a:rPr>
              <a:t>ngụ</a:t>
            </a:r>
            <a:r>
              <a:rPr lang="en-US" sz="2800" b="1" i="1" dirty="0">
                <a:solidFill>
                  <a:srgbClr val="0D0D0D"/>
                </a:solidFill>
                <a:latin typeface="Times New Roman" panose="02020603050405020304" pitchFamily="18" charset="0"/>
                <a:ea typeface="MS Mincho" panose="02020609040205080304" pitchFamily="49" charset="-128"/>
              </a:rPr>
              <a:t> </a:t>
            </a:r>
            <a:r>
              <a:rPr lang="en-US" sz="2800" b="1" i="1" dirty="0" err="1">
                <a:solidFill>
                  <a:srgbClr val="0D0D0D"/>
                </a:solidFill>
                <a:latin typeface="Times New Roman" panose="02020603050405020304" pitchFamily="18" charset="0"/>
                <a:ea typeface="MS Mincho" panose="02020609040205080304" pitchFamily="49" charset="-128"/>
              </a:rPr>
              <a:t>ngôn</a:t>
            </a:r>
            <a:r>
              <a:rPr lang="en-US" sz="2800" b="1" i="1" dirty="0">
                <a:solidFill>
                  <a:srgbClr val="0D0D0D"/>
                </a:solidFill>
                <a:latin typeface="Times New Roman" panose="02020603050405020304" pitchFamily="18" charset="0"/>
                <a:ea typeface="MS Mincho" panose="02020609040205080304" pitchFamily="49" charset="-128"/>
              </a:rPr>
              <a:t>, </a:t>
            </a:r>
            <a:r>
              <a:rPr lang="en-US" sz="2800" b="1" i="1" dirty="0" err="1">
                <a:solidFill>
                  <a:srgbClr val="0D0D0D"/>
                </a:solidFill>
                <a:latin typeface="Times New Roman" panose="02020603050405020304" pitchFamily="18" charset="0"/>
                <a:ea typeface="MS Mincho" panose="02020609040205080304" pitchFamily="49" charset="-128"/>
              </a:rPr>
              <a:t>người</a:t>
            </a:r>
            <a:r>
              <a:rPr lang="en-US" sz="2800" b="1" i="1" dirty="0">
                <a:solidFill>
                  <a:srgbClr val="0D0D0D"/>
                </a:solidFill>
                <a:latin typeface="Times New Roman" panose="02020603050405020304" pitchFamily="18" charset="0"/>
                <a:ea typeface="MS Mincho" panose="02020609040205080304" pitchFamily="49" charset="-128"/>
              </a:rPr>
              <a:t> </a:t>
            </a:r>
            <a:r>
              <a:rPr lang="en-US" sz="2800" b="1" i="1" dirty="0" err="1">
                <a:solidFill>
                  <a:srgbClr val="0D0D0D"/>
                </a:solidFill>
                <a:latin typeface="Times New Roman" panose="02020603050405020304" pitchFamily="18" charset="0"/>
                <a:ea typeface="MS Mincho" panose="02020609040205080304" pitchFamily="49" charset="-128"/>
              </a:rPr>
              <a:t>nói</a:t>
            </a:r>
            <a:r>
              <a:rPr lang="en-US" sz="2800" b="1" i="1" dirty="0">
                <a:solidFill>
                  <a:srgbClr val="0D0D0D"/>
                </a:solidFill>
                <a:latin typeface="Times New Roman" panose="02020603050405020304" pitchFamily="18" charset="0"/>
                <a:ea typeface="MS Mincho" panose="02020609040205080304" pitchFamily="49" charset="-128"/>
              </a:rPr>
              <a:t> </a:t>
            </a:r>
            <a:r>
              <a:rPr lang="en-US" sz="2800" b="1" i="1" dirty="0" err="1">
                <a:solidFill>
                  <a:srgbClr val="0D0D0D"/>
                </a:solidFill>
                <a:latin typeface="Times New Roman" panose="02020603050405020304" pitchFamily="18" charset="0"/>
                <a:ea typeface="MS Mincho" panose="02020609040205080304" pitchFamily="49" charset="-128"/>
              </a:rPr>
              <a:t>nên</a:t>
            </a:r>
            <a:r>
              <a:rPr lang="en-US" sz="2800" b="1" i="1" dirty="0">
                <a:solidFill>
                  <a:srgbClr val="0D0D0D"/>
                </a:solidFill>
                <a:latin typeface="Times New Roman" panose="02020603050405020304" pitchFamily="18" charset="0"/>
                <a:ea typeface="MS Mincho" panose="02020609040205080304" pitchFamily="49" charset="-128"/>
              </a:rPr>
              <a:t> </a:t>
            </a:r>
            <a:r>
              <a:rPr lang="en-US" sz="2800" b="1" i="1" dirty="0" err="1">
                <a:solidFill>
                  <a:srgbClr val="0D0D0D"/>
                </a:solidFill>
                <a:latin typeface="Times New Roman" panose="02020603050405020304" pitchFamily="18" charset="0"/>
                <a:ea typeface="MS Mincho" panose="02020609040205080304" pitchFamily="49" charset="-128"/>
              </a:rPr>
              <a:t>xưng</a:t>
            </a:r>
            <a:r>
              <a:rPr lang="en-US" sz="2800" b="1" i="1" dirty="0">
                <a:solidFill>
                  <a:srgbClr val="0D0D0D"/>
                </a:solidFill>
                <a:latin typeface="Times New Roman" panose="02020603050405020304" pitchFamily="18" charset="0"/>
                <a:ea typeface="MS Mincho" panose="02020609040205080304" pitchFamily="49" charset="-128"/>
              </a:rPr>
              <a:t> ở </a:t>
            </a:r>
            <a:r>
              <a:rPr lang="en-US" sz="2800" b="1" i="1" dirty="0" err="1">
                <a:solidFill>
                  <a:srgbClr val="0D0D0D"/>
                </a:solidFill>
                <a:latin typeface="Times New Roman" panose="02020603050405020304" pitchFamily="18" charset="0"/>
                <a:ea typeface="MS Mincho" panose="02020609040205080304" pitchFamily="49" charset="-128"/>
              </a:rPr>
              <a:t>ngôi</a:t>
            </a:r>
            <a:r>
              <a:rPr lang="en-US" sz="2800" b="1" i="1" dirty="0">
                <a:solidFill>
                  <a:srgbClr val="0D0D0D"/>
                </a:solidFill>
                <a:latin typeface="Times New Roman" panose="02020603050405020304" pitchFamily="18" charset="0"/>
                <a:ea typeface="MS Mincho" panose="02020609040205080304" pitchFamily="49" charset="-128"/>
              </a:rPr>
              <a:t> </a:t>
            </a:r>
            <a:r>
              <a:rPr lang="en-US" sz="2800" b="1" i="1" dirty="0" err="1">
                <a:solidFill>
                  <a:srgbClr val="0D0D0D"/>
                </a:solidFill>
                <a:latin typeface="Times New Roman" panose="02020603050405020304" pitchFamily="18" charset="0"/>
                <a:ea typeface="MS Mincho" panose="02020609040205080304" pitchFamily="49" charset="-128"/>
              </a:rPr>
              <a:t>thứ</a:t>
            </a:r>
            <a:r>
              <a:rPr lang="en-US" sz="2800" b="1" i="1" dirty="0">
                <a:solidFill>
                  <a:srgbClr val="0D0D0D"/>
                </a:solidFill>
                <a:latin typeface="Times New Roman" panose="02020603050405020304" pitchFamily="18" charset="0"/>
                <a:ea typeface="MS Mincho" panose="02020609040205080304" pitchFamily="49" charset="-128"/>
              </a:rPr>
              <a:t> </a:t>
            </a:r>
            <a:r>
              <a:rPr lang="en-US" sz="2800" b="1" i="1" dirty="0" err="1">
                <a:solidFill>
                  <a:srgbClr val="0D0D0D"/>
                </a:solidFill>
                <a:latin typeface="Times New Roman" panose="02020603050405020304" pitchFamily="18" charset="0"/>
                <a:ea typeface="MS Mincho" panose="02020609040205080304" pitchFamily="49" charset="-128"/>
              </a:rPr>
              <a:t>mấy</a:t>
            </a:r>
            <a:r>
              <a:rPr lang="en-US" sz="2800" b="1" i="1" dirty="0">
                <a:solidFill>
                  <a:srgbClr val="0D0D0D"/>
                </a:solidFill>
                <a:latin typeface="Times New Roman" panose="02020603050405020304" pitchFamily="18" charset="0"/>
                <a:ea typeface="MS Mincho" panose="02020609040205080304" pitchFamily="49" charset="-128"/>
              </a:rPr>
              <a:t>?</a:t>
            </a:r>
            <a:endParaRPr lang="en-US" sz="2800" dirty="0">
              <a:latin typeface="Times New Roman" panose="02020603050405020304" pitchFamily="18" charset="0"/>
              <a:ea typeface="Times New Roman" panose="02020603050405020304" pitchFamily="18" charset="0"/>
            </a:endParaRPr>
          </a:p>
          <a:p>
            <a:pPr algn="just">
              <a:lnSpc>
                <a:spcPct val="115000"/>
              </a:lnSpc>
              <a:tabLst>
                <a:tab pos="1386840" algn="l"/>
              </a:tabLst>
            </a:pP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Bài</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nói</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kể</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lại</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một</a:t>
            </a:r>
            <a:r>
              <a:rPr lang="en-US" sz="2800" b="1" i="1" dirty="0">
                <a:latin typeface="Times New Roman" panose="02020603050405020304" pitchFamily="18" charset="0"/>
                <a:ea typeface="MS Mincho" panose="02020609040205080304" pitchFamily="49" charset="-128"/>
              </a:rPr>
              <a:t> </a:t>
            </a:r>
            <a:r>
              <a:rPr lang="en-US" sz="2800" b="1" i="1" dirty="0" err="1">
                <a:solidFill>
                  <a:srgbClr val="0D0D0D"/>
                </a:solidFill>
                <a:latin typeface="Times New Roman" panose="02020603050405020304" pitchFamily="18" charset="0"/>
                <a:ea typeface="MS Mincho" panose="02020609040205080304" pitchFamily="49" charset="-128"/>
              </a:rPr>
              <a:t>truyện</a:t>
            </a:r>
            <a:r>
              <a:rPr lang="en-US" sz="2800" b="1" i="1" dirty="0">
                <a:solidFill>
                  <a:srgbClr val="0D0D0D"/>
                </a:solidFill>
                <a:latin typeface="Times New Roman" panose="02020603050405020304" pitchFamily="18" charset="0"/>
                <a:ea typeface="MS Mincho" panose="02020609040205080304" pitchFamily="49" charset="-128"/>
              </a:rPr>
              <a:t> </a:t>
            </a:r>
            <a:r>
              <a:rPr lang="en-US" sz="2800" b="1" i="1" dirty="0" err="1">
                <a:solidFill>
                  <a:srgbClr val="0D0D0D"/>
                </a:solidFill>
                <a:latin typeface="Times New Roman" panose="02020603050405020304" pitchFamily="18" charset="0"/>
                <a:ea typeface="MS Mincho" panose="02020609040205080304" pitchFamily="49" charset="-128"/>
              </a:rPr>
              <a:t>ngụ</a:t>
            </a:r>
            <a:r>
              <a:rPr lang="en-US" sz="2800" b="1" i="1" dirty="0">
                <a:solidFill>
                  <a:srgbClr val="0D0D0D"/>
                </a:solidFill>
                <a:latin typeface="Times New Roman" panose="02020603050405020304" pitchFamily="18" charset="0"/>
                <a:ea typeface="MS Mincho" panose="02020609040205080304" pitchFamily="49" charset="-128"/>
              </a:rPr>
              <a:t> </a:t>
            </a:r>
            <a:r>
              <a:rPr lang="en-US" sz="2800" b="1" i="1" dirty="0" err="1">
                <a:solidFill>
                  <a:srgbClr val="0D0D0D"/>
                </a:solidFill>
                <a:latin typeface="Times New Roman" panose="02020603050405020304" pitchFamily="18" charset="0"/>
                <a:ea typeface="MS Mincho" panose="02020609040205080304" pitchFamily="49" charset="-128"/>
              </a:rPr>
              <a:t>ngôn</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cần</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chú</a:t>
            </a:r>
            <a:r>
              <a:rPr lang="en-US" sz="2800" b="1" i="1" dirty="0">
                <a:latin typeface="Times New Roman" panose="02020603050405020304" pitchFamily="18" charset="0"/>
                <a:ea typeface="MS Mincho" panose="02020609040205080304" pitchFamily="49" charset="-128"/>
              </a:rPr>
              <a:t> ý </a:t>
            </a:r>
            <a:r>
              <a:rPr lang="en-US" sz="2800" b="1" i="1" dirty="0" err="1">
                <a:latin typeface="Times New Roman" panose="02020603050405020304" pitchFamily="18" charset="0"/>
                <a:ea typeface="MS Mincho" panose="02020609040205080304" pitchFamily="49" charset="-128"/>
              </a:rPr>
              <a:t>những</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yêu</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cầu</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nào</a:t>
            </a:r>
            <a:r>
              <a:rPr lang="en-US" sz="2800" b="1" i="1" dirty="0">
                <a:latin typeface="Times New Roman" panose="02020603050405020304" pitchFamily="18" charset="0"/>
                <a:ea typeface="MS Mincho" panose="02020609040205080304" pitchFamily="49" charset="-128"/>
              </a:rPr>
              <a:t>?</a:t>
            </a:r>
            <a:endParaRPr lang="en-US" sz="2800" dirty="0">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41CC10DB-6068-67A2-F896-55648BC79AC0}"/>
              </a:ext>
            </a:extLst>
          </p:cNvPr>
          <p:cNvPicPr>
            <a:picLocks noChangeAspect="1"/>
          </p:cNvPicPr>
          <p:nvPr/>
        </p:nvPicPr>
        <p:blipFill>
          <a:blip r:embed="rId3"/>
          <a:stretch>
            <a:fillRect/>
          </a:stretch>
        </p:blipFill>
        <p:spPr>
          <a:xfrm>
            <a:off x="231310" y="343659"/>
            <a:ext cx="2067396" cy="1616890"/>
          </a:xfrm>
          <a:prstGeom prst="rect">
            <a:avLst/>
          </a:prstGeom>
        </p:spPr>
      </p:pic>
      <p:sp>
        <p:nvSpPr>
          <p:cNvPr id="2" name="TextBox 1">
            <a:extLst>
              <a:ext uri="{FF2B5EF4-FFF2-40B4-BE49-F238E27FC236}">
                <a16:creationId xmlns:a16="http://schemas.microsoft.com/office/drawing/2014/main" id="{E22199FC-7AFF-7032-9721-006736EA4CE5}"/>
              </a:ext>
            </a:extLst>
          </p:cNvPr>
          <p:cNvSpPr txBox="1"/>
          <p:nvPr/>
        </p:nvSpPr>
        <p:spPr>
          <a:xfrm>
            <a:off x="646043" y="3041172"/>
            <a:ext cx="10899914" cy="3032369"/>
          </a:xfrm>
          <a:prstGeom prst="rect">
            <a:avLst/>
          </a:prstGeom>
          <a:solidFill>
            <a:schemeClr val="accent4">
              <a:lumMod val="40000"/>
              <a:lumOff val="60000"/>
            </a:schemeClr>
          </a:solidFill>
        </p:spPr>
        <p:txBody>
          <a:bodyPr wrap="square">
            <a:spAutoFit/>
          </a:bodyPr>
          <a:lstStyle/>
          <a:p>
            <a:pPr algn="just">
              <a:lnSpc>
                <a:spcPct val="115000"/>
              </a:lnSpc>
              <a:spcAft>
                <a:spcPts val="1200"/>
              </a:spcAft>
            </a:pPr>
            <a:r>
              <a:rPr lang="vi-VN" sz="3200" b="1" dirty="0">
                <a:solidFill>
                  <a:srgbClr val="363636"/>
                </a:solidFill>
                <a:latin typeface="Times New Roman" panose="02020603050405020304" pitchFamily="18" charset="0"/>
                <a:ea typeface="Times New Roman" panose="02020603050405020304" pitchFamily="18" charset="0"/>
              </a:rPr>
              <a:t>1</a:t>
            </a:r>
            <a:r>
              <a:rPr lang="vi-VN"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Khái</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niệm</a:t>
            </a:r>
            <a:r>
              <a:rPr lang="vi-VN" sz="3200" dirty="0">
                <a:solidFill>
                  <a:srgbClr val="0D0D0D"/>
                </a:solidFill>
                <a:latin typeface="Times New Roman" panose="02020603050405020304" pitchFamily="18" charset="0"/>
                <a:ea typeface="Times New Roman" panose="02020603050405020304" pitchFamily="18" charset="0"/>
              </a:rPr>
              <a:t>: </a:t>
            </a:r>
            <a:r>
              <a:rPr lang="vi-VN" sz="3200" b="1" i="1" dirty="0">
                <a:solidFill>
                  <a:srgbClr val="0000CC"/>
                </a:solidFill>
                <a:latin typeface="Times New Roman" panose="02020603050405020304" pitchFamily="18" charset="0"/>
                <a:ea typeface="Times New Roman" panose="02020603050405020304" pitchFamily="18" charset="0"/>
              </a:rPr>
              <a:t>Kể lại một truyện ngụ ngôn là </a:t>
            </a:r>
            <a:r>
              <a:rPr lang="vi-VN" sz="3200" dirty="0">
                <a:solidFill>
                  <a:srgbClr val="000000"/>
                </a:solidFill>
                <a:latin typeface="Times New Roman" panose="02020603050405020304" pitchFamily="18" charset="0"/>
                <a:ea typeface="Times New Roman" panose="02020603050405020304" pitchFamily="18" charset="0"/>
              </a:rPr>
              <a:t>hình thức dùng lời của em để kể cho người khác nghe về một câu chuyện đã học hay đã đọc. </a:t>
            </a:r>
            <a:endParaRPr lang="en-US" sz="3200" dirty="0">
              <a:latin typeface="Times New Roman" panose="02020603050405020304" pitchFamily="18" charset="0"/>
              <a:ea typeface="Times New Roman" panose="02020603050405020304" pitchFamily="18" charset="0"/>
            </a:endParaRPr>
          </a:p>
          <a:p>
            <a:pPr algn="just">
              <a:lnSpc>
                <a:spcPct val="115000"/>
              </a:lnSpc>
              <a:spcAft>
                <a:spcPts val="1200"/>
              </a:spcAft>
            </a:pPr>
            <a:r>
              <a:rPr lang="en-US" sz="3200" dirty="0">
                <a:solidFill>
                  <a:srgbClr val="000000"/>
                </a:solidFill>
                <a:latin typeface="Times New Roman" panose="02020603050405020304" pitchFamily="18" charset="0"/>
                <a:ea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rPr>
              <a:t>Truyện ngụ ngôn được kể lại có thể là truyện Việt Nam hoặc nước ngoài</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9312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C20271-C548-CBDA-4BBE-16E1EBE04958}"/>
              </a:ext>
            </a:extLst>
          </p:cNvPr>
          <p:cNvPicPr>
            <a:picLocks noChangeAspect="1"/>
          </p:cNvPicPr>
          <p:nvPr/>
        </p:nvPicPr>
        <p:blipFill>
          <a:blip r:embed="rId2"/>
          <a:stretch>
            <a:fillRect/>
          </a:stretch>
        </p:blipFill>
        <p:spPr>
          <a:xfrm>
            <a:off x="0" y="19573"/>
            <a:ext cx="12192000" cy="6838427"/>
          </a:xfrm>
          <a:prstGeom prst="rect">
            <a:avLst/>
          </a:prstGeom>
        </p:spPr>
      </p:pic>
      <p:sp>
        <p:nvSpPr>
          <p:cNvPr id="6" name="TextBox 5">
            <a:extLst>
              <a:ext uri="{FF2B5EF4-FFF2-40B4-BE49-F238E27FC236}">
                <a16:creationId xmlns:a16="http://schemas.microsoft.com/office/drawing/2014/main" id="{D49D7543-3A52-441E-BDDF-88AC87E10EE6}"/>
              </a:ext>
            </a:extLst>
          </p:cNvPr>
          <p:cNvSpPr txBox="1"/>
          <p:nvPr/>
        </p:nvSpPr>
        <p:spPr>
          <a:xfrm>
            <a:off x="675859" y="6170112"/>
            <a:ext cx="10588487" cy="523220"/>
          </a:xfrm>
          <a:prstGeom prst="rect">
            <a:avLst/>
          </a:prstGeom>
          <a:noFill/>
        </p:spPr>
        <p:txBody>
          <a:bodyPr wrap="square">
            <a:spAutoFit/>
          </a:bodyPr>
          <a:lstStyle/>
          <a:p>
            <a:pPr algn="just"/>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Đảm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bảo</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thời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gian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theo</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quy</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định</a:t>
            </a:r>
            <a:r>
              <a:rPr lang="en-US" sz="2800" b="1" dirty="0">
                <a:solidFill>
                  <a:srgbClr val="000000"/>
                </a:solidFill>
                <a:effectLst/>
                <a:latin typeface="Times New Roman" panose="02020603050405020304" pitchFamily="18" charset="0"/>
                <a:ea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FFFB5956-A25D-B03E-C10C-67D317336AE9}"/>
              </a:ext>
            </a:extLst>
          </p:cNvPr>
          <p:cNvSpPr txBox="1"/>
          <p:nvPr/>
        </p:nvSpPr>
        <p:spPr>
          <a:xfrm>
            <a:off x="675860" y="373420"/>
            <a:ext cx="1122459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2.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Yêu</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cầu</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chung</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Để kể lại một truyện ngụ ngôn</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mn-cs"/>
              </a:rPr>
              <a:t>cần</a:t>
            </a:r>
            <a:r>
              <a:rPr kumimoji="0" lang="vi-VN" sz="36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a:t>
            </a:r>
            <a:endPar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endParaRPr>
          </a:p>
        </p:txBody>
      </p:sp>
      <p:sp>
        <p:nvSpPr>
          <p:cNvPr id="10" name="TextBox 9">
            <a:extLst>
              <a:ext uri="{FF2B5EF4-FFF2-40B4-BE49-F238E27FC236}">
                <a16:creationId xmlns:a16="http://schemas.microsoft.com/office/drawing/2014/main" id="{7C27AE67-30AE-ED46-7814-13C29DC0AF11}"/>
              </a:ext>
            </a:extLst>
          </p:cNvPr>
          <p:cNvSpPr txBox="1"/>
          <p:nvPr/>
        </p:nvSpPr>
        <p:spPr>
          <a:xfrm>
            <a:off x="675859" y="1373598"/>
            <a:ext cx="716942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Lựa chọn truyện ngụ ngôn mà em yêu thích</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TextBox 11">
            <a:extLst>
              <a:ext uri="{FF2B5EF4-FFF2-40B4-BE49-F238E27FC236}">
                <a16:creationId xmlns:a16="http://schemas.microsoft.com/office/drawing/2014/main" id="{BB118B1C-4E95-4000-145F-307E19896A29}"/>
              </a:ext>
            </a:extLst>
          </p:cNvPr>
          <p:cNvSpPr txBox="1"/>
          <p:nvPr/>
        </p:nvSpPr>
        <p:spPr>
          <a:xfrm>
            <a:off x="675859" y="2122993"/>
            <a:ext cx="11039064"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90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Bám sát cốt truyện nhưng kể lại bằng lời của người kể, kết hợp với các yếu tố phi ngôn ngữ để thể hiện suy nghĩ, cảm xúc và thái độ của mình sinh động hơn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4" name="TextBox 13">
            <a:extLst>
              <a:ext uri="{FF2B5EF4-FFF2-40B4-BE49-F238E27FC236}">
                <a16:creationId xmlns:a16="http://schemas.microsoft.com/office/drawing/2014/main" id="{9FC2FF34-AE20-3572-3329-6510D3EE0A4B}"/>
              </a:ext>
            </a:extLst>
          </p:cNvPr>
          <p:cNvSpPr txBox="1"/>
          <p:nvPr/>
        </p:nvSpPr>
        <p:spPr>
          <a:xfrm>
            <a:off x="675859" y="3499321"/>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Lập dàn ý cho bài kể</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6" name="TextBox 15">
            <a:extLst>
              <a:ext uri="{FF2B5EF4-FFF2-40B4-BE49-F238E27FC236}">
                <a16:creationId xmlns:a16="http://schemas.microsoft.com/office/drawing/2014/main" id="{D169EF49-01FB-2E49-9D37-FCDB2A43A21A}"/>
              </a:ext>
            </a:extLst>
          </p:cNvPr>
          <p:cNvSpPr txBox="1"/>
          <p:nvPr/>
        </p:nvSpPr>
        <p:spPr>
          <a:xfrm>
            <a:off x="675859" y="4216425"/>
            <a:ext cx="11039064"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900"/>
              </a:spcAft>
              <a:buClrTx/>
              <a:buSzTx/>
              <a:buFontTx/>
              <a:buNone/>
              <a:tabLst/>
              <a:defRPr/>
            </a:pPr>
            <a:r>
              <a:rPr kumimoji="0" lang="vi-VN" sz="2800" b="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Khi kể, phải dùng từ ngữ chính xác, trình bày nội dung rõ ràng, mạch lạc; biết sử dụng điệu bộ, cử chỉ để hỗ trợ, nhằm giúp cho người nghe tiếp nhận đạt hiệu quả cao nhất; sử dụng những cách nói thú vị, dí dỏm, hài hước.</a:t>
            </a:r>
            <a:endParaRPr kumimoji="0" lang="en-US" sz="2800" b="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52005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8FC813-5D83-6975-B332-866DDAABFF02}"/>
              </a:ext>
            </a:extLst>
          </p:cNvPr>
          <p:cNvPicPr>
            <a:picLocks noChangeAspect="1"/>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CB8C3851-6DA8-76EF-FE70-F8E1A7FFB288}"/>
              </a:ext>
            </a:extLst>
          </p:cNvPr>
          <p:cNvSpPr txBox="1"/>
          <p:nvPr/>
        </p:nvSpPr>
        <p:spPr>
          <a:xfrm>
            <a:off x="3366654" y="2454671"/>
            <a:ext cx="7051964"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72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mn-cs"/>
              </a:rPr>
              <a:t>II. </a:t>
            </a:r>
            <a:r>
              <a:rPr kumimoji="0" lang="vi-VN" sz="72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mn-cs"/>
              </a:rPr>
              <a:t>THỰC HÀNH </a:t>
            </a:r>
            <a:endParaRPr kumimoji="0" lang="en-US" sz="72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10279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9C99A3-BFF0-78C1-F34E-D75B75959B57}"/>
              </a:ext>
            </a:extLst>
          </p:cNvPr>
          <p:cNvPicPr>
            <a:picLocks noChangeAspect="1"/>
          </p:cNvPicPr>
          <p:nvPr/>
        </p:nvPicPr>
        <p:blipFill>
          <a:blip r:embed="rId2"/>
          <a:stretch>
            <a:fillRect/>
          </a:stretch>
        </p:blipFill>
        <p:spPr>
          <a:xfrm>
            <a:off x="0" y="19573"/>
            <a:ext cx="12192000" cy="6838427"/>
          </a:xfrm>
          <a:prstGeom prst="rect">
            <a:avLst/>
          </a:prstGeom>
        </p:spPr>
      </p:pic>
      <p:sp>
        <p:nvSpPr>
          <p:cNvPr id="4" name="TextBox 3">
            <a:extLst>
              <a:ext uri="{FF2B5EF4-FFF2-40B4-BE49-F238E27FC236}">
                <a16:creationId xmlns:a16="http://schemas.microsoft.com/office/drawing/2014/main" id="{1D6C0723-26FD-DD3C-42BC-EE1D47D9667F}"/>
              </a:ext>
            </a:extLst>
          </p:cNvPr>
          <p:cNvSpPr txBox="1"/>
          <p:nvPr/>
        </p:nvSpPr>
        <p:spPr>
          <a:xfrm>
            <a:off x="291550" y="103448"/>
            <a:ext cx="11396866" cy="1077218"/>
          </a:xfrm>
          <a:prstGeom prst="rect">
            <a:avLst/>
          </a:prstGeom>
          <a:noFill/>
        </p:spPr>
        <p:txBody>
          <a:bodyPr wrap="square">
            <a:spAutoFit/>
          </a:bodyPr>
          <a:lstStyle/>
          <a:p>
            <a:pPr algn="just"/>
            <a:r>
              <a:rPr lang="en-US" sz="3200" b="1" i="1" dirty="0" err="1">
                <a:solidFill>
                  <a:srgbClr val="FF0000"/>
                </a:solidFill>
                <a:effectLst/>
                <a:latin typeface="Times New Roman" panose="02020603050405020304" pitchFamily="18" charset="0"/>
                <a:ea typeface="Calibri" panose="020F0502020204030204" pitchFamily="34" charset="0"/>
              </a:rPr>
              <a:t>Đề</a:t>
            </a:r>
            <a:r>
              <a:rPr lang="en-US" sz="3200" b="1" i="1" dirty="0">
                <a:solidFill>
                  <a:srgbClr val="FF0000"/>
                </a:solidFill>
                <a:effectLst/>
                <a:latin typeface="Times New Roman" panose="02020603050405020304" pitchFamily="18" charset="0"/>
                <a:ea typeface="Calibri" panose="020F0502020204030204" pitchFamily="34" charset="0"/>
              </a:rPr>
              <a:t> </a:t>
            </a:r>
            <a:r>
              <a:rPr lang="en-US" sz="3200" b="1" i="1" dirty="0" err="1">
                <a:solidFill>
                  <a:srgbClr val="FF0000"/>
                </a:solidFill>
                <a:effectLst/>
                <a:latin typeface="Times New Roman" panose="02020603050405020304" pitchFamily="18" charset="0"/>
                <a:ea typeface="Calibri" panose="020F0502020204030204" pitchFamily="34" charset="0"/>
              </a:rPr>
              <a:t>bài</a:t>
            </a:r>
            <a:r>
              <a:rPr lang="en-US" sz="3200" b="1" i="1" dirty="0">
                <a:solidFill>
                  <a:srgbClr val="FF0000"/>
                </a:solidFill>
                <a:effectLst/>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Kể</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lại</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truyện</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ngụ</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ngôn</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Ếch</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ngồi</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đáy</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giếng</a:t>
            </a:r>
            <a:r>
              <a:rPr lang="en-US" sz="3200" b="1" i="1" dirty="0">
                <a:solidFill>
                  <a:srgbClr val="FF0000"/>
                </a:solidFill>
                <a:latin typeface="Times New Roman" panose="02020603050405020304" pitchFamily="18" charset="0"/>
                <a:ea typeface="Calibri" panose="020F0502020204030204" pitchFamily="34" charset="0"/>
              </a:rPr>
              <a:t>”.</a:t>
            </a:r>
          </a:p>
          <a:p>
            <a:pPr algn="just"/>
            <a:endParaRPr lang="en-US" sz="3200" b="1" i="1" dirty="0">
              <a:solidFill>
                <a:srgbClr val="FF0000"/>
              </a:solidFill>
              <a:latin typeface="Times New Roman" panose="02020603050405020304" pitchFamily="18" charset="0"/>
              <a:ea typeface="Calibri" panose="020F0502020204030204" pitchFamily="34" charset="0"/>
            </a:endParaRPr>
          </a:p>
        </p:txBody>
      </p:sp>
      <p:sp>
        <p:nvSpPr>
          <p:cNvPr id="7" name="TextBox 6">
            <a:extLst>
              <a:ext uri="{FF2B5EF4-FFF2-40B4-BE49-F238E27FC236}">
                <a16:creationId xmlns:a16="http://schemas.microsoft.com/office/drawing/2014/main" id="{8DA3B47A-574B-E243-0BEF-701371C6043C}"/>
              </a:ext>
            </a:extLst>
          </p:cNvPr>
          <p:cNvSpPr txBox="1"/>
          <p:nvPr/>
        </p:nvSpPr>
        <p:spPr>
          <a:xfrm>
            <a:off x="490333" y="1258832"/>
            <a:ext cx="11396866" cy="4462760"/>
          </a:xfrm>
          <a:prstGeom prst="rect">
            <a:avLst/>
          </a:prstGeom>
          <a:noFill/>
        </p:spPr>
        <p:txBody>
          <a:bodyPr wrap="square">
            <a:spAutoFit/>
          </a:bodyPr>
          <a:lstStyle/>
          <a:p>
            <a:pPr indent="7620" algn="just"/>
            <a:r>
              <a:rPr lang="pt-BR" sz="3200" b="1" dirty="0">
                <a:solidFill>
                  <a:srgbClr val="0000CC"/>
                </a:solidFill>
                <a:effectLst/>
                <a:latin typeface="Times New Roman" panose="02020603050405020304" pitchFamily="18" charset="0"/>
                <a:ea typeface="Arial" panose="020B0604020202020204" pitchFamily="34" charset="0"/>
              </a:rPr>
              <a:t>(1)Chuẩn bị </a:t>
            </a:r>
            <a:endParaRPr lang="en-US" sz="3200" dirty="0">
              <a:solidFill>
                <a:srgbClr val="0000CC"/>
              </a:solidFill>
              <a:effectLst/>
              <a:latin typeface="Times New Roman" panose="02020603050405020304" pitchFamily="18" charset="0"/>
              <a:ea typeface="Times New Roman" panose="02020603050405020304" pitchFamily="18" charset="0"/>
            </a:endParaRPr>
          </a:p>
          <a:p>
            <a:endParaRPr lang="en-US" sz="2800" b="1" dirty="0">
              <a:latin typeface="Times New Roman" panose="02020603050405020304" pitchFamily="18" charset="0"/>
              <a:ea typeface="Arial" panose="020B0604020202020204" pitchFamily="34" charset="0"/>
            </a:endParaRPr>
          </a:p>
          <a:p>
            <a:r>
              <a:rPr lang="en-US" sz="2800" b="1" dirty="0" err="1">
                <a:latin typeface="Times New Roman" panose="02020603050405020304" pitchFamily="18" charset="0"/>
                <a:ea typeface="Arial" panose="020B0604020202020204" pitchFamily="34" charset="0"/>
              </a:rPr>
              <a:t>Xem</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lại</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nội</a:t>
            </a:r>
            <a:r>
              <a:rPr lang="en-US" sz="2800" b="1" dirty="0">
                <a:latin typeface="Times New Roman" panose="02020603050405020304" pitchFamily="18" charset="0"/>
                <a:ea typeface="Arial" panose="020B0604020202020204" pitchFamily="34" charset="0"/>
              </a:rPr>
              <a:t> dung </a:t>
            </a:r>
            <a:r>
              <a:rPr lang="en-US" sz="2800" b="1" dirty="0" err="1">
                <a:latin typeface="Times New Roman" panose="02020603050405020304" pitchFamily="18" charset="0"/>
                <a:ea typeface="Arial" panose="020B0604020202020204" pitchFamily="34" charset="0"/>
              </a:rPr>
              <a:t>đọc</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hiêu</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văn</a:t>
            </a:r>
            <a:r>
              <a:rPr lang="en-US" sz="2800" b="1" dirty="0">
                <a:latin typeface="Times New Roman" panose="02020603050405020304" pitchFamily="18" charset="0"/>
                <a:ea typeface="Arial" panose="020B0604020202020204" pitchFamily="34" charset="0"/>
              </a:rPr>
              <a:t> </a:t>
            </a:r>
            <a:r>
              <a:rPr lang="da-DK" sz="2800" b="1" dirty="0">
                <a:latin typeface="Times New Roman" panose="02020603050405020304" pitchFamily="18" charset="0"/>
                <a:ea typeface="Arial" panose="020B0604020202020204" pitchFamily="34" charset="0"/>
              </a:rPr>
              <a:t>bản: </a:t>
            </a:r>
            <a:r>
              <a:rPr lang="en-US" sz="2800" b="1" dirty="0">
                <a:latin typeface="Times New Roman" panose="02020603050405020304" pitchFamily="18" charset="0"/>
                <a:ea typeface="Arial" panose="020B0604020202020204" pitchFamily="34" charset="0"/>
              </a:rPr>
              <a:t>“</a:t>
            </a:r>
            <a:r>
              <a:rPr lang="en-US" sz="2800" b="1" dirty="0" err="1">
                <a:latin typeface="Times New Roman" panose="02020603050405020304" pitchFamily="18" charset="0"/>
                <a:ea typeface="Arial" panose="020B0604020202020204" pitchFamily="34" charset="0"/>
              </a:rPr>
              <a:t>Ếch</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ngồi</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đáy</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giếng</a:t>
            </a:r>
            <a:r>
              <a:rPr lang="en-US" sz="2800" b="1" dirty="0">
                <a:latin typeface="Times New Roman" panose="02020603050405020304" pitchFamily="18" charset="0"/>
                <a:ea typeface="Arial" panose="020B0604020202020204" pitchFamily="34" charset="0"/>
              </a:rPr>
              <a:t>”.</a:t>
            </a:r>
          </a:p>
          <a:p>
            <a:r>
              <a:rPr lang="vi-VN"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Chuẩn</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bị</a:t>
            </a:r>
            <a:r>
              <a:rPr lang="vi-VN" sz="2800" b="1" dirty="0">
                <a:latin typeface="Times New Roman" panose="02020603050405020304" pitchFamily="18" charset="0"/>
                <a:ea typeface="Arial" panose="020B0604020202020204" pitchFamily="34" charset="0"/>
              </a:rPr>
              <a:t> các từ, câu dẫn dắt, chào hỏi, kết nối các phần.</a:t>
            </a:r>
            <a:endParaRPr lang="en-US" sz="2800" b="1" dirty="0">
              <a:latin typeface="Times New Roman" panose="02020603050405020304" pitchFamily="18" charset="0"/>
              <a:ea typeface="Arial" panose="020B0604020202020204" pitchFamily="34" charset="0"/>
            </a:endParaRPr>
          </a:p>
          <a:p>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Xác</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định</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giọng</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kể</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ngữ</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điệu</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điệu</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bộ</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nét</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mặt</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cho</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phù</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hợp</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với</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sự</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việc</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nội</a:t>
            </a:r>
            <a:r>
              <a:rPr lang="en-US" sz="2800" b="1" dirty="0">
                <a:latin typeface="Times New Roman" panose="02020603050405020304" pitchFamily="18" charset="0"/>
                <a:ea typeface="Arial" panose="020B0604020202020204" pitchFamily="34" charset="0"/>
              </a:rPr>
              <a:t> dung </a:t>
            </a:r>
            <a:r>
              <a:rPr lang="en-US" sz="2800" b="1" dirty="0" err="1">
                <a:latin typeface="Times New Roman" panose="02020603050405020304" pitchFamily="18" charset="0"/>
                <a:ea typeface="Arial" panose="020B0604020202020204" pitchFamily="34" charset="0"/>
              </a:rPr>
              <a:t>câu</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chuyện</a:t>
            </a:r>
            <a:r>
              <a:rPr lang="en-US" sz="2800" b="1" dirty="0">
                <a:latin typeface="Times New Roman" panose="02020603050405020304" pitchFamily="18" charset="0"/>
                <a:ea typeface="Arial" panose="020B0604020202020204" pitchFamily="34" charset="0"/>
              </a:rPr>
              <a:t>.</a:t>
            </a:r>
          </a:p>
          <a:p>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Chuẩn</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bị</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các</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phương</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tiện</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như</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tranh</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ảnh</a:t>
            </a:r>
            <a:r>
              <a:rPr lang="en-US" sz="2800" b="1" dirty="0">
                <a:latin typeface="Times New Roman" panose="02020603050405020304" pitchFamily="18" charset="0"/>
                <a:ea typeface="Arial" panose="020B0604020202020204" pitchFamily="34" charset="0"/>
              </a:rPr>
              <a:t>, video…</a:t>
            </a:r>
            <a:r>
              <a:rPr lang="en-US" sz="2800" b="1" dirty="0" err="1">
                <a:latin typeface="Times New Roman" panose="02020603050405020304" pitchFamily="18" charset="0"/>
                <a:ea typeface="Arial" panose="020B0604020202020204" pitchFamily="34" charset="0"/>
              </a:rPr>
              <a:t>và</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máy</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chiếu</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màn</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hình</a:t>
            </a:r>
            <a:r>
              <a:rPr lang="en-US" sz="2800" b="1" dirty="0">
                <a:latin typeface="Times New Roman" panose="02020603050405020304" pitchFamily="18" charset="0"/>
                <a:ea typeface="Arial" panose="020B0604020202020204" pitchFamily="34" charset="0"/>
              </a:rPr>
              <a:t> ( </a:t>
            </a:r>
            <a:r>
              <a:rPr lang="en-US" sz="2800" b="1" dirty="0" err="1">
                <a:latin typeface="Times New Roman" panose="02020603050405020304" pitchFamily="18" charset="0"/>
                <a:ea typeface="Arial" panose="020B0604020202020204" pitchFamily="34" charset="0"/>
              </a:rPr>
              <a:t>nếu</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có</a:t>
            </a:r>
            <a:r>
              <a:rPr lang="en-US" sz="2800" b="1" dirty="0">
                <a:latin typeface="Times New Roman" panose="02020603050405020304" pitchFamily="18" charset="0"/>
                <a:ea typeface="Arial" panose="020B0604020202020204" pitchFamily="34" charset="0"/>
              </a:rPr>
              <a:t>)</a:t>
            </a:r>
          </a:p>
          <a:p>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Bổ</a:t>
            </a:r>
            <a:r>
              <a:rPr lang="en-US" sz="2800" b="1" dirty="0">
                <a:latin typeface="Times New Roman" panose="02020603050405020304" pitchFamily="18" charset="0"/>
                <a:ea typeface="Arial" panose="020B0604020202020204" pitchFamily="34" charset="0"/>
              </a:rPr>
              <a:t> sung </a:t>
            </a:r>
            <a:r>
              <a:rPr lang="en-US" sz="2800" b="1" dirty="0" err="1">
                <a:latin typeface="Times New Roman" panose="02020603050405020304" pitchFamily="18" charset="0"/>
                <a:ea typeface="Arial" panose="020B0604020202020204" pitchFamily="34" charset="0"/>
              </a:rPr>
              <a:t>tranh</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ảnh</a:t>
            </a:r>
            <a:r>
              <a:rPr lang="en-US" sz="2800" b="1" dirty="0">
                <a:latin typeface="Times New Roman" panose="02020603050405020304" pitchFamily="18" charset="0"/>
                <a:ea typeface="Arial" panose="020B0604020202020204" pitchFamily="34" charset="0"/>
              </a:rPr>
              <a:t>, video,.. (</a:t>
            </a:r>
            <a:r>
              <a:rPr lang="en-US" sz="2800" b="1" dirty="0" err="1">
                <a:latin typeface="Times New Roman" panose="02020603050405020304" pitchFamily="18" charset="0"/>
                <a:ea typeface="Arial" panose="020B0604020202020204" pitchFamily="34" charset="0"/>
              </a:rPr>
              <a:t>nếu</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cần</a:t>
            </a:r>
            <a:r>
              <a:rPr lang="en-US" sz="2800" b="1" dirty="0">
                <a:latin typeface="Times New Roman" panose="02020603050405020304" pitchFamily="18" charset="0"/>
                <a:ea typeface="Arial" panose="020B0604020202020204" pitchFamily="34" charset="0"/>
              </a:rPr>
              <a:t>) </a:t>
            </a:r>
          </a:p>
          <a:p>
            <a:endParaRPr lang="en-US"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4572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arn(inVertical)">
                                      <p:cBhvr>
                                        <p:cTn id="20" dur="500"/>
                                        <p:tgtEl>
                                          <p:spTgt spid="7">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barn(inVertical)">
                                      <p:cBhvr>
                                        <p:cTn id="23" dur="500"/>
                                        <p:tgtEl>
                                          <p:spTgt spid="7">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barn(inVertical)">
                                      <p:cBhvr>
                                        <p:cTn id="26" dur="500"/>
                                        <p:tgtEl>
                                          <p:spTgt spid="7">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barn(inVertical)">
                                      <p:cBhvr>
                                        <p:cTn id="2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2D3F77-AA34-03D1-B91E-3F37EBC287E5}"/>
              </a:ext>
            </a:extLst>
          </p:cNvPr>
          <p:cNvSpPr txBox="1"/>
          <p:nvPr/>
        </p:nvSpPr>
        <p:spPr>
          <a:xfrm>
            <a:off x="238540" y="219315"/>
            <a:ext cx="6096000" cy="523220"/>
          </a:xfrm>
          <a:prstGeom prst="rect">
            <a:avLst/>
          </a:prstGeom>
          <a:noFill/>
        </p:spPr>
        <p:txBody>
          <a:bodyPr wrap="square">
            <a:spAutoFit/>
          </a:bodyPr>
          <a:lstStyle/>
          <a:p>
            <a:r>
              <a:rPr lang="en-US" sz="2800" b="1" dirty="0">
                <a:solidFill>
                  <a:srgbClr val="FF0000"/>
                </a:solidFill>
                <a:effectLst/>
                <a:latin typeface="Times New Roman" panose="02020603050405020304" pitchFamily="18" charset="0"/>
                <a:ea typeface="Calibri" panose="020F0502020204030204" pitchFamily="34" charset="0"/>
              </a:rPr>
              <a:t>2. </a:t>
            </a:r>
            <a:r>
              <a:rPr lang="en-US" sz="2800" b="1" dirty="0" err="1">
                <a:solidFill>
                  <a:srgbClr val="FF0000"/>
                </a:solidFill>
                <a:effectLst/>
                <a:latin typeface="Times New Roman" panose="02020603050405020304" pitchFamily="18" charset="0"/>
                <a:ea typeface="Calibri" panose="020F0502020204030204" pitchFamily="34" charset="0"/>
              </a:rPr>
              <a:t>Tìm</a:t>
            </a:r>
            <a:r>
              <a:rPr lang="en-US" sz="2800" b="1" dirty="0">
                <a:solidFill>
                  <a:srgbClr val="FF0000"/>
                </a:solidFill>
                <a:effectLst/>
                <a:latin typeface="Times New Roman" panose="02020603050405020304" pitchFamily="18" charset="0"/>
                <a:ea typeface="Calibri" panose="020F0502020204030204" pitchFamily="34" charset="0"/>
              </a:rPr>
              <a:t> ý </a:t>
            </a:r>
            <a:r>
              <a:rPr lang="en-US" sz="2800" b="1" dirty="0" err="1">
                <a:solidFill>
                  <a:srgbClr val="FF0000"/>
                </a:solidFill>
                <a:effectLst/>
                <a:latin typeface="Times New Roman" panose="02020603050405020304" pitchFamily="18" charset="0"/>
                <a:ea typeface="Calibri" panose="020F0502020204030204" pitchFamily="34" charset="0"/>
              </a:rPr>
              <a:t>và</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lập</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dàn</a:t>
            </a:r>
            <a:r>
              <a:rPr lang="en-US" sz="2800" b="1" dirty="0">
                <a:solidFill>
                  <a:srgbClr val="FF0000"/>
                </a:solidFill>
                <a:effectLst/>
                <a:latin typeface="Times New Roman" panose="02020603050405020304" pitchFamily="18" charset="0"/>
                <a:ea typeface="Calibri" panose="020F0502020204030204" pitchFamily="34" charset="0"/>
              </a:rPr>
              <a:t> ý</a:t>
            </a:r>
            <a:endParaRPr lang="en-US" sz="2800" dirty="0">
              <a:solidFill>
                <a:srgbClr val="FF0000"/>
              </a:solidFill>
            </a:endParaRPr>
          </a:p>
        </p:txBody>
      </p:sp>
      <p:sp>
        <p:nvSpPr>
          <p:cNvPr id="15" name="TextBox 14">
            <a:extLst>
              <a:ext uri="{FF2B5EF4-FFF2-40B4-BE49-F238E27FC236}">
                <a16:creationId xmlns:a16="http://schemas.microsoft.com/office/drawing/2014/main" id="{BF0A2491-2DFB-7488-F436-5E163F83ACD0}"/>
              </a:ext>
            </a:extLst>
          </p:cNvPr>
          <p:cNvSpPr txBox="1"/>
          <p:nvPr/>
        </p:nvSpPr>
        <p:spPr>
          <a:xfrm>
            <a:off x="1431235" y="801925"/>
            <a:ext cx="9806609" cy="523220"/>
          </a:xfrm>
          <a:prstGeom prst="rect">
            <a:avLst/>
          </a:prstGeom>
          <a:noFill/>
        </p:spPr>
        <p:txBody>
          <a:bodyPr wrap="square">
            <a:spAutoFit/>
          </a:bodyPr>
          <a:lstStyle/>
          <a:p>
            <a:pPr marL="28575" marR="28575" lvl="0" indent="0" algn="just"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Tìm</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nói</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bằng</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cách</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đặt</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trả</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lời</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hỏi</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sau</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16" name="Table 16">
            <a:extLst>
              <a:ext uri="{FF2B5EF4-FFF2-40B4-BE49-F238E27FC236}">
                <a16:creationId xmlns:a16="http://schemas.microsoft.com/office/drawing/2014/main" id="{9280A831-2A2C-7DBB-48D1-95149D2E9239}"/>
              </a:ext>
            </a:extLst>
          </p:cNvPr>
          <p:cNvGraphicFramePr>
            <a:graphicFrameLocks noGrp="1"/>
          </p:cNvGraphicFramePr>
          <p:nvPr>
            <p:extLst>
              <p:ext uri="{D42A27DB-BD31-4B8C-83A1-F6EECF244321}">
                <p14:modId xmlns:p14="http://schemas.microsoft.com/office/powerpoint/2010/main" val="4245502866"/>
              </p:ext>
            </p:extLst>
          </p:nvPr>
        </p:nvGraphicFramePr>
        <p:xfrm>
          <a:off x="563218" y="1483685"/>
          <a:ext cx="11065564" cy="5120640"/>
        </p:xfrm>
        <a:graphic>
          <a:graphicData uri="http://schemas.openxmlformats.org/drawingml/2006/table">
            <a:tbl>
              <a:tblPr firstRow="1" bandRow="1">
                <a:tableStyleId>{FABFCF23-3B69-468F-B69F-88F6DE6A72F2}</a:tableStyleId>
              </a:tblPr>
              <a:tblGrid>
                <a:gridCol w="2345633">
                  <a:extLst>
                    <a:ext uri="{9D8B030D-6E8A-4147-A177-3AD203B41FA5}">
                      <a16:colId xmlns:a16="http://schemas.microsoft.com/office/drawing/2014/main" val="3058568572"/>
                    </a:ext>
                  </a:extLst>
                </a:gridCol>
                <a:gridCol w="8719931">
                  <a:extLst>
                    <a:ext uri="{9D8B030D-6E8A-4147-A177-3AD203B41FA5}">
                      <a16:colId xmlns:a16="http://schemas.microsoft.com/office/drawing/2014/main" val="2868397587"/>
                    </a:ext>
                  </a:extLst>
                </a:gridCol>
              </a:tblGrid>
              <a:tr h="741680">
                <a:tc>
                  <a:txBody>
                    <a:bodyPr/>
                    <a:lstStyle/>
                    <a:p>
                      <a:r>
                        <a:rPr lang="en-US" sz="2400" b="1" i="1" dirty="0" err="1">
                          <a:solidFill>
                            <a:srgbClr val="000000"/>
                          </a:solidFill>
                          <a:effectLst/>
                          <a:latin typeface="Times New Roman" panose="02020603050405020304" pitchFamily="18" charset="0"/>
                        </a:rPr>
                        <a:t>Truyện</a:t>
                      </a:r>
                      <a:r>
                        <a:rPr lang="en-US" sz="2400" b="1" i="1" dirty="0">
                          <a:solidFill>
                            <a:srgbClr val="000000"/>
                          </a:solidFill>
                          <a:effectLst/>
                          <a:latin typeface="Times New Roman" panose="02020603050405020304" pitchFamily="18" charset="0"/>
                        </a:rPr>
                        <a:t> </a:t>
                      </a:r>
                      <a:r>
                        <a:rPr lang="en-US" sz="2400" b="1" i="1" dirty="0" err="1">
                          <a:solidFill>
                            <a:srgbClr val="000000"/>
                          </a:solidFill>
                          <a:effectLst/>
                          <a:latin typeface="Times New Roman" panose="02020603050405020304" pitchFamily="18" charset="0"/>
                        </a:rPr>
                        <a:t>ngụ</a:t>
                      </a:r>
                      <a:r>
                        <a:rPr lang="en-US" sz="2400" b="1" i="1" dirty="0">
                          <a:solidFill>
                            <a:srgbClr val="000000"/>
                          </a:solidFill>
                          <a:effectLst/>
                          <a:latin typeface="Times New Roman" panose="02020603050405020304" pitchFamily="18" charset="0"/>
                        </a:rPr>
                        <a:t> </a:t>
                      </a:r>
                      <a:r>
                        <a:rPr lang="en-US" sz="2400" b="1" i="1" dirty="0" err="1">
                          <a:solidFill>
                            <a:srgbClr val="000000"/>
                          </a:solidFill>
                          <a:effectLst/>
                          <a:latin typeface="Times New Roman" panose="02020603050405020304" pitchFamily="18" charset="0"/>
                        </a:rPr>
                        <a:t>ngôn</a:t>
                      </a:r>
                      <a:r>
                        <a:rPr lang="en-US" sz="2400" b="1" i="1" dirty="0">
                          <a:solidFill>
                            <a:srgbClr val="000000"/>
                          </a:solidFill>
                          <a:effectLst/>
                          <a:latin typeface="Times New Roman" panose="02020603050405020304" pitchFamily="18" charset="0"/>
                        </a:rPr>
                        <a:t> </a:t>
                      </a:r>
                      <a:r>
                        <a:rPr lang="en-US" sz="2400" b="1" i="1" dirty="0" err="1">
                          <a:solidFill>
                            <a:srgbClr val="000000"/>
                          </a:solidFill>
                          <a:effectLst/>
                          <a:latin typeface="Times New Roman" panose="02020603050405020304" pitchFamily="18" charset="0"/>
                        </a:rPr>
                        <a:t>kể</a:t>
                      </a:r>
                      <a:r>
                        <a:rPr lang="en-US" sz="2400" b="1" i="1" dirty="0">
                          <a:solidFill>
                            <a:srgbClr val="000000"/>
                          </a:solidFill>
                          <a:effectLst/>
                          <a:latin typeface="Times New Roman" panose="02020603050405020304" pitchFamily="18" charset="0"/>
                        </a:rPr>
                        <a:t> </a:t>
                      </a:r>
                      <a:r>
                        <a:rPr lang="en-US" sz="2400" b="1" i="1" dirty="0" err="1">
                          <a:solidFill>
                            <a:srgbClr val="000000"/>
                          </a:solidFill>
                          <a:effectLst/>
                          <a:latin typeface="Times New Roman" panose="02020603050405020304" pitchFamily="18" charset="0"/>
                        </a:rPr>
                        <a:t>về</a:t>
                      </a:r>
                      <a:r>
                        <a:rPr lang="en-US" sz="2400" b="1" i="1" dirty="0">
                          <a:solidFill>
                            <a:srgbClr val="000000"/>
                          </a:solidFill>
                          <a:effectLst/>
                          <a:latin typeface="Times New Roman" panose="02020603050405020304" pitchFamily="18" charset="0"/>
                        </a:rPr>
                        <a:t> </a:t>
                      </a:r>
                      <a:r>
                        <a:rPr lang="en-US" sz="2400" b="1" i="1" dirty="0" err="1">
                          <a:solidFill>
                            <a:srgbClr val="000000"/>
                          </a:solidFill>
                          <a:effectLst/>
                          <a:latin typeface="Times New Roman" panose="02020603050405020304" pitchFamily="18" charset="0"/>
                        </a:rPr>
                        <a:t>sự</a:t>
                      </a:r>
                      <a:r>
                        <a:rPr lang="en-US" sz="2400" b="1" i="1" dirty="0">
                          <a:solidFill>
                            <a:srgbClr val="000000"/>
                          </a:solidFill>
                          <a:effectLst/>
                          <a:latin typeface="Times New Roman" panose="02020603050405020304" pitchFamily="18" charset="0"/>
                        </a:rPr>
                        <a:t> </a:t>
                      </a:r>
                      <a:r>
                        <a:rPr lang="en-US" sz="2400" b="1" i="1" dirty="0" err="1">
                          <a:solidFill>
                            <a:srgbClr val="000000"/>
                          </a:solidFill>
                          <a:effectLst/>
                          <a:latin typeface="Times New Roman" panose="02020603050405020304" pitchFamily="18" charset="0"/>
                        </a:rPr>
                        <a:t>kiện</a:t>
                      </a:r>
                      <a:r>
                        <a:rPr lang="en-US" sz="2400" b="1" i="1" dirty="0">
                          <a:solidFill>
                            <a:srgbClr val="000000"/>
                          </a:solidFill>
                          <a:effectLst/>
                          <a:latin typeface="Times New Roman" panose="02020603050405020304" pitchFamily="18" charset="0"/>
                        </a:rPr>
                        <a:t> </a:t>
                      </a:r>
                      <a:r>
                        <a:rPr lang="en-US" sz="2400" b="1" i="1" dirty="0" err="1">
                          <a:solidFill>
                            <a:srgbClr val="000000"/>
                          </a:solidFill>
                          <a:effectLst/>
                          <a:latin typeface="Times New Roman" panose="02020603050405020304" pitchFamily="18" charset="0"/>
                        </a:rPr>
                        <a:t>gì</a:t>
                      </a:r>
                      <a:r>
                        <a:rPr lang="en-US" sz="2400" b="1" i="1" dirty="0">
                          <a:solidFill>
                            <a:srgbClr val="000000"/>
                          </a:solidFill>
                          <a:effectLst/>
                          <a:latin typeface="Times New Roman" panose="02020603050405020304" pitchFamily="18" charset="0"/>
                        </a:rPr>
                        <a:t>?</a:t>
                      </a:r>
                      <a:r>
                        <a:rPr lang="en-US" sz="2400" dirty="0">
                          <a:solidFill>
                            <a:srgbClr val="000000"/>
                          </a:solidFill>
                          <a:effectLst/>
                          <a:latin typeface="Times New Roman" panose="02020603050405020304" pitchFamily="18" charset="0"/>
                        </a:rPr>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400" dirty="0" err="1">
                          <a:solidFill>
                            <a:srgbClr val="000000"/>
                          </a:solidFill>
                          <a:effectLst/>
                          <a:latin typeface="Times New Roman" panose="02020603050405020304" pitchFamily="18" charset="0"/>
                        </a:rPr>
                        <a:t>Truyện</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kể</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về</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sự</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kiện</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ếch</a:t>
                      </a:r>
                      <a:r>
                        <a:rPr lang="en-US" sz="2400" dirty="0">
                          <a:solidFill>
                            <a:srgbClr val="000000"/>
                          </a:solidFill>
                          <a:effectLst/>
                          <a:latin typeface="Times New Roman" panose="02020603050405020304" pitchFamily="18" charset="0"/>
                        </a:rPr>
                        <a:t> ở </a:t>
                      </a:r>
                      <a:r>
                        <a:rPr lang="en-US" sz="2400" dirty="0" err="1">
                          <a:solidFill>
                            <a:srgbClr val="000000"/>
                          </a:solidFill>
                          <a:effectLst/>
                          <a:latin typeface="Times New Roman" panose="02020603050405020304" pitchFamily="18" charset="0"/>
                        </a:rPr>
                        <a:t>dưới</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giếng</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lâu</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ngày</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nên</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chỉ</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thấy</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bầu</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trời</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thông</a:t>
                      </a:r>
                      <a:r>
                        <a:rPr lang="en-US" sz="2400" dirty="0">
                          <a:solidFill>
                            <a:srgbClr val="000000"/>
                          </a:solidFill>
                          <a:effectLst/>
                          <a:latin typeface="Times New Roman" panose="02020603050405020304" pitchFamily="18" charset="0"/>
                        </a:rPr>
                        <a:t> qua </a:t>
                      </a:r>
                      <a:r>
                        <a:rPr lang="en-US" sz="2400" dirty="0" err="1">
                          <a:solidFill>
                            <a:srgbClr val="000000"/>
                          </a:solidFill>
                          <a:effectLst/>
                          <a:latin typeface="Times New Roman" panose="02020603050405020304" pitchFamily="18" charset="0"/>
                        </a:rPr>
                        <a:t>miện</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giếng</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và</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thấy</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bầu</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trời</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bé</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bằng</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chiếc</a:t>
                      </a:r>
                      <a:r>
                        <a:rPr lang="en-US" sz="2400" dirty="0">
                          <a:solidFill>
                            <a:srgbClr val="000000"/>
                          </a:solidFill>
                          <a:effectLst/>
                          <a:latin typeface="Times New Roman" panose="02020603050405020304" pitchFamily="18" charset="0"/>
                        </a:rPr>
                        <a:t> </a:t>
                      </a:r>
                      <a:r>
                        <a:rPr lang="en-US" sz="2400" dirty="0" err="1">
                          <a:solidFill>
                            <a:srgbClr val="000000"/>
                          </a:solidFill>
                          <a:effectLst/>
                          <a:latin typeface="Times New Roman" panose="02020603050405020304" pitchFamily="18" charset="0"/>
                        </a:rPr>
                        <a:t>vung</a:t>
                      </a:r>
                      <a:r>
                        <a:rPr lang="en-US" sz="2400" dirty="0">
                          <a:solidFill>
                            <a:srgbClr val="000000"/>
                          </a:solidFill>
                          <a:effectLst/>
                          <a:latin typeface="Times New Roman" panose="02020603050405020304" pitchFamily="18" charset="0"/>
                        </a:rPr>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88108531"/>
                  </a:ext>
                </a:extLst>
              </a:tr>
              <a:tr h="370840">
                <a:tc>
                  <a:txBody>
                    <a:bodyPr/>
                    <a:lstStyle/>
                    <a:p>
                      <a:r>
                        <a:rPr lang="en-US" sz="2400" b="1" i="1" dirty="0" err="1">
                          <a:solidFill>
                            <a:srgbClr val="000000"/>
                          </a:solidFill>
                          <a:effectLst/>
                          <a:latin typeface="Times New Roman" panose="02020603050405020304" pitchFamily="18" charset="0"/>
                          <a:ea typeface="Times New Roman" panose="02020603050405020304" pitchFamily="18" charset="0"/>
                        </a:rPr>
                        <a:t>Truyện</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có</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nhân</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vật</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chính</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nào</a:t>
                      </a:r>
                      <a:r>
                        <a:rPr lang="en-US" sz="2400" b="1" i="1" dirty="0">
                          <a:solidFill>
                            <a:srgbClr val="000000"/>
                          </a:solidFill>
                          <a:effectLst/>
                          <a:latin typeface="Times New Roman" panose="02020603050405020304" pitchFamily="18" charset="0"/>
                          <a:ea typeface="Times New Roman" panose="02020603050405020304" pitchFamily="18" charset="0"/>
                        </a:rPr>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ếch</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6007809"/>
                  </a:ext>
                </a:extLst>
              </a:tr>
              <a:tr h="370840">
                <a:tc>
                  <a:txBody>
                    <a:bodyPr/>
                    <a:lstStyle/>
                    <a:p>
                      <a:r>
                        <a:rPr lang="en-US" sz="2400" b="1" i="1" dirty="0" err="1">
                          <a:solidFill>
                            <a:srgbClr val="000000"/>
                          </a:solidFill>
                          <a:effectLst/>
                          <a:latin typeface="Times New Roman" panose="02020603050405020304" pitchFamily="18" charset="0"/>
                          <a:ea typeface="Times New Roman" panose="02020603050405020304" pitchFamily="18" charset="0"/>
                        </a:rPr>
                        <a:t>Diễn</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biến</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câu</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chuyện</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effectLst/>
                          <a:latin typeface="Times New Roman" panose="02020603050405020304" pitchFamily="18" charset="0"/>
                          <a:ea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rPr>
                        <a:t>mở</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triển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sao</a:t>
                      </a:r>
                      <a:r>
                        <a:rPr lang="en-US" sz="2400" dirty="0">
                          <a:solidFill>
                            <a:srgbClr val="000000"/>
                          </a:solidFill>
                          <a:effectLst/>
                          <a:latin typeface="Times New Roman" panose="02020603050405020304" pitchFamily="18" charset="0"/>
                          <a:ea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rPr>
                        <a:t>Diễn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Mở</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thiệu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ếch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hoàn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-&gt; </a:t>
                      </a:r>
                      <a:r>
                        <a:rPr lang="en-US" sz="2400" dirty="0" err="1">
                          <a:solidFill>
                            <a:srgbClr val="000000"/>
                          </a:solidFill>
                          <a:effectLst/>
                          <a:latin typeface="Times New Roman" panose="02020603050405020304" pitchFamily="18" charset="0"/>
                          <a:ea typeface="Times New Roman" panose="02020603050405020304" pitchFamily="18" charset="0"/>
                        </a:rPr>
                        <a:t>phát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triển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ếch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kêu</a:t>
                      </a:r>
                      <a:r>
                        <a:rPr lang="en-US" sz="2400" dirty="0">
                          <a:solidFill>
                            <a:srgbClr val="000000"/>
                          </a:solidFill>
                          <a:effectLst/>
                          <a:latin typeface="Times New Roman" panose="02020603050405020304" pitchFamily="18" charset="0"/>
                          <a:ea typeface="Times New Roman" panose="02020603050405020304" pitchFamily="18" charset="0"/>
                        </a:rPr>
                        <a:t> to, </a:t>
                      </a:r>
                      <a:r>
                        <a:rPr lang="en-US" sz="2400" dirty="0" err="1">
                          <a:solidFill>
                            <a:srgbClr val="000000"/>
                          </a:solidFill>
                          <a:effectLst/>
                          <a:latin typeface="Times New Roman" panose="02020603050405020304" pitchFamily="18" charset="0"/>
                          <a:ea typeface="Times New Roman" panose="02020603050405020304" pitchFamily="18" charset="0"/>
                        </a:rPr>
                        <a:t>ra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oai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mọi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hôm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khỏi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giếng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vẫn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giữ</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thói</a:t>
                      </a:r>
                      <a:r>
                        <a:rPr lang="en-US" sz="2400" dirty="0">
                          <a:solidFill>
                            <a:srgbClr val="000000"/>
                          </a:solidFill>
                          <a:effectLst/>
                          <a:latin typeface="Times New Roman" panose="02020603050405020304" pitchFamily="18" charset="0"/>
                          <a:ea typeface="Times New Roman" panose="02020603050405020304" pitchFamily="18" charset="0"/>
                        </a:rPr>
                        <a:t> hung hang </a:t>
                      </a:r>
                      <a:r>
                        <a:rPr lang="en-US" sz="2400" dirty="0" err="1">
                          <a:solidFill>
                            <a:srgbClr val="000000"/>
                          </a:solidFill>
                          <a:effectLst/>
                          <a:latin typeface="Times New Roman" panose="02020603050405020304" pitchFamily="18" charset="0"/>
                          <a:ea typeface="Times New Roman" panose="02020603050405020304" pitchFamily="18" charset="0"/>
                        </a:rPr>
                        <a:t>ngang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tàng</a:t>
                      </a:r>
                      <a:r>
                        <a:rPr lang="en-US" sz="2400" dirty="0">
                          <a:solidFill>
                            <a:srgbClr val="000000"/>
                          </a:solidFill>
                          <a:effectLst/>
                          <a:latin typeface="Times New Roman" panose="02020603050405020304" pitchFamily="18" charset="0"/>
                          <a:ea typeface="Times New Roman" panose="02020603050405020304" pitchFamily="18" charset="0"/>
                        </a:rPr>
                        <a:t> -&gt; </a:t>
                      </a:r>
                      <a:r>
                        <a:rPr lang="en-US" sz="2400" dirty="0" err="1">
                          <a:solidFill>
                            <a:srgbClr val="000000"/>
                          </a:solidFill>
                          <a:effectLst/>
                          <a:latin typeface="Times New Roman" panose="02020603050405020304" pitchFamily="18" charset="0"/>
                          <a:ea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giẫm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bẹp</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5184384"/>
                  </a:ext>
                </a:extLst>
              </a:tr>
              <a:tr h="370840">
                <a:tc>
                  <a:txBody>
                    <a:bodyPr/>
                    <a:lstStyle/>
                    <a:p>
                      <a:r>
                        <a:rPr lang="en-US" sz="2400" b="1" i="1" dirty="0" err="1">
                          <a:solidFill>
                            <a:srgbClr val="000000"/>
                          </a:solidFill>
                          <a:effectLst/>
                          <a:latin typeface="Times New Roman" panose="02020603050405020304" pitchFamily="18" charset="0"/>
                          <a:ea typeface="Times New Roman" panose="02020603050405020304" pitchFamily="18" charset="0"/>
                        </a:rPr>
                        <a:t>Bài</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học</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rút</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ra</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từ</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câu</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chuyện</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là</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gì</a:t>
                      </a:r>
                      <a:r>
                        <a:rPr lang="en-US" sz="2400" b="1" i="1" dirty="0">
                          <a:solidFill>
                            <a:srgbClr val="000000"/>
                          </a:solidFill>
                          <a:effectLst/>
                          <a:latin typeface="Times New Roman" panose="02020603050405020304" pitchFamily="18" charset="0"/>
                          <a:ea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err="1">
                          <a:solidFill>
                            <a:srgbClr val="000000"/>
                          </a:solidFill>
                          <a:effectLst/>
                          <a:latin typeface="Times New Roman" panose="02020603050405020304" pitchFamily="18" charset="0"/>
                          <a:ea typeface="Times New Roman" panose="02020603050405020304" pitchFamily="18" charset="0"/>
                        </a:rPr>
                        <a:t>Môi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nhỏ</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hẹp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tù</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túng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chế</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hiểu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xung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nhỏ</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hẹp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chế</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hiểu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hiểu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hẹp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dễ</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trở</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chủ</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kiêu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đắt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8522149"/>
                  </a:ext>
                </a:extLst>
              </a:tr>
            </a:tbl>
          </a:graphicData>
        </a:graphic>
      </p:graphicFrame>
    </p:spTree>
    <p:extLst>
      <p:ext uri="{BB962C8B-B14F-4D97-AF65-F5344CB8AC3E}">
        <p14:creationId xmlns:p14="http://schemas.microsoft.com/office/powerpoint/2010/main" val="334408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2A906D-1194-BCDE-90DA-63C68F782AC1}"/>
              </a:ext>
            </a:extLst>
          </p:cNvPr>
          <p:cNvPicPr>
            <a:picLocks noChangeAspect="1"/>
          </p:cNvPicPr>
          <p:nvPr/>
        </p:nvPicPr>
        <p:blipFill>
          <a:blip r:embed="rId2"/>
          <a:stretch>
            <a:fillRect/>
          </a:stretch>
        </p:blipFill>
        <p:spPr>
          <a:xfrm>
            <a:off x="0" y="19573"/>
            <a:ext cx="12192000" cy="6838427"/>
          </a:xfrm>
          <a:prstGeom prst="rect">
            <a:avLst/>
          </a:prstGeom>
        </p:spPr>
      </p:pic>
      <p:graphicFrame>
        <p:nvGraphicFramePr>
          <p:cNvPr id="2" name="Table 1">
            <a:extLst>
              <a:ext uri="{FF2B5EF4-FFF2-40B4-BE49-F238E27FC236}">
                <a16:creationId xmlns:a16="http://schemas.microsoft.com/office/drawing/2014/main" id="{99428901-80E0-6681-4D9B-DB795C551E91}"/>
              </a:ext>
            </a:extLst>
          </p:cNvPr>
          <p:cNvGraphicFramePr>
            <a:graphicFrameLocks noGrp="1"/>
          </p:cNvGraphicFramePr>
          <p:nvPr>
            <p:extLst>
              <p:ext uri="{D42A27DB-BD31-4B8C-83A1-F6EECF244321}">
                <p14:modId xmlns:p14="http://schemas.microsoft.com/office/powerpoint/2010/main" val="694622704"/>
              </p:ext>
            </p:extLst>
          </p:nvPr>
        </p:nvGraphicFramePr>
        <p:xfrm>
          <a:off x="534248" y="673291"/>
          <a:ext cx="11123503" cy="4267200"/>
        </p:xfrm>
        <a:graphic>
          <a:graphicData uri="http://schemas.openxmlformats.org/drawingml/2006/table">
            <a:tbl>
              <a:tblPr/>
              <a:tblGrid>
                <a:gridCol w="1797558">
                  <a:extLst>
                    <a:ext uri="{9D8B030D-6E8A-4147-A177-3AD203B41FA5}">
                      <a16:colId xmlns:a16="http://schemas.microsoft.com/office/drawing/2014/main" val="836674884"/>
                    </a:ext>
                  </a:extLst>
                </a:gridCol>
                <a:gridCol w="9325945">
                  <a:extLst>
                    <a:ext uri="{9D8B030D-6E8A-4147-A177-3AD203B41FA5}">
                      <a16:colId xmlns:a16="http://schemas.microsoft.com/office/drawing/2014/main" val="3680001666"/>
                    </a:ext>
                  </a:extLst>
                </a:gridCol>
              </a:tblGrid>
              <a:tr h="0">
                <a:tc gridSpan="2">
                  <a:txBody>
                    <a:bodyPr/>
                    <a:lstStyle/>
                    <a:p>
                      <a:pPr marL="30480" marR="30480" algn="ctr">
                        <a:lnSpc>
                          <a:spcPct val="10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rPr>
                        <a:t>LẬP DÀN Ý</a:t>
                      </a:r>
                      <a:endParaRPr lang="en-US" sz="28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extLst>
                  <a:ext uri="{0D108BD9-81ED-4DB2-BD59-A6C34878D82A}">
                    <a16:rowId xmlns:a16="http://schemas.microsoft.com/office/drawing/2014/main" val="4016907905"/>
                  </a:ext>
                </a:extLst>
              </a:tr>
              <a:tr h="0">
                <a:tc>
                  <a:txBody>
                    <a:bodyPr/>
                    <a:lstStyle/>
                    <a:p>
                      <a:pPr marL="30480" marR="30480" algn="just">
                        <a:lnSpc>
                          <a:spcPct val="10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rPr>
                        <a:t>Mở đầu</a:t>
                      </a:r>
                      <a:endParaRPr lang="en-US" sz="2800">
                        <a:effectLst/>
                        <a:latin typeface="Times New Roman" panose="02020603050405020304" pitchFamily="18" charset="0"/>
                        <a:ea typeface="Times New Roman" panose="02020603050405020304" pitchFamily="18" charset="0"/>
                      </a:endParaRPr>
                    </a:p>
                    <a:p>
                      <a:pPr marL="30480" marR="30480" algn="just">
                        <a:lnSpc>
                          <a:spcPct val="100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30480" marR="30480" algn="just">
                        <a:lnSpc>
                          <a:spcPct val="100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rPr>
                        <a:t>Giới thiệu khái quát về truyện ngụ ngôn </a:t>
                      </a:r>
                      <a:r>
                        <a:rPr lang="en-US" sz="2800" i="1">
                          <a:solidFill>
                            <a:srgbClr val="000000"/>
                          </a:solidFill>
                          <a:effectLst/>
                          <a:latin typeface="Times New Roman" panose="02020603050405020304" pitchFamily="18" charset="0"/>
                          <a:ea typeface="Times New Roman" panose="02020603050405020304" pitchFamily="18" charset="0"/>
                        </a:rPr>
                        <a:t>Ếch ngồi đáy giếng. </a:t>
                      </a:r>
                      <a:endParaRPr lang="en-US" sz="2800">
                        <a:effectLst/>
                        <a:latin typeface="Times New Roman" panose="02020603050405020304" pitchFamily="18" charset="0"/>
                        <a:ea typeface="Times New Roman" panose="02020603050405020304" pitchFamily="18" charset="0"/>
                      </a:endParaRPr>
                    </a:p>
                    <a:p>
                      <a:pPr algn="just">
                        <a:lnSpc>
                          <a:spcPct val="100000"/>
                        </a:lnSpc>
                      </a:pPr>
                      <a:r>
                        <a:rPr lang="pt-BR" sz="2800">
                          <a:solidFill>
                            <a:srgbClr val="000000"/>
                          </a:solidFill>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35265918"/>
                  </a:ext>
                </a:extLst>
              </a:tr>
              <a:tr h="685800">
                <a:tc>
                  <a:txBody>
                    <a:bodyPr/>
                    <a:lstStyle/>
                    <a:p>
                      <a:pPr marL="30480" marR="30480" algn="just">
                        <a:lnSpc>
                          <a:spcPct val="10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rPr>
                        <a:t>Nội dung chính</a:t>
                      </a:r>
                      <a:endParaRPr lang="en-US" sz="2800">
                        <a:effectLst/>
                        <a:latin typeface="Times New Roman" panose="02020603050405020304" pitchFamily="18" charset="0"/>
                        <a:ea typeface="Times New Roman" panose="02020603050405020304" pitchFamily="18" charset="0"/>
                      </a:endParaRPr>
                    </a:p>
                    <a:p>
                      <a:pPr marL="30480" marR="30480" algn="just">
                        <a:lnSpc>
                          <a:spcPct val="100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30480" marR="30480" algn="just">
                        <a:lnSpc>
                          <a:spcPct val="100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rPr>
                        <a:t>Lựa chọn và sắp xếp các ý tìm được từ truyện ngụ ngôn </a:t>
                      </a:r>
                      <a:r>
                        <a:rPr lang="en-US" sz="2800" i="1">
                          <a:solidFill>
                            <a:srgbClr val="000000"/>
                          </a:solidFill>
                          <a:effectLst/>
                          <a:latin typeface="Times New Roman" panose="02020603050405020304" pitchFamily="18" charset="0"/>
                          <a:ea typeface="Times New Roman" panose="02020603050405020304" pitchFamily="18" charset="0"/>
                        </a:rPr>
                        <a:t>Ếch ngồi đáy giếng</a:t>
                      </a:r>
                      <a:r>
                        <a:rPr lang="en-US" sz="2800">
                          <a:solidFill>
                            <a:srgbClr val="000000"/>
                          </a:solidFill>
                          <a:effectLst/>
                          <a:latin typeface="Times New Roman" panose="02020603050405020304" pitchFamily="18" charset="0"/>
                          <a:ea typeface="Times New Roman" panose="02020603050405020304" pitchFamily="18" charset="0"/>
                        </a:rPr>
                        <a:t> theo một trình tự hợp lí. </a:t>
                      </a:r>
                      <a:endParaRPr lang="en-US" sz="2800">
                        <a:effectLst/>
                        <a:latin typeface="Times New Roman" panose="02020603050405020304" pitchFamily="18" charset="0"/>
                        <a:ea typeface="Times New Roman" panose="02020603050405020304" pitchFamily="18" charset="0"/>
                      </a:endParaRPr>
                    </a:p>
                    <a:p>
                      <a:pPr algn="just">
                        <a:lnSpc>
                          <a:spcPct val="100000"/>
                        </a:lnSpc>
                      </a:pPr>
                      <a:r>
                        <a:rPr lang="pt-BR" sz="2800">
                          <a:solidFill>
                            <a:srgbClr val="000000"/>
                          </a:solidFill>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972010316"/>
                  </a:ext>
                </a:extLst>
              </a:tr>
              <a:tr h="0">
                <a:tc>
                  <a:txBody>
                    <a:bodyPr/>
                    <a:lstStyle/>
                    <a:p>
                      <a:pPr marL="30480" marR="30480" algn="just">
                        <a:lnSpc>
                          <a:spcPct val="10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rPr>
                        <a:t>Kết thúc</a:t>
                      </a:r>
                      <a:endParaRPr lang="en-US" sz="2800">
                        <a:effectLst/>
                        <a:latin typeface="Times New Roman" panose="02020603050405020304" pitchFamily="18" charset="0"/>
                        <a:ea typeface="Times New Roman" panose="02020603050405020304" pitchFamily="18" charset="0"/>
                      </a:endParaRPr>
                    </a:p>
                    <a:p>
                      <a:pPr marL="30480" marR="30480" algn="just">
                        <a:lnSpc>
                          <a:spcPct val="100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30480" marR="30480" algn="just">
                        <a:lnSpc>
                          <a:spcPct val="100000"/>
                        </a:lnSpc>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xét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ếch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00000"/>
                        </a:lnSpc>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truyện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Ếch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ngồi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đáy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giếng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86682336"/>
                  </a:ext>
                </a:extLst>
              </a:tr>
            </a:tbl>
          </a:graphicData>
        </a:graphic>
      </p:graphicFrame>
    </p:spTree>
    <p:extLst>
      <p:ext uri="{BB962C8B-B14F-4D97-AF65-F5344CB8AC3E}">
        <p14:creationId xmlns:p14="http://schemas.microsoft.com/office/powerpoint/2010/main" val="285797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1234</Words>
  <Application>Microsoft Office PowerPoint</Application>
  <PresentationFormat>Widescreen</PresentationFormat>
  <Paragraphs>93</Paragraphs>
  <Slides>15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Ngo Thuy Loan</cp:lastModifiedBy>
  <cp:revision>24</cp:revision>
  <dcterms:created xsi:type="dcterms:W3CDTF">2022-05-31T08:18:04Z</dcterms:created>
  <dcterms:modified xsi:type="dcterms:W3CDTF">2023-02-06T03:25:34Z</dcterms:modified>
</cp:coreProperties>
</file>