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563" r:id="rId4"/>
    <p:sldId id="258" r:id="rId5"/>
    <p:sldId id="574" r:id="rId6"/>
    <p:sldId id="583" r:id="rId7"/>
    <p:sldId id="567" r:id="rId8"/>
    <p:sldId id="565" r:id="rId9"/>
    <p:sldId id="576" r:id="rId10"/>
    <p:sldId id="584" r:id="rId11"/>
    <p:sldId id="572" r:id="rId12"/>
    <p:sldId id="575" r:id="rId13"/>
    <p:sldId id="562" r:id="rId14"/>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26" autoAdjust="0"/>
    <p:restoredTop sz="94660"/>
  </p:normalViewPr>
  <p:slideViewPr>
    <p:cSldViewPr snapToGrid="0">
      <p:cViewPr varScale="1">
        <p:scale>
          <a:sx n="113" d="100"/>
          <a:sy n="113" d="100"/>
        </p:scale>
        <p:origin x="-43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4BD1B-BDA5-5FAF-FC85-4EBA8D45B9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449BE0-8D6D-C1E5-BDD1-9F8F5CAF4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81E0373-A17B-AD3C-8925-437BADC30E04}"/>
              </a:ext>
            </a:extLst>
          </p:cNvPr>
          <p:cNvSpPr>
            <a:spLocks noGrp="1"/>
          </p:cNvSpPr>
          <p:nvPr>
            <p:ph type="dt" sz="half" idx="10"/>
          </p:nvPr>
        </p:nvSpPr>
        <p:spPr/>
        <p:txBody>
          <a:bodyPr/>
          <a:lstStyle/>
          <a:p>
            <a:fld id="{11749453-D4CE-4A81-8925-701CF3794D58}" type="datetimeFigureOut">
              <a:rPr lang="en-US" smtClean="0"/>
              <a:pPr/>
              <a:t>3/16/2024</a:t>
            </a:fld>
            <a:endParaRPr lang="en-US"/>
          </a:p>
        </p:txBody>
      </p:sp>
      <p:sp>
        <p:nvSpPr>
          <p:cNvPr id="5" name="Footer Placeholder 4">
            <a:extLst>
              <a:ext uri="{FF2B5EF4-FFF2-40B4-BE49-F238E27FC236}">
                <a16:creationId xmlns:a16="http://schemas.microsoft.com/office/drawing/2014/main" xmlns="" id="{9565E3F1-D8B2-543E-5553-12FE61D2D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B366C-EFB0-C179-208E-4B8E7E941C3D}"/>
              </a:ext>
            </a:extLst>
          </p:cNvPr>
          <p:cNvSpPr>
            <a:spLocks noGrp="1"/>
          </p:cNvSpPr>
          <p:nvPr>
            <p:ph type="sldNum" sz="quarter" idx="12"/>
          </p:nvPr>
        </p:nvSpPr>
        <p:spPr/>
        <p:txBody>
          <a:bodyPr/>
          <a:lstStyle/>
          <a:p>
            <a:fld id="{B71AA1A3-FB40-4BCD-A319-F13DD79DEDDA}" type="slidenum">
              <a:rPr lang="en-US" smtClean="0"/>
              <a:pPr/>
              <a:t>‹#›</a:t>
            </a:fld>
            <a:endParaRPr lang="en-US"/>
          </a:p>
        </p:txBody>
      </p:sp>
    </p:spTree>
    <p:extLst>
      <p:ext uri="{BB962C8B-B14F-4D97-AF65-F5344CB8AC3E}">
        <p14:creationId xmlns:p14="http://schemas.microsoft.com/office/powerpoint/2010/main" xmlns="" val="270751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E9DA14-E6C6-DEB2-FA6C-49BA109833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424BF7D-D54F-80B7-AE53-E9ABB2F564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D2BE448-565C-FD65-42B9-B1B24863AAD5}"/>
              </a:ext>
            </a:extLst>
          </p:cNvPr>
          <p:cNvSpPr>
            <a:spLocks noGrp="1"/>
          </p:cNvSpPr>
          <p:nvPr>
            <p:ph type="dt" sz="half" idx="10"/>
          </p:nvPr>
        </p:nvSpPr>
        <p:spPr/>
        <p:txBody>
          <a:bodyPr/>
          <a:lstStyle/>
          <a:p>
            <a:fld id="{11749453-D4CE-4A81-8925-701CF3794D58}" type="datetimeFigureOut">
              <a:rPr lang="en-US" smtClean="0"/>
              <a:pPr/>
              <a:t>3/16/2024</a:t>
            </a:fld>
            <a:endParaRPr lang="en-US"/>
          </a:p>
        </p:txBody>
      </p:sp>
      <p:sp>
        <p:nvSpPr>
          <p:cNvPr id="5" name="Footer Placeholder 4">
            <a:extLst>
              <a:ext uri="{FF2B5EF4-FFF2-40B4-BE49-F238E27FC236}">
                <a16:creationId xmlns:a16="http://schemas.microsoft.com/office/drawing/2014/main" xmlns="" id="{58E74DF2-4D2C-033F-8C82-8E0DB4B0C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141B0E-9B92-A8ED-F466-E14E99C0181E}"/>
              </a:ext>
            </a:extLst>
          </p:cNvPr>
          <p:cNvSpPr>
            <a:spLocks noGrp="1"/>
          </p:cNvSpPr>
          <p:nvPr>
            <p:ph type="sldNum" sz="quarter" idx="12"/>
          </p:nvPr>
        </p:nvSpPr>
        <p:spPr/>
        <p:txBody>
          <a:bodyPr/>
          <a:lstStyle/>
          <a:p>
            <a:fld id="{B71AA1A3-FB40-4BCD-A319-F13DD79DEDDA}" type="slidenum">
              <a:rPr lang="en-US" smtClean="0"/>
              <a:pPr/>
              <a:t>‹#›</a:t>
            </a:fld>
            <a:endParaRPr lang="en-US"/>
          </a:p>
        </p:txBody>
      </p:sp>
    </p:spTree>
    <p:extLst>
      <p:ext uri="{BB962C8B-B14F-4D97-AF65-F5344CB8AC3E}">
        <p14:creationId xmlns:p14="http://schemas.microsoft.com/office/powerpoint/2010/main" xmlns="" val="169028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7E9E66-763E-691E-B2E1-43FE12AEE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FBBA6-4CA6-D4D4-9BA9-90F349CE77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6F0A17-ED9C-95D3-3C6A-2218FFC2C083}"/>
              </a:ext>
            </a:extLst>
          </p:cNvPr>
          <p:cNvSpPr>
            <a:spLocks noGrp="1"/>
          </p:cNvSpPr>
          <p:nvPr>
            <p:ph type="dt" sz="half" idx="10"/>
          </p:nvPr>
        </p:nvSpPr>
        <p:spPr/>
        <p:txBody>
          <a:bodyPr/>
          <a:lstStyle/>
          <a:p>
            <a:fld id="{11749453-D4CE-4A81-8925-701CF3794D58}" type="datetimeFigureOut">
              <a:rPr lang="en-US" smtClean="0"/>
              <a:pPr/>
              <a:t>3/16/2024</a:t>
            </a:fld>
            <a:endParaRPr lang="en-US"/>
          </a:p>
        </p:txBody>
      </p:sp>
      <p:sp>
        <p:nvSpPr>
          <p:cNvPr id="5" name="Footer Placeholder 4">
            <a:extLst>
              <a:ext uri="{FF2B5EF4-FFF2-40B4-BE49-F238E27FC236}">
                <a16:creationId xmlns:a16="http://schemas.microsoft.com/office/drawing/2014/main" xmlns="" id="{E5DB4FD3-357B-A36E-E0F9-B9ED0DEBD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8AE89A-D0A3-F865-EB8C-524D984A8074}"/>
              </a:ext>
            </a:extLst>
          </p:cNvPr>
          <p:cNvSpPr>
            <a:spLocks noGrp="1"/>
          </p:cNvSpPr>
          <p:nvPr>
            <p:ph type="sldNum" sz="quarter" idx="12"/>
          </p:nvPr>
        </p:nvSpPr>
        <p:spPr/>
        <p:txBody>
          <a:bodyPr/>
          <a:lstStyle/>
          <a:p>
            <a:fld id="{B71AA1A3-FB40-4BCD-A319-F13DD79DEDDA}" type="slidenum">
              <a:rPr lang="en-US" smtClean="0"/>
              <a:pPr/>
              <a:t>‹#›</a:t>
            </a:fld>
            <a:endParaRPr lang="en-US"/>
          </a:p>
        </p:txBody>
      </p:sp>
    </p:spTree>
    <p:extLst>
      <p:ext uri="{BB962C8B-B14F-4D97-AF65-F5344CB8AC3E}">
        <p14:creationId xmlns:p14="http://schemas.microsoft.com/office/powerpoint/2010/main" xmlns="" val="3962586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D8EE0-F30C-8D0A-25C1-392EF28C0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E7CBD62-1C7A-BF75-F32C-704B9F192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7CBC42F-C784-1170-52FE-6378DFCCDE4A}"/>
              </a:ext>
            </a:extLst>
          </p:cNvPr>
          <p:cNvSpPr>
            <a:spLocks noGrp="1"/>
          </p:cNvSpPr>
          <p:nvPr>
            <p:ph type="dt" sz="half" idx="10"/>
          </p:nvPr>
        </p:nvSpPr>
        <p:spPr/>
        <p:txBody>
          <a:bodyPr/>
          <a:lstStyle/>
          <a:p>
            <a:fld id="{A1FA4719-566D-45AC-B838-49EE6D3E98C4}" type="datetimeFigureOut">
              <a:rPr lang="en-US" smtClean="0"/>
              <a:pPr/>
              <a:t>3/16/2024</a:t>
            </a:fld>
            <a:endParaRPr lang="en-US"/>
          </a:p>
        </p:txBody>
      </p:sp>
      <p:sp>
        <p:nvSpPr>
          <p:cNvPr id="5" name="Footer Placeholder 4">
            <a:extLst>
              <a:ext uri="{FF2B5EF4-FFF2-40B4-BE49-F238E27FC236}">
                <a16:creationId xmlns:a16="http://schemas.microsoft.com/office/drawing/2014/main" xmlns="" id="{5C4F8F77-50B9-F955-DC1B-D15629138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5B4F7D-921D-3C86-4953-710D3E4449B6}"/>
              </a:ext>
            </a:extLst>
          </p:cNvPr>
          <p:cNvSpPr>
            <a:spLocks noGrp="1"/>
          </p:cNvSpPr>
          <p:nvPr>
            <p:ph type="sldNum" sz="quarter" idx="12"/>
          </p:nvPr>
        </p:nvSpPr>
        <p:spPr/>
        <p:txBody>
          <a:bodyPr/>
          <a:lstStyle/>
          <a:p>
            <a:fld id="{68DD3AAB-7081-4524-884B-CCA22AECC080}" type="slidenum">
              <a:rPr lang="en-US" smtClean="0"/>
              <a:pPr/>
              <a:t>‹#›</a:t>
            </a:fld>
            <a:endParaRPr lang="en-US"/>
          </a:p>
        </p:txBody>
      </p:sp>
    </p:spTree>
    <p:extLst>
      <p:ext uri="{BB962C8B-B14F-4D97-AF65-F5344CB8AC3E}">
        <p14:creationId xmlns:p14="http://schemas.microsoft.com/office/powerpoint/2010/main" xmlns="" val="262567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3A87F-3E10-AEBE-F9E9-2EFD4FB51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4A10E9-559E-1B64-CE64-120F95A74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C923A1-50BA-EB30-6EA0-52FFD24B3D4A}"/>
              </a:ext>
            </a:extLst>
          </p:cNvPr>
          <p:cNvSpPr>
            <a:spLocks noGrp="1"/>
          </p:cNvSpPr>
          <p:nvPr>
            <p:ph type="dt" sz="half" idx="10"/>
          </p:nvPr>
        </p:nvSpPr>
        <p:spPr/>
        <p:txBody>
          <a:bodyPr/>
          <a:lstStyle/>
          <a:p>
            <a:fld id="{A1FA4719-566D-45AC-B838-49EE6D3E98C4}" type="datetimeFigureOut">
              <a:rPr lang="en-US" smtClean="0"/>
              <a:pPr/>
              <a:t>3/16/2024</a:t>
            </a:fld>
            <a:endParaRPr lang="en-US"/>
          </a:p>
        </p:txBody>
      </p:sp>
      <p:sp>
        <p:nvSpPr>
          <p:cNvPr id="5" name="Footer Placeholder 4">
            <a:extLst>
              <a:ext uri="{FF2B5EF4-FFF2-40B4-BE49-F238E27FC236}">
                <a16:creationId xmlns:a16="http://schemas.microsoft.com/office/drawing/2014/main" xmlns="" id="{609F3130-2809-3019-4D2A-C5B40230D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D4AC41-4FD3-F82C-5DF9-D342B75AC360}"/>
              </a:ext>
            </a:extLst>
          </p:cNvPr>
          <p:cNvSpPr>
            <a:spLocks noGrp="1"/>
          </p:cNvSpPr>
          <p:nvPr>
            <p:ph type="sldNum" sz="quarter" idx="12"/>
          </p:nvPr>
        </p:nvSpPr>
        <p:spPr/>
        <p:txBody>
          <a:bodyPr/>
          <a:lstStyle/>
          <a:p>
            <a:fld id="{68DD3AAB-7081-4524-884B-CCA22AECC080}" type="slidenum">
              <a:rPr lang="en-US" smtClean="0"/>
              <a:pPr/>
              <a:t>‹#›</a:t>
            </a:fld>
            <a:endParaRPr lang="en-US"/>
          </a:p>
        </p:txBody>
      </p:sp>
    </p:spTree>
    <p:extLst>
      <p:ext uri="{BB962C8B-B14F-4D97-AF65-F5344CB8AC3E}">
        <p14:creationId xmlns:p14="http://schemas.microsoft.com/office/powerpoint/2010/main" xmlns="" val="217194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A4895-52E9-C421-E29D-FFB91E0F8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2577BB5-5A10-9516-79C3-64451D284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460C6CF-5755-A419-1910-C40E7533F5AD}"/>
              </a:ext>
            </a:extLst>
          </p:cNvPr>
          <p:cNvSpPr>
            <a:spLocks noGrp="1"/>
          </p:cNvSpPr>
          <p:nvPr>
            <p:ph type="dt" sz="half" idx="10"/>
          </p:nvPr>
        </p:nvSpPr>
        <p:spPr/>
        <p:txBody>
          <a:bodyPr/>
          <a:lstStyle/>
          <a:p>
            <a:fld id="{A1FA4719-566D-45AC-B838-49EE6D3E98C4}" type="datetimeFigureOut">
              <a:rPr lang="en-US" smtClean="0"/>
              <a:pPr/>
              <a:t>3/16/2024</a:t>
            </a:fld>
            <a:endParaRPr lang="en-US"/>
          </a:p>
        </p:txBody>
      </p:sp>
      <p:sp>
        <p:nvSpPr>
          <p:cNvPr id="5" name="Footer Placeholder 4">
            <a:extLst>
              <a:ext uri="{FF2B5EF4-FFF2-40B4-BE49-F238E27FC236}">
                <a16:creationId xmlns:a16="http://schemas.microsoft.com/office/drawing/2014/main" xmlns="" id="{D042F8BB-4A37-6951-1A2E-B14133397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E97039-52E6-1CC0-75AC-531131CADB1E}"/>
              </a:ext>
            </a:extLst>
          </p:cNvPr>
          <p:cNvSpPr>
            <a:spLocks noGrp="1"/>
          </p:cNvSpPr>
          <p:nvPr>
            <p:ph type="sldNum" sz="quarter" idx="12"/>
          </p:nvPr>
        </p:nvSpPr>
        <p:spPr/>
        <p:txBody>
          <a:bodyPr/>
          <a:lstStyle/>
          <a:p>
            <a:fld id="{68DD3AAB-7081-4524-884B-CCA22AECC080}" type="slidenum">
              <a:rPr lang="en-US" smtClean="0"/>
              <a:pPr/>
              <a:t>‹#›</a:t>
            </a:fld>
            <a:endParaRPr lang="en-US"/>
          </a:p>
        </p:txBody>
      </p:sp>
    </p:spTree>
    <p:extLst>
      <p:ext uri="{BB962C8B-B14F-4D97-AF65-F5344CB8AC3E}">
        <p14:creationId xmlns:p14="http://schemas.microsoft.com/office/powerpoint/2010/main" xmlns="" val="115263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364FF-23DF-7585-9DE8-09A5C2060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E7A5AE9-5CDC-3F3F-9679-41DEE358E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A25955-E364-2AFC-DFFB-B5EF8BBBA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C8DB6A-77B1-5435-F19E-E9938F0461BC}"/>
              </a:ext>
            </a:extLst>
          </p:cNvPr>
          <p:cNvSpPr>
            <a:spLocks noGrp="1"/>
          </p:cNvSpPr>
          <p:nvPr>
            <p:ph type="dt" sz="half" idx="10"/>
          </p:nvPr>
        </p:nvSpPr>
        <p:spPr/>
        <p:txBody>
          <a:bodyPr/>
          <a:lstStyle/>
          <a:p>
            <a:fld id="{A1FA4719-566D-45AC-B838-49EE6D3E98C4}" type="datetimeFigureOut">
              <a:rPr lang="en-US" smtClean="0"/>
              <a:pPr/>
              <a:t>3/16/2024</a:t>
            </a:fld>
            <a:endParaRPr lang="en-US"/>
          </a:p>
        </p:txBody>
      </p:sp>
      <p:sp>
        <p:nvSpPr>
          <p:cNvPr id="6" name="Footer Placeholder 5">
            <a:extLst>
              <a:ext uri="{FF2B5EF4-FFF2-40B4-BE49-F238E27FC236}">
                <a16:creationId xmlns:a16="http://schemas.microsoft.com/office/drawing/2014/main" xmlns="" id="{36D8E902-F379-90E4-167E-A48A38E50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68ADBB1-64BC-4E7A-B430-169E9D3D9C9E}"/>
              </a:ext>
            </a:extLst>
          </p:cNvPr>
          <p:cNvSpPr>
            <a:spLocks noGrp="1"/>
          </p:cNvSpPr>
          <p:nvPr>
            <p:ph type="sldNum" sz="quarter" idx="12"/>
          </p:nvPr>
        </p:nvSpPr>
        <p:spPr/>
        <p:txBody>
          <a:bodyPr/>
          <a:lstStyle/>
          <a:p>
            <a:fld id="{68DD3AAB-7081-4524-884B-CCA22AECC080}" type="slidenum">
              <a:rPr lang="en-US" smtClean="0"/>
              <a:pPr/>
              <a:t>‹#›</a:t>
            </a:fld>
            <a:endParaRPr lang="en-US"/>
          </a:p>
        </p:txBody>
      </p:sp>
    </p:spTree>
    <p:extLst>
      <p:ext uri="{BB962C8B-B14F-4D97-AF65-F5344CB8AC3E}">
        <p14:creationId xmlns:p14="http://schemas.microsoft.com/office/powerpoint/2010/main" xmlns="" val="163912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9EB4A-D0B8-3898-6694-ACF60DB7F9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D9F7C9F-7752-28CF-AB78-0113FFC9B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A4FA48B-0864-EB4A-4586-3DBF1E4DAB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EF1A692-5F39-C311-3F28-ADD32F151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2242117-7152-683D-4547-3E5E41FD6C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B43B179-1ADA-37F1-C53B-EC9344310B09}"/>
              </a:ext>
            </a:extLst>
          </p:cNvPr>
          <p:cNvSpPr>
            <a:spLocks noGrp="1"/>
          </p:cNvSpPr>
          <p:nvPr>
            <p:ph type="dt" sz="half" idx="10"/>
          </p:nvPr>
        </p:nvSpPr>
        <p:spPr/>
        <p:txBody>
          <a:bodyPr/>
          <a:lstStyle/>
          <a:p>
            <a:fld id="{A1FA4719-566D-45AC-B838-49EE6D3E98C4}" type="datetimeFigureOut">
              <a:rPr lang="en-US" smtClean="0"/>
              <a:pPr/>
              <a:t>3/16/2024</a:t>
            </a:fld>
            <a:endParaRPr lang="en-US"/>
          </a:p>
        </p:txBody>
      </p:sp>
      <p:sp>
        <p:nvSpPr>
          <p:cNvPr id="8" name="Footer Placeholder 7">
            <a:extLst>
              <a:ext uri="{FF2B5EF4-FFF2-40B4-BE49-F238E27FC236}">
                <a16:creationId xmlns:a16="http://schemas.microsoft.com/office/drawing/2014/main" xmlns="" id="{9CFDACA2-F423-EC89-85B7-CEBB61B008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75C6CC1-33D5-48E1-5FBB-69D71228175E}"/>
              </a:ext>
            </a:extLst>
          </p:cNvPr>
          <p:cNvSpPr>
            <a:spLocks noGrp="1"/>
          </p:cNvSpPr>
          <p:nvPr>
            <p:ph type="sldNum" sz="quarter" idx="12"/>
          </p:nvPr>
        </p:nvSpPr>
        <p:spPr/>
        <p:txBody>
          <a:bodyPr/>
          <a:lstStyle/>
          <a:p>
            <a:fld id="{68DD3AAB-7081-4524-884B-CCA22AECC080}" type="slidenum">
              <a:rPr lang="en-US" smtClean="0"/>
              <a:pPr/>
              <a:t>‹#›</a:t>
            </a:fld>
            <a:endParaRPr lang="en-US"/>
          </a:p>
        </p:txBody>
      </p:sp>
    </p:spTree>
    <p:extLst>
      <p:ext uri="{BB962C8B-B14F-4D97-AF65-F5344CB8AC3E}">
        <p14:creationId xmlns:p14="http://schemas.microsoft.com/office/powerpoint/2010/main" xmlns="" val="267809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6038E-8985-0B4C-1C53-193F451DC6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2DFB643-275B-0A81-706F-577B01C2CEBF}"/>
              </a:ext>
            </a:extLst>
          </p:cNvPr>
          <p:cNvSpPr>
            <a:spLocks noGrp="1"/>
          </p:cNvSpPr>
          <p:nvPr>
            <p:ph type="dt" sz="half" idx="10"/>
          </p:nvPr>
        </p:nvSpPr>
        <p:spPr/>
        <p:txBody>
          <a:bodyPr/>
          <a:lstStyle/>
          <a:p>
            <a:fld id="{A1FA4719-566D-45AC-B838-49EE6D3E98C4}" type="datetimeFigureOut">
              <a:rPr lang="en-US" smtClean="0"/>
              <a:pPr/>
              <a:t>3/16/2024</a:t>
            </a:fld>
            <a:endParaRPr lang="en-US"/>
          </a:p>
        </p:txBody>
      </p:sp>
      <p:sp>
        <p:nvSpPr>
          <p:cNvPr id="4" name="Footer Placeholder 3">
            <a:extLst>
              <a:ext uri="{FF2B5EF4-FFF2-40B4-BE49-F238E27FC236}">
                <a16:creationId xmlns:a16="http://schemas.microsoft.com/office/drawing/2014/main" xmlns="" id="{C167E6A5-21D5-CC30-DF78-3AD3D4F5A4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8803FE1-200A-F32E-782B-9E66BA283011}"/>
              </a:ext>
            </a:extLst>
          </p:cNvPr>
          <p:cNvSpPr>
            <a:spLocks noGrp="1"/>
          </p:cNvSpPr>
          <p:nvPr>
            <p:ph type="sldNum" sz="quarter" idx="12"/>
          </p:nvPr>
        </p:nvSpPr>
        <p:spPr/>
        <p:txBody>
          <a:bodyPr/>
          <a:lstStyle/>
          <a:p>
            <a:fld id="{68DD3AAB-7081-4524-884B-CCA22AECC080}" type="slidenum">
              <a:rPr lang="en-US" smtClean="0"/>
              <a:pPr/>
              <a:t>‹#›</a:t>
            </a:fld>
            <a:endParaRPr lang="en-US"/>
          </a:p>
        </p:txBody>
      </p:sp>
    </p:spTree>
    <p:extLst>
      <p:ext uri="{BB962C8B-B14F-4D97-AF65-F5344CB8AC3E}">
        <p14:creationId xmlns:p14="http://schemas.microsoft.com/office/powerpoint/2010/main" xmlns="" val="3081411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13D9D15-ECF8-3670-C526-B8D7ADD77E5D}"/>
              </a:ext>
            </a:extLst>
          </p:cNvPr>
          <p:cNvSpPr>
            <a:spLocks noGrp="1"/>
          </p:cNvSpPr>
          <p:nvPr>
            <p:ph type="dt" sz="half" idx="10"/>
          </p:nvPr>
        </p:nvSpPr>
        <p:spPr/>
        <p:txBody>
          <a:bodyPr/>
          <a:lstStyle/>
          <a:p>
            <a:fld id="{A1FA4719-566D-45AC-B838-49EE6D3E98C4}" type="datetimeFigureOut">
              <a:rPr lang="en-US" smtClean="0"/>
              <a:pPr/>
              <a:t>3/16/2024</a:t>
            </a:fld>
            <a:endParaRPr lang="en-US"/>
          </a:p>
        </p:txBody>
      </p:sp>
      <p:sp>
        <p:nvSpPr>
          <p:cNvPr id="3" name="Footer Placeholder 2">
            <a:extLst>
              <a:ext uri="{FF2B5EF4-FFF2-40B4-BE49-F238E27FC236}">
                <a16:creationId xmlns:a16="http://schemas.microsoft.com/office/drawing/2014/main" xmlns="" id="{EB8A05B4-180C-2F31-E2E3-06FB9A2416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D856C49-9A06-0C44-4EAA-AD398D3BF8F2}"/>
              </a:ext>
            </a:extLst>
          </p:cNvPr>
          <p:cNvSpPr>
            <a:spLocks noGrp="1"/>
          </p:cNvSpPr>
          <p:nvPr>
            <p:ph type="sldNum" sz="quarter" idx="12"/>
          </p:nvPr>
        </p:nvSpPr>
        <p:spPr/>
        <p:txBody>
          <a:bodyPr/>
          <a:lstStyle/>
          <a:p>
            <a:fld id="{68DD3AAB-7081-4524-884B-CCA22AECC080}" type="slidenum">
              <a:rPr lang="en-US" smtClean="0"/>
              <a:pPr/>
              <a:t>‹#›</a:t>
            </a:fld>
            <a:endParaRPr lang="en-US"/>
          </a:p>
        </p:txBody>
      </p:sp>
    </p:spTree>
    <p:extLst>
      <p:ext uri="{BB962C8B-B14F-4D97-AF65-F5344CB8AC3E}">
        <p14:creationId xmlns:p14="http://schemas.microsoft.com/office/powerpoint/2010/main" xmlns="" val="133666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0BCD5-BCA7-4522-0B00-5F908CBF0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83BE914-2C8E-79CC-1AD2-EFC3D970E6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B0BA153-C848-62C7-C71D-EF6CFC5E9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0D6ECC-FC77-0DF7-3272-F52345E66E69}"/>
              </a:ext>
            </a:extLst>
          </p:cNvPr>
          <p:cNvSpPr>
            <a:spLocks noGrp="1"/>
          </p:cNvSpPr>
          <p:nvPr>
            <p:ph type="dt" sz="half" idx="10"/>
          </p:nvPr>
        </p:nvSpPr>
        <p:spPr/>
        <p:txBody>
          <a:bodyPr/>
          <a:lstStyle/>
          <a:p>
            <a:fld id="{A1FA4719-566D-45AC-B838-49EE6D3E98C4}" type="datetimeFigureOut">
              <a:rPr lang="en-US" smtClean="0"/>
              <a:pPr/>
              <a:t>3/16/2024</a:t>
            </a:fld>
            <a:endParaRPr lang="en-US"/>
          </a:p>
        </p:txBody>
      </p:sp>
      <p:sp>
        <p:nvSpPr>
          <p:cNvPr id="6" name="Footer Placeholder 5">
            <a:extLst>
              <a:ext uri="{FF2B5EF4-FFF2-40B4-BE49-F238E27FC236}">
                <a16:creationId xmlns:a16="http://schemas.microsoft.com/office/drawing/2014/main" xmlns="" id="{F5F012F4-5D68-3A0D-C93D-67E1DD7AF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CC68B2-EC28-D62A-55C2-9A2090F55910}"/>
              </a:ext>
            </a:extLst>
          </p:cNvPr>
          <p:cNvSpPr>
            <a:spLocks noGrp="1"/>
          </p:cNvSpPr>
          <p:nvPr>
            <p:ph type="sldNum" sz="quarter" idx="12"/>
          </p:nvPr>
        </p:nvSpPr>
        <p:spPr/>
        <p:txBody>
          <a:bodyPr/>
          <a:lstStyle/>
          <a:p>
            <a:fld id="{68DD3AAB-7081-4524-884B-CCA22AECC080}" type="slidenum">
              <a:rPr lang="en-US" smtClean="0"/>
              <a:pPr/>
              <a:t>‹#›</a:t>
            </a:fld>
            <a:endParaRPr lang="en-US"/>
          </a:p>
        </p:txBody>
      </p:sp>
    </p:spTree>
    <p:extLst>
      <p:ext uri="{BB962C8B-B14F-4D97-AF65-F5344CB8AC3E}">
        <p14:creationId xmlns:p14="http://schemas.microsoft.com/office/powerpoint/2010/main" xmlns="" val="144869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072FA-A875-9952-8DC2-61C2201A8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F68E10F-E016-B4B6-5AB6-C970AB6D8F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6E60C9-97A9-E648-A2C9-5C9E01D3D43C}"/>
              </a:ext>
            </a:extLst>
          </p:cNvPr>
          <p:cNvSpPr>
            <a:spLocks noGrp="1"/>
          </p:cNvSpPr>
          <p:nvPr>
            <p:ph type="dt" sz="half" idx="10"/>
          </p:nvPr>
        </p:nvSpPr>
        <p:spPr/>
        <p:txBody>
          <a:bodyPr/>
          <a:lstStyle/>
          <a:p>
            <a:fld id="{11749453-D4CE-4A81-8925-701CF3794D58}" type="datetimeFigureOut">
              <a:rPr lang="en-US" smtClean="0"/>
              <a:pPr/>
              <a:t>3/16/2024</a:t>
            </a:fld>
            <a:endParaRPr lang="en-US"/>
          </a:p>
        </p:txBody>
      </p:sp>
      <p:sp>
        <p:nvSpPr>
          <p:cNvPr id="5" name="Footer Placeholder 4">
            <a:extLst>
              <a:ext uri="{FF2B5EF4-FFF2-40B4-BE49-F238E27FC236}">
                <a16:creationId xmlns:a16="http://schemas.microsoft.com/office/drawing/2014/main" xmlns="" id="{31677D4B-F9A7-E6DA-223F-6C07C81D3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2800AC-2C20-67E8-6A00-E7714569E5B6}"/>
              </a:ext>
            </a:extLst>
          </p:cNvPr>
          <p:cNvSpPr>
            <a:spLocks noGrp="1"/>
          </p:cNvSpPr>
          <p:nvPr>
            <p:ph type="sldNum" sz="quarter" idx="12"/>
          </p:nvPr>
        </p:nvSpPr>
        <p:spPr/>
        <p:txBody>
          <a:bodyPr/>
          <a:lstStyle/>
          <a:p>
            <a:fld id="{B71AA1A3-FB40-4BCD-A319-F13DD79DEDDA}" type="slidenum">
              <a:rPr lang="en-US" smtClean="0"/>
              <a:pPr/>
              <a:t>‹#›</a:t>
            </a:fld>
            <a:endParaRPr lang="en-US"/>
          </a:p>
        </p:txBody>
      </p:sp>
    </p:spTree>
    <p:extLst>
      <p:ext uri="{BB962C8B-B14F-4D97-AF65-F5344CB8AC3E}">
        <p14:creationId xmlns:p14="http://schemas.microsoft.com/office/powerpoint/2010/main" xmlns="" val="17457040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0A25A0-3A5B-FB21-B462-DA45F8053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17C5C7E-D1E4-231F-ACE0-79A86DA04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6DCE81-BE52-A714-9EDF-3E2D1E32F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FB1FB1A-16B9-25EA-463F-8AE2DBFB8315}"/>
              </a:ext>
            </a:extLst>
          </p:cNvPr>
          <p:cNvSpPr>
            <a:spLocks noGrp="1"/>
          </p:cNvSpPr>
          <p:nvPr>
            <p:ph type="dt" sz="half" idx="10"/>
          </p:nvPr>
        </p:nvSpPr>
        <p:spPr/>
        <p:txBody>
          <a:bodyPr/>
          <a:lstStyle/>
          <a:p>
            <a:fld id="{A1FA4719-566D-45AC-B838-49EE6D3E98C4}" type="datetimeFigureOut">
              <a:rPr lang="en-US" smtClean="0"/>
              <a:pPr/>
              <a:t>3/16/2024</a:t>
            </a:fld>
            <a:endParaRPr lang="en-US"/>
          </a:p>
        </p:txBody>
      </p:sp>
      <p:sp>
        <p:nvSpPr>
          <p:cNvPr id="6" name="Footer Placeholder 5">
            <a:extLst>
              <a:ext uri="{FF2B5EF4-FFF2-40B4-BE49-F238E27FC236}">
                <a16:creationId xmlns:a16="http://schemas.microsoft.com/office/drawing/2014/main" xmlns="" id="{C05BB471-AF3D-BCE6-3BD6-0C44F0FD4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D98656-C1BA-0365-0686-79B6674244B6}"/>
              </a:ext>
            </a:extLst>
          </p:cNvPr>
          <p:cNvSpPr>
            <a:spLocks noGrp="1"/>
          </p:cNvSpPr>
          <p:nvPr>
            <p:ph type="sldNum" sz="quarter" idx="12"/>
          </p:nvPr>
        </p:nvSpPr>
        <p:spPr/>
        <p:txBody>
          <a:bodyPr/>
          <a:lstStyle/>
          <a:p>
            <a:fld id="{68DD3AAB-7081-4524-884B-CCA22AECC080}" type="slidenum">
              <a:rPr lang="en-US" smtClean="0"/>
              <a:pPr/>
              <a:t>‹#›</a:t>
            </a:fld>
            <a:endParaRPr lang="en-US"/>
          </a:p>
        </p:txBody>
      </p:sp>
    </p:spTree>
    <p:extLst>
      <p:ext uri="{BB962C8B-B14F-4D97-AF65-F5344CB8AC3E}">
        <p14:creationId xmlns:p14="http://schemas.microsoft.com/office/powerpoint/2010/main" xmlns="" val="3045517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0A50A-C6B8-8324-9AB0-E6779C1C02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AD686D7-9689-06A4-3528-07F3D131F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B8224D-3011-32AA-5935-73A517DC9B14}"/>
              </a:ext>
            </a:extLst>
          </p:cNvPr>
          <p:cNvSpPr>
            <a:spLocks noGrp="1"/>
          </p:cNvSpPr>
          <p:nvPr>
            <p:ph type="dt" sz="half" idx="10"/>
          </p:nvPr>
        </p:nvSpPr>
        <p:spPr/>
        <p:txBody>
          <a:bodyPr/>
          <a:lstStyle/>
          <a:p>
            <a:fld id="{A1FA4719-566D-45AC-B838-49EE6D3E98C4}" type="datetimeFigureOut">
              <a:rPr lang="en-US" smtClean="0"/>
              <a:pPr/>
              <a:t>3/16/2024</a:t>
            </a:fld>
            <a:endParaRPr lang="en-US"/>
          </a:p>
        </p:txBody>
      </p:sp>
      <p:sp>
        <p:nvSpPr>
          <p:cNvPr id="5" name="Footer Placeholder 4">
            <a:extLst>
              <a:ext uri="{FF2B5EF4-FFF2-40B4-BE49-F238E27FC236}">
                <a16:creationId xmlns:a16="http://schemas.microsoft.com/office/drawing/2014/main" xmlns="" id="{0A6BFB18-1E8E-7BB0-0CB4-14FEC16E1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C0861F-5B97-4306-2416-DE210B062AC6}"/>
              </a:ext>
            </a:extLst>
          </p:cNvPr>
          <p:cNvSpPr>
            <a:spLocks noGrp="1"/>
          </p:cNvSpPr>
          <p:nvPr>
            <p:ph type="sldNum" sz="quarter" idx="12"/>
          </p:nvPr>
        </p:nvSpPr>
        <p:spPr/>
        <p:txBody>
          <a:bodyPr/>
          <a:lstStyle/>
          <a:p>
            <a:fld id="{68DD3AAB-7081-4524-884B-CCA22AECC080}" type="slidenum">
              <a:rPr lang="en-US" smtClean="0"/>
              <a:pPr/>
              <a:t>‹#›</a:t>
            </a:fld>
            <a:endParaRPr lang="en-US"/>
          </a:p>
        </p:txBody>
      </p:sp>
    </p:spTree>
    <p:extLst>
      <p:ext uri="{BB962C8B-B14F-4D97-AF65-F5344CB8AC3E}">
        <p14:creationId xmlns:p14="http://schemas.microsoft.com/office/powerpoint/2010/main" xmlns="" val="352505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72CBEC-91BD-D336-0522-BFDF5605BF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AEA844B-5AE7-A036-8D91-8457B25DC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8CE0DC-A585-F469-58B2-246B30EFDE39}"/>
              </a:ext>
            </a:extLst>
          </p:cNvPr>
          <p:cNvSpPr>
            <a:spLocks noGrp="1"/>
          </p:cNvSpPr>
          <p:nvPr>
            <p:ph type="dt" sz="half" idx="10"/>
          </p:nvPr>
        </p:nvSpPr>
        <p:spPr/>
        <p:txBody>
          <a:bodyPr/>
          <a:lstStyle/>
          <a:p>
            <a:fld id="{A1FA4719-566D-45AC-B838-49EE6D3E98C4}" type="datetimeFigureOut">
              <a:rPr lang="en-US" smtClean="0"/>
              <a:pPr/>
              <a:t>3/16/2024</a:t>
            </a:fld>
            <a:endParaRPr lang="en-US"/>
          </a:p>
        </p:txBody>
      </p:sp>
      <p:sp>
        <p:nvSpPr>
          <p:cNvPr id="5" name="Footer Placeholder 4">
            <a:extLst>
              <a:ext uri="{FF2B5EF4-FFF2-40B4-BE49-F238E27FC236}">
                <a16:creationId xmlns:a16="http://schemas.microsoft.com/office/drawing/2014/main" xmlns="" id="{9990AEF7-6F47-FDA3-6BB3-14A56B0FE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414D0B-E4D0-3AFD-A025-21632DE13863}"/>
              </a:ext>
            </a:extLst>
          </p:cNvPr>
          <p:cNvSpPr>
            <a:spLocks noGrp="1"/>
          </p:cNvSpPr>
          <p:nvPr>
            <p:ph type="sldNum" sz="quarter" idx="12"/>
          </p:nvPr>
        </p:nvSpPr>
        <p:spPr/>
        <p:txBody>
          <a:bodyPr/>
          <a:lstStyle/>
          <a:p>
            <a:fld id="{68DD3AAB-7081-4524-884B-CCA22AECC080}" type="slidenum">
              <a:rPr lang="en-US" smtClean="0"/>
              <a:pPr/>
              <a:t>‹#›</a:t>
            </a:fld>
            <a:endParaRPr lang="en-US"/>
          </a:p>
        </p:txBody>
      </p:sp>
    </p:spTree>
    <p:extLst>
      <p:ext uri="{BB962C8B-B14F-4D97-AF65-F5344CB8AC3E}">
        <p14:creationId xmlns:p14="http://schemas.microsoft.com/office/powerpoint/2010/main" xmlns="" val="149847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3EC33-033D-FD13-3B27-D85E188EA3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088E586-F158-B10C-B108-B49F5F377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BE435EB-1885-5370-A22E-8E6D8D960A83}"/>
              </a:ext>
            </a:extLst>
          </p:cNvPr>
          <p:cNvSpPr>
            <a:spLocks noGrp="1"/>
          </p:cNvSpPr>
          <p:nvPr>
            <p:ph type="dt" sz="half" idx="10"/>
          </p:nvPr>
        </p:nvSpPr>
        <p:spPr/>
        <p:txBody>
          <a:bodyPr/>
          <a:lstStyle/>
          <a:p>
            <a:fld id="{11749453-D4CE-4A81-8925-701CF3794D58}" type="datetimeFigureOut">
              <a:rPr lang="en-US" smtClean="0"/>
              <a:pPr/>
              <a:t>3/16/2024</a:t>
            </a:fld>
            <a:endParaRPr lang="en-US"/>
          </a:p>
        </p:txBody>
      </p:sp>
      <p:sp>
        <p:nvSpPr>
          <p:cNvPr id="5" name="Footer Placeholder 4">
            <a:extLst>
              <a:ext uri="{FF2B5EF4-FFF2-40B4-BE49-F238E27FC236}">
                <a16:creationId xmlns:a16="http://schemas.microsoft.com/office/drawing/2014/main" xmlns="" id="{21AD159F-F47E-02B6-19D8-11105A765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C039E9-2126-850C-8E40-D3738B0651F6}"/>
              </a:ext>
            </a:extLst>
          </p:cNvPr>
          <p:cNvSpPr>
            <a:spLocks noGrp="1"/>
          </p:cNvSpPr>
          <p:nvPr>
            <p:ph type="sldNum" sz="quarter" idx="12"/>
          </p:nvPr>
        </p:nvSpPr>
        <p:spPr/>
        <p:txBody>
          <a:bodyPr/>
          <a:lstStyle/>
          <a:p>
            <a:fld id="{B71AA1A3-FB40-4BCD-A319-F13DD79DEDDA}" type="slidenum">
              <a:rPr lang="en-US" smtClean="0"/>
              <a:pPr/>
              <a:t>‹#›</a:t>
            </a:fld>
            <a:endParaRPr lang="en-US"/>
          </a:p>
        </p:txBody>
      </p:sp>
    </p:spTree>
    <p:extLst>
      <p:ext uri="{BB962C8B-B14F-4D97-AF65-F5344CB8AC3E}">
        <p14:creationId xmlns:p14="http://schemas.microsoft.com/office/powerpoint/2010/main" xmlns="" val="290173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1C384-CF68-5829-49E8-62AFF59ED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CDCF60-8630-27BA-5A14-13FDB1DF9D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01A56D9-4A07-6019-B3BB-62D19BF7E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933ED6E-A172-C687-46EE-67F1DBE50197}"/>
              </a:ext>
            </a:extLst>
          </p:cNvPr>
          <p:cNvSpPr>
            <a:spLocks noGrp="1"/>
          </p:cNvSpPr>
          <p:nvPr>
            <p:ph type="dt" sz="half" idx="10"/>
          </p:nvPr>
        </p:nvSpPr>
        <p:spPr/>
        <p:txBody>
          <a:bodyPr/>
          <a:lstStyle/>
          <a:p>
            <a:fld id="{11749453-D4CE-4A81-8925-701CF3794D58}" type="datetimeFigureOut">
              <a:rPr lang="en-US" smtClean="0"/>
              <a:pPr/>
              <a:t>3/16/2024</a:t>
            </a:fld>
            <a:endParaRPr lang="en-US"/>
          </a:p>
        </p:txBody>
      </p:sp>
      <p:sp>
        <p:nvSpPr>
          <p:cNvPr id="6" name="Footer Placeholder 5">
            <a:extLst>
              <a:ext uri="{FF2B5EF4-FFF2-40B4-BE49-F238E27FC236}">
                <a16:creationId xmlns:a16="http://schemas.microsoft.com/office/drawing/2014/main" xmlns="" id="{21687EC9-D347-4A17-8FD6-1BEF64659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34A1B41-FFFF-AE01-A334-87042A7DBEFF}"/>
              </a:ext>
            </a:extLst>
          </p:cNvPr>
          <p:cNvSpPr>
            <a:spLocks noGrp="1"/>
          </p:cNvSpPr>
          <p:nvPr>
            <p:ph type="sldNum" sz="quarter" idx="12"/>
          </p:nvPr>
        </p:nvSpPr>
        <p:spPr/>
        <p:txBody>
          <a:bodyPr/>
          <a:lstStyle/>
          <a:p>
            <a:fld id="{B71AA1A3-FB40-4BCD-A319-F13DD79DEDDA}" type="slidenum">
              <a:rPr lang="en-US" smtClean="0"/>
              <a:pPr/>
              <a:t>‹#›</a:t>
            </a:fld>
            <a:endParaRPr lang="en-US"/>
          </a:p>
        </p:txBody>
      </p:sp>
    </p:spTree>
    <p:extLst>
      <p:ext uri="{BB962C8B-B14F-4D97-AF65-F5344CB8AC3E}">
        <p14:creationId xmlns:p14="http://schemas.microsoft.com/office/powerpoint/2010/main" xmlns="" val="302761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9D7FEB-1174-9309-AE1A-C58FF47B7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9D4741C-3CEA-6E50-0814-0E92B604A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7C977A9-F330-F5CB-41EC-D0E01072E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235E150-AD32-380E-6C83-283C4BEDB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CD5122F-CF02-133E-9CD9-A57783359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CE0CC03-06B5-4C1D-2613-7BC387D6DF89}"/>
              </a:ext>
            </a:extLst>
          </p:cNvPr>
          <p:cNvSpPr>
            <a:spLocks noGrp="1"/>
          </p:cNvSpPr>
          <p:nvPr>
            <p:ph type="dt" sz="half" idx="10"/>
          </p:nvPr>
        </p:nvSpPr>
        <p:spPr/>
        <p:txBody>
          <a:bodyPr/>
          <a:lstStyle/>
          <a:p>
            <a:fld id="{11749453-D4CE-4A81-8925-701CF3794D58}" type="datetimeFigureOut">
              <a:rPr lang="en-US" smtClean="0"/>
              <a:pPr/>
              <a:t>3/16/2024</a:t>
            </a:fld>
            <a:endParaRPr lang="en-US"/>
          </a:p>
        </p:txBody>
      </p:sp>
      <p:sp>
        <p:nvSpPr>
          <p:cNvPr id="8" name="Footer Placeholder 7">
            <a:extLst>
              <a:ext uri="{FF2B5EF4-FFF2-40B4-BE49-F238E27FC236}">
                <a16:creationId xmlns:a16="http://schemas.microsoft.com/office/drawing/2014/main" xmlns="" id="{E82495B4-F231-C3B7-E36E-934EADCC2A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06AC45C-F02D-8DA7-1DD3-A5BDED3EEA5A}"/>
              </a:ext>
            </a:extLst>
          </p:cNvPr>
          <p:cNvSpPr>
            <a:spLocks noGrp="1"/>
          </p:cNvSpPr>
          <p:nvPr>
            <p:ph type="sldNum" sz="quarter" idx="12"/>
          </p:nvPr>
        </p:nvSpPr>
        <p:spPr/>
        <p:txBody>
          <a:bodyPr/>
          <a:lstStyle/>
          <a:p>
            <a:fld id="{B71AA1A3-FB40-4BCD-A319-F13DD79DEDDA}" type="slidenum">
              <a:rPr lang="en-US" smtClean="0"/>
              <a:pPr/>
              <a:t>‹#›</a:t>
            </a:fld>
            <a:endParaRPr lang="en-US"/>
          </a:p>
        </p:txBody>
      </p:sp>
    </p:spTree>
    <p:extLst>
      <p:ext uri="{BB962C8B-B14F-4D97-AF65-F5344CB8AC3E}">
        <p14:creationId xmlns:p14="http://schemas.microsoft.com/office/powerpoint/2010/main" xmlns="" val="275635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E2CBB-37BE-AD9A-1C14-595DF54C5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E464D7A-8F18-D214-F9E5-2A626E195B49}"/>
              </a:ext>
            </a:extLst>
          </p:cNvPr>
          <p:cNvSpPr>
            <a:spLocks noGrp="1"/>
          </p:cNvSpPr>
          <p:nvPr>
            <p:ph type="dt" sz="half" idx="10"/>
          </p:nvPr>
        </p:nvSpPr>
        <p:spPr/>
        <p:txBody>
          <a:bodyPr/>
          <a:lstStyle/>
          <a:p>
            <a:fld id="{11749453-D4CE-4A81-8925-701CF3794D58}" type="datetimeFigureOut">
              <a:rPr lang="en-US" smtClean="0"/>
              <a:pPr/>
              <a:t>3/16/2024</a:t>
            </a:fld>
            <a:endParaRPr lang="en-US"/>
          </a:p>
        </p:txBody>
      </p:sp>
      <p:sp>
        <p:nvSpPr>
          <p:cNvPr id="4" name="Footer Placeholder 3">
            <a:extLst>
              <a:ext uri="{FF2B5EF4-FFF2-40B4-BE49-F238E27FC236}">
                <a16:creationId xmlns:a16="http://schemas.microsoft.com/office/drawing/2014/main" xmlns="" id="{304EE89B-EFDD-C63C-609E-A5082689A3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516C8D7-0847-6F3C-A532-8E327BB9BC6D}"/>
              </a:ext>
            </a:extLst>
          </p:cNvPr>
          <p:cNvSpPr>
            <a:spLocks noGrp="1"/>
          </p:cNvSpPr>
          <p:nvPr>
            <p:ph type="sldNum" sz="quarter" idx="12"/>
          </p:nvPr>
        </p:nvSpPr>
        <p:spPr/>
        <p:txBody>
          <a:bodyPr/>
          <a:lstStyle/>
          <a:p>
            <a:fld id="{B71AA1A3-FB40-4BCD-A319-F13DD79DEDDA}" type="slidenum">
              <a:rPr lang="en-US" smtClean="0"/>
              <a:pPr/>
              <a:t>‹#›</a:t>
            </a:fld>
            <a:endParaRPr lang="en-US"/>
          </a:p>
        </p:txBody>
      </p:sp>
    </p:spTree>
    <p:extLst>
      <p:ext uri="{BB962C8B-B14F-4D97-AF65-F5344CB8AC3E}">
        <p14:creationId xmlns:p14="http://schemas.microsoft.com/office/powerpoint/2010/main" xmlns="" val="123279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ECCFBDB-62D6-B759-1552-C0972FAF9ADA}"/>
              </a:ext>
            </a:extLst>
          </p:cNvPr>
          <p:cNvSpPr>
            <a:spLocks noGrp="1"/>
          </p:cNvSpPr>
          <p:nvPr>
            <p:ph type="dt" sz="half" idx="10"/>
          </p:nvPr>
        </p:nvSpPr>
        <p:spPr/>
        <p:txBody>
          <a:bodyPr/>
          <a:lstStyle/>
          <a:p>
            <a:fld id="{11749453-D4CE-4A81-8925-701CF3794D58}" type="datetimeFigureOut">
              <a:rPr lang="en-US" smtClean="0"/>
              <a:pPr/>
              <a:t>3/16/2024</a:t>
            </a:fld>
            <a:endParaRPr lang="en-US"/>
          </a:p>
        </p:txBody>
      </p:sp>
      <p:sp>
        <p:nvSpPr>
          <p:cNvPr id="3" name="Footer Placeholder 2">
            <a:extLst>
              <a:ext uri="{FF2B5EF4-FFF2-40B4-BE49-F238E27FC236}">
                <a16:creationId xmlns:a16="http://schemas.microsoft.com/office/drawing/2014/main" xmlns="" id="{B49FDA2C-2B84-CF16-A2DC-56DBB689C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FAD0A6D-105A-57A6-A617-24B1736BDDC5}"/>
              </a:ext>
            </a:extLst>
          </p:cNvPr>
          <p:cNvSpPr>
            <a:spLocks noGrp="1"/>
          </p:cNvSpPr>
          <p:nvPr>
            <p:ph type="sldNum" sz="quarter" idx="12"/>
          </p:nvPr>
        </p:nvSpPr>
        <p:spPr/>
        <p:txBody>
          <a:bodyPr/>
          <a:lstStyle/>
          <a:p>
            <a:fld id="{B71AA1A3-FB40-4BCD-A319-F13DD79DEDDA}" type="slidenum">
              <a:rPr lang="en-US" smtClean="0"/>
              <a:pPr/>
              <a:t>‹#›</a:t>
            </a:fld>
            <a:endParaRPr lang="en-US"/>
          </a:p>
        </p:txBody>
      </p:sp>
    </p:spTree>
    <p:extLst>
      <p:ext uri="{BB962C8B-B14F-4D97-AF65-F5344CB8AC3E}">
        <p14:creationId xmlns:p14="http://schemas.microsoft.com/office/powerpoint/2010/main" xmlns="" val="72850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C790B7-AD6A-0F1D-4C6C-97010FA19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29774A3-C4C8-C1D9-140B-DFC027862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50FC7F5-6C9A-5A3F-40E7-3EF4825F6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AB840F-BA04-7DD8-5F4D-7E6FEAC1198D}"/>
              </a:ext>
            </a:extLst>
          </p:cNvPr>
          <p:cNvSpPr>
            <a:spLocks noGrp="1"/>
          </p:cNvSpPr>
          <p:nvPr>
            <p:ph type="dt" sz="half" idx="10"/>
          </p:nvPr>
        </p:nvSpPr>
        <p:spPr/>
        <p:txBody>
          <a:bodyPr/>
          <a:lstStyle/>
          <a:p>
            <a:fld id="{11749453-D4CE-4A81-8925-701CF3794D58}" type="datetimeFigureOut">
              <a:rPr lang="en-US" smtClean="0"/>
              <a:pPr/>
              <a:t>3/16/2024</a:t>
            </a:fld>
            <a:endParaRPr lang="en-US"/>
          </a:p>
        </p:txBody>
      </p:sp>
      <p:sp>
        <p:nvSpPr>
          <p:cNvPr id="6" name="Footer Placeholder 5">
            <a:extLst>
              <a:ext uri="{FF2B5EF4-FFF2-40B4-BE49-F238E27FC236}">
                <a16:creationId xmlns:a16="http://schemas.microsoft.com/office/drawing/2014/main" xmlns="" id="{2F013F15-7FA3-5503-2BA4-A98CE07BE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9F149E-65C6-4019-1818-E16145C40696}"/>
              </a:ext>
            </a:extLst>
          </p:cNvPr>
          <p:cNvSpPr>
            <a:spLocks noGrp="1"/>
          </p:cNvSpPr>
          <p:nvPr>
            <p:ph type="sldNum" sz="quarter" idx="12"/>
          </p:nvPr>
        </p:nvSpPr>
        <p:spPr/>
        <p:txBody>
          <a:bodyPr/>
          <a:lstStyle/>
          <a:p>
            <a:fld id="{B71AA1A3-FB40-4BCD-A319-F13DD79DEDDA}" type="slidenum">
              <a:rPr lang="en-US" smtClean="0"/>
              <a:pPr/>
              <a:t>‹#›</a:t>
            </a:fld>
            <a:endParaRPr lang="en-US"/>
          </a:p>
        </p:txBody>
      </p:sp>
    </p:spTree>
    <p:extLst>
      <p:ext uri="{BB962C8B-B14F-4D97-AF65-F5344CB8AC3E}">
        <p14:creationId xmlns:p14="http://schemas.microsoft.com/office/powerpoint/2010/main" xmlns="" val="30140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7D8BE-5C8A-1064-8371-34F152834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661D53C-4D2D-750E-F349-131BEF5E9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EDA56A5-0A32-B89F-8A1B-5B7F52193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EFC665-3483-1C69-1B85-1ACA98929284}"/>
              </a:ext>
            </a:extLst>
          </p:cNvPr>
          <p:cNvSpPr>
            <a:spLocks noGrp="1"/>
          </p:cNvSpPr>
          <p:nvPr>
            <p:ph type="dt" sz="half" idx="10"/>
          </p:nvPr>
        </p:nvSpPr>
        <p:spPr/>
        <p:txBody>
          <a:bodyPr/>
          <a:lstStyle/>
          <a:p>
            <a:fld id="{11749453-D4CE-4A81-8925-701CF3794D58}" type="datetimeFigureOut">
              <a:rPr lang="en-US" smtClean="0"/>
              <a:pPr/>
              <a:t>3/16/2024</a:t>
            </a:fld>
            <a:endParaRPr lang="en-US"/>
          </a:p>
        </p:txBody>
      </p:sp>
      <p:sp>
        <p:nvSpPr>
          <p:cNvPr id="6" name="Footer Placeholder 5">
            <a:extLst>
              <a:ext uri="{FF2B5EF4-FFF2-40B4-BE49-F238E27FC236}">
                <a16:creationId xmlns:a16="http://schemas.microsoft.com/office/drawing/2014/main" xmlns="" id="{DB4320AA-183C-95E6-2AAE-7546387DF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9C2583-5631-10A7-9FDF-B9CE25644B51}"/>
              </a:ext>
            </a:extLst>
          </p:cNvPr>
          <p:cNvSpPr>
            <a:spLocks noGrp="1"/>
          </p:cNvSpPr>
          <p:nvPr>
            <p:ph type="sldNum" sz="quarter" idx="12"/>
          </p:nvPr>
        </p:nvSpPr>
        <p:spPr/>
        <p:txBody>
          <a:bodyPr/>
          <a:lstStyle/>
          <a:p>
            <a:fld id="{B71AA1A3-FB40-4BCD-A319-F13DD79DEDDA}" type="slidenum">
              <a:rPr lang="en-US" smtClean="0"/>
              <a:pPr/>
              <a:t>‹#›</a:t>
            </a:fld>
            <a:endParaRPr lang="en-US"/>
          </a:p>
        </p:txBody>
      </p:sp>
    </p:spTree>
    <p:extLst>
      <p:ext uri="{BB962C8B-B14F-4D97-AF65-F5344CB8AC3E}">
        <p14:creationId xmlns:p14="http://schemas.microsoft.com/office/powerpoint/2010/main" xmlns="" val="35469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B87C463-EFCC-8ADE-2BF0-4E18CA36BD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D9FE9F9-82DA-6216-864D-2FB715F73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03DDE0-3925-F6A6-6BDD-8BC1ED7FC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49453-D4CE-4A81-8925-701CF3794D58}" type="datetimeFigureOut">
              <a:rPr lang="en-US" smtClean="0"/>
              <a:pPr/>
              <a:t>3/16/2024</a:t>
            </a:fld>
            <a:endParaRPr lang="en-US"/>
          </a:p>
        </p:txBody>
      </p:sp>
      <p:sp>
        <p:nvSpPr>
          <p:cNvPr id="5" name="Footer Placeholder 4">
            <a:extLst>
              <a:ext uri="{FF2B5EF4-FFF2-40B4-BE49-F238E27FC236}">
                <a16:creationId xmlns:a16="http://schemas.microsoft.com/office/drawing/2014/main" xmlns="" id="{02959149-E8FF-B53E-F34D-6892DE6A2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7E59D4C-7DE8-4918-F5EF-6A9B3FAE4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AA1A3-FB40-4BCD-A319-F13DD79DEDDA}" type="slidenum">
              <a:rPr lang="en-US" smtClean="0"/>
              <a:pPr/>
              <a:t>‹#›</a:t>
            </a:fld>
            <a:endParaRPr lang="en-US"/>
          </a:p>
        </p:txBody>
      </p:sp>
    </p:spTree>
    <p:extLst>
      <p:ext uri="{BB962C8B-B14F-4D97-AF65-F5344CB8AC3E}">
        <p14:creationId xmlns:p14="http://schemas.microsoft.com/office/powerpoint/2010/main" xmlns="" val="3930514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EC349D-2430-8427-B5B1-205D22E1F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5E017C-FA6D-BAA0-F8E1-130EE29A2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0907B0-4AD6-04D0-6051-43071FBD7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A4719-566D-45AC-B838-49EE6D3E98C4}" type="datetimeFigureOut">
              <a:rPr lang="en-US" smtClean="0"/>
              <a:pPr/>
              <a:t>3/16/2024</a:t>
            </a:fld>
            <a:endParaRPr lang="en-US"/>
          </a:p>
        </p:txBody>
      </p:sp>
      <p:sp>
        <p:nvSpPr>
          <p:cNvPr id="5" name="Footer Placeholder 4">
            <a:extLst>
              <a:ext uri="{FF2B5EF4-FFF2-40B4-BE49-F238E27FC236}">
                <a16:creationId xmlns:a16="http://schemas.microsoft.com/office/drawing/2014/main" xmlns="" id="{69B88FA1-809A-6A23-BCE5-9B31CE1B2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E2B8891-6296-2C70-2795-7A56A0E55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D3AAB-7081-4524-884B-CCA22AECC080}" type="slidenum">
              <a:rPr lang="en-US" smtClean="0"/>
              <a:pPr/>
              <a:t>‹#›</a:t>
            </a:fld>
            <a:endParaRPr lang="en-US"/>
          </a:p>
        </p:txBody>
      </p:sp>
    </p:spTree>
    <p:extLst>
      <p:ext uri="{BB962C8B-B14F-4D97-AF65-F5344CB8AC3E}">
        <p14:creationId xmlns:p14="http://schemas.microsoft.com/office/powerpoint/2010/main" xmlns="" val="974379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79A0A4E-6D10-D2FF-D7C3-52A423418EB2}"/>
              </a:ext>
            </a:extLst>
          </p:cNvPr>
          <p:cNvPicPr>
            <a:picLocks noChangeAspect="1"/>
          </p:cNvPicPr>
          <p:nvPr/>
        </p:nvPicPr>
        <p:blipFill>
          <a:blip r:embed="rId3"/>
          <a:stretch>
            <a:fillRect/>
          </a:stretch>
        </p:blipFill>
        <p:spPr>
          <a:xfrm>
            <a:off x="0" y="4285"/>
            <a:ext cx="12192000" cy="6853715"/>
          </a:xfrm>
          <a:prstGeom prst="rect">
            <a:avLst/>
          </a:prstGeom>
        </p:spPr>
      </p:pic>
      <p:sp>
        <p:nvSpPr>
          <p:cNvPr id="8" name="18">
            <a:extLst>
              <a:ext uri="{FF2B5EF4-FFF2-40B4-BE49-F238E27FC236}">
                <a16:creationId xmlns:a16="http://schemas.microsoft.com/office/drawing/2014/main" xmlns="" id="{1D23CF5D-5619-639E-9129-98446F560729}"/>
              </a:ext>
            </a:extLst>
          </p:cNvPr>
          <p:cNvSpPr>
            <a:spLocks noChangeArrowheads="1"/>
          </p:cNvSpPr>
          <p:nvPr>
            <p:custDataLst>
              <p:tags r:id="rId1"/>
            </p:custDataLst>
          </p:nvPr>
        </p:nvSpPr>
        <p:spPr bwMode="auto">
          <a:xfrm>
            <a:off x="4144107" y="999453"/>
            <a:ext cx="3903786" cy="615553"/>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p>
            <a:pPr algn="ctr" fontAlgn="base">
              <a:spcBef>
                <a:spcPct val="0"/>
              </a:spcBef>
              <a:spcAft>
                <a:spcPct val="0"/>
              </a:spcAft>
            </a:pPr>
            <a:r>
              <a:rPr lang="en-US" altLang="zh-CN" sz="4000" b="1" u="sng" dirty="0">
                <a:ln w="0"/>
                <a:solidFill>
                  <a:srgbClr val="FF0000"/>
                </a:solidFill>
                <a:effectLst>
                  <a:reflection blurRad="6350" stA="53000" endA="300" endPos="35500" dir="5400000" sy="-90000" algn="bl" rotWithShape="0"/>
                </a:effectLst>
                <a:latin typeface="Times New Roman" pitchFamily="18" charset="0"/>
                <a:ea typeface="微软雅黑" panose="020B0503020204020204" pitchFamily="34" charset="-122"/>
                <a:cs typeface="Times New Roman" pitchFamily="18" charset="0"/>
              </a:rPr>
              <a:t>TIẾT: 93-94</a:t>
            </a:r>
          </a:p>
        </p:txBody>
      </p:sp>
      <p:sp>
        <p:nvSpPr>
          <p:cNvPr id="6" name="TextBox 5">
            <a:extLst>
              <a:ext uri="{FF2B5EF4-FFF2-40B4-BE49-F238E27FC236}">
                <a16:creationId xmlns:a16="http://schemas.microsoft.com/office/drawing/2014/main" xmlns="" id="{998E56A2-DAAE-1ACD-5B19-2FBA4D3F46A5}"/>
              </a:ext>
            </a:extLst>
          </p:cNvPr>
          <p:cNvSpPr txBox="1"/>
          <p:nvPr/>
        </p:nvSpPr>
        <p:spPr>
          <a:xfrm>
            <a:off x="643595" y="2270637"/>
            <a:ext cx="10357339" cy="1446550"/>
          </a:xfrm>
          <a:prstGeom prst="rect">
            <a:avLst/>
          </a:prstGeom>
          <a:noFill/>
        </p:spPr>
        <p:txBody>
          <a:bodyPr wrap="square">
            <a:spAutoFit/>
          </a:bodyPr>
          <a:lstStyle>
            <a:defPPr>
              <a:defRPr lang="en-US"/>
            </a:defPPr>
            <a:lvl1pPr algn="ctr">
              <a:defRPr sz="4400" b="1">
                <a:ln w="0"/>
                <a:solidFill>
                  <a:srgbClr val="0000CC"/>
                </a:solidFill>
                <a:effectLst>
                  <a:reflection blurRad="6350" stA="53000" endA="300" endPos="35500" dir="5400000" sy="-90000" algn="bl" rotWithShape="0"/>
                </a:effectLst>
                <a:latin typeface="Times New Roman" panose="02020603050405020304" pitchFamily="18" charset="0"/>
              </a:defRPr>
            </a:lvl1pPr>
          </a:lstStyle>
          <a:p>
            <a:r>
              <a:rPr lang="en-US" dirty="0"/>
              <a:t>VIẾT ĐOẠN VĂN GHI LẠI CẢM XÚC </a:t>
            </a:r>
          </a:p>
          <a:p>
            <a:r>
              <a:rPr lang="en-US" dirty="0"/>
              <a:t>SAU KHI ĐỌC MỘT BÀI THƠ </a:t>
            </a:r>
          </a:p>
        </p:txBody>
      </p:sp>
    </p:spTree>
    <p:extLst>
      <p:ext uri="{BB962C8B-B14F-4D97-AF65-F5344CB8AC3E}">
        <p14:creationId xmlns:p14="http://schemas.microsoft.com/office/powerpoint/2010/main" xmlns="" val="25703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E9362B-4598-C833-7ED8-62F93B35B46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D0DD304E-BEAF-8E26-DCA0-210D43F37009}"/>
              </a:ext>
            </a:extLst>
          </p:cNvPr>
          <p:cNvSpPr txBox="1"/>
          <p:nvPr/>
        </p:nvSpPr>
        <p:spPr>
          <a:xfrm>
            <a:off x="852055" y="1256061"/>
            <a:ext cx="10681854" cy="1136465"/>
          </a:xfrm>
          <a:prstGeom prst="rect">
            <a:avLst/>
          </a:prstGeom>
          <a:noFill/>
        </p:spPr>
        <p:txBody>
          <a:bodyPr wrap="square">
            <a:spAutoFit/>
          </a:bodyPr>
          <a:lstStyle/>
          <a:p>
            <a:pPr marR="30480" algn="just">
              <a:lnSpc>
                <a:spcPct val="110000"/>
              </a:lnSpc>
            </a:pPr>
            <a:r>
              <a:rPr lang="en-US" sz="3200">
                <a:solidFill>
                  <a:srgbClr val="000000"/>
                </a:solidFill>
                <a:latin typeface="Times New Roman" panose="02020603050405020304" pitchFamily="18" charset="0"/>
                <a:ea typeface="Times New Roman" panose="02020603050405020304" pitchFamily="18" charset="0"/>
              </a:rPr>
              <a:t>Dựa vào dàn ý, viết thành đoạn văn </a:t>
            </a:r>
            <a:r>
              <a:rPr lang="en-US" sz="3200">
                <a:solidFill>
                  <a:srgbClr val="000000"/>
                </a:solidFill>
                <a:latin typeface="Times New Roman" panose="02020603050405020304" pitchFamily="18" charset="0"/>
                <a:ea typeface="MS Mincho" panose="02020609040205080304" pitchFamily="49" charset="-128"/>
              </a:rPr>
              <a:t>ghi lại cảm xúc về một bài thơ có yếu tố miêu tả và tự sự</a:t>
            </a:r>
            <a:r>
              <a:rPr lang="en-US" sz="3200" b="1">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205C48F3-A32D-5E82-B00F-6CA4540B62B1}"/>
              </a:ext>
            </a:extLst>
          </p:cNvPr>
          <p:cNvSpPr txBox="1"/>
          <p:nvPr/>
        </p:nvSpPr>
        <p:spPr>
          <a:xfrm>
            <a:off x="595746" y="462685"/>
            <a:ext cx="60960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xmlns="" val="275385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FEB4CF2-66FB-376E-B491-8ED54CE3E97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D0DD304E-BEAF-8E26-DCA0-210D43F37009}"/>
              </a:ext>
            </a:extLst>
          </p:cNvPr>
          <p:cNvSpPr txBox="1"/>
          <p:nvPr/>
        </p:nvSpPr>
        <p:spPr>
          <a:xfrm>
            <a:off x="852055" y="1256061"/>
            <a:ext cx="10681854" cy="2283702"/>
          </a:xfrm>
          <a:prstGeom prst="rect">
            <a:avLst/>
          </a:prstGeom>
          <a:noFill/>
        </p:spPr>
        <p:txBody>
          <a:bodyPr wrap="square">
            <a:spAutoFit/>
          </a:bodyPr>
          <a:lstStyle/>
          <a:p>
            <a:pPr algn="just">
              <a:lnSpc>
                <a:spcPct val="115000"/>
              </a:lnSpc>
            </a:pPr>
            <a:r>
              <a:rPr lang="vi-VN" sz="3200" dirty="0">
                <a:solidFill>
                  <a:srgbClr val="000000"/>
                </a:solidFill>
                <a:latin typeface="Times New Roman" panose="02020603050405020304" pitchFamily="18" charset="0"/>
                <a:ea typeface="SimSun" panose="02010600030101010101" pitchFamily="2" charset="-122"/>
              </a:rPr>
              <a:t>- Đọc lại </a:t>
            </a:r>
            <a:endParaRPr lang="en-US" sz="3200" dirty="0">
              <a:latin typeface="Times New Roman" panose="02020603050405020304" pitchFamily="18" charset="0"/>
              <a:ea typeface="Times New Roman" panose="02020603050405020304" pitchFamily="18" charset="0"/>
            </a:endParaRPr>
          </a:p>
          <a:p>
            <a:pPr algn="just">
              <a:lnSpc>
                <a:spcPct val="115000"/>
              </a:lnSpc>
            </a:pP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Xem</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xét</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bố</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cục</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và</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nội</a:t>
            </a:r>
            <a:r>
              <a:rPr lang="en-US" sz="3200" dirty="0">
                <a:solidFill>
                  <a:srgbClr val="000000"/>
                </a:solidFill>
                <a:latin typeface="Times New Roman" panose="02020603050405020304" pitchFamily="18" charset="0"/>
                <a:ea typeface="SimSun" panose="02010600030101010101" pitchFamily="2" charset="-122"/>
              </a:rPr>
              <a:t> dung </a:t>
            </a:r>
            <a:r>
              <a:rPr lang="en-US" sz="3200" dirty="0" err="1">
                <a:solidFill>
                  <a:srgbClr val="000000"/>
                </a:solidFill>
                <a:latin typeface="Times New Roman" panose="02020603050405020304" pitchFamily="18" charset="0"/>
                <a:ea typeface="SimSun" panose="02010600030101010101" pitchFamily="2" charset="-122"/>
              </a:rPr>
              <a:t>các</a:t>
            </a:r>
            <a:r>
              <a:rPr lang="en-US" sz="3200" dirty="0">
                <a:solidFill>
                  <a:srgbClr val="000000"/>
                </a:solidFill>
                <a:latin typeface="Times New Roman" panose="02020603050405020304" pitchFamily="18" charset="0"/>
                <a:ea typeface="SimSun" panose="02010600030101010101" pitchFamily="2" charset="-122"/>
              </a:rPr>
              <a:t> ý </a:t>
            </a:r>
            <a:r>
              <a:rPr lang="en-US" sz="3200" dirty="0" err="1">
                <a:solidFill>
                  <a:srgbClr val="000000"/>
                </a:solidFill>
                <a:latin typeface="Times New Roman" panose="02020603050405020304" pitchFamily="18" charset="0"/>
                <a:ea typeface="SimSun" panose="02010600030101010101" pitchFamily="2" charset="-122"/>
              </a:rPr>
              <a:t>nêu</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trong</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đoạn</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văn</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đã</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hợp</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lí</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và</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đầy</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đủ</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chưa</a:t>
            </a:r>
            <a:endParaRPr lang="en-US" sz="3200" dirty="0">
              <a:latin typeface="Times New Roman" panose="02020603050405020304" pitchFamily="18" charset="0"/>
              <a:ea typeface="Times New Roman" panose="02020603050405020304" pitchFamily="18" charset="0"/>
            </a:endParaRPr>
          </a:p>
          <a:p>
            <a:r>
              <a:rPr lang="vi-VN" sz="3200" dirty="0">
                <a:solidFill>
                  <a:srgbClr val="000000"/>
                </a:solidFill>
                <a:latin typeface="Times New Roman" panose="02020603050405020304" pitchFamily="18" charset="0"/>
                <a:ea typeface="SimSun" panose="02010600030101010101" pitchFamily="2" charset="-122"/>
              </a:rPr>
              <a:t>-</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Rà</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soát</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phát</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hiện</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và</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sửa</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các</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lỗi</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trong</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trình</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bày</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diễn</a:t>
            </a:r>
            <a:r>
              <a:rPr lang="en-US" sz="3200" dirty="0">
                <a:solidFill>
                  <a:srgbClr val="000000"/>
                </a:solidFill>
                <a:latin typeface="Times New Roman" panose="02020603050405020304" pitchFamily="18" charset="0"/>
                <a:ea typeface="SimSun" panose="02010600030101010101" pitchFamily="2" charset="-122"/>
              </a:rPr>
              <a:t> </a:t>
            </a:r>
            <a:r>
              <a:rPr lang="en-US" sz="3200" dirty="0" err="1">
                <a:solidFill>
                  <a:srgbClr val="000000"/>
                </a:solidFill>
                <a:latin typeface="Times New Roman" panose="02020603050405020304" pitchFamily="18" charset="0"/>
                <a:ea typeface="SimSun" panose="02010600030101010101" pitchFamily="2" charset="-122"/>
              </a:rPr>
              <a:t>đạt</a:t>
            </a:r>
            <a:r>
              <a:rPr lang="vi-VN" sz="3200" dirty="0">
                <a:solidFill>
                  <a:srgbClr val="000000"/>
                </a:solidFill>
                <a:latin typeface="Times New Roman" panose="02020603050405020304" pitchFamily="18" charset="0"/>
                <a:ea typeface="SimSun" panose="02010600030101010101" pitchFamily="2" charset="-122"/>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xmlns="" id="{205C48F3-A32D-5E82-B00F-6CA4540B62B1}"/>
              </a:ext>
            </a:extLst>
          </p:cNvPr>
          <p:cNvSpPr txBox="1"/>
          <p:nvPr/>
        </p:nvSpPr>
        <p:spPr>
          <a:xfrm>
            <a:off x="595746" y="462685"/>
            <a:ext cx="9157854" cy="584775"/>
          </a:xfrm>
          <a:prstGeom prst="rect">
            <a:avLst/>
          </a:prstGeom>
          <a:noFill/>
        </p:spPr>
        <p:txBody>
          <a:bodyPr wrap="square">
            <a:spAutoFit/>
          </a:bodyPr>
          <a:lstStyle/>
          <a:p>
            <a:pPr algn="ju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t>
            </a:r>
            <a:r>
              <a:rPr lang="en-US" sz="3200" b="1" dirty="0" err="1">
                <a:solidFill>
                  <a:srgbClr val="FF0000"/>
                </a:solidFill>
                <a:latin typeface="Times New Roman" panose="02020603050405020304" pitchFamily="18" charset="0"/>
                <a:ea typeface="Times New Roman" panose="02020603050405020304" pitchFamily="18" charset="0"/>
              </a:rPr>
              <a:t>Bước</a:t>
            </a:r>
            <a:r>
              <a:rPr lang="en-US" sz="3200" b="1" dirty="0">
                <a:solidFill>
                  <a:srgbClr val="FF0000"/>
                </a:solidFill>
                <a:latin typeface="Times New Roman" panose="02020603050405020304" pitchFamily="18" charset="0"/>
                <a:ea typeface="Times New Roman" panose="02020603050405020304" pitchFamily="18" charset="0"/>
              </a:rPr>
              <a:t> 4</a:t>
            </a:r>
            <a:r>
              <a:rPr lang="vi-VN" sz="3200" b="1" dirty="0">
                <a:solidFill>
                  <a:srgbClr val="FF0000"/>
                </a:solidFill>
                <a:latin typeface="Times New Roman" panose="02020603050405020304" pitchFamily="18" charset="0"/>
                <a:ea typeface="Times New Roman" panose="02020603050405020304" pitchFamily="18" charset="0"/>
              </a:rPr>
              <a:t>.</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Kiểm</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tra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và</a:t>
            </a:r>
            <a:r>
              <a:rPr lang="en-US" sz="3200" b="1" dirty="0">
                <a:solidFill>
                  <a:srgbClr val="FF0000"/>
                </a:solidFill>
                <a:latin typeface="Times New Roman" panose="02020603050405020304" pitchFamily="18" charset="0"/>
                <a:ea typeface="Times New Roman" panose="02020603050405020304" pitchFamily="18" charset="0"/>
              </a:rPr>
              <a:t> c</a:t>
            </a:r>
            <a:r>
              <a:rPr lang="vi-VN" sz="3200" b="1" dirty="0">
                <a:solidFill>
                  <a:srgbClr val="FF0000"/>
                </a:solidFill>
                <a:latin typeface="Times New Roman" panose="02020603050405020304" pitchFamily="18" charset="0"/>
                <a:ea typeface="Times New Roman" panose="02020603050405020304" pitchFamily="18" charset="0"/>
              </a:rPr>
              <a:t>hỉnh sửa bài viết</a:t>
            </a:r>
            <a:endParaRPr lang="en-US" sz="3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25734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BE3B7B0-72CF-4335-87A4-9CCC5157366F}"/>
              </a:ext>
            </a:extLst>
          </p:cNvPr>
          <p:cNvPicPr>
            <a:picLocks noChangeAspect="1"/>
          </p:cNvPicPr>
          <p:nvPr/>
        </p:nvPicPr>
        <p:blipFill>
          <a:blip r:embed="rId2"/>
          <a:stretch>
            <a:fillRect/>
          </a:stretch>
        </p:blipFill>
        <p:spPr>
          <a:xfrm>
            <a:off x="0" y="0"/>
            <a:ext cx="12192000" cy="6858000"/>
          </a:xfrm>
          <a:prstGeom prst="rect">
            <a:avLst/>
          </a:prstGeom>
        </p:spPr>
      </p:pic>
      <p:pic>
        <p:nvPicPr>
          <p:cNvPr id="3" name="图片 66">
            <a:extLst>
              <a:ext uri="{FF2B5EF4-FFF2-40B4-BE49-F238E27FC236}">
                <a16:creationId xmlns:a16="http://schemas.microsoft.com/office/drawing/2014/main" xmlns="" id="{0F782BF1-FF61-4641-9DF1-F9977354D4B5}"/>
              </a:ext>
            </a:extLst>
          </p:cNvPr>
          <p:cNvPicPr>
            <a:picLocks noChangeAspect="1"/>
          </p:cNvPicPr>
          <p:nvPr/>
        </p:nvPicPr>
        <p:blipFill>
          <a:blip r:embed="rId3"/>
          <a:stretch>
            <a:fillRect/>
          </a:stretch>
        </p:blipFill>
        <p:spPr>
          <a:xfrm>
            <a:off x="4353625" y="0"/>
            <a:ext cx="3643959" cy="1523159"/>
          </a:xfrm>
          <a:prstGeom prst="rect">
            <a:avLst/>
          </a:prstGeom>
        </p:spPr>
      </p:pic>
      <p:sp>
        <p:nvSpPr>
          <p:cNvPr id="4" name="品 10">
            <a:extLst>
              <a:ext uri="{FF2B5EF4-FFF2-40B4-BE49-F238E27FC236}">
                <a16:creationId xmlns:a16="http://schemas.microsoft.com/office/drawing/2014/main" xmlns="" id="{CF306CC6-A023-4F03-B7AD-60865D73072C}"/>
              </a:ext>
            </a:extLst>
          </p:cNvPr>
          <p:cNvSpPr txBox="1"/>
          <p:nvPr/>
        </p:nvSpPr>
        <p:spPr>
          <a:xfrm>
            <a:off x="4435523" y="708984"/>
            <a:ext cx="347573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Hướng</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dẫn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tự</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học</a:t>
            </a:r>
            <a:endParaRPr kumimoji="0" lang="zh-CN" altLang="en-US"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endParaRPr>
          </a:p>
        </p:txBody>
      </p:sp>
      <p:pic>
        <p:nvPicPr>
          <p:cNvPr id="10" name="图片 1">
            <a:extLst>
              <a:ext uri="{FF2B5EF4-FFF2-40B4-BE49-F238E27FC236}">
                <a16:creationId xmlns:a16="http://schemas.microsoft.com/office/drawing/2014/main" xmlns="" id="{0BD8E8EA-5780-4AC7-88AB-3E23CA3E11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303" y="-103264"/>
            <a:ext cx="3172251" cy="2794046"/>
          </a:xfrm>
          <a:prstGeom prst="rect">
            <a:avLst/>
          </a:prstGeom>
        </p:spPr>
      </p:pic>
      <p:sp>
        <p:nvSpPr>
          <p:cNvPr id="9" name="TextBox 8">
            <a:extLst>
              <a:ext uri="{FF2B5EF4-FFF2-40B4-BE49-F238E27FC236}">
                <a16:creationId xmlns:a16="http://schemas.microsoft.com/office/drawing/2014/main" xmlns="" id="{5E62625F-8666-0A33-355E-7AA70CDDB3E7}"/>
              </a:ext>
            </a:extLst>
          </p:cNvPr>
          <p:cNvSpPr txBox="1"/>
          <p:nvPr/>
        </p:nvSpPr>
        <p:spPr>
          <a:xfrm>
            <a:off x="1911928" y="1818772"/>
            <a:ext cx="9903654" cy="3604064"/>
          </a:xfrm>
          <a:prstGeom prst="rect">
            <a:avLst/>
          </a:prstGeom>
          <a:noFill/>
          <a:ln>
            <a:solidFill>
              <a:srgbClr val="FF0000"/>
            </a:solidFill>
          </a:ln>
        </p:spPr>
        <p:txBody>
          <a:bodyPr wrap="square">
            <a:spAutoFit/>
          </a:bodyPr>
          <a:lstStyle/>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Hoàn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sửa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theo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góp</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vở</a:t>
            </a:r>
            <a:endParaRPr lang="en-US" sz="2800" dirty="0">
              <a:latin typeface="Times New Roman" panose="02020603050405020304" pitchFamily="18" charset="0"/>
              <a:ea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Chuẩn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Nói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nghe</a:t>
            </a:r>
            <a:r>
              <a:rPr lang="en-US" sz="2800" dirty="0">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Times New Roman" panose="02020603050405020304" pitchFamily="18" charset="0"/>
              </a:rPr>
              <a:t>Trao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a:t>
            </a:r>
            <a:endParaRPr lang="en-US" sz="2800" dirty="0">
              <a:latin typeface="Times New Roman" panose="02020603050405020304" pitchFamily="18" charset="0"/>
              <a:ea typeface="Times New Roman" panose="02020603050405020304" pitchFamily="18" charset="0"/>
            </a:endParaRPr>
          </a:p>
          <a:p>
            <a:r>
              <a:rPr lang="en-US" sz="2800" b="1" dirty="0" err="1">
                <a:solidFill>
                  <a:srgbClr val="FF0000"/>
                </a:solidFill>
                <a:latin typeface="Times New Roman" panose="02020603050405020304" pitchFamily="18" charset="0"/>
                <a:ea typeface="Calibri" panose="020F0502020204030204" pitchFamily="34" charset="0"/>
              </a:rPr>
              <a:t>Chuẩn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bị</a:t>
            </a:r>
            <a:r>
              <a:rPr lang="en-US" sz="2800" b="1" dirty="0">
                <a:solidFill>
                  <a:srgbClr val="FF0000"/>
                </a:solidFill>
                <a:latin typeface="Times New Roman" panose="02020603050405020304" pitchFamily="18" charset="0"/>
                <a:ea typeface="Calibri" panose="020F0502020204030204" pitchFamily="34" charset="0"/>
              </a:rPr>
              <a:t>:</a:t>
            </a:r>
            <a:endParaRPr lang="en-US" sz="2800" b="1" dirty="0">
              <a:solidFill>
                <a:srgbClr val="FF0000"/>
              </a:solidFill>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kĩ</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nội</a:t>
            </a:r>
            <a:r>
              <a:rPr lang="en-US" sz="2800" dirty="0">
                <a:latin typeface="Times New Roman" panose="02020603050405020304" pitchFamily="18" charset="0"/>
                <a:ea typeface="Calibri" panose="020F0502020204030204" pitchFamily="34" charset="0"/>
              </a:rPr>
              <a:t> dung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sgk</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phần</a:t>
            </a:r>
            <a:r>
              <a:rPr lang="en-US" sz="2800" dirty="0">
                <a:latin typeface="Times New Roman" panose="02020603050405020304" pitchFamily="18" charset="0"/>
                <a:ea typeface="Calibri" panose="020F0502020204030204" pitchFamily="34" charset="0"/>
              </a:rPr>
              <a:t> 1, 2</a:t>
            </a:r>
            <a:endParaRPr lang="en-US" sz="2800" dirty="0">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Chuẩn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kĩ</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theo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dàn</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sgk</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gợi</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Viết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thành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đoạn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tập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nói</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nhà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hoặc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chú</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tác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nói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tập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3916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0C24A1E-DF71-1146-A308-A5D80B497A0C}"/>
              </a:ext>
            </a:extLst>
          </p:cNvPr>
          <p:cNvPicPr>
            <a:picLocks noChangeAspect="1"/>
          </p:cNvPicPr>
          <p:nvPr/>
        </p:nvPicPr>
        <p:blipFill>
          <a:blip r:embed="rId2"/>
          <a:stretch>
            <a:fillRect/>
          </a:stretch>
        </p:blipFill>
        <p:spPr>
          <a:xfrm>
            <a:off x="2667000" y="0"/>
            <a:ext cx="9525000" cy="6991643"/>
          </a:xfrm>
          <a:prstGeom prst="rect">
            <a:avLst/>
          </a:prstGeom>
        </p:spPr>
      </p:pic>
      <p:sp>
        <p:nvSpPr>
          <p:cNvPr id="5" name="TextBox 4">
            <a:extLst>
              <a:ext uri="{FF2B5EF4-FFF2-40B4-BE49-F238E27FC236}">
                <a16:creationId xmlns:a16="http://schemas.microsoft.com/office/drawing/2014/main" xmlns="" id="{EC313589-219B-4FB2-FD19-17BE5539F717}"/>
              </a:ext>
            </a:extLst>
          </p:cNvPr>
          <p:cNvSpPr txBox="1"/>
          <p:nvPr/>
        </p:nvSpPr>
        <p:spPr>
          <a:xfrm>
            <a:off x="1149927" y="2336361"/>
            <a:ext cx="7550727" cy="1189621"/>
          </a:xfrm>
          <a:prstGeom prst="rect">
            <a:avLst/>
          </a:prstGeom>
          <a:noFill/>
        </p:spPr>
        <p:txBody>
          <a:bodyPr wrap="square">
            <a:spAutoFit/>
          </a:bodyPr>
          <a:lstStyle/>
          <a:p>
            <a:pPr algn="just">
              <a:lnSpc>
                <a:spcPct val="106000"/>
              </a:lnSpc>
            </a:pPr>
            <a:r>
              <a:rPr lang="pt-BR" sz="7200" b="1" dirty="0">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I. Đ</a:t>
            </a:r>
            <a:r>
              <a:rPr lang="en-GB" sz="7200" b="1" dirty="0">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ỊNH HƯỚNG</a:t>
            </a:r>
            <a:endParaRPr lang="en-US" sz="7200" b="1" dirty="0">
              <a:ln w="0"/>
              <a:solidFill>
                <a:srgbClr val="0000CC"/>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237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93537F1-C35F-3260-D10C-5361C13119F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9E5D9478-E81E-E1FC-8DDE-F04464D08F6A}"/>
              </a:ext>
            </a:extLst>
          </p:cNvPr>
          <p:cNvSpPr txBox="1"/>
          <p:nvPr/>
        </p:nvSpPr>
        <p:spPr>
          <a:xfrm>
            <a:off x="2195031" y="115505"/>
            <a:ext cx="9224605" cy="1587294"/>
          </a:xfrm>
          <a:prstGeom prst="rect">
            <a:avLst/>
          </a:prstGeom>
          <a:noFill/>
          <a:ln>
            <a:solidFill>
              <a:srgbClr val="FF0000"/>
            </a:solidFill>
          </a:ln>
        </p:spPr>
        <p:txBody>
          <a:bodyPr wrap="square">
            <a:spAutoFit/>
          </a:bodyPr>
          <a:lstStyle/>
          <a:p>
            <a:pPr algn="just">
              <a:lnSpc>
                <a:spcPct val="115000"/>
              </a:lnSpc>
              <a:tabLst>
                <a:tab pos="1386840" algn="l"/>
              </a:tabLst>
            </a:pPr>
            <a:r>
              <a:rPr lang="en-US" sz="4400" b="1" i="1" dirty="0">
                <a:solidFill>
                  <a:srgbClr val="FF0000"/>
                </a:solidFill>
                <a:latin typeface="Times New Roman" panose="02020603050405020304" pitchFamily="18" charset="0"/>
                <a:ea typeface="MS Mincho" panose="02020609040205080304" pitchFamily="49" charset="-128"/>
              </a:rPr>
              <a:t>? </a:t>
            </a:r>
            <a:r>
              <a:rPr lang="en-US" sz="4400" b="1" i="1" dirty="0" err="1">
                <a:solidFill>
                  <a:srgbClr val="FF0000"/>
                </a:solidFill>
                <a:latin typeface="Times New Roman" panose="02020603050405020304" pitchFamily="18" charset="0"/>
                <a:ea typeface="MS Mincho" panose="02020609040205080304" pitchFamily="49" charset="-128"/>
              </a:rPr>
              <a:t>Thế</a:t>
            </a:r>
            <a:r>
              <a:rPr lang="en-US" sz="4400" b="1" i="1" dirty="0">
                <a:solidFill>
                  <a:srgbClr val="FF0000"/>
                </a:solidFill>
                <a:latin typeface="Times New Roman" panose="02020603050405020304" pitchFamily="18" charset="0"/>
                <a:ea typeface="MS Mincho" panose="02020609040205080304" pitchFamily="49" charset="-128"/>
              </a:rPr>
              <a:t> </a:t>
            </a:r>
            <a:r>
              <a:rPr lang="en-US" sz="4400" b="1" i="1" dirty="0" err="1">
                <a:solidFill>
                  <a:srgbClr val="FF0000"/>
                </a:solidFill>
                <a:latin typeface="Times New Roman" panose="02020603050405020304" pitchFamily="18" charset="0"/>
                <a:ea typeface="MS Mincho" panose="02020609040205080304" pitchFamily="49" charset="-128"/>
              </a:rPr>
              <a:t>nào</a:t>
            </a:r>
            <a:r>
              <a:rPr lang="en-US" sz="4400" b="1" i="1" dirty="0">
                <a:solidFill>
                  <a:srgbClr val="FF0000"/>
                </a:solidFill>
                <a:latin typeface="Times New Roman" panose="02020603050405020304" pitchFamily="18" charset="0"/>
                <a:ea typeface="MS Mincho" panose="02020609040205080304" pitchFamily="49" charset="-128"/>
              </a:rPr>
              <a:t> </a:t>
            </a:r>
            <a:r>
              <a:rPr lang="en-US" sz="4400" b="1" i="1" dirty="0" err="1">
                <a:solidFill>
                  <a:srgbClr val="FF0000"/>
                </a:solidFill>
                <a:latin typeface="Times New Roman" panose="02020603050405020304" pitchFamily="18" charset="0"/>
                <a:ea typeface="MS Mincho" panose="02020609040205080304" pitchFamily="49" charset="-128"/>
              </a:rPr>
              <a:t>là</a:t>
            </a:r>
            <a:r>
              <a:rPr lang="en-US" sz="4400" b="1" i="1" dirty="0">
                <a:solidFill>
                  <a:srgbClr val="FF0000"/>
                </a:solidFill>
                <a:latin typeface="Times New Roman" panose="02020603050405020304" pitchFamily="18" charset="0"/>
                <a:ea typeface="MS Mincho" panose="02020609040205080304" pitchFamily="49" charset="-128"/>
              </a:rPr>
              <a:t> </a:t>
            </a:r>
            <a:r>
              <a:rPr lang="en-US" sz="4400" b="1" i="1" dirty="0" err="1">
                <a:solidFill>
                  <a:srgbClr val="FF0000"/>
                </a:solidFill>
                <a:latin typeface="Times New Roman" panose="02020603050405020304" pitchFamily="18" charset="0"/>
                <a:ea typeface="MS Mincho" panose="02020609040205080304" pitchFamily="49" charset="-128"/>
              </a:rPr>
              <a:t>viết</a:t>
            </a:r>
            <a:r>
              <a:rPr lang="en-US" sz="4400" b="1" i="1" dirty="0">
                <a:solidFill>
                  <a:srgbClr val="FF0000"/>
                </a:solidFill>
                <a:latin typeface="Times New Roman" panose="02020603050405020304" pitchFamily="18" charset="0"/>
                <a:ea typeface="MS Mincho" panose="02020609040205080304" pitchFamily="49" charset="-128"/>
              </a:rPr>
              <a:t> </a:t>
            </a:r>
            <a:r>
              <a:rPr lang="en-US" sz="4400" b="1" i="1" dirty="0" err="1">
                <a:solidFill>
                  <a:srgbClr val="FF0000"/>
                </a:solidFill>
                <a:latin typeface="Times New Roman" panose="02020603050405020304" pitchFamily="18" charset="0"/>
                <a:ea typeface="MS Mincho" panose="02020609040205080304" pitchFamily="49" charset="-128"/>
              </a:rPr>
              <a:t>đoạn</a:t>
            </a:r>
            <a:r>
              <a:rPr lang="en-US" sz="4400" b="1" i="1" dirty="0">
                <a:solidFill>
                  <a:srgbClr val="FF0000"/>
                </a:solidFill>
                <a:latin typeface="Times New Roman" panose="02020603050405020304" pitchFamily="18" charset="0"/>
                <a:ea typeface="MS Mincho" panose="02020609040205080304" pitchFamily="49" charset="-128"/>
              </a:rPr>
              <a:t> </a:t>
            </a:r>
            <a:r>
              <a:rPr lang="en-US" sz="4400" b="1" i="1" dirty="0" err="1">
                <a:solidFill>
                  <a:srgbClr val="FF0000"/>
                </a:solidFill>
                <a:latin typeface="Times New Roman" panose="02020603050405020304" pitchFamily="18" charset="0"/>
                <a:ea typeface="MS Mincho" panose="02020609040205080304" pitchFamily="49" charset="-128"/>
              </a:rPr>
              <a:t>văn</a:t>
            </a:r>
            <a:r>
              <a:rPr lang="en-US" sz="4400" b="1" i="1" dirty="0">
                <a:solidFill>
                  <a:srgbClr val="FF0000"/>
                </a:solidFill>
                <a:latin typeface="Times New Roman" panose="02020603050405020304" pitchFamily="18" charset="0"/>
                <a:ea typeface="MS Mincho" panose="02020609040205080304" pitchFamily="49" charset="-128"/>
              </a:rPr>
              <a:t> </a:t>
            </a:r>
            <a:r>
              <a:rPr lang="en-US" sz="4400" b="1" i="1" dirty="0" err="1">
                <a:solidFill>
                  <a:srgbClr val="FF0000"/>
                </a:solidFill>
                <a:latin typeface="Times New Roman" panose="02020603050405020304" pitchFamily="18" charset="0"/>
                <a:ea typeface="MS Mincho" panose="02020609040205080304" pitchFamily="49" charset="-128"/>
              </a:rPr>
              <a:t>ghi</a:t>
            </a:r>
            <a:r>
              <a:rPr lang="en-US" sz="4400" b="1" i="1" dirty="0">
                <a:solidFill>
                  <a:srgbClr val="FF0000"/>
                </a:solidFill>
                <a:latin typeface="Times New Roman" panose="02020603050405020304" pitchFamily="18" charset="0"/>
                <a:ea typeface="MS Mincho" panose="02020609040205080304" pitchFamily="49" charset="-128"/>
              </a:rPr>
              <a:t> </a:t>
            </a:r>
            <a:r>
              <a:rPr lang="en-US" sz="4400" b="1" i="1" dirty="0" err="1">
                <a:solidFill>
                  <a:srgbClr val="FF0000"/>
                </a:solidFill>
                <a:latin typeface="Times New Roman" panose="02020603050405020304" pitchFamily="18" charset="0"/>
                <a:ea typeface="MS Mincho" panose="02020609040205080304" pitchFamily="49" charset="-128"/>
              </a:rPr>
              <a:t>lại</a:t>
            </a:r>
            <a:r>
              <a:rPr lang="en-US" sz="4400" b="1" i="1" dirty="0">
                <a:solidFill>
                  <a:srgbClr val="FF0000"/>
                </a:solidFill>
                <a:latin typeface="Times New Roman" panose="02020603050405020304" pitchFamily="18" charset="0"/>
                <a:ea typeface="MS Mincho" panose="02020609040205080304" pitchFamily="49" charset="-128"/>
              </a:rPr>
              <a:t> </a:t>
            </a:r>
            <a:r>
              <a:rPr lang="en-US" sz="4400" b="1" i="1" dirty="0" err="1">
                <a:solidFill>
                  <a:srgbClr val="FF0000"/>
                </a:solidFill>
                <a:latin typeface="Times New Roman" panose="02020603050405020304" pitchFamily="18" charset="0"/>
                <a:ea typeface="MS Mincho" panose="02020609040205080304" pitchFamily="49" charset="-128"/>
              </a:rPr>
              <a:t>cảm</a:t>
            </a:r>
            <a:r>
              <a:rPr lang="en-US" sz="4400" b="1" i="1" dirty="0">
                <a:solidFill>
                  <a:srgbClr val="FF0000"/>
                </a:solidFill>
                <a:latin typeface="Times New Roman" panose="02020603050405020304" pitchFamily="18" charset="0"/>
                <a:ea typeface="MS Mincho" panose="02020609040205080304" pitchFamily="49" charset="-128"/>
              </a:rPr>
              <a:t> </a:t>
            </a:r>
            <a:r>
              <a:rPr lang="en-US" sz="4400" b="1" i="1" dirty="0" err="1">
                <a:solidFill>
                  <a:srgbClr val="FF0000"/>
                </a:solidFill>
                <a:latin typeface="Times New Roman" panose="02020603050405020304" pitchFamily="18" charset="0"/>
                <a:ea typeface="MS Mincho" panose="02020609040205080304" pitchFamily="49" charset="-128"/>
              </a:rPr>
              <a:t>xúc</a:t>
            </a:r>
            <a:r>
              <a:rPr lang="en-US" sz="4400" b="1" i="1" dirty="0">
                <a:solidFill>
                  <a:srgbClr val="FF0000"/>
                </a:solidFill>
                <a:latin typeface="Times New Roman" panose="02020603050405020304" pitchFamily="18" charset="0"/>
                <a:ea typeface="MS Mincho" panose="02020609040205080304" pitchFamily="49" charset="-128"/>
              </a:rPr>
              <a:t>?</a:t>
            </a:r>
            <a:endParaRPr lang="en-US" sz="4400" dirty="0">
              <a:solidFill>
                <a:srgbClr val="FF0000"/>
              </a:solidFill>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xmlns="" id="{B52D7738-93DC-7038-65BE-73633C5D4307}"/>
              </a:ext>
            </a:extLst>
          </p:cNvPr>
          <p:cNvPicPr>
            <a:picLocks noChangeAspect="1"/>
          </p:cNvPicPr>
          <p:nvPr/>
        </p:nvPicPr>
        <p:blipFill>
          <a:blip r:embed="rId3"/>
          <a:stretch>
            <a:fillRect/>
          </a:stretch>
        </p:blipFill>
        <p:spPr>
          <a:xfrm>
            <a:off x="-223712" y="-221672"/>
            <a:ext cx="2893498" cy="2262977"/>
          </a:xfrm>
          <a:prstGeom prst="rect">
            <a:avLst/>
          </a:prstGeom>
        </p:spPr>
      </p:pic>
      <p:sp>
        <p:nvSpPr>
          <p:cNvPr id="20" name="TextBox 19">
            <a:extLst>
              <a:ext uri="{FF2B5EF4-FFF2-40B4-BE49-F238E27FC236}">
                <a16:creationId xmlns:a16="http://schemas.microsoft.com/office/drawing/2014/main" xmlns="" id="{E91DDBFD-813A-318D-B9E8-6D1B4226E671}"/>
              </a:ext>
            </a:extLst>
          </p:cNvPr>
          <p:cNvSpPr txBox="1"/>
          <p:nvPr/>
        </p:nvSpPr>
        <p:spPr>
          <a:xfrm>
            <a:off x="1023127" y="2569927"/>
            <a:ext cx="10145745" cy="2034660"/>
          </a:xfrm>
          <a:prstGeom prst="rect">
            <a:avLst/>
          </a:prstGeom>
          <a:solidFill>
            <a:schemeClr val="accent2">
              <a:lumMod val="40000"/>
              <a:lumOff val="60000"/>
            </a:schemeClr>
          </a:solidFill>
        </p:spPr>
        <p:txBody>
          <a:bodyPr wrap="square">
            <a:spAutoFit/>
          </a:bodyPr>
          <a:lstStyle/>
          <a:p>
            <a:pPr algn="just">
              <a:lnSpc>
                <a:spcPct val="115000"/>
              </a:lnSpc>
              <a:tabLst>
                <a:tab pos="1386840" algn="l"/>
              </a:tabLst>
            </a:pPr>
            <a:r>
              <a:rPr lang="en-US" sz="2800" b="1" i="1" dirty="0" err="1">
                <a:solidFill>
                  <a:srgbClr val="0000CC"/>
                </a:solidFill>
                <a:latin typeface="Times New Roman" panose="02020603050405020304" pitchFamily="18" charset="0"/>
                <a:ea typeface="Arial" panose="020B0604020202020204" pitchFamily="34" charset="0"/>
              </a:rPr>
              <a:t>Viết</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đoạn</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văn</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ghi</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lại</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cảm</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xúc</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sau</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khi</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đọc</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một</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bài</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thơ</a:t>
            </a:r>
            <a:r>
              <a:rPr lang="en-US" sz="2800" b="1" i="1" dirty="0">
                <a:solidFill>
                  <a:srgbClr val="0000CC"/>
                </a:solidFill>
                <a:latin typeface="Times New Roman" panose="02020603050405020304" pitchFamily="18" charset="0"/>
                <a:ea typeface="Arial" panose="020B0604020202020204" pitchFamily="34" charset="0"/>
              </a:rPr>
              <a:t> </a:t>
            </a:r>
            <a:r>
              <a:rPr lang="en-US" sz="2800" b="1" i="1" dirty="0" err="1">
                <a:solidFill>
                  <a:srgbClr val="0000CC"/>
                </a:solidFill>
                <a:latin typeface="Times New Roman" panose="02020603050405020304" pitchFamily="18" charset="0"/>
                <a:ea typeface="Arial" panose="020B0604020202020204" pitchFamily="34" charset="0"/>
              </a:rPr>
              <a:t>là</a:t>
            </a:r>
            <a:r>
              <a:rPr lang="en-US" sz="2800" b="1" i="1" dirty="0">
                <a:solidFill>
                  <a:srgbClr val="0000CC"/>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nêu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lên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những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cảm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nghĩ</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của</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bản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thân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về</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bài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thơ</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đó</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Đoạn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văn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có</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thể</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nêu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những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cảm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xúc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về</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nội</a:t>
            </a:r>
            <a:r>
              <a:rPr lang="en-US" sz="2800" dirty="0">
                <a:solidFill>
                  <a:srgbClr val="000000"/>
                </a:solidFill>
                <a:latin typeface="Times New Roman" panose="02020603050405020304" pitchFamily="18" charset="0"/>
                <a:ea typeface="Arial" panose="020B0604020202020204" pitchFamily="34" charset="0"/>
              </a:rPr>
              <a:t> dung </a:t>
            </a:r>
            <a:r>
              <a:rPr lang="en-US" sz="2800" dirty="0" err="1">
                <a:solidFill>
                  <a:srgbClr val="000000"/>
                </a:solidFill>
                <a:latin typeface="Times New Roman" panose="02020603050405020304" pitchFamily="18" charset="0"/>
                <a:ea typeface="Arial" panose="020B0604020202020204" pitchFamily="34" charset="0"/>
              </a:rPr>
              <a:t>một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khổ</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thơ</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đoạn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thơ</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hoặc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yếu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tố</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nghệ</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thuật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đặc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sắc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mà</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em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yêu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thích</a:t>
            </a:r>
            <a:r>
              <a:rPr lang="en-US" sz="2800" dirty="0">
                <a:solidFill>
                  <a:srgbClr val="000000"/>
                </a:solidFill>
                <a:latin typeface="Times New Roman" panose="02020603050405020304" pitchFamily="18" charset="0"/>
                <a:ea typeface="Arial" panose="020B0604020202020204" pitchFamily="34" charset="0"/>
              </a:rPr>
              <a:t>.</a:t>
            </a:r>
            <a:endParaRPr lang="en-US" sz="2800" dirty="0">
              <a:latin typeface="Times New Roman" panose="02020603050405020304" pitchFamily="18" charset="0"/>
              <a:ea typeface="Times New Roman" panose="02020603050405020304" pitchFamily="18" charset="0"/>
            </a:endParaRPr>
          </a:p>
        </p:txBody>
      </p:sp>
      <p:pic>
        <p:nvPicPr>
          <p:cNvPr id="27" name="图片 27">
            <a:extLst>
              <a:ext uri="{FF2B5EF4-FFF2-40B4-BE49-F238E27FC236}">
                <a16:creationId xmlns:a16="http://schemas.microsoft.com/office/drawing/2014/main" xmlns="" id="{0FA77ACE-A32A-569C-DA49-1E888C99A58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8807" y="5970320"/>
            <a:ext cx="770967" cy="724469"/>
          </a:xfrm>
          <a:prstGeom prst="rect">
            <a:avLst/>
          </a:prstGeom>
        </p:spPr>
      </p:pic>
      <p:pic>
        <p:nvPicPr>
          <p:cNvPr id="28" name="图片 27">
            <a:extLst>
              <a:ext uri="{FF2B5EF4-FFF2-40B4-BE49-F238E27FC236}">
                <a16:creationId xmlns:a16="http://schemas.microsoft.com/office/drawing/2014/main" xmlns="" id="{A9F2B493-6C28-5B19-0914-E277F59595B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80733" y="6041980"/>
            <a:ext cx="770967" cy="724469"/>
          </a:xfrm>
          <a:prstGeom prst="rect">
            <a:avLst/>
          </a:prstGeom>
        </p:spPr>
      </p:pic>
      <p:pic>
        <p:nvPicPr>
          <p:cNvPr id="29" name="图片 27">
            <a:extLst>
              <a:ext uri="{FF2B5EF4-FFF2-40B4-BE49-F238E27FC236}">
                <a16:creationId xmlns:a16="http://schemas.microsoft.com/office/drawing/2014/main" xmlns="" id="{244D1AB7-C9B3-B2B6-782B-4BD2A7CD28E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91247" y="5984115"/>
            <a:ext cx="770967" cy="724469"/>
          </a:xfrm>
          <a:prstGeom prst="rect">
            <a:avLst/>
          </a:prstGeom>
        </p:spPr>
      </p:pic>
    </p:spTree>
    <p:extLst>
      <p:ext uri="{BB962C8B-B14F-4D97-AF65-F5344CB8AC3E}">
        <p14:creationId xmlns:p14="http://schemas.microsoft.com/office/powerpoint/2010/main" xmlns="" val="42931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85995BA-8890-ABDD-26CE-82E423373F8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5136EC0A-79EB-1AA9-B9CC-9B0FDF890F7F}"/>
              </a:ext>
            </a:extLst>
          </p:cNvPr>
          <p:cNvSpPr txBox="1"/>
          <p:nvPr/>
        </p:nvSpPr>
        <p:spPr>
          <a:xfrm>
            <a:off x="1023424" y="1633616"/>
            <a:ext cx="10582421" cy="3120854"/>
          </a:xfrm>
          <a:prstGeom prst="rect">
            <a:avLst/>
          </a:prstGeom>
          <a:noFill/>
          <a:ln>
            <a:solidFill>
              <a:srgbClr val="FF0000"/>
            </a:solidFill>
          </a:ln>
        </p:spPr>
        <p:txBody>
          <a:bodyPr wrap="square">
            <a:spAutoFit/>
          </a:bodyPr>
          <a:lstStyle/>
          <a:p>
            <a:pPr algn="just">
              <a:lnSpc>
                <a:spcPct val="115000"/>
              </a:lnSpc>
              <a:tabLst>
                <a:tab pos="1386840" algn="l"/>
              </a:tabLst>
            </a:pPr>
            <a:r>
              <a:rPr lang="en-US" sz="3200" b="1" i="1" dirty="0" err="1">
                <a:solidFill>
                  <a:srgbClr val="FF0000"/>
                </a:solidFill>
                <a:effectLst/>
                <a:latin typeface="Times New Roman" panose="02020603050405020304" pitchFamily="18" charset="0"/>
                <a:ea typeface="MS Mincho" panose="02020609040205080304" pitchFamily="49" charset="-128"/>
              </a:rPr>
              <a:t>Đọc</a:t>
            </a:r>
            <a:r>
              <a:rPr lang="en-US" sz="3200" b="1" i="1" dirty="0">
                <a:solidFill>
                  <a:srgbClr val="FF0000"/>
                </a:solidFill>
                <a:effectLst/>
                <a:latin typeface="Times New Roman" panose="02020603050405020304" pitchFamily="18" charset="0"/>
                <a:ea typeface="MS Mincho" panose="02020609040205080304" pitchFamily="49" charset="-128"/>
              </a:rPr>
              <a:t> </a:t>
            </a:r>
            <a:r>
              <a:rPr lang="en-US" sz="3200" b="1" i="1" dirty="0" err="1">
                <a:solidFill>
                  <a:srgbClr val="FF0000"/>
                </a:solidFill>
                <a:effectLst/>
                <a:latin typeface="Times New Roman" panose="02020603050405020304" pitchFamily="18" charset="0"/>
                <a:ea typeface="MS Mincho" panose="02020609040205080304" pitchFamily="49" charset="-128"/>
              </a:rPr>
              <a:t>đoạn</a:t>
            </a:r>
            <a:r>
              <a:rPr lang="en-US" sz="3200" b="1" i="1" dirty="0">
                <a:solidFill>
                  <a:srgbClr val="FF0000"/>
                </a:solidFill>
                <a:effectLst/>
                <a:latin typeface="Times New Roman" panose="02020603050405020304" pitchFamily="18" charset="0"/>
                <a:ea typeface="MS Mincho" panose="02020609040205080304" pitchFamily="49" charset="-128"/>
              </a:rPr>
              <a:t> </a:t>
            </a:r>
            <a:r>
              <a:rPr lang="en-US" sz="3200" b="1" i="1" dirty="0" err="1">
                <a:solidFill>
                  <a:srgbClr val="FF0000"/>
                </a:solidFill>
                <a:effectLst/>
                <a:latin typeface="Times New Roman" panose="02020603050405020304" pitchFamily="18" charset="0"/>
                <a:ea typeface="MS Mincho" panose="02020609040205080304" pitchFamily="49" charset="-128"/>
              </a:rPr>
              <a:t>văn</a:t>
            </a:r>
            <a:r>
              <a:rPr lang="en-US" sz="3200" b="1" i="1" dirty="0">
                <a:solidFill>
                  <a:srgbClr val="FF0000"/>
                </a:solidFill>
                <a:effectLst/>
                <a:latin typeface="Times New Roman" panose="02020603050405020304" pitchFamily="18" charset="0"/>
                <a:ea typeface="MS Mincho" panose="02020609040205080304" pitchFamily="49" charset="-128"/>
              </a:rPr>
              <a:t> </a:t>
            </a:r>
            <a:r>
              <a:rPr lang="en-US" sz="3200" b="1" i="1" dirty="0" err="1">
                <a:solidFill>
                  <a:srgbClr val="FF0000"/>
                </a:solidFill>
                <a:effectLst/>
                <a:latin typeface="Times New Roman" panose="02020603050405020304" pitchFamily="18" charset="0"/>
                <a:ea typeface="MS Mincho" panose="02020609040205080304" pitchFamily="49" charset="-128"/>
              </a:rPr>
              <a:t>mẫu</a:t>
            </a:r>
            <a:r>
              <a:rPr lang="en-US" sz="3200" b="1" i="1" dirty="0">
                <a:solidFill>
                  <a:srgbClr val="FF0000"/>
                </a:solidFill>
                <a:effectLst/>
                <a:latin typeface="Times New Roman" panose="02020603050405020304" pitchFamily="18" charset="0"/>
                <a:ea typeface="MS Mincho" panose="02020609040205080304" pitchFamily="49" charset="-128"/>
              </a:rPr>
              <a:t> </a:t>
            </a:r>
            <a:r>
              <a:rPr lang="en-US" sz="3200" b="1" i="1" dirty="0" err="1">
                <a:solidFill>
                  <a:srgbClr val="FF0000"/>
                </a:solidFill>
                <a:effectLst/>
                <a:latin typeface="Times New Roman" panose="02020603050405020304" pitchFamily="18" charset="0"/>
                <a:ea typeface="MS Mincho" panose="02020609040205080304" pitchFamily="49" charset="-128"/>
              </a:rPr>
              <a:t>và</a:t>
            </a:r>
            <a:r>
              <a:rPr lang="en-US" sz="3200" b="1" i="1" dirty="0">
                <a:solidFill>
                  <a:srgbClr val="FF0000"/>
                </a:solidFill>
                <a:effectLst/>
                <a:latin typeface="Times New Roman" panose="02020603050405020304" pitchFamily="18" charset="0"/>
                <a:ea typeface="MS Mincho" panose="02020609040205080304" pitchFamily="49" charset="-128"/>
              </a:rPr>
              <a:t> </a:t>
            </a:r>
            <a:r>
              <a:rPr lang="en-US" sz="3200" b="1" i="1" dirty="0" err="1">
                <a:solidFill>
                  <a:srgbClr val="FF0000"/>
                </a:solidFill>
                <a:effectLst/>
                <a:latin typeface="Times New Roman" panose="02020603050405020304" pitchFamily="18" charset="0"/>
                <a:ea typeface="MS Mincho" panose="02020609040205080304" pitchFamily="49" charset="-128"/>
              </a:rPr>
              <a:t>trả</a:t>
            </a:r>
            <a:r>
              <a:rPr lang="en-US" sz="3200" b="1" i="1" dirty="0">
                <a:solidFill>
                  <a:srgbClr val="FF0000"/>
                </a:solidFill>
                <a:effectLst/>
                <a:latin typeface="Times New Roman" panose="02020603050405020304" pitchFamily="18" charset="0"/>
                <a:ea typeface="MS Mincho" panose="02020609040205080304" pitchFamily="49" charset="-128"/>
              </a:rPr>
              <a:t> </a:t>
            </a:r>
            <a:r>
              <a:rPr lang="en-US" sz="3200" b="1" i="1" dirty="0" err="1">
                <a:solidFill>
                  <a:srgbClr val="FF0000"/>
                </a:solidFill>
                <a:effectLst/>
                <a:latin typeface="Times New Roman" panose="02020603050405020304" pitchFamily="18" charset="0"/>
                <a:ea typeface="MS Mincho" panose="02020609040205080304" pitchFamily="49" charset="-128"/>
              </a:rPr>
              <a:t>lời</a:t>
            </a:r>
            <a:r>
              <a:rPr lang="en-US" sz="3200" b="1" i="1" dirty="0">
                <a:solidFill>
                  <a:srgbClr val="FF0000"/>
                </a:solidFill>
                <a:effectLst/>
                <a:latin typeface="Times New Roman" panose="02020603050405020304" pitchFamily="18" charset="0"/>
                <a:ea typeface="MS Mincho" panose="02020609040205080304" pitchFamily="49" charset="-128"/>
              </a:rPr>
              <a:t> </a:t>
            </a:r>
            <a:r>
              <a:rPr lang="en-US" sz="3200" b="1" i="1" dirty="0" err="1">
                <a:solidFill>
                  <a:srgbClr val="FF0000"/>
                </a:solidFill>
                <a:effectLst/>
                <a:latin typeface="Times New Roman" panose="02020603050405020304" pitchFamily="18" charset="0"/>
                <a:ea typeface="MS Mincho" panose="02020609040205080304" pitchFamily="49" charset="-128"/>
              </a:rPr>
              <a:t>câu</a:t>
            </a:r>
            <a:r>
              <a:rPr lang="en-US" sz="3200" b="1" i="1" dirty="0">
                <a:solidFill>
                  <a:srgbClr val="FF0000"/>
                </a:solidFill>
                <a:effectLst/>
                <a:latin typeface="Times New Roman" panose="02020603050405020304" pitchFamily="18" charset="0"/>
                <a:ea typeface="MS Mincho" panose="02020609040205080304" pitchFamily="49" charset="-128"/>
              </a:rPr>
              <a:t> </a:t>
            </a:r>
            <a:r>
              <a:rPr lang="en-US" sz="3200" b="1" i="1" dirty="0" err="1">
                <a:solidFill>
                  <a:srgbClr val="FF0000"/>
                </a:solidFill>
                <a:effectLst/>
                <a:latin typeface="Times New Roman" panose="02020603050405020304" pitchFamily="18" charset="0"/>
                <a:ea typeface="MS Mincho" panose="02020609040205080304" pitchFamily="49" charset="-128"/>
              </a:rPr>
              <a:t>hỏi</a:t>
            </a:r>
            <a:r>
              <a:rPr lang="en-US" sz="3200" b="1" i="1" dirty="0">
                <a:solidFill>
                  <a:srgbClr val="FF0000"/>
                </a:solidFill>
                <a:effectLst/>
                <a:latin typeface="Times New Roman" panose="02020603050405020304" pitchFamily="18" charset="0"/>
                <a:ea typeface="MS Mincho" panose="02020609040205080304" pitchFamily="49" charset="-128"/>
              </a:rPr>
              <a:t>: </a:t>
            </a:r>
            <a:endParaRPr lang="en-US" sz="3200" dirty="0">
              <a:solidFill>
                <a:srgbClr val="FF0000"/>
              </a:solidFill>
              <a:effectLst/>
              <a:latin typeface="Times New Roman" panose="02020603050405020304" pitchFamily="18" charset="0"/>
              <a:ea typeface="Times New Roman" panose="02020603050405020304" pitchFamily="18" charset="0"/>
            </a:endParaRPr>
          </a:p>
          <a:p>
            <a:pPr algn="just"/>
            <a:r>
              <a:rPr lang="en-US" sz="3200" b="1" i="1" dirty="0">
                <a:solidFill>
                  <a:srgbClr val="000000"/>
                </a:solidFill>
                <a:effectLst/>
                <a:latin typeface="Times New Roman" panose="02020603050405020304" pitchFamily="18" charset="0"/>
                <a:ea typeface="Arial" panose="020B0604020202020204" pitchFamily="34" charset="0"/>
              </a:rPr>
              <a:t>1. </a:t>
            </a:r>
            <a:r>
              <a:rPr lang="en-US" sz="3200" b="1" i="1" dirty="0" err="1">
                <a:solidFill>
                  <a:srgbClr val="000000"/>
                </a:solidFill>
                <a:effectLst/>
                <a:latin typeface="Times New Roman" panose="02020603050405020304" pitchFamily="18" charset="0"/>
                <a:ea typeface="Arial" panose="020B0604020202020204" pitchFamily="34" charset="0"/>
              </a:rPr>
              <a:t>Đoạn</a:t>
            </a:r>
            <a:r>
              <a:rPr lang="en-US" sz="3200" b="1" i="1" dirty="0">
                <a:solidFill>
                  <a:srgbClr val="000000"/>
                </a:solidFill>
                <a:effectLst/>
                <a:latin typeface="Times New Roman" panose="02020603050405020304" pitchFamily="18" charset="0"/>
                <a:ea typeface="Arial" panose="020B0604020202020204" pitchFamily="34" charset="0"/>
              </a:rPr>
              <a:t> </a:t>
            </a:r>
            <a:r>
              <a:rPr lang="en-US" sz="3200" b="1" i="1" dirty="0" err="1">
                <a:solidFill>
                  <a:srgbClr val="000000"/>
                </a:solidFill>
                <a:effectLst/>
                <a:latin typeface="Times New Roman" panose="02020603050405020304" pitchFamily="18" charset="0"/>
                <a:ea typeface="Arial" panose="020B0604020202020204" pitchFamily="34" charset="0"/>
              </a:rPr>
              <a:t>trích</a:t>
            </a:r>
            <a:r>
              <a:rPr lang="en-US" sz="3200" b="1" i="1" dirty="0">
                <a:solidFill>
                  <a:srgbClr val="000000"/>
                </a:solidFill>
                <a:effectLst/>
                <a:latin typeface="Times New Roman" panose="02020603050405020304" pitchFamily="18" charset="0"/>
                <a:ea typeface="Arial" panose="020B0604020202020204" pitchFamily="34" charset="0"/>
              </a:rPr>
              <a:t> </a:t>
            </a:r>
            <a:r>
              <a:rPr lang="en-US" sz="3200" b="1" i="1" dirty="0" err="1">
                <a:solidFill>
                  <a:srgbClr val="000000"/>
                </a:solidFill>
                <a:effectLst/>
                <a:latin typeface="Times New Roman" panose="02020603050405020304" pitchFamily="18" charset="0"/>
                <a:ea typeface="Arial" panose="020B0604020202020204" pitchFamily="34" charset="0"/>
              </a:rPr>
              <a:t>nêu</a:t>
            </a:r>
            <a:r>
              <a:rPr lang="en-US" sz="3200" b="1" i="1" dirty="0">
                <a:solidFill>
                  <a:srgbClr val="000000"/>
                </a:solidFill>
                <a:effectLst/>
                <a:latin typeface="Times New Roman" panose="02020603050405020304" pitchFamily="18" charset="0"/>
                <a:ea typeface="Arial" panose="020B0604020202020204" pitchFamily="34" charset="0"/>
              </a:rPr>
              <a:t> </a:t>
            </a:r>
            <a:r>
              <a:rPr lang="en-US" sz="3200" b="1" i="1" dirty="0" err="1">
                <a:solidFill>
                  <a:srgbClr val="000000"/>
                </a:solidFill>
                <a:effectLst/>
                <a:latin typeface="Times New Roman" panose="02020603050405020304" pitchFamily="18" charset="0"/>
                <a:ea typeface="Arial" panose="020B0604020202020204" pitchFamily="34" charset="0"/>
              </a:rPr>
              <a:t>lên</a:t>
            </a:r>
            <a:r>
              <a:rPr lang="en-US" sz="3200" b="1" i="1" dirty="0">
                <a:solidFill>
                  <a:srgbClr val="000000"/>
                </a:solidFill>
                <a:effectLst/>
                <a:latin typeface="Times New Roman" panose="02020603050405020304" pitchFamily="18" charset="0"/>
                <a:ea typeface="Arial" panose="020B0604020202020204" pitchFamily="34" charset="0"/>
              </a:rPr>
              <a:t> </a:t>
            </a:r>
            <a:r>
              <a:rPr lang="en-US" sz="3200" b="1" i="1" dirty="0" err="1">
                <a:solidFill>
                  <a:srgbClr val="000000"/>
                </a:solidFill>
                <a:effectLst/>
                <a:latin typeface="Times New Roman" panose="02020603050405020304" pitchFamily="18" charset="0"/>
                <a:ea typeface="Arial" panose="020B0604020202020204" pitchFamily="34" charset="0"/>
              </a:rPr>
              <a:t>cảm</a:t>
            </a:r>
            <a:r>
              <a:rPr lang="en-US" sz="3200" b="1" i="1" dirty="0">
                <a:solidFill>
                  <a:srgbClr val="000000"/>
                </a:solidFill>
                <a:effectLst/>
                <a:latin typeface="Times New Roman" panose="02020603050405020304" pitchFamily="18" charset="0"/>
                <a:ea typeface="Arial" panose="020B0604020202020204" pitchFamily="34" charset="0"/>
              </a:rPr>
              <a:t> </a:t>
            </a:r>
            <a:r>
              <a:rPr lang="en-US" sz="3200" b="1" i="1" dirty="0" err="1">
                <a:solidFill>
                  <a:srgbClr val="000000"/>
                </a:solidFill>
                <a:effectLst/>
                <a:latin typeface="Times New Roman" panose="02020603050405020304" pitchFamily="18" charset="0"/>
                <a:ea typeface="Arial" panose="020B0604020202020204" pitchFamily="34" charset="0"/>
              </a:rPr>
              <a:t>xúc</a:t>
            </a:r>
            <a:r>
              <a:rPr lang="en-US" sz="3200" b="1" i="1" dirty="0">
                <a:solidFill>
                  <a:srgbClr val="000000"/>
                </a:solidFill>
                <a:effectLst/>
                <a:latin typeface="Times New Roman" panose="02020603050405020304" pitchFamily="18" charset="0"/>
                <a:ea typeface="Arial" panose="020B0604020202020204" pitchFamily="34" charset="0"/>
              </a:rPr>
              <a:t> </a:t>
            </a:r>
            <a:r>
              <a:rPr lang="en-US" sz="3200" b="1" i="1" dirty="0" err="1">
                <a:solidFill>
                  <a:srgbClr val="000000"/>
                </a:solidFill>
                <a:effectLst/>
                <a:latin typeface="Times New Roman" panose="02020603050405020304" pitchFamily="18" charset="0"/>
                <a:ea typeface="Arial" panose="020B0604020202020204" pitchFamily="34" charset="0"/>
              </a:rPr>
              <a:t>của</a:t>
            </a:r>
            <a:r>
              <a:rPr lang="en-US" sz="3200" b="1" i="1" dirty="0">
                <a:solidFill>
                  <a:srgbClr val="000000"/>
                </a:solidFill>
                <a:effectLst/>
                <a:latin typeface="Times New Roman" panose="02020603050405020304" pitchFamily="18" charset="0"/>
                <a:ea typeface="Arial" panose="020B0604020202020204" pitchFamily="34" charset="0"/>
              </a:rPr>
              <a:t> </a:t>
            </a:r>
            <a:r>
              <a:rPr lang="en-US" sz="3200" b="1" i="1" dirty="0" err="1">
                <a:solidFill>
                  <a:srgbClr val="000000"/>
                </a:solidFill>
                <a:effectLst/>
                <a:latin typeface="Times New Roman" panose="02020603050405020304" pitchFamily="18" charset="0"/>
                <a:ea typeface="Arial" panose="020B0604020202020204" pitchFamily="34" charset="0"/>
              </a:rPr>
              <a:t>người</a:t>
            </a:r>
            <a:r>
              <a:rPr lang="en-US" sz="3200" b="1" i="1" dirty="0">
                <a:solidFill>
                  <a:srgbClr val="000000"/>
                </a:solidFill>
                <a:effectLst/>
                <a:latin typeface="Times New Roman" panose="02020603050405020304" pitchFamily="18" charset="0"/>
                <a:ea typeface="Arial" panose="020B0604020202020204" pitchFamily="34" charset="0"/>
              </a:rPr>
              <a:t> </a:t>
            </a:r>
            <a:r>
              <a:rPr lang="en-US" sz="3200" b="1" i="1" dirty="0" err="1">
                <a:solidFill>
                  <a:srgbClr val="000000"/>
                </a:solidFill>
                <a:effectLst/>
                <a:latin typeface="Times New Roman" panose="02020603050405020304" pitchFamily="18" charset="0"/>
                <a:ea typeface="Arial" panose="020B0604020202020204" pitchFamily="34" charset="0"/>
              </a:rPr>
              <a:t>viết</a:t>
            </a:r>
            <a:r>
              <a:rPr lang="en-US" sz="3200" b="1" i="1" dirty="0">
                <a:solidFill>
                  <a:srgbClr val="000000"/>
                </a:solidFill>
                <a:effectLst/>
                <a:latin typeface="Times New Roman" panose="02020603050405020304" pitchFamily="18" charset="0"/>
                <a:ea typeface="Arial" panose="020B0604020202020204" pitchFamily="34" charset="0"/>
              </a:rPr>
              <a:t> </a:t>
            </a:r>
            <a:r>
              <a:rPr lang="en-US" sz="3200" b="1" i="1" dirty="0" err="1">
                <a:solidFill>
                  <a:srgbClr val="000000"/>
                </a:solidFill>
                <a:effectLst/>
                <a:latin typeface="Times New Roman" panose="02020603050405020304" pitchFamily="18" charset="0"/>
                <a:ea typeface="Arial" panose="020B0604020202020204" pitchFamily="34" charset="0"/>
              </a:rPr>
              <a:t>về</a:t>
            </a:r>
            <a:r>
              <a:rPr lang="en-US" sz="3200" b="1" i="1" dirty="0">
                <a:solidFill>
                  <a:srgbClr val="000000"/>
                </a:solidFill>
                <a:effectLst/>
                <a:latin typeface="Times New Roman" panose="02020603050405020304" pitchFamily="18" charset="0"/>
                <a:ea typeface="Arial" panose="020B0604020202020204" pitchFamily="34" charset="0"/>
              </a:rPr>
              <a:t> </a:t>
            </a:r>
            <a:r>
              <a:rPr lang="en-US" sz="3200" b="1" i="1" dirty="0" err="1">
                <a:solidFill>
                  <a:srgbClr val="000000"/>
                </a:solidFill>
                <a:effectLst/>
                <a:latin typeface="Times New Roman" panose="02020603050405020304" pitchFamily="18" charset="0"/>
                <a:ea typeface="Arial" panose="020B0604020202020204" pitchFamily="34" charset="0"/>
              </a:rPr>
              <a:t>vấn</a:t>
            </a:r>
            <a:r>
              <a:rPr lang="en-US" sz="3200" b="1" i="1" dirty="0">
                <a:solidFill>
                  <a:srgbClr val="000000"/>
                </a:solidFill>
                <a:effectLst/>
                <a:latin typeface="Times New Roman" panose="02020603050405020304" pitchFamily="18" charset="0"/>
                <a:ea typeface="Arial" panose="020B0604020202020204" pitchFamily="34" charset="0"/>
              </a:rPr>
              <a:t> </a:t>
            </a:r>
            <a:r>
              <a:rPr lang="en-US" sz="3200" b="1" i="1" dirty="0" err="1">
                <a:solidFill>
                  <a:srgbClr val="000000"/>
                </a:solidFill>
                <a:effectLst/>
                <a:latin typeface="Times New Roman" panose="02020603050405020304" pitchFamily="18" charset="0"/>
                <a:ea typeface="Arial" panose="020B0604020202020204" pitchFamily="34" charset="0"/>
              </a:rPr>
              <a:t>đề</a:t>
            </a:r>
            <a:r>
              <a:rPr lang="en-US" sz="3200" b="1" i="1" dirty="0">
                <a:solidFill>
                  <a:srgbClr val="000000"/>
                </a:solidFill>
                <a:effectLst/>
                <a:latin typeface="Times New Roman" panose="02020603050405020304" pitchFamily="18" charset="0"/>
                <a:ea typeface="Arial" panose="020B0604020202020204" pitchFamily="34" charset="0"/>
              </a:rPr>
              <a:t> </a:t>
            </a:r>
            <a:r>
              <a:rPr lang="en-US" sz="3200" b="1" i="1" dirty="0" err="1">
                <a:solidFill>
                  <a:srgbClr val="000000"/>
                </a:solidFill>
                <a:effectLst/>
                <a:latin typeface="Times New Roman" panose="02020603050405020304" pitchFamily="18" charset="0"/>
                <a:ea typeface="Arial" panose="020B0604020202020204" pitchFamily="34" charset="0"/>
              </a:rPr>
              <a:t>gì</a:t>
            </a:r>
            <a:r>
              <a:rPr lang="en-US" sz="3200" b="1" i="1" dirty="0">
                <a:solidFill>
                  <a:srgbClr val="000000"/>
                </a:solidFill>
                <a:effectLst/>
                <a:latin typeface="Times New Roman" panose="02020603050405020304" pitchFamily="18" charset="0"/>
                <a:ea typeface="Arial" panose="020B0604020202020204" pitchFamily="34" charset="0"/>
              </a:rPr>
              <a:t>?</a:t>
            </a:r>
            <a:endParaRPr lang="en-US" sz="3200" dirty="0">
              <a:effectLst/>
              <a:latin typeface="Times New Roman" panose="02020603050405020304" pitchFamily="18" charset="0"/>
              <a:ea typeface="Times New Roman" panose="02020603050405020304" pitchFamily="18" charset="0"/>
            </a:endParaRPr>
          </a:p>
          <a:p>
            <a:pPr algn="just">
              <a:tabLst>
                <a:tab pos="1386840" algn="l"/>
              </a:tabLst>
            </a:pPr>
            <a:r>
              <a:rPr lang="en-US" sz="3200" b="1" i="1" dirty="0">
                <a:solidFill>
                  <a:srgbClr val="000000"/>
                </a:solidFill>
                <a:effectLst/>
                <a:latin typeface="Times New Roman" panose="02020603050405020304" pitchFamily="18" charset="0"/>
                <a:ea typeface="MS Mincho" panose="02020609040205080304" pitchFamily="49" charset="-128"/>
              </a:rPr>
              <a:t>2. </a:t>
            </a:r>
            <a:r>
              <a:rPr lang="en-US" sz="3200" b="1" i="1" dirty="0" err="1">
                <a:solidFill>
                  <a:srgbClr val="000000"/>
                </a:solidFill>
                <a:effectLst/>
                <a:latin typeface="Times New Roman" panose="02020603050405020304" pitchFamily="18" charset="0"/>
                <a:ea typeface="MS Mincho" panose="02020609040205080304" pitchFamily="49" charset="-128"/>
              </a:rPr>
              <a:t>Câu</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văn</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giới</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thiệu</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nhan</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đề</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bài</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thơ</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tên</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tác</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giả</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và</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nêu</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cảm</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xúc</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chung</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của</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người</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viết</a:t>
            </a:r>
            <a:r>
              <a:rPr lang="en-US" sz="3200" b="1" i="1" dirty="0">
                <a:solidFill>
                  <a:srgbClr val="000000"/>
                </a:solidFill>
                <a:effectLst/>
                <a:latin typeface="Times New Roman" panose="02020603050405020304" pitchFamily="18" charset="0"/>
                <a:ea typeface="MS Mincho" panose="02020609040205080304" pitchFamily="49" charset="-128"/>
              </a:rPr>
              <a:t> ở </a:t>
            </a:r>
            <a:r>
              <a:rPr lang="en-US" sz="3200" b="1" i="1" dirty="0" err="1">
                <a:solidFill>
                  <a:srgbClr val="000000"/>
                </a:solidFill>
                <a:effectLst/>
                <a:latin typeface="Times New Roman" panose="02020603050405020304" pitchFamily="18" charset="0"/>
                <a:ea typeface="MS Mincho" panose="02020609040205080304" pitchFamily="49" charset="-128"/>
              </a:rPr>
              <a:t>vị</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trí</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nào</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trong</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đoạn</a:t>
            </a:r>
            <a:r>
              <a:rPr lang="en-US" sz="3200" b="1" i="1" dirty="0">
                <a:solidFill>
                  <a:srgbClr val="000000"/>
                </a:solidFill>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Times New Roman" panose="02020603050405020304" pitchFamily="18" charset="0"/>
            </a:endParaRPr>
          </a:p>
          <a:p>
            <a:pPr algn="just">
              <a:tabLst>
                <a:tab pos="1386840" algn="l"/>
              </a:tabLst>
            </a:pPr>
            <a:r>
              <a:rPr lang="en-US" sz="3200" b="1" i="1" dirty="0">
                <a:solidFill>
                  <a:srgbClr val="000000"/>
                </a:solidFill>
                <a:effectLst/>
                <a:latin typeface="Times New Roman" panose="02020603050405020304" pitchFamily="18" charset="0"/>
                <a:ea typeface="MS Mincho" panose="02020609040205080304" pitchFamily="49" charset="-128"/>
              </a:rPr>
              <a:t>3. </a:t>
            </a:r>
            <a:r>
              <a:rPr lang="en-US" sz="3200" b="1" i="1" dirty="0" err="1">
                <a:solidFill>
                  <a:srgbClr val="000000"/>
                </a:solidFill>
                <a:effectLst/>
                <a:latin typeface="Times New Roman" panose="02020603050405020304" pitchFamily="18" charset="0"/>
                <a:ea typeface="MS Mincho" panose="02020609040205080304" pitchFamily="49" charset="-128"/>
              </a:rPr>
              <a:t>Cảm</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xúc</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của</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người</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viết</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được</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thể</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hiện</a:t>
            </a:r>
            <a:r>
              <a:rPr lang="en-US" sz="3200" b="1" i="1" dirty="0">
                <a:solidFill>
                  <a:srgbClr val="000000"/>
                </a:solidFill>
                <a:effectLst/>
                <a:latin typeface="Times New Roman" panose="02020603050405020304" pitchFamily="18" charset="0"/>
                <a:ea typeface="MS Mincho" panose="02020609040205080304" pitchFamily="49" charset="-128"/>
              </a:rPr>
              <a:t> qua </a:t>
            </a:r>
            <a:r>
              <a:rPr lang="en-US" sz="3200" b="1" i="1" dirty="0" err="1">
                <a:solidFill>
                  <a:srgbClr val="000000"/>
                </a:solidFill>
                <a:effectLst/>
                <a:latin typeface="Times New Roman" panose="02020603050405020304" pitchFamily="18" charset="0"/>
                <a:ea typeface="MS Mincho" panose="02020609040205080304" pitchFamily="49" charset="-128"/>
              </a:rPr>
              <a:t>từ</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ngữ</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nào</a:t>
            </a:r>
            <a:r>
              <a:rPr lang="en-US" sz="3200" b="1" i="1" dirty="0">
                <a:solidFill>
                  <a:srgbClr val="000000"/>
                </a:solidFill>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Times New Roman" panose="02020603050405020304" pitchFamily="18" charset="0"/>
            </a:endParaRPr>
          </a:p>
          <a:p>
            <a:pPr>
              <a:tabLst>
                <a:tab pos="1386840" algn="l"/>
              </a:tabLst>
            </a:pPr>
            <a:r>
              <a:rPr lang="en-US" sz="3200" b="1" i="1" dirty="0">
                <a:solidFill>
                  <a:srgbClr val="000000"/>
                </a:solidFill>
                <a:effectLst/>
                <a:latin typeface="Times New Roman" panose="02020603050405020304" pitchFamily="18" charset="0"/>
                <a:ea typeface="MS Mincho" panose="02020609040205080304" pitchFamily="49" charset="-128"/>
              </a:rPr>
              <a:t>4.  </a:t>
            </a:r>
            <a:r>
              <a:rPr lang="en-US" sz="3200" b="1" i="1" dirty="0" err="1">
                <a:solidFill>
                  <a:srgbClr val="000000"/>
                </a:solidFill>
                <a:effectLst/>
                <a:latin typeface="Times New Roman" panose="02020603050405020304" pitchFamily="18" charset="0"/>
                <a:ea typeface="MS Mincho" panose="02020609040205080304" pitchFamily="49" charset="-128"/>
              </a:rPr>
              <a:t>Câu</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kết</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đoạn</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có</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nội</a:t>
            </a:r>
            <a:r>
              <a:rPr lang="en-US" sz="3200" b="1" i="1" dirty="0">
                <a:solidFill>
                  <a:srgbClr val="000000"/>
                </a:solidFill>
                <a:effectLst/>
                <a:latin typeface="Times New Roman" panose="02020603050405020304" pitchFamily="18" charset="0"/>
                <a:ea typeface="MS Mincho" panose="02020609040205080304" pitchFamily="49" charset="-128"/>
              </a:rPr>
              <a:t> dung </a:t>
            </a:r>
            <a:r>
              <a:rPr lang="en-US" sz="3200" b="1" i="1" dirty="0" err="1">
                <a:solidFill>
                  <a:srgbClr val="000000"/>
                </a:solidFill>
                <a:effectLst/>
                <a:latin typeface="Times New Roman" panose="02020603050405020304" pitchFamily="18" charset="0"/>
                <a:ea typeface="MS Mincho" panose="02020609040205080304" pitchFamily="49" charset="-128"/>
              </a:rPr>
              <a:t>là</a:t>
            </a:r>
            <a:r>
              <a:rPr lang="en-US" sz="3200" b="1" i="1" dirty="0">
                <a:solidFill>
                  <a:srgbClr val="000000"/>
                </a:solidFill>
                <a:effectLst/>
                <a:latin typeface="Times New Roman" panose="02020603050405020304" pitchFamily="18" charset="0"/>
                <a:ea typeface="MS Mincho" panose="02020609040205080304" pitchFamily="49" charset="-128"/>
              </a:rPr>
              <a:t> </a:t>
            </a:r>
            <a:r>
              <a:rPr lang="en-US" sz="3200" b="1" i="1" dirty="0" err="1">
                <a:solidFill>
                  <a:srgbClr val="000000"/>
                </a:solidFill>
                <a:effectLst/>
                <a:latin typeface="Times New Roman" panose="02020603050405020304" pitchFamily="18" charset="0"/>
                <a:ea typeface="MS Mincho" panose="02020609040205080304" pitchFamily="49" charset="-128"/>
              </a:rPr>
              <a:t>gì</a:t>
            </a:r>
            <a:r>
              <a:rPr lang="en-US" sz="3200" b="1" i="1" dirty="0">
                <a:solidFill>
                  <a:srgbClr val="000000"/>
                </a:solidFill>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22585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49BDE7E-781C-171C-DB14-A73DE4D27E1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400C82B4-5739-46A0-9113-AE39F7EDA577}"/>
              </a:ext>
            </a:extLst>
          </p:cNvPr>
          <p:cNvSpPr txBox="1"/>
          <p:nvPr/>
        </p:nvSpPr>
        <p:spPr>
          <a:xfrm>
            <a:off x="811695" y="735331"/>
            <a:ext cx="9909313" cy="5016758"/>
          </a:xfrm>
          <a:prstGeom prst="rect">
            <a:avLst/>
          </a:prstGeom>
          <a:solidFill>
            <a:schemeClr val="accent2">
              <a:lumMod val="20000"/>
              <a:lumOff val="80000"/>
            </a:schemeClr>
          </a:solidFill>
        </p:spPr>
        <p:txBody>
          <a:bodyPr wrap="square">
            <a:spAutoFit/>
          </a:bodyPr>
          <a:lstStyle/>
          <a:p>
            <a:pPr algn="just"/>
            <a:r>
              <a:rPr lang="en-US" sz="3200" b="1">
                <a:solidFill>
                  <a:srgbClr val="000000"/>
                </a:solidFill>
                <a:effectLst/>
                <a:latin typeface="Times New Roman" panose="02020603050405020304" pitchFamily="18" charset="0"/>
                <a:ea typeface="Times New Roman" panose="02020603050405020304" pitchFamily="18" charset="0"/>
              </a:rPr>
              <a:t>- Mở đoạn: Câu đầu đoạn: </a:t>
            </a:r>
            <a:r>
              <a:rPr lang="en-US" sz="3200">
                <a:solidFill>
                  <a:srgbClr val="000000"/>
                </a:solidFill>
                <a:effectLst/>
                <a:latin typeface="Times New Roman" panose="02020603050405020304" pitchFamily="18" charset="0"/>
                <a:ea typeface="MS Mincho" panose="02020609040205080304" pitchFamily="49" charset="-128"/>
              </a:rPr>
              <a:t>giới thiệu nhan đề bài thơ, tên tác giả, và nêu cảm xúc chung của người viết</a:t>
            </a:r>
            <a:r>
              <a:rPr lang="en-US" sz="3200" i="1">
                <a:solidFill>
                  <a:srgbClr val="000000"/>
                </a:solidFill>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p>
            <a:pPr algn="just"/>
            <a:r>
              <a:rPr lang="en-US" sz="3200" b="1">
                <a:solidFill>
                  <a:srgbClr val="000000"/>
                </a:solidFill>
                <a:effectLst/>
                <a:latin typeface="Times New Roman" panose="02020603050405020304" pitchFamily="18" charset="0"/>
                <a:ea typeface="MS Mincho" panose="02020609040205080304" pitchFamily="49" charset="-128"/>
              </a:rPr>
              <a:t>- Thân đoạn: </a:t>
            </a:r>
            <a:endParaRPr lang="en-US" sz="3200">
              <a:effectLst/>
              <a:latin typeface="Times New Roman" panose="02020603050405020304" pitchFamily="18" charset="0"/>
              <a:ea typeface="Times New Roman" panose="02020603050405020304" pitchFamily="18" charset="0"/>
            </a:endParaRPr>
          </a:p>
          <a:p>
            <a:pPr algn="just">
              <a:tabLst>
                <a:tab pos="1386840" algn="l"/>
              </a:tabLst>
            </a:pPr>
            <a:r>
              <a:rPr lang="en-US" sz="3200" b="1">
                <a:solidFill>
                  <a:srgbClr val="000000"/>
                </a:solidFill>
                <a:effectLst/>
                <a:latin typeface="Times New Roman" panose="02020603050405020304" pitchFamily="18" charset="0"/>
                <a:ea typeface="Times New Roman" panose="02020603050405020304" pitchFamily="18" charset="0"/>
              </a:rPr>
              <a:t>+ </a:t>
            </a:r>
            <a:r>
              <a:rPr lang="en-US" sz="3200">
                <a:solidFill>
                  <a:srgbClr val="000000"/>
                </a:solidFill>
                <a:effectLst/>
                <a:latin typeface="Times New Roman" panose="02020603050405020304" pitchFamily="18" charset="0"/>
                <a:ea typeface="MS Mincho" panose="02020609040205080304" pitchFamily="49" charset="-128"/>
              </a:rPr>
              <a:t>Từ ngữ thể hiện được cảm xúc của người viết: </a:t>
            </a:r>
            <a:r>
              <a:rPr lang="en-US" sz="3200">
                <a:solidFill>
                  <a:srgbClr val="000000"/>
                </a:solidFill>
                <a:effectLst/>
                <a:latin typeface="Times New Roman" panose="02020603050405020304" pitchFamily="18" charset="0"/>
                <a:ea typeface="Times New Roman" panose="02020603050405020304" pitchFamily="18" charset="0"/>
              </a:rPr>
              <a:t>cũng </a:t>
            </a:r>
            <a:r>
              <a:rPr lang="en-US" sz="3200" b="1">
                <a:solidFill>
                  <a:srgbClr val="000000"/>
                </a:solidFill>
                <a:effectLst/>
                <a:latin typeface="Times New Roman" panose="02020603050405020304" pitchFamily="18" charset="0"/>
                <a:ea typeface="Times New Roman" panose="02020603050405020304" pitchFamily="18" charset="0"/>
              </a:rPr>
              <a:t>ngỡ như</a:t>
            </a:r>
            <a:r>
              <a:rPr lang="en-US" sz="3200">
                <a:solidFill>
                  <a:srgbClr val="000000"/>
                </a:solidFill>
                <a:effectLst/>
                <a:latin typeface="Times New Roman" panose="02020603050405020304" pitchFamily="18" charset="0"/>
                <a:ea typeface="Times New Roman" panose="02020603050405020304" pitchFamily="18" charset="0"/>
              </a:rPr>
              <a:t> mình đang chìm vào những </a:t>
            </a:r>
            <a:r>
              <a:rPr lang="en-US" sz="3200" b="1">
                <a:solidFill>
                  <a:srgbClr val="000000"/>
                </a:solidFill>
                <a:effectLst/>
                <a:latin typeface="Times New Roman" panose="02020603050405020304" pitchFamily="18" charset="0"/>
                <a:ea typeface="Times New Roman" panose="02020603050405020304" pitchFamily="18" charset="0"/>
              </a:rPr>
              <a:t>khát khao</a:t>
            </a:r>
            <a:r>
              <a:rPr lang="en-US" sz="3200">
                <a:solidFill>
                  <a:srgbClr val="000000"/>
                </a:solidFill>
                <a:effectLst/>
                <a:latin typeface="Times New Roman" panose="02020603050405020304" pitchFamily="18" charset="0"/>
                <a:ea typeface="Times New Roman" panose="02020603050405020304" pitchFamily="18" charset="0"/>
              </a:rPr>
              <a:t> của tuổi thơ trong sáng....</a:t>
            </a:r>
            <a:endParaRPr lang="en-US" sz="3200">
              <a:effectLst/>
              <a:latin typeface="Times New Roman" panose="02020603050405020304" pitchFamily="18" charset="0"/>
              <a:ea typeface="Times New Roman" panose="02020603050405020304" pitchFamily="18" charset="0"/>
            </a:endParaRPr>
          </a:p>
          <a:p>
            <a:pPr algn="just">
              <a:tabLst>
                <a:tab pos="1386840" algn="l"/>
              </a:tabLst>
            </a:pPr>
            <a:r>
              <a:rPr lang="en-US" sz="3200" i="1">
                <a:solidFill>
                  <a:srgbClr val="000000"/>
                </a:solidFill>
                <a:effectLst/>
                <a:latin typeface="Times New Roman" panose="02020603050405020304" pitchFamily="18" charset="0"/>
                <a:ea typeface="MS Mincho" panose="02020609040205080304" pitchFamily="49" charset="-128"/>
              </a:rPr>
              <a:t>+ </a:t>
            </a:r>
            <a:r>
              <a:rPr lang="en-US" sz="3200">
                <a:solidFill>
                  <a:srgbClr val="000000"/>
                </a:solidFill>
                <a:effectLst/>
                <a:latin typeface="Times New Roman" panose="02020603050405020304" pitchFamily="18" charset="0"/>
                <a:ea typeface="MS Mincho" panose="02020609040205080304" pitchFamily="49" charset="-128"/>
              </a:rPr>
              <a:t>Người viết đã nêu và đánh giá ý nghĩa của nội dung và nghệ thuật bài thơ.</a:t>
            </a:r>
            <a:endParaRPr lang="en-US" sz="3200">
              <a:effectLst/>
              <a:latin typeface="Times New Roman" panose="02020603050405020304" pitchFamily="18" charset="0"/>
              <a:ea typeface="Times New Roman" panose="02020603050405020304" pitchFamily="18" charset="0"/>
            </a:endParaRPr>
          </a:p>
          <a:p>
            <a:pPr algn="just">
              <a:tabLst>
                <a:tab pos="1386840" algn="l"/>
              </a:tabLst>
            </a:pPr>
            <a:r>
              <a:rPr lang="en-US" sz="3200" b="1">
                <a:solidFill>
                  <a:srgbClr val="000000"/>
                </a:solidFill>
                <a:effectLst/>
                <a:latin typeface="Times New Roman" panose="02020603050405020304" pitchFamily="18" charset="0"/>
                <a:ea typeface="MS Mincho" panose="02020609040205080304" pitchFamily="49" charset="-128"/>
              </a:rPr>
              <a:t>- Kết đoạn:</a:t>
            </a:r>
            <a:r>
              <a:rPr lang="en-US" sz="3200">
                <a:solidFill>
                  <a:srgbClr val="000000"/>
                </a:solidFill>
                <a:effectLst/>
                <a:latin typeface="Times New Roman" panose="02020603050405020304" pitchFamily="18" charset="0"/>
                <a:ea typeface="MS Mincho" panose="02020609040205080304" pitchFamily="49" charset="-128"/>
              </a:rPr>
              <a:t> Khái quát cảm xúc chung của người viết về bài thơ.</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666150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10BF508-66DE-6714-5888-2030EAAFA299}"/>
              </a:ext>
            </a:extLst>
          </p:cNvPr>
          <p:cNvPicPr>
            <a:picLocks noChangeAspect="1"/>
          </p:cNvPicPr>
          <p:nvPr/>
        </p:nvPicPr>
        <p:blipFill>
          <a:blip r:embed="rId2"/>
          <a:stretch>
            <a:fillRect/>
          </a:stretch>
        </p:blipFill>
        <p:spPr>
          <a:xfrm>
            <a:off x="2667000" y="0"/>
            <a:ext cx="9525000" cy="6991643"/>
          </a:xfrm>
          <a:prstGeom prst="rect">
            <a:avLst/>
          </a:prstGeom>
        </p:spPr>
      </p:pic>
      <p:sp>
        <p:nvSpPr>
          <p:cNvPr id="5" name="TextBox 4">
            <a:extLst>
              <a:ext uri="{FF2B5EF4-FFF2-40B4-BE49-F238E27FC236}">
                <a16:creationId xmlns:a16="http://schemas.microsoft.com/office/drawing/2014/main" xmlns="" id="{EC313589-219B-4FB2-FD19-17BE5539F717}"/>
              </a:ext>
            </a:extLst>
          </p:cNvPr>
          <p:cNvSpPr txBox="1"/>
          <p:nvPr/>
        </p:nvSpPr>
        <p:spPr>
          <a:xfrm>
            <a:off x="1149927" y="2336361"/>
            <a:ext cx="7550727" cy="1189621"/>
          </a:xfrm>
          <a:prstGeom prst="rect">
            <a:avLst/>
          </a:prstGeom>
          <a:noFill/>
        </p:spPr>
        <p:txBody>
          <a:bodyPr wrap="square">
            <a:spAutoFit/>
          </a:bodyPr>
          <a:lstStyle/>
          <a:p>
            <a:pPr algn="just">
              <a:lnSpc>
                <a:spcPct val="106000"/>
              </a:lnSpc>
            </a:pPr>
            <a:r>
              <a:rPr lang="pt-BR" sz="7200" b="1" dirty="0">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II. </a:t>
            </a:r>
            <a:r>
              <a:rPr lang="en-US" sz="7200" b="1" dirty="0">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THỰC HÀNH</a:t>
            </a:r>
            <a:endParaRPr lang="en-US" sz="7200" b="1" dirty="0">
              <a:ln w="0"/>
              <a:solidFill>
                <a:srgbClr val="0000CC"/>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90720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A7412E5-DC34-EB50-1584-ADB65046EE15}"/>
              </a:ext>
            </a:extLst>
          </p:cNvPr>
          <p:cNvPicPr>
            <a:picLocks noChangeAspect="1"/>
          </p:cNvPicPr>
          <p:nvPr/>
        </p:nvPicPr>
        <p:blipFill>
          <a:blip r:embed="rId2"/>
          <a:stretch>
            <a:fillRect/>
          </a:stretch>
        </p:blipFill>
        <p:spPr>
          <a:xfrm>
            <a:off x="0" y="0"/>
            <a:ext cx="12192000" cy="6858000"/>
          </a:xfrm>
          <a:prstGeom prst="rect">
            <a:avLst/>
          </a:prstGeom>
        </p:spPr>
      </p:pic>
      <p:pic>
        <p:nvPicPr>
          <p:cNvPr id="15" name="图片 3">
            <a:extLst>
              <a:ext uri="{FF2B5EF4-FFF2-40B4-BE49-F238E27FC236}">
                <a16:creationId xmlns:a16="http://schemas.microsoft.com/office/drawing/2014/main" xmlns="" id="{32327089-EDFC-EEC2-DE73-C1F3F9E1A356}"/>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74"/>
          <a:stretch/>
        </p:blipFill>
        <p:spPr>
          <a:xfrm>
            <a:off x="0" y="245855"/>
            <a:ext cx="1922140" cy="1382926"/>
          </a:xfrm>
          <a:prstGeom prst="rect">
            <a:avLst/>
          </a:prstGeom>
        </p:spPr>
      </p:pic>
      <p:sp>
        <p:nvSpPr>
          <p:cNvPr id="6" name="TextBox 5">
            <a:extLst>
              <a:ext uri="{FF2B5EF4-FFF2-40B4-BE49-F238E27FC236}">
                <a16:creationId xmlns:a16="http://schemas.microsoft.com/office/drawing/2014/main" xmlns="" id="{9E5D9478-E81E-E1FC-8DDE-F04464D08F6A}"/>
              </a:ext>
            </a:extLst>
          </p:cNvPr>
          <p:cNvSpPr txBox="1"/>
          <p:nvPr/>
        </p:nvSpPr>
        <p:spPr>
          <a:xfrm>
            <a:off x="2039981" y="62675"/>
            <a:ext cx="9774993" cy="2062103"/>
          </a:xfrm>
          <a:prstGeom prst="rect">
            <a:avLst/>
          </a:prstGeom>
          <a:noFill/>
        </p:spPr>
        <p:txBody>
          <a:bodyPr wrap="square">
            <a:spAutoFit/>
          </a:bodyPr>
          <a:lstStyle/>
          <a:p>
            <a:pPr algn="just"/>
            <a:r>
              <a:rPr lang="en-US" sz="3200" b="1" i="1" dirty="0" err="1">
                <a:solidFill>
                  <a:srgbClr val="000000"/>
                </a:solidFill>
                <a:latin typeface="Times New Roman" panose="02020603050405020304" pitchFamily="18" charset="0"/>
                <a:ea typeface="Arial" panose="020B0604020202020204" pitchFamily="34" charset="0"/>
              </a:rPr>
              <a:t>Hãv</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viết</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đoạn</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văn</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nêu</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ìên</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cảm</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xúc</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của</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em</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sau</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khi</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đọc</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một</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trong</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các</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bài</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thơ</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Những</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cánh</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buồm</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Hoàng</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Trung</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Thông</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Mây</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và</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sóng</a:t>
            </a:r>
            <a:r>
              <a:rPr lang="en-US" sz="3200" b="1" i="1" dirty="0">
                <a:solidFill>
                  <a:srgbClr val="000000"/>
                </a:solidFill>
                <a:latin typeface="Times New Roman" panose="02020603050405020304" pitchFamily="18" charset="0"/>
                <a:ea typeface="Arial" panose="020B0604020202020204" pitchFamily="34" charset="0"/>
              </a:rPr>
              <a:t>" (Ta-go), “</a:t>
            </a:r>
            <a:r>
              <a:rPr lang="en-US" sz="3200" b="1" i="1" dirty="0" err="1">
                <a:solidFill>
                  <a:srgbClr val="000000"/>
                </a:solidFill>
                <a:latin typeface="Times New Roman" panose="02020603050405020304" pitchFamily="18" charset="0"/>
                <a:ea typeface="Arial" panose="020B0604020202020204" pitchFamily="34" charset="0"/>
              </a:rPr>
              <a:t>Mẹ</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và</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quả</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Nguyễn</a:t>
            </a:r>
            <a:r>
              <a:rPr lang="en-US" sz="3200" b="1" i="1" dirty="0">
                <a:solidFill>
                  <a:srgbClr val="000000"/>
                </a:solidFill>
                <a:latin typeface="Times New Roman" panose="02020603050405020304" pitchFamily="18" charset="0"/>
                <a:ea typeface="Arial" panose="020B0604020202020204" pitchFamily="34" charset="0"/>
              </a:rPr>
              <a:t> Khoa </a:t>
            </a:r>
            <a:r>
              <a:rPr lang="en-US" sz="3200" b="1" i="1" dirty="0" err="1">
                <a:solidFill>
                  <a:srgbClr val="000000"/>
                </a:solidFill>
                <a:latin typeface="Times New Roman" panose="02020603050405020304" pitchFamily="18" charset="0"/>
                <a:ea typeface="Arial" panose="020B0604020202020204" pitchFamily="34" charset="0"/>
              </a:rPr>
              <a:t>Điểm</a:t>
            </a:r>
            <a:r>
              <a:rPr lang="en-US" sz="3200" b="1" i="1" dirty="0">
                <a:solidFill>
                  <a:srgbClr val="000000"/>
                </a:solidFill>
                <a:latin typeface="Times New Roman" panose="02020603050405020304" pitchFamily="18" charset="0"/>
                <a:ea typeface="Arial" panose="020B0604020202020204" pitchFamily="34" charset="0"/>
              </a:rPr>
              <a:t>).</a:t>
            </a:r>
            <a:endParaRPr lang="en-US" sz="3200" b="1" dirty="0">
              <a:solidFill>
                <a:srgbClr val="FF0000"/>
              </a:solidFill>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8EDF6DA5-A494-CE28-7053-F40AF0390E2D}"/>
              </a:ext>
            </a:extLst>
          </p:cNvPr>
          <p:cNvSpPr txBox="1"/>
          <p:nvPr/>
        </p:nvSpPr>
        <p:spPr>
          <a:xfrm>
            <a:off x="679077" y="2671032"/>
            <a:ext cx="11334680" cy="1043619"/>
          </a:xfrm>
          <a:prstGeom prst="rect">
            <a:avLst/>
          </a:prstGeom>
          <a:noFill/>
        </p:spPr>
        <p:txBody>
          <a:bodyPr wrap="square">
            <a:spAutoFit/>
          </a:bodyPr>
          <a:lstStyle/>
          <a:p>
            <a:pPr>
              <a:lnSpc>
                <a:spcPct val="115000"/>
              </a:lnSpc>
            </a:pPr>
            <a:r>
              <a:rPr lang="vi-VN" sz="2800">
                <a:solidFill>
                  <a:srgbClr val="0D0D0D"/>
                </a:solidFill>
                <a:latin typeface="Times New Roman" panose="02020603050405020304" pitchFamily="18" charset="0"/>
                <a:ea typeface="Times New Roman" panose="02020603050405020304" pitchFamily="18" charset="0"/>
              </a:rPr>
              <a:t>- </a:t>
            </a:r>
            <a:r>
              <a:rPr lang="en-US" sz="2800">
                <a:solidFill>
                  <a:srgbClr val="0D0D0D"/>
                </a:solidFill>
                <a:latin typeface="Times New Roman" panose="02020603050405020304" pitchFamily="18" charset="0"/>
                <a:ea typeface="Times New Roman" panose="02020603050405020304" pitchFamily="18" charset="0"/>
              </a:rPr>
              <a:t>Xem lại nội dung đọc hiểu bài thơ</a:t>
            </a:r>
            <a:endParaRPr lang="en-US" sz="2800">
              <a:latin typeface="Times New Roman" panose="02020603050405020304" pitchFamily="18" charset="0"/>
              <a:ea typeface="Times New Roman" panose="02020603050405020304" pitchFamily="18" charset="0"/>
            </a:endParaRPr>
          </a:p>
          <a:p>
            <a:pPr>
              <a:lnSpc>
                <a:spcPct val="115000"/>
              </a:lnSpc>
            </a:pPr>
            <a:r>
              <a:rPr lang="en-US" sz="2800">
                <a:solidFill>
                  <a:srgbClr val="0D0D0D"/>
                </a:solidFill>
                <a:latin typeface="Times New Roman" panose="02020603050405020304" pitchFamily="18" charset="0"/>
                <a:ea typeface="Times New Roman" panose="02020603050405020304" pitchFamily="18" charset="0"/>
              </a:rPr>
              <a:t>- Xác định những nét đặc sắc về nội dung và nghệ thuật của bài thơ. </a:t>
            </a:r>
            <a:endParaRPr lang="en-US" sz="280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A80CF776-5594-E7C5-D17E-44D17F8CFC6C}"/>
              </a:ext>
            </a:extLst>
          </p:cNvPr>
          <p:cNvSpPr txBox="1"/>
          <p:nvPr/>
        </p:nvSpPr>
        <p:spPr>
          <a:xfrm>
            <a:off x="508429" y="2109023"/>
            <a:ext cx="6096000" cy="523220"/>
          </a:xfrm>
          <a:prstGeom prst="rect">
            <a:avLst/>
          </a:prstGeom>
          <a:noFill/>
        </p:spPr>
        <p:txBody>
          <a:bodyPr wrap="square">
            <a:spAutoFit/>
          </a:bodyPr>
          <a:lstStyle/>
          <a:p>
            <a:pPr algn="just"/>
            <a:r>
              <a:rPr lang="en-US" sz="2800" b="1" dirty="0">
                <a:solidFill>
                  <a:srgbClr val="0000CC"/>
                </a:solidFill>
                <a:effectLst/>
                <a:latin typeface="Times New Roman" panose="02020603050405020304" pitchFamily="18" charset="0"/>
                <a:ea typeface="Times New Roman" panose="02020603050405020304" pitchFamily="18" charset="0"/>
              </a:rPr>
              <a:t>1. </a:t>
            </a:r>
            <a:r>
              <a:rPr lang="en-US" sz="2800" b="1" dirty="0" err="1">
                <a:solidFill>
                  <a:srgbClr val="0000CC"/>
                </a:solidFill>
                <a:effectLst/>
                <a:latin typeface="Times New Roman" panose="02020603050405020304" pitchFamily="18" charset="0"/>
                <a:ea typeface="Times New Roman" panose="02020603050405020304" pitchFamily="18" charset="0"/>
              </a:rPr>
              <a:t>Chuẩn</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bị</a:t>
            </a:r>
            <a:endParaRPr lang="en-US" sz="28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9967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F112674-A309-F4A4-66CA-10B7FB29D01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32985263-1C47-CE11-3FB5-1DD64B616537}"/>
              </a:ext>
            </a:extLst>
          </p:cNvPr>
          <p:cNvSpPr txBox="1"/>
          <p:nvPr/>
        </p:nvSpPr>
        <p:spPr>
          <a:xfrm>
            <a:off x="668783" y="348663"/>
            <a:ext cx="6096000"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rPr>
              <a:t>2. </a:t>
            </a:r>
            <a:r>
              <a:rPr lang="en-US" sz="3200" b="1" dirty="0" err="1">
                <a:solidFill>
                  <a:srgbClr val="FF0000"/>
                </a:solidFill>
                <a:latin typeface="Times New Roman" panose="02020603050405020304" pitchFamily="18" charset="0"/>
              </a:rPr>
              <a:t>Tìm</a:t>
            </a:r>
            <a:r>
              <a:rPr lang="en-US" sz="3200" b="1" dirty="0">
                <a:solidFill>
                  <a:srgbClr val="FF0000"/>
                </a:solidFill>
                <a:latin typeface="Times New Roman" panose="02020603050405020304" pitchFamily="18" charset="0"/>
              </a:rPr>
              <a:t> ý</a:t>
            </a:r>
          </a:p>
        </p:txBody>
      </p:sp>
      <p:graphicFrame>
        <p:nvGraphicFramePr>
          <p:cNvPr id="4" name="Table 3">
            <a:extLst>
              <a:ext uri="{FF2B5EF4-FFF2-40B4-BE49-F238E27FC236}">
                <a16:creationId xmlns:a16="http://schemas.microsoft.com/office/drawing/2014/main" xmlns="" id="{78C00CAB-DB45-69C5-A7E6-9C31FADCF71F}"/>
              </a:ext>
            </a:extLst>
          </p:cNvPr>
          <p:cNvGraphicFramePr>
            <a:graphicFrameLocks noGrp="1"/>
          </p:cNvGraphicFramePr>
          <p:nvPr>
            <p:extLst>
              <p:ext uri="{D42A27DB-BD31-4B8C-83A1-F6EECF244321}">
                <p14:modId xmlns:p14="http://schemas.microsoft.com/office/powerpoint/2010/main" xmlns="" val="2095790720"/>
              </p:ext>
            </p:extLst>
          </p:nvPr>
        </p:nvGraphicFramePr>
        <p:xfrm>
          <a:off x="934153" y="1471984"/>
          <a:ext cx="10323694" cy="2133600"/>
        </p:xfrm>
        <a:graphic>
          <a:graphicData uri="http://schemas.openxmlformats.org/drawingml/2006/table">
            <a:tbl>
              <a:tblPr firstRow="1" firstCol="1" bandRow="1"/>
              <a:tblGrid>
                <a:gridCol w="3155079">
                  <a:extLst>
                    <a:ext uri="{9D8B030D-6E8A-4147-A177-3AD203B41FA5}">
                      <a16:colId xmlns:a16="http://schemas.microsoft.com/office/drawing/2014/main" xmlns="" val="1738793760"/>
                    </a:ext>
                  </a:extLst>
                </a:gridCol>
                <a:gridCol w="3496735">
                  <a:extLst>
                    <a:ext uri="{9D8B030D-6E8A-4147-A177-3AD203B41FA5}">
                      <a16:colId xmlns:a16="http://schemas.microsoft.com/office/drawing/2014/main" xmlns="" val="1386521749"/>
                    </a:ext>
                  </a:extLst>
                </a:gridCol>
                <a:gridCol w="3671880">
                  <a:extLst>
                    <a:ext uri="{9D8B030D-6E8A-4147-A177-3AD203B41FA5}">
                      <a16:colId xmlns:a16="http://schemas.microsoft.com/office/drawing/2014/main" xmlns="" val="975706803"/>
                    </a:ext>
                  </a:extLst>
                </a:gridCol>
              </a:tblGrid>
              <a:tr h="0">
                <a:tc>
                  <a:txBody>
                    <a:bodyPr/>
                    <a:lstStyle/>
                    <a:p>
                      <a:pPr algn="just"/>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Bài</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thơ</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viết</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về</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điều</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gì</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Em</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thấy</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ấn</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tượng</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nhất</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với</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yếu</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tố</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nào</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trong</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bài</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thơ</a:t>
                      </a:r>
                      <a:r>
                        <a:rPr lang="en-US" sz="2800" b="1" i="1" dirty="0">
                          <a:solidFill>
                            <a:srgbClr val="000000"/>
                          </a:solidFill>
                          <a:effectLst/>
                          <a:latin typeface="Times New Roman" panose="02020603050405020304" pitchFamily="18" charset="0"/>
                          <a:ea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r>
                        <a:rPr lang="en-US" sz="2800" b="1" i="1">
                          <a:solidFill>
                            <a:srgbClr val="000000"/>
                          </a:solidFill>
                          <a:effectLst/>
                          <a:latin typeface="Times New Roman" panose="02020603050405020304" pitchFamily="18" charset="0"/>
                          <a:ea typeface="Arial" panose="020B0604020202020204" pitchFamily="34" charset="0"/>
                        </a:rPr>
                        <a:t>- Yếu tố ấy đặc sắc như thế nào (về nội dung hoặc nghệ thuật)?</a:t>
                      </a:r>
                      <a:endParaRPr lang="en-US" sz="2800">
                        <a:effectLst/>
                        <a:latin typeface="Times New Roman" panose="02020603050405020304" pitchFamily="18" charset="0"/>
                        <a:ea typeface="Times New Roman" panose="02020603050405020304" pitchFamily="18" charset="0"/>
                      </a:endParaRPr>
                    </a:p>
                    <a:p>
                      <a:pPr algn="just"/>
                      <a:r>
                        <a:rPr lang="en-US" sz="2800" b="1" i="1">
                          <a:effectLst/>
                          <a:latin typeface="Times New Roman" panose="02020603050405020304" pitchFamily="18" charset="0"/>
                          <a:ea typeface="SimSun" panose="02010600030101010101" pitchFamily="2" charset="-122"/>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just"/>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Yếu</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tố</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ấy</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đã</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mang</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lại</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cho</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em</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những</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cảm</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xúc</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gì</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Vì</a:t>
                      </a:r>
                      <a:r>
                        <a:rPr lang="en-US" sz="2800" b="1" i="1" dirty="0">
                          <a:solidFill>
                            <a:srgbClr val="000000"/>
                          </a:solidFill>
                          <a:effectLst/>
                          <a:latin typeface="Times New Roman" panose="02020603050405020304" pitchFamily="18" charset="0"/>
                          <a:ea typeface="Arial" panose="020B0604020202020204" pitchFamily="34" charset="0"/>
                        </a:rPr>
                        <a:t> </a:t>
                      </a:r>
                      <a:r>
                        <a:rPr lang="en-US" sz="2800" b="1" i="1" dirty="0" err="1">
                          <a:solidFill>
                            <a:srgbClr val="000000"/>
                          </a:solidFill>
                          <a:effectLst/>
                          <a:latin typeface="Times New Roman" panose="02020603050405020304" pitchFamily="18" charset="0"/>
                          <a:ea typeface="Arial" panose="020B0604020202020204" pitchFamily="34" charset="0"/>
                        </a:rPr>
                        <a:t>sao</a:t>
                      </a:r>
                      <a:r>
                        <a:rPr lang="en-US" sz="2800" b="1" i="1" dirty="0">
                          <a:solidFill>
                            <a:srgbClr val="000000"/>
                          </a:solidFill>
                          <a:effectLst/>
                          <a:latin typeface="Times New Roman" panose="02020603050405020304" pitchFamily="18" charset="0"/>
                          <a:ea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b="1" i="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1819076315"/>
                  </a:ext>
                </a:extLst>
              </a:tr>
            </a:tbl>
          </a:graphicData>
        </a:graphic>
      </p:graphicFrame>
    </p:spTree>
    <p:extLst>
      <p:ext uri="{BB962C8B-B14F-4D97-AF65-F5344CB8AC3E}">
        <p14:creationId xmlns:p14="http://schemas.microsoft.com/office/powerpoint/2010/main" xmlns="" val="249483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F112674-A309-F4A4-66CA-10B7FB29D01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32985263-1C47-CE11-3FB5-1DD64B616537}"/>
              </a:ext>
            </a:extLst>
          </p:cNvPr>
          <p:cNvSpPr txBox="1"/>
          <p:nvPr/>
        </p:nvSpPr>
        <p:spPr>
          <a:xfrm>
            <a:off x="523009" y="163132"/>
            <a:ext cx="6096000"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rPr>
              <a:t>2. </a:t>
            </a:r>
            <a:r>
              <a:rPr lang="en-US" sz="3200" b="1" dirty="0" err="1">
                <a:solidFill>
                  <a:srgbClr val="FF0000"/>
                </a:solidFill>
                <a:latin typeface="Times New Roman" panose="02020603050405020304" pitchFamily="18" charset="0"/>
              </a:rPr>
              <a:t>Lập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dàn</a:t>
            </a:r>
            <a:r>
              <a:rPr lang="en-US" sz="3200" b="1" dirty="0">
                <a:solidFill>
                  <a:srgbClr val="FF0000"/>
                </a:solidFill>
                <a:latin typeface="Times New Roman" panose="02020603050405020304" pitchFamily="18" charset="0"/>
              </a:rPr>
              <a:t> ý</a:t>
            </a:r>
          </a:p>
        </p:txBody>
      </p:sp>
      <p:graphicFrame>
        <p:nvGraphicFramePr>
          <p:cNvPr id="4" name="Table 3">
            <a:extLst>
              <a:ext uri="{FF2B5EF4-FFF2-40B4-BE49-F238E27FC236}">
                <a16:creationId xmlns:a16="http://schemas.microsoft.com/office/drawing/2014/main" xmlns="" id="{1E28A365-3CD2-FD0E-4D35-304BCE669F38}"/>
              </a:ext>
            </a:extLst>
          </p:cNvPr>
          <p:cNvGraphicFramePr>
            <a:graphicFrameLocks noGrp="1"/>
          </p:cNvGraphicFramePr>
          <p:nvPr>
            <p:extLst>
              <p:ext uri="{D42A27DB-BD31-4B8C-83A1-F6EECF244321}">
                <p14:modId xmlns:p14="http://schemas.microsoft.com/office/powerpoint/2010/main" xmlns="" val="1298919301"/>
              </p:ext>
            </p:extLst>
          </p:nvPr>
        </p:nvGraphicFramePr>
        <p:xfrm>
          <a:off x="753817" y="1174249"/>
          <a:ext cx="10317457" cy="3435096"/>
        </p:xfrm>
        <a:graphic>
          <a:graphicData uri="http://schemas.openxmlformats.org/drawingml/2006/table">
            <a:tbl>
              <a:tblPr firstRow="1" firstCol="1" bandRow="1"/>
              <a:tblGrid>
                <a:gridCol w="1972540">
                  <a:extLst>
                    <a:ext uri="{9D8B030D-6E8A-4147-A177-3AD203B41FA5}">
                      <a16:colId xmlns:a16="http://schemas.microsoft.com/office/drawing/2014/main" xmlns="" val="3814781196"/>
                    </a:ext>
                  </a:extLst>
                </a:gridCol>
                <a:gridCol w="8344917">
                  <a:extLst>
                    <a:ext uri="{9D8B030D-6E8A-4147-A177-3AD203B41FA5}">
                      <a16:colId xmlns:a16="http://schemas.microsoft.com/office/drawing/2014/main" xmlns="" val="2379868731"/>
                    </a:ext>
                  </a:extLst>
                </a:gridCol>
              </a:tblGrid>
              <a:tr h="0">
                <a:tc>
                  <a:txBody>
                    <a:bodyPr/>
                    <a:lstStyle/>
                    <a:p>
                      <a:r>
                        <a:rPr lang="en-US" sz="2800" b="1">
                          <a:solidFill>
                            <a:srgbClr val="000000"/>
                          </a:solidFill>
                          <a:effectLst/>
                          <a:latin typeface="Times New Roman" panose="02020603050405020304" pitchFamily="18" charset="0"/>
                          <a:ea typeface="Times New Roman" panose="02020603050405020304" pitchFamily="18" charset="0"/>
                        </a:rPr>
                        <a:t>Mở bài: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indent="165100" algn="just">
                        <a:lnSpc>
                          <a:spcPct val="115000"/>
                        </a:lnSpc>
                        <a:spcBef>
                          <a:spcPts val="600"/>
                        </a:spcBef>
                      </a:pPr>
                      <a:r>
                        <a:rPr lang="en-US" sz="2800" b="1">
                          <a:solidFill>
                            <a:srgbClr val="000000"/>
                          </a:solidFill>
                          <a:effectLst/>
                          <a:latin typeface="Times New Roman" panose="02020603050405020304" pitchFamily="18" charset="0"/>
                          <a:ea typeface="Arial" panose="020B0604020202020204" pitchFamily="34" charset="0"/>
                        </a:rPr>
                        <a:t>Giới thiệu tên bài thơ, tác giả, nêu</a:t>
                      </a:r>
                      <a:r>
                        <a:rPr lang="en-US" sz="2800">
                          <a:solidFill>
                            <a:srgbClr val="000000"/>
                          </a:solidFill>
                          <a:effectLst/>
                          <a:latin typeface="Times New Roman" panose="02020603050405020304" pitchFamily="18" charset="0"/>
                          <a:ea typeface="Arial" panose="020B0604020202020204" pitchFamily="34" charset="0"/>
                        </a:rPr>
                        <a:t> cảm nghĩ chung về bài thơ.  Dẫn ra khổ thơ, đoạn thơ có nội dung hoặc nghệ thuật đặc sắc mang lại cho em nhiều cảm xúc.</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1150858835"/>
                  </a:ext>
                </a:extLst>
              </a:tr>
              <a:tr h="0">
                <a:tc>
                  <a:txBody>
                    <a:bodyPr/>
                    <a:lstStyle/>
                    <a:p>
                      <a:r>
                        <a:rPr lang="en-US" sz="2800" b="1">
                          <a:solidFill>
                            <a:srgbClr val="000000"/>
                          </a:solidFill>
                          <a:effectLst/>
                          <a:latin typeface="Times New Roman" panose="02020603050405020304" pitchFamily="18" charset="0"/>
                          <a:ea typeface="Times New Roman" panose="02020603050405020304" pitchFamily="18" charset="0"/>
                        </a:rPr>
                        <a:t>Thân bài: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5000"/>
                        </a:lnSpc>
                        <a:spcBef>
                          <a:spcPts val="600"/>
                        </a:spcBef>
                        <a:tabLst>
                          <a:tab pos="1386840" algn="l"/>
                        </a:tabLst>
                      </a:pPr>
                      <a:r>
                        <a:rPr lang="vi-VN" sz="2800">
                          <a:solidFill>
                            <a:srgbClr val="000000"/>
                          </a:solidFill>
                          <a:effectLst/>
                          <a:latin typeface="Times New Roman" panose="02020603050405020304" pitchFamily="18" charset="0"/>
                          <a:ea typeface="Times New Roman" panose="02020603050405020304" pitchFamily="18" charset="0"/>
                        </a:rPr>
                        <a:t>Nêu cảm xúc về nội dung và nghệ thuật của bài thơ (số tiếng trong mỗi dòng thơ, vần, nhịp, hình ảnh, biện pháp tu từ, tình cảm, cảm xúc, thông điệp của tác giả).</a:t>
                      </a:r>
                      <a:r>
                        <a:rPr lang="en-US" sz="2800">
                          <a:solidFill>
                            <a:srgbClr val="000000"/>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651844427"/>
                  </a:ext>
                </a:extLst>
              </a:tr>
              <a:tr h="0">
                <a:tc>
                  <a:txBody>
                    <a:bodyPr/>
                    <a:lstStyle/>
                    <a:p>
                      <a:r>
                        <a:rPr lang="en-US" sz="2800" b="1">
                          <a:solidFill>
                            <a:srgbClr val="000000"/>
                          </a:solidFill>
                          <a:effectLst/>
                          <a:latin typeface="Times New Roman" panose="02020603050405020304" pitchFamily="18" charset="0"/>
                          <a:ea typeface="Times New Roman" panose="02020603050405020304" pitchFamily="18" charset="0"/>
                        </a:rPr>
                        <a:t>Kết bài: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5000"/>
                        </a:lnSpc>
                        <a:spcBef>
                          <a:spcPts val="600"/>
                        </a:spcBef>
                        <a:tabLst>
                          <a:tab pos="1386840" algn="l"/>
                        </a:tabLst>
                      </a:pPr>
                      <a:r>
                        <a:rPr lang="en-US" sz="2800" dirty="0" err="1">
                          <a:solidFill>
                            <a:srgbClr val="000000"/>
                          </a:solidFill>
                          <a:effectLst/>
                          <a:latin typeface="Times New Roman" panose="02020603050405020304" pitchFamily="18" charset="0"/>
                          <a:ea typeface="MS Mincho" panose="02020609040205080304" pitchFamily="49" charset="-128"/>
                        </a:rPr>
                        <a:t>Khái</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quát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cảm</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xúc</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chung</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của</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người</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viết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về</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bài</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thơ</a:t>
                      </a:r>
                      <a:r>
                        <a:rPr lang="en-US" sz="2800" dirty="0">
                          <a:solidFill>
                            <a:srgbClr val="00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3936026533"/>
                  </a:ext>
                </a:extLst>
              </a:tr>
            </a:tbl>
          </a:graphicData>
        </a:graphic>
      </p:graphicFrame>
    </p:spTree>
    <p:extLst>
      <p:ext uri="{BB962C8B-B14F-4D97-AF65-F5344CB8AC3E}">
        <p14:creationId xmlns:p14="http://schemas.microsoft.com/office/powerpoint/2010/main" xmlns="" val="2922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4ef4eb788a337d2dd0b51cd3aa19c41fbee2f2"/>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685</Words>
  <Application>Microsoft Office PowerPoint</Application>
  <PresentationFormat>Custom</PresentationFormat>
  <Paragraphs>47</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DNC</cp:lastModifiedBy>
  <cp:revision>18</cp:revision>
  <dcterms:created xsi:type="dcterms:W3CDTF">2022-05-31T08:18:04Z</dcterms:created>
  <dcterms:modified xsi:type="dcterms:W3CDTF">2024-03-16T02:23:16Z</dcterms:modified>
</cp:coreProperties>
</file>