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407" r:id="rId4"/>
    <p:sldId id="409" r:id="rId5"/>
    <p:sldId id="411" r:id="rId6"/>
    <p:sldId id="415" r:id="rId7"/>
    <p:sldId id="422" r:id="rId8"/>
    <p:sldId id="417" r:id="rId9"/>
    <p:sldId id="419" r:id="rId10"/>
    <p:sldId id="421" r:id="rId11"/>
    <p:sldId id="257" r:id="rId12"/>
    <p:sldId id="307" r:id="rId13"/>
    <p:sldId id="387" r:id="rId14"/>
    <p:sldId id="360" r:id="rId15"/>
    <p:sldId id="261" r:id="rId16"/>
    <p:sldId id="379" r:id="rId17"/>
    <p:sldId id="361" r:id="rId18"/>
    <p:sldId id="380" r:id="rId19"/>
    <p:sldId id="385" r:id="rId20"/>
    <p:sldId id="389" r:id="rId21"/>
    <p:sldId id="299" r:id="rId22"/>
    <p:sldId id="381" r:id="rId23"/>
    <p:sldId id="382" r:id="rId24"/>
    <p:sldId id="383" r:id="rId25"/>
    <p:sldId id="399" r:id="rId26"/>
    <p:sldId id="401" r:id="rId27"/>
    <p:sldId id="403" r:id="rId28"/>
    <p:sldId id="405" r:id="rId29"/>
    <p:sldId id="397" r:id="rId30"/>
    <p:sldId id="424" r:id="rId31"/>
    <p:sldId id="426" r:id="rId32"/>
    <p:sldId id="427" r:id="rId33"/>
    <p:sldId id="425" r:id="rId34"/>
    <p:sldId id="373" r:id="rId35"/>
    <p:sldId id="3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24" autoAdjust="0"/>
  </p:normalViewPr>
  <p:slideViewPr>
    <p:cSldViewPr snapToGrid="0">
      <p:cViewPr varScale="1">
        <p:scale>
          <a:sx n="42" d="100"/>
          <a:sy n="42" d="100"/>
        </p:scale>
        <p:origin x="96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0C057-D155-4BA3-B9F9-1BFE385F572C}" type="datetimeFigureOut">
              <a:rPr lang="en-US" smtClean="0"/>
              <a:pPr/>
              <a:t>30/9/2024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94DAC-53DA-4B42-A5E7-F804AE13ED7B}" type="slidenum">
              <a:rPr lang="en-US" smtClean="0"/>
              <a:pPr/>
              <a:t>‹#›</a:t>
            </a:fld>
            <a:endParaRPr lang="en-US"/>
          </a:p>
        </p:txBody>
      </p:sp>
    </p:spTree>
    <p:extLst>
      <p:ext uri="{BB962C8B-B14F-4D97-AF65-F5344CB8AC3E}">
        <p14:creationId xmlns:p14="http://schemas.microsoft.com/office/powerpoint/2010/main" val="240403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74E9B31-71F9-4152-BF80-C1327415F7A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9A954-7A43-488C-B183-36F9FA180E1F}" type="slidenum">
              <a:rPr lang="en-US" altLang="en-US"/>
              <a:pPr eaLnBrk="1" hangingPunct="1"/>
              <a:t>7</a:t>
            </a:fld>
            <a:endParaRPr lang="en-US" altLang="en-US"/>
          </a:p>
        </p:txBody>
      </p:sp>
      <p:sp>
        <p:nvSpPr>
          <p:cNvPr id="52227" name="Rectangle 2">
            <a:extLst>
              <a:ext uri="{FF2B5EF4-FFF2-40B4-BE49-F238E27FC236}">
                <a16:creationId xmlns:a16="http://schemas.microsoft.com/office/drawing/2014/main" id="{8DBC6D0C-CD8F-4B64-80C9-B64820540E8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87A0DB9-4066-4BC7-A7FA-6E8F0DB651F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008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74E9B31-71F9-4152-BF80-C1327415F7A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9A954-7A43-488C-B183-36F9FA180E1F}" type="slidenum">
              <a:rPr lang="en-US" altLang="en-US"/>
              <a:pPr eaLnBrk="1" hangingPunct="1"/>
              <a:t>8</a:t>
            </a:fld>
            <a:endParaRPr lang="en-US" altLang="en-US"/>
          </a:p>
        </p:txBody>
      </p:sp>
      <p:sp>
        <p:nvSpPr>
          <p:cNvPr id="52227" name="Rectangle 2">
            <a:extLst>
              <a:ext uri="{FF2B5EF4-FFF2-40B4-BE49-F238E27FC236}">
                <a16:creationId xmlns:a16="http://schemas.microsoft.com/office/drawing/2014/main" id="{8DBC6D0C-CD8F-4B64-80C9-B64820540E8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87A0DB9-4066-4BC7-A7FA-6E8F0DB651F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008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74E9B31-71F9-4152-BF80-C1327415F7A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9A954-7A43-488C-B183-36F9FA180E1F}" type="slidenum">
              <a:rPr lang="en-US" altLang="en-US"/>
              <a:pPr eaLnBrk="1" hangingPunct="1"/>
              <a:t>9</a:t>
            </a:fld>
            <a:endParaRPr lang="en-US" altLang="en-US"/>
          </a:p>
        </p:txBody>
      </p:sp>
      <p:sp>
        <p:nvSpPr>
          <p:cNvPr id="52227" name="Rectangle 2">
            <a:extLst>
              <a:ext uri="{FF2B5EF4-FFF2-40B4-BE49-F238E27FC236}">
                <a16:creationId xmlns:a16="http://schemas.microsoft.com/office/drawing/2014/main" id="{8DBC6D0C-CD8F-4B64-80C9-B64820540E8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87A0DB9-4066-4BC7-A7FA-6E8F0DB651F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008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7F2FD5D-5D17-4DEB-A45C-A13D3729B141}"/>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B15204-C511-412E-89D1-9654F9B53CAD}" type="slidenum">
              <a:rPr lang="en-US" altLang="en-US"/>
              <a:pPr eaLnBrk="1" hangingPunct="1"/>
              <a:t>11</a:t>
            </a:fld>
            <a:endParaRPr lang="en-US" altLang="en-US"/>
          </a:p>
        </p:txBody>
      </p:sp>
      <p:sp>
        <p:nvSpPr>
          <p:cNvPr id="23555" name="Rectangle 2">
            <a:extLst>
              <a:ext uri="{FF2B5EF4-FFF2-40B4-BE49-F238E27FC236}">
                <a16:creationId xmlns:a16="http://schemas.microsoft.com/office/drawing/2014/main" id="{5CC7BCDB-D279-4088-9121-F036D491504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DF2261F-8A7C-40F5-AE9B-114C7E4AE29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2A5FF627-22F3-4167-91B1-FAB52BF66CF0}" type="slidenum">
              <a:rPr lang="en-US" altLang="en-US" smtClean="0"/>
              <a:pPr/>
              <a:t>12</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0B70B598-9E06-4005-9B80-45289ED2AF44}" type="slidenum">
              <a:rPr lang="en-US" smtClean="0"/>
              <a:pPr/>
              <a:t>19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D13C1F8C-3054-415F-83FB-C7C4BA0B6A0F}" type="slidenum">
              <a:rPr lang="en-US" smtClean="0"/>
              <a:pPr/>
              <a:t>25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2646AA9F-0D96-45DF-8071-78D779FF60B3}" type="slidenum">
              <a:rPr lang="en-US" smtClean="0"/>
              <a:pPr/>
              <a:t>26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D2676A36-E970-45E5-9620-C43DDD7D5077}" type="slidenum">
              <a:rPr lang="en-US" smtClean="0"/>
              <a:pPr/>
              <a:t>27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EED5-9F16-434E-A180-7ADD479A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7F7FB-7577-4F2A-A51C-702CEF6A5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5D8991-E7D5-49DC-9F20-42E7764FC059}"/>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5" name="Footer Placeholder 4">
            <a:extLst>
              <a:ext uri="{FF2B5EF4-FFF2-40B4-BE49-F238E27FC236}">
                <a16:creationId xmlns:a16="http://schemas.microsoft.com/office/drawing/2014/main" id="{9026E3BC-E578-49C8-86D7-D749D0993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B8352-0749-424C-A3AC-4BD48D47BD51}"/>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121993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DE84-FC6E-4149-8B51-1EC1C874E9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FC216-1AD8-400B-AA20-964B36E5B8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9429D-2F3D-4390-8F18-5EDB1328114A}"/>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5" name="Footer Placeholder 4">
            <a:extLst>
              <a:ext uri="{FF2B5EF4-FFF2-40B4-BE49-F238E27FC236}">
                <a16:creationId xmlns:a16="http://schemas.microsoft.com/office/drawing/2014/main" id="{8373E321-4C68-4748-A73F-1247C83FB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1B9CA-FB49-4D8F-A912-07A685B29947}"/>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49886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D7E09-4B8A-489A-9D3D-AB71BD7237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1AAE2-61B3-48B0-A391-643694ABA4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849BF-1809-4968-8BED-998D61DC7A47}"/>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5" name="Footer Placeholder 4">
            <a:extLst>
              <a:ext uri="{FF2B5EF4-FFF2-40B4-BE49-F238E27FC236}">
                <a16:creationId xmlns:a16="http://schemas.microsoft.com/office/drawing/2014/main" id="{415D094E-39DF-4DA0-AAF9-03108A0F0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228A8-FC68-4904-A7A6-08C9819F1C70}"/>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221837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D8DDA1D8-2B54-4B83-AF60-BFE3A7A719E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5ED18497-058C-4025-94BB-0C88226DD9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54DB0B-5B3C-4508-BD15-1805F6EECA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842D01-905B-4F7E-88CA-E7C20F350C70}"/>
              </a:ext>
            </a:extLst>
          </p:cNvPr>
          <p:cNvSpPr>
            <a:spLocks noGrp="1" noChangeArrowheads="1"/>
          </p:cNvSpPr>
          <p:nvPr>
            <p:ph type="sldNum" sz="quarter" idx="12"/>
          </p:nvPr>
        </p:nvSpPr>
        <p:spPr>
          <a:ln/>
        </p:spPr>
        <p:txBody>
          <a:bodyPr/>
          <a:lstStyle>
            <a:lvl1pPr>
              <a:defRPr/>
            </a:lvl1pPr>
          </a:lstStyle>
          <a:p>
            <a:fld id="{74B01FD1-0549-4118-8155-C0BA58BA9135}" type="slidenum">
              <a:rPr lang="en-US" altLang="en-US"/>
              <a:pPr/>
              <a:t>‹#›</a:t>
            </a:fld>
            <a:endParaRPr lang="en-US" altLang="en-US"/>
          </a:p>
        </p:txBody>
      </p:sp>
    </p:spTree>
    <p:extLst>
      <p:ext uri="{BB962C8B-B14F-4D97-AF65-F5344CB8AC3E}">
        <p14:creationId xmlns:p14="http://schemas.microsoft.com/office/powerpoint/2010/main" val="1717208744"/>
      </p:ext>
    </p:extLst>
  </p:cSld>
  <p:clrMapOvr>
    <a:masterClrMapping/>
  </p:clrMapOvr>
  <mc:AlternateContent xmlns:mc="http://schemas.openxmlformats.org/markup-compatibility/2006" xmlns:p14="http://schemas.microsoft.com/office/powerpoint/2010/main">
    <mc:Choice Requires="p14">
      <p:transition spd="slow" p14:dur="5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7798-E7EA-4FC8-A4AA-5D7E3144F0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74179-FB14-4CF7-8DD1-1ED4C0BBB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E25626-D19E-4768-8C92-DC1402338552}"/>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5" name="Footer Placeholder 4">
            <a:extLst>
              <a:ext uri="{FF2B5EF4-FFF2-40B4-BE49-F238E27FC236}">
                <a16:creationId xmlns:a16="http://schemas.microsoft.com/office/drawing/2014/main" id="{37334E6E-2E90-4CC1-AE7E-F2927D221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653E2-471D-4300-844C-EEDDB7503130}"/>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265587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A01C-B475-4348-9D88-BBA3F254E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A7D0C-CC39-43E0-879A-87701F85F4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DCCC2-8421-40E8-8074-2DE9330AB2C5}"/>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5" name="Footer Placeholder 4">
            <a:extLst>
              <a:ext uri="{FF2B5EF4-FFF2-40B4-BE49-F238E27FC236}">
                <a16:creationId xmlns:a16="http://schemas.microsoft.com/office/drawing/2014/main" id="{D0FA3CD6-3C2F-4560-BF03-F90B47B56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AD671-06FB-40A7-9CBD-B3688A7884AD}"/>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173127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FDD2-C1BE-4D41-977D-2E4D4A30F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C490F-787A-4255-B7AF-8F76F20BC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81518-6A23-4D91-A4B3-30497ADC8705}"/>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5" name="Footer Placeholder 4">
            <a:extLst>
              <a:ext uri="{FF2B5EF4-FFF2-40B4-BE49-F238E27FC236}">
                <a16:creationId xmlns:a16="http://schemas.microsoft.com/office/drawing/2014/main" id="{52D84601-1D2F-46F5-9A43-04F797D86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DB935-CB8E-4C2B-8294-A8D4401BC201}"/>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277665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7D6D-6EF5-4198-AF10-91DFC428D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5BBBE-1341-43E5-9710-F4118BCD9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FE94D0-438E-4F6B-BD06-C0253A99C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487CA-D5AC-4724-AEA4-369533588156}"/>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6" name="Footer Placeholder 5">
            <a:extLst>
              <a:ext uri="{FF2B5EF4-FFF2-40B4-BE49-F238E27FC236}">
                <a16:creationId xmlns:a16="http://schemas.microsoft.com/office/drawing/2014/main" id="{4E33B29A-8917-4DF2-A4F5-FD1CD1577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F89E2-3661-45DF-A368-2DEE6F13B495}"/>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23970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B29D-8207-4176-AD1B-2CE6C39A17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E209D-1515-4547-8B76-98E409551D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7FA10-2771-4766-BB99-B3113837B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3805A6-5B22-41EF-A8E3-06D8FEC24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058C41-94D4-4F30-99A0-110DF841D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6B206-C54D-4459-AA5F-E3E19D5AE3F7}"/>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8" name="Footer Placeholder 7">
            <a:extLst>
              <a:ext uri="{FF2B5EF4-FFF2-40B4-BE49-F238E27FC236}">
                <a16:creationId xmlns:a16="http://schemas.microsoft.com/office/drawing/2014/main" id="{B6618845-34AE-4EDE-85F2-993F10E2B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744381-A274-4DD9-AC62-AD8F2856C7C7}"/>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151530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9386-32F1-4B52-BEAA-4795C5296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46A28F-3901-44D5-A0B4-C4822A79490D}"/>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4" name="Footer Placeholder 3">
            <a:extLst>
              <a:ext uri="{FF2B5EF4-FFF2-40B4-BE49-F238E27FC236}">
                <a16:creationId xmlns:a16="http://schemas.microsoft.com/office/drawing/2014/main" id="{65845959-63D2-4685-A357-99FE81839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67357B-9B71-41CD-8702-6F4E62315BC8}"/>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152616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5CA0-B084-4093-861C-E13948B58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37089-9CA2-4917-AA4F-74DED9324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C4F0B-72E9-4950-87BB-E540D38B6F8D}"/>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5" name="Footer Placeholder 4">
            <a:extLst>
              <a:ext uri="{FF2B5EF4-FFF2-40B4-BE49-F238E27FC236}">
                <a16:creationId xmlns:a16="http://schemas.microsoft.com/office/drawing/2014/main" id="{D02DC6D2-3B11-46FB-A102-7287B78BA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C8D6F-9323-4A41-B936-476CFB1FF9FC}"/>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1881832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D0DCD-DDD0-4944-8E51-50E3AA6DD729}"/>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3" name="Footer Placeholder 2">
            <a:extLst>
              <a:ext uri="{FF2B5EF4-FFF2-40B4-BE49-F238E27FC236}">
                <a16:creationId xmlns:a16="http://schemas.microsoft.com/office/drawing/2014/main" id="{80BECFAD-ED90-4D45-A39B-1DBECF472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B123C-1907-4EBE-826F-355F459EBC19}"/>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960798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B65B-2F6A-4C67-BB58-2B19AFC6D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5EFF2-3101-4F6C-9854-8646610B7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6B8D01-7B70-47BC-9878-6ADA403F6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4CFA0-BDA4-4FC7-92E9-42956F1232BF}"/>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6" name="Footer Placeholder 5">
            <a:extLst>
              <a:ext uri="{FF2B5EF4-FFF2-40B4-BE49-F238E27FC236}">
                <a16:creationId xmlns:a16="http://schemas.microsoft.com/office/drawing/2014/main" id="{FAC9C638-0C2F-4DD3-B550-628424780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F5CB0-AEFA-43C7-90D0-03D71083F601}"/>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359903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5A75-BE1B-4248-9C42-E25DBC6E5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B36B5D-6A25-4AFA-874A-E54EEA670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F5F96C-3FB3-47C1-BA04-63DF124E7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CFC91-08E4-443A-A762-3F71FE6E448D}"/>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6" name="Footer Placeholder 5">
            <a:extLst>
              <a:ext uri="{FF2B5EF4-FFF2-40B4-BE49-F238E27FC236}">
                <a16:creationId xmlns:a16="http://schemas.microsoft.com/office/drawing/2014/main" id="{848C235E-F39F-402B-9021-44E8B23BC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2EC00-11F3-4B6B-96AC-D4B1D01A5047}"/>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342218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F2B1-75D6-4414-B132-B9C361D58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3D9B4-1F0A-46DC-8105-40C4B78B4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DA720-8654-489E-BA66-62192E67C845}"/>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5" name="Footer Placeholder 4">
            <a:extLst>
              <a:ext uri="{FF2B5EF4-FFF2-40B4-BE49-F238E27FC236}">
                <a16:creationId xmlns:a16="http://schemas.microsoft.com/office/drawing/2014/main" id="{9738CD0D-AA49-4859-846F-C1A7FB4E1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751EF-6B71-432B-A450-FF31F640A6E7}"/>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473011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9744D1-DE1A-4C25-B269-A89E80574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1A1985-5A02-4F9E-BF82-44FD74C56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3F2E6-5296-44EC-BFB3-1F6618B3DCA4}"/>
              </a:ext>
            </a:extLst>
          </p:cNvPr>
          <p:cNvSpPr>
            <a:spLocks noGrp="1"/>
          </p:cNvSpPr>
          <p:nvPr>
            <p:ph type="dt" sz="half" idx="10"/>
          </p:nvPr>
        </p:nvSpPr>
        <p:spPr/>
        <p:txBody>
          <a:bodyPr/>
          <a:lstStyle/>
          <a:p>
            <a:fld id="{8BCE98BD-5768-43CF-B05F-423E8097FA3F}" type="datetimeFigureOut">
              <a:rPr lang="en-US" smtClean="0"/>
              <a:pPr/>
              <a:t>30/9/2024</a:t>
            </a:fld>
            <a:endParaRPr lang="en-US"/>
          </a:p>
        </p:txBody>
      </p:sp>
      <p:sp>
        <p:nvSpPr>
          <p:cNvPr id="5" name="Footer Placeholder 4">
            <a:extLst>
              <a:ext uri="{FF2B5EF4-FFF2-40B4-BE49-F238E27FC236}">
                <a16:creationId xmlns:a16="http://schemas.microsoft.com/office/drawing/2014/main" id="{FE41D841-00ED-4B32-9C53-9E139B328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6E4A7-83DB-4E92-8FD8-CCDB22655B96}"/>
              </a:ext>
            </a:extLst>
          </p:cNvPr>
          <p:cNvSpPr>
            <a:spLocks noGrp="1"/>
          </p:cNvSpPr>
          <p:nvPr>
            <p:ph type="sldNum" sz="quarter" idx="12"/>
          </p:nvPr>
        </p:nvSpPr>
        <p:spPr/>
        <p:txBody>
          <a:bodyPr/>
          <a:lstStyle/>
          <a:p>
            <a:fld id="{6E3B32CD-A5FB-4FE3-A0C6-E6D9CEC8F63B}" type="slidenum">
              <a:rPr lang="en-US" smtClean="0"/>
              <a:pPr/>
              <a:t>‹#›</a:t>
            </a:fld>
            <a:endParaRPr lang="en-US"/>
          </a:p>
        </p:txBody>
      </p:sp>
    </p:spTree>
    <p:extLst>
      <p:ext uri="{BB962C8B-B14F-4D97-AF65-F5344CB8AC3E}">
        <p14:creationId xmlns:p14="http://schemas.microsoft.com/office/powerpoint/2010/main" val="367621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8641-0AAB-437F-A931-9F0924D8F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C0722-5EBB-416B-A449-C68A78840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E83154-B21A-4B22-8970-E80E0A72E790}"/>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5" name="Footer Placeholder 4">
            <a:extLst>
              <a:ext uri="{FF2B5EF4-FFF2-40B4-BE49-F238E27FC236}">
                <a16:creationId xmlns:a16="http://schemas.microsoft.com/office/drawing/2014/main" id="{14452BAE-961E-4341-9989-E429E654E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ED0B8-24A7-42DA-88FC-6141684BF7D7}"/>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100751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3511-18BC-4025-9D10-151FCEB27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1E41C3-8EE7-47A4-8ACC-863BF0FDC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C3FA0-54AD-4F67-808A-C456378D8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12569C-30C7-4A9C-9EF0-A6EE92982B7C}"/>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6" name="Footer Placeholder 5">
            <a:extLst>
              <a:ext uri="{FF2B5EF4-FFF2-40B4-BE49-F238E27FC236}">
                <a16:creationId xmlns:a16="http://schemas.microsoft.com/office/drawing/2014/main" id="{E3AD385E-5FE8-48CE-9BDD-6EBEAC117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B0515-91D3-4DAB-A27C-22CBB0E772FB}"/>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265961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3B3C-7E68-496F-8154-1F97DF8FC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974982-A8A2-4407-9673-EF13C9172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AA066B-6F7C-423B-8CC8-F79925F433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13598-385A-4CB0-A8C4-3E8658A34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88768-C00E-4B11-A961-CB3311AB6B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6212D-A59F-44E4-9259-8C1171E7D570}"/>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8" name="Footer Placeholder 7">
            <a:extLst>
              <a:ext uri="{FF2B5EF4-FFF2-40B4-BE49-F238E27FC236}">
                <a16:creationId xmlns:a16="http://schemas.microsoft.com/office/drawing/2014/main" id="{4D47CBAC-7F11-4746-887B-383A9DB000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46882-853F-4D6C-AEA5-AB228417F722}"/>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49995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5EF5-30A1-453A-97C2-414BF072E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F5C65-4EE2-4D02-A29A-A61B7DDD5136}"/>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4" name="Footer Placeholder 3">
            <a:extLst>
              <a:ext uri="{FF2B5EF4-FFF2-40B4-BE49-F238E27FC236}">
                <a16:creationId xmlns:a16="http://schemas.microsoft.com/office/drawing/2014/main" id="{36364F3C-A0AB-4F4D-8D08-3D73E2808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BFD46F-410C-4D30-A845-F9A6C954A9A6}"/>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138775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A0E49-A5ED-4540-8D7F-FBBA376BB52A}"/>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3" name="Footer Placeholder 2">
            <a:extLst>
              <a:ext uri="{FF2B5EF4-FFF2-40B4-BE49-F238E27FC236}">
                <a16:creationId xmlns:a16="http://schemas.microsoft.com/office/drawing/2014/main" id="{1794F280-0EA0-4935-A33F-510AFA891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D1FE2F-25D0-4A42-A991-E6971360EB9F}"/>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365509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3919-39F2-4EB1-9C31-E9AFA07A8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D026EB-453F-4283-BC41-8379B7761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B7B99-A38B-491B-B20D-D68C0551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D0125-24FA-4338-91B3-768188003453}"/>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6" name="Footer Placeholder 5">
            <a:extLst>
              <a:ext uri="{FF2B5EF4-FFF2-40B4-BE49-F238E27FC236}">
                <a16:creationId xmlns:a16="http://schemas.microsoft.com/office/drawing/2014/main" id="{BE45A989-E093-4ACB-8DC7-4F34D2908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4D111-2514-4518-B5FE-6344175870B4}"/>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211037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C5F6-E3EE-4AE5-959D-60F117A3C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6B2432-54EF-46EB-8500-FCF4C74B3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50BD01-DF05-4D42-8F09-C7581EA99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10CB0-D52A-4C22-8A9F-4D5C9C4BD504}"/>
              </a:ext>
            </a:extLst>
          </p:cNvPr>
          <p:cNvSpPr>
            <a:spLocks noGrp="1"/>
          </p:cNvSpPr>
          <p:nvPr>
            <p:ph type="dt" sz="half" idx="10"/>
          </p:nvPr>
        </p:nvSpPr>
        <p:spPr/>
        <p:txBody>
          <a:bodyPr/>
          <a:lstStyle/>
          <a:p>
            <a:fld id="{DB19A3BA-1129-47A7-9B31-BCB91B7ED0FE}" type="datetimeFigureOut">
              <a:rPr lang="en-US" smtClean="0"/>
              <a:pPr/>
              <a:t>30/9/2024</a:t>
            </a:fld>
            <a:endParaRPr lang="en-US"/>
          </a:p>
        </p:txBody>
      </p:sp>
      <p:sp>
        <p:nvSpPr>
          <p:cNvPr id="6" name="Footer Placeholder 5">
            <a:extLst>
              <a:ext uri="{FF2B5EF4-FFF2-40B4-BE49-F238E27FC236}">
                <a16:creationId xmlns:a16="http://schemas.microsoft.com/office/drawing/2014/main" id="{6F845CCA-7D68-40E8-A96C-B5035994E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784121-4242-4858-B0B7-19655AD3FA38}"/>
              </a:ext>
            </a:extLst>
          </p:cNvPr>
          <p:cNvSpPr>
            <a:spLocks noGrp="1"/>
          </p:cNvSpPr>
          <p:nvPr>
            <p:ph type="sldNum" sz="quarter" idx="12"/>
          </p:nvPr>
        </p:nvSpPr>
        <p:spPr/>
        <p:txBody>
          <a:bodyPr/>
          <a:lstStyle/>
          <a:p>
            <a:fld id="{2E95657A-9095-4654-859A-019688F78C2F}" type="slidenum">
              <a:rPr lang="en-US" smtClean="0"/>
              <a:pPr/>
              <a:t>‹#›</a:t>
            </a:fld>
            <a:endParaRPr lang="en-US"/>
          </a:p>
        </p:txBody>
      </p:sp>
    </p:spTree>
    <p:extLst>
      <p:ext uri="{BB962C8B-B14F-4D97-AF65-F5344CB8AC3E}">
        <p14:creationId xmlns:p14="http://schemas.microsoft.com/office/powerpoint/2010/main" val="101511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A1CF4-A11C-494A-8014-06434BC55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2D153-3130-4BB4-9FA9-9E2CD9753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8F65F-F148-4941-8B97-A48B3E9D5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A3BA-1129-47A7-9B31-BCB91B7ED0FE}" type="datetimeFigureOut">
              <a:rPr lang="en-US" smtClean="0"/>
              <a:pPr/>
              <a:t>30/9/2024</a:t>
            </a:fld>
            <a:endParaRPr lang="en-US"/>
          </a:p>
        </p:txBody>
      </p:sp>
      <p:sp>
        <p:nvSpPr>
          <p:cNvPr id="5" name="Footer Placeholder 4">
            <a:extLst>
              <a:ext uri="{FF2B5EF4-FFF2-40B4-BE49-F238E27FC236}">
                <a16:creationId xmlns:a16="http://schemas.microsoft.com/office/drawing/2014/main" id="{F1B934DF-E0FE-4E4A-B628-3917059B2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0CD13F-BA4D-41B2-A4BD-16CC2E12A0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5657A-9095-4654-859A-019688F78C2F}" type="slidenum">
              <a:rPr lang="en-US" smtClean="0"/>
              <a:pPr/>
              <a:t>‹#›</a:t>
            </a:fld>
            <a:endParaRPr lang="en-US"/>
          </a:p>
        </p:txBody>
      </p:sp>
    </p:spTree>
    <p:extLst>
      <p:ext uri="{BB962C8B-B14F-4D97-AF65-F5344CB8AC3E}">
        <p14:creationId xmlns:p14="http://schemas.microsoft.com/office/powerpoint/2010/main" val="391904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490884-6A9E-4409-8FEE-92E7A6B9D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99876-0B76-43EA-BBFA-671E79384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17EED-2039-40E2-AC52-E6E0D0832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E98BD-5768-43CF-B05F-423E8097FA3F}" type="datetimeFigureOut">
              <a:rPr lang="en-US" smtClean="0"/>
              <a:pPr/>
              <a:t>30/9/2024</a:t>
            </a:fld>
            <a:endParaRPr lang="en-US"/>
          </a:p>
        </p:txBody>
      </p:sp>
      <p:sp>
        <p:nvSpPr>
          <p:cNvPr id="5" name="Footer Placeholder 4">
            <a:extLst>
              <a:ext uri="{FF2B5EF4-FFF2-40B4-BE49-F238E27FC236}">
                <a16:creationId xmlns:a16="http://schemas.microsoft.com/office/drawing/2014/main" id="{926164CE-7447-4A36-B28D-82351F7B5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A15B9D-4808-4C2D-A184-CA5EF23FD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B32CD-A5FB-4FE3-A0C6-E6D9CEC8F63B}" type="slidenum">
              <a:rPr lang="en-US" smtClean="0"/>
              <a:pPr/>
              <a:t>‹#›</a:t>
            </a:fld>
            <a:endParaRPr lang="en-US"/>
          </a:p>
        </p:txBody>
      </p:sp>
    </p:spTree>
    <p:extLst>
      <p:ext uri="{BB962C8B-B14F-4D97-AF65-F5344CB8AC3E}">
        <p14:creationId xmlns:p14="http://schemas.microsoft.com/office/powerpoint/2010/main" val="1052316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F64C5F-48AC-44CC-A382-283A97564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321D140-A965-452D-9BE3-D4A90B230E14}"/>
              </a:ext>
            </a:extLst>
          </p:cNvPr>
          <p:cNvPicPr>
            <a:picLocks noChangeAspect="1"/>
          </p:cNvPicPr>
          <p:nvPr/>
        </p:nvPicPr>
        <p:blipFill rotWithShape="1">
          <a:blip r:embed="rId3"/>
          <a:srcRect t="27402" b="37803"/>
          <a:stretch/>
        </p:blipFill>
        <p:spPr>
          <a:xfrm>
            <a:off x="2054087" y="4081669"/>
            <a:ext cx="12192000" cy="2975113"/>
          </a:xfrm>
          <a:prstGeom prst="rect">
            <a:avLst/>
          </a:prstGeom>
        </p:spPr>
      </p:pic>
    </p:spTree>
    <p:extLst>
      <p:ext uri="{BB962C8B-B14F-4D97-AF65-F5344CB8AC3E}">
        <p14:creationId xmlns:p14="http://schemas.microsoft.com/office/powerpoint/2010/main" val="230479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50CB1-D8F8-464C-802D-B8C93F4AC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CAD969-C0AA-4043-8C42-785277E43778}"/>
              </a:ext>
            </a:extLst>
          </p:cNvPr>
          <p:cNvSpPr txBox="1"/>
          <p:nvPr/>
        </p:nvSpPr>
        <p:spPr>
          <a:xfrm>
            <a:off x="1474652" y="1721004"/>
            <a:ext cx="9210765" cy="3277820"/>
          </a:xfrm>
          <a:prstGeom prst="rect">
            <a:avLst/>
          </a:prstGeom>
          <a:noFill/>
        </p:spPr>
        <p:txBody>
          <a:bodyPr wrap="square">
            <a:spAutoFit/>
          </a:bodyPr>
          <a:lstStyle/>
          <a:p>
            <a:pPr algn="ctr">
              <a:lnSpc>
                <a:spcPct val="115000"/>
              </a:lnSpc>
            </a:pPr>
            <a:r>
              <a:rPr lang="en-US" sz="6000" b="1" dirty="0" smtClean="0">
                <a:ln w="0"/>
                <a:solidFill>
                  <a:srgbClr val="0000CC"/>
                </a:solidFill>
                <a:effectLst>
                  <a:reflection blurRad="6350" stA="53000" endA="300" endPos="35500" dir="5400000" sy="-90000" algn="bl" rotWithShape="0"/>
                </a:effectLst>
                <a:latin typeface="#9Slide03 AllRoundGothic" panose="020B0703020202020104" pitchFamily="34" charset="0"/>
                <a:ea typeface="Times New Roman" panose="02020603050405020304" pitchFamily="18" charset="0"/>
              </a:rPr>
              <a:t>II.C. TÍNH </a:t>
            </a:r>
            <a:r>
              <a:rPr lang="en-US" sz="6000" b="1" dirty="0">
                <a:ln w="0"/>
                <a:solidFill>
                  <a:srgbClr val="0000CC"/>
                </a:solidFill>
                <a:effectLst>
                  <a:reflection blurRad="6350" stA="53000" endA="300" endPos="35500" dir="5400000" sy="-90000" algn="bl" rotWithShape="0"/>
                </a:effectLst>
                <a:latin typeface="#9Slide03 AllRoundGothic" panose="020B0703020202020104" pitchFamily="34" charset="0"/>
                <a:ea typeface="Times New Roman" panose="02020603050405020304" pitchFamily="18" charset="0"/>
              </a:rPr>
              <a:t>THỐNG NHẤT </a:t>
            </a:r>
          </a:p>
          <a:p>
            <a:pPr algn="ctr">
              <a:lnSpc>
                <a:spcPct val="115000"/>
              </a:lnSpc>
            </a:pPr>
            <a:r>
              <a:rPr lang="en-US" sz="6000" b="1" dirty="0">
                <a:ln w="0"/>
                <a:solidFill>
                  <a:srgbClr val="0000CC"/>
                </a:solidFill>
                <a:effectLst>
                  <a:reflection blurRad="6350" stA="53000" endA="300" endPos="35500" dir="5400000" sy="-90000" algn="bl" rotWithShape="0"/>
                </a:effectLst>
                <a:latin typeface="#9Slide03 AllRoundGothic" panose="020B0703020202020104" pitchFamily="34" charset="0"/>
                <a:ea typeface="Times New Roman" panose="02020603050405020304" pitchFamily="18" charset="0"/>
              </a:rPr>
              <a:t>VỀ CHỦ ĐỀ </a:t>
            </a:r>
            <a:endParaRPr lang="en-US" sz="6000" b="1" dirty="0" smtClean="0">
              <a:ln w="0"/>
              <a:solidFill>
                <a:srgbClr val="0000CC"/>
              </a:solidFill>
              <a:effectLst>
                <a:reflection blurRad="6350" stA="53000" endA="300" endPos="35500" dir="5400000" sy="-90000" algn="bl" rotWithShape="0"/>
              </a:effectLst>
              <a:latin typeface="#9Slide03 AllRoundGothic" panose="020B0703020202020104" pitchFamily="34" charset="0"/>
              <a:ea typeface="Times New Roman" panose="02020603050405020304" pitchFamily="18" charset="0"/>
            </a:endParaRPr>
          </a:p>
          <a:p>
            <a:pPr algn="ctr">
              <a:lnSpc>
                <a:spcPct val="115000"/>
              </a:lnSpc>
            </a:pPr>
            <a:r>
              <a:rPr lang="en-US" sz="6000" b="1" dirty="0" smtClean="0">
                <a:ln w="0"/>
                <a:solidFill>
                  <a:srgbClr val="0000CC"/>
                </a:solidFill>
                <a:effectLst>
                  <a:reflection blurRad="6350" stA="53000" endA="300" endPos="35500" dir="5400000" sy="-90000" algn="bl" rotWithShape="0"/>
                </a:effectLst>
                <a:latin typeface="#9Slide03 AllRoundGothic" panose="020B0703020202020104" pitchFamily="34" charset="0"/>
                <a:ea typeface="Times New Roman" panose="02020603050405020304" pitchFamily="18" charset="0"/>
              </a:rPr>
              <a:t>CỦA </a:t>
            </a:r>
            <a:r>
              <a:rPr lang="en-US" sz="6000" b="1" dirty="0">
                <a:ln w="0"/>
                <a:solidFill>
                  <a:srgbClr val="0000CC"/>
                </a:solidFill>
                <a:effectLst>
                  <a:reflection blurRad="6350" stA="53000" endA="300" endPos="35500" dir="5400000" sy="-90000" algn="bl" rotWithShape="0"/>
                </a:effectLst>
                <a:latin typeface="#9Slide03 AllRoundGothic" panose="020B0703020202020104" pitchFamily="34" charset="0"/>
                <a:ea typeface="Times New Roman" panose="02020603050405020304" pitchFamily="18" charset="0"/>
              </a:rPr>
              <a:t>VĂN BẢN</a:t>
            </a:r>
          </a:p>
        </p:txBody>
      </p:sp>
    </p:spTree>
    <p:extLst>
      <p:ext uri="{BB962C8B-B14F-4D97-AF65-F5344CB8AC3E}">
        <p14:creationId xmlns:p14="http://schemas.microsoft.com/office/powerpoint/2010/main" val="292129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8" name="Line 36">
            <a:extLst>
              <a:ext uri="{FF2B5EF4-FFF2-40B4-BE49-F238E27FC236}">
                <a16:creationId xmlns:a16="http://schemas.microsoft.com/office/drawing/2014/main" id="{12C3D05C-4BB3-4449-A0C3-8863922D6D90}"/>
              </a:ext>
            </a:extLst>
          </p:cNvPr>
          <p:cNvSpPr>
            <a:spLocks noChangeShapeType="1"/>
          </p:cNvSpPr>
          <p:nvPr/>
        </p:nvSpPr>
        <p:spPr bwMode="auto">
          <a:xfrm flipH="1">
            <a:off x="6108700" y="4660900"/>
            <a:ext cx="12700" cy="12065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71" name="Line 39">
            <a:extLst>
              <a:ext uri="{FF2B5EF4-FFF2-40B4-BE49-F238E27FC236}">
                <a16:creationId xmlns:a16="http://schemas.microsoft.com/office/drawing/2014/main" id="{F4ACF5DD-B579-40CE-8D6F-D6AA557F063A}"/>
              </a:ext>
            </a:extLst>
          </p:cNvPr>
          <p:cNvSpPr>
            <a:spLocks noChangeShapeType="1"/>
          </p:cNvSpPr>
          <p:nvPr/>
        </p:nvSpPr>
        <p:spPr bwMode="auto">
          <a:xfrm flipH="1">
            <a:off x="2451100" y="4572000"/>
            <a:ext cx="25400" cy="12954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63" name="Line 31">
            <a:extLst>
              <a:ext uri="{FF2B5EF4-FFF2-40B4-BE49-F238E27FC236}">
                <a16:creationId xmlns:a16="http://schemas.microsoft.com/office/drawing/2014/main" id="{992E7501-AE55-411C-A588-D44DF9F21E54}"/>
              </a:ext>
            </a:extLst>
          </p:cNvPr>
          <p:cNvSpPr>
            <a:spLocks noChangeShapeType="1"/>
          </p:cNvSpPr>
          <p:nvPr/>
        </p:nvSpPr>
        <p:spPr bwMode="auto">
          <a:xfrm>
            <a:off x="8191500" y="3321050"/>
            <a:ext cx="533400" cy="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64" name="Line 32">
            <a:extLst>
              <a:ext uri="{FF2B5EF4-FFF2-40B4-BE49-F238E27FC236}">
                <a16:creationId xmlns:a16="http://schemas.microsoft.com/office/drawing/2014/main" id="{0D6BBF27-C1B4-4F83-912A-66633200FDDB}"/>
              </a:ext>
            </a:extLst>
          </p:cNvPr>
          <p:cNvSpPr>
            <a:spLocks noChangeShapeType="1"/>
          </p:cNvSpPr>
          <p:nvPr/>
        </p:nvSpPr>
        <p:spPr bwMode="auto">
          <a:xfrm>
            <a:off x="3429000" y="3276600"/>
            <a:ext cx="533400" cy="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4" name="Rectangle 2">
            <a:extLst>
              <a:ext uri="{FF2B5EF4-FFF2-40B4-BE49-F238E27FC236}">
                <a16:creationId xmlns:a16="http://schemas.microsoft.com/office/drawing/2014/main" id="{6B0E3BE5-7D76-45AE-8CC2-BE412EC5A0EF}"/>
              </a:ext>
            </a:extLst>
          </p:cNvPr>
          <p:cNvSpPr>
            <a:spLocks noGrp="1" noChangeArrowheads="1"/>
          </p:cNvSpPr>
          <p:nvPr>
            <p:ph type="body" idx="1"/>
          </p:nvPr>
        </p:nvSpPr>
        <p:spPr>
          <a:xfrm>
            <a:off x="566057" y="927463"/>
            <a:ext cx="8229600" cy="838200"/>
          </a:xfrm>
        </p:spPr>
        <p:txBody>
          <a:bodyPr/>
          <a:lstStyle/>
          <a:p>
            <a:pPr marL="457200" indent="-457200" eaLnBrk="1" hangingPunct="1">
              <a:lnSpc>
                <a:spcPct val="75000"/>
              </a:lnSpc>
              <a:buFontTx/>
              <a:buAutoNum type="arabicPeriod"/>
            </a:pPr>
            <a:r>
              <a:rPr lang="en-US" altLang="en-US" sz="2200" b="1" u="sng" dirty="0" err="1" smtClean="0">
                <a:solidFill>
                  <a:srgbClr val="FF0000"/>
                </a:solidFill>
                <a:latin typeface=".VnTimeH" panose="020B7200000000000000" pitchFamily="34" charset="0"/>
              </a:rPr>
              <a:t>Chñ</a:t>
            </a:r>
            <a:r>
              <a:rPr lang="en-US" altLang="en-US" sz="2200" b="1" u="sng" dirty="0" smtClean="0">
                <a:solidFill>
                  <a:srgbClr val="FF0000"/>
                </a:solidFill>
                <a:latin typeface=".VnTimeH" panose="020B7200000000000000" pitchFamily="34" charset="0"/>
              </a:rPr>
              <a:t> </a:t>
            </a:r>
            <a:r>
              <a:rPr lang="en-US" altLang="en-US" sz="2200" b="1" u="sng" dirty="0">
                <a:solidFill>
                  <a:srgbClr val="FF0000"/>
                </a:solidFill>
                <a:latin typeface=".VnTimeH" panose="020B7200000000000000" pitchFamily="34" charset="0"/>
              </a:rPr>
              <a:t>®Ò </a:t>
            </a:r>
            <a:r>
              <a:rPr lang="en-US" altLang="en-US" sz="2200" b="1" u="sng" dirty="0" err="1">
                <a:solidFill>
                  <a:srgbClr val="FF0000"/>
                </a:solidFill>
                <a:latin typeface=".VnTimeH" panose="020B7200000000000000" pitchFamily="34" charset="0"/>
              </a:rPr>
              <a:t>cña</a:t>
            </a:r>
            <a:r>
              <a:rPr lang="en-US" altLang="en-US" sz="2200" b="1" u="sng" dirty="0">
                <a:solidFill>
                  <a:srgbClr val="FF0000"/>
                </a:solidFill>
                <a:latin typeface=".VnTimeH" panose="020B7200000000000000" pitchFamily="34" charset="0"/>
              </a:rPr>
              <a:t> </a:t>
            </a:r>
            <a:r>
              <a:rPr lang="en-US" altLang="en-US" sz="2200" b="1" u="sng" dirty="0" err="1">
                <a:solidFill>
                  <a:srgbClr val="FF0000"/>
                </a:solidFill>
                <a:latin typeface=".VnTimeH" panose="020B7200000000000000" pitchFamily="34" charset="0"/>
              </a:rPr>
              <a:t>v¨n</a:t>
            </a:r>
            <a:r>
              <a:rPr lang="en-US" altLang="en-US" sz="2200" b="1" u="sng" dirty="0">
                <a:solidFill>
                  <a:srgbClr val="FF0000"/>
                </a:solidFill>
                <a:latin typeface=".VnTimeH" panose="020B7200000000000000" pitchFamily="34" charset="0"/>
              </a:rPr>
              <a:t> </a:t>
            </a:r>
            <a:r>
              <a:rPr lang="en-US" altLang="en-US" sz="2200" b="1" u="sng" dirty="0" err="1" smtClean="0">
                <a:solidFill>
                  <a:srgbClr val="FF0000"/>
                </a:solidFill>
                <a:latin typeface=".VnTimeH" panose="020B7200000000000000" pitchFamily="34" charset="0"/>
              </a:rPr>
              <a:t>b¶n</a:t>
            </a:r>
            <a:endParaRPr lang="en-US" altLang="en-US" sz="2200" b="1" u="sng" dirty="0" smtClean="0">
              <a:solidFill>
                <a:srgbClr val="FF0000"/>
              </a:solidFill>
              <a:latin typeface=".VnTimeH" panose="020B7200000000000000" pitchFamily="34" charset="0"/>
            </a:endParaRPr>
          </a:p>
          <a:p>
            <a:pPr marL="457200" indent="-457200" eaLnBrk="1" hangingPunct="1">
              <a:lnSpc>
                <a:spcPct val="75000"/>
              </a:lnSpc>
              <a:buNone/>
            </a:pPr>
            <a:r>
              <a:rPr lang="en-US" altLang="en-US" sz="2200" b="1" dirty="0" smtClean="0">
                <a:solidFill>
                  <a:srgbClr val="002060"/>
                </a:solidFill>
                <a:latin typeface="Times New Roman" pitchFamily="18" charset="0"/>
                <a:cs typeface="Times New Roman" pitchFamily="18" charset="0"/>
              </a:rPr>
              <a:t>       *</a:t>
            </a:r>
            <a:r>
              <a:rPr lang="en-US" altLang="en-US" sz="2200" b="1" u="sng" dirty="0" err="1" smtClean="0">
                <a:solidFill>
                  <a:srgbClr val="002060"/>
                </a:solidFill>
                <a:latin typeface="Times New Roman" pitchFamily="18" charset="0"/>
                <a:cs typeface="Times New Roman" pitchFamily="18" charset="0"/>
              </a:rPr>
              <a:t>Văn</a:t>
            </a:r>
            <a:r>
              <a:rPr lang="en-US" altLang="en-US" sz="2200" b="1" u="sng" dirty="0" smtClean="0">
                <a:solidFill>
                  <a:srgbClr val="002060"/>
                </a:solidFill>
                <a:latin typeface="Times New Roman" pitchFamily="18" charset="0"/>
                <a:cs typeface="Times New Roman" pitchFamily="18" charset="0"/>
              </a:rPr>
              <a:t> </a:t>
            </a:r>
            <a:r>
              <a:rPr lang="en-US" altLang="en-US" sz="2200" b="1" u="sng" dirty="0" err="1" smtClean="0">
                <a:solidFill>
                  <a:srgbClr val="002060"/>
                </a:solidFill>
                <a:latin typeface="Times New Roman" pitchFamily="18" charset="0"/>
                <a:cs typeface="Times New Roman" pitchFamily="18" charset="0"/>
              </a:rPr>
              <a:t>bản</a:t>
            </a:r>
            <a:r>
              <a:rPr lang="en-US" altLang="en-US" sz="2200" b="1" u="sng" dirty="0" smtClean="0">
                <a:solidFill>
                  <a:srgbClr val="002060"/>
                </a:solidFill>
                <a:latin typeface="Times New Roman" pitchFamily="18" charset="0"/>
                <a:cs typeface="Times New Roman" pitchFamily="18" charset="0"/>
              </a:rPr>
              <a:t>: </a:t>
            </a:r>
            <a:r>
              <a:rPr lang="en-US" altLang="en-US" sz="2200" b="1" u="sng" dirty="0" err="1" smtClean="0">
                <a:solidFill>
                  <a:srgbClr val="002060"/>
                </a:solidFill>
                <a:latin typeface="Times New Roman" pitchFamily="18" charset="0"/>
                <a:cs typeface="Times New Roman" pitchFamily="18" charset="0"/>
              </a:rPr>
              <a:t>Tôi</a:t>
            </a:r>
            <a:r>
              <a:rPr lang="en-US" altLang="en-US" sz="2200" b="1" u="sng" dirty="0" smtClean="0">
                <a:solidFill>
                  <a:srgbClr val="002060"/>
                </a:solidFill>
                <a:latin typeface="Times New Roman" pitchFamily="18" charset="0"/>
                <a:cs typeface="Times New Roman" pitchFamily="18" charset="0"/>
              </a:rPr>
              <a:t> </a:t>
            </a:r>
            <a:r>
              <a:rPr lang="en-US" altLang="en-US" sz="2200" b="1" u="sng" dirty="0" err="1" smtClean="0">
                <a:solidFill>
                  <a:srgbClr val="002060"/>
                </a:solidFill>
                <a:latin typeface="Times New Roman" pitchFamily="18" charset="0"/>
                <a:cs typeface="Times New Roman" pitchFamily="18" charset="0"/>
              </a:rPr>
              <a:t>đi</a:t>
            </a:r>
            <a:r>
              <a:rPr lang="en-US" altLang="en-US" sz="2200" b="1" u="sng" dirty="0" smtClean="0">
                <a:solidFill>
                  <a:srgbClr val="002060"/>
                </a:solidFill>
                <a:latin typeface="Times New Roman" pitchFamily="18" charset="0"/>
                <a:cs typeface="Times New Roman" pitchFamily="18" charset="0"/>
              </a:rPr>
              <a:t> </a:t>
            </a:r>
            <a:r>
              <a:rPr lang="en-US" altLang="en-US" sz="2200" b="1" u="sng" dirty="0" err="1" smtClean="0">
                <a:solidFill>
                  <a:srgbClr val="002060"/>
                </a:solidFill>
                <a:latin typeface="Times New Roman" pitchFamily="18" charset="0"/>
                <a:cs typeface="Times New Roman" pitchFamily="18" charset="0"/>
              </a:rPr>
              <a:t>học</a:t>
            </a:r>
            <a:endParaRPr lang="en-US" altLang="en-US" sz="2200" b="1" u="sng" dirty="0">
              <a:solidFill>
                <a:srgbClr val="002060"/>
              </a:solidFill>
              <a:latin typeface="Times New Roman" pitchFamily="18" charset="0"/>
              <a:cs typeface="Times New Roman" pitchFamily="18" charset="0"/>
            </a:endParaRPr>
          </a:p>
        </p:txBody>
      </p:sp>
      <p:grpSp>
        <p:nvGrpSpPr>
          <p:cNvPr id="6151" name="Group 45">
            <a:extLst>
              <a:ext uri="{FF2B5EF4-FFF2-40B4-BE49-F238E27FC236}">
                <a16:creationId xmlns:a16="http://schemas.microsoft.com/office/drawing/2014/main" id="{6A43EF17-291A-4F3F-B4F5-76A8762E2D65}"/>
              </a:ext>
            </a:extLst>
          </p:cNvPr>
          <p:cNvGrpSpPr>
            <a:grpSpLocks/>
          </p:cNvGrpSpPr>
          <p:nvPr/>
        </p:nvGrpSpPr>
        <p:grpSpPr bwMode="auto">
          <a:xfrm>
            <a:off x="838200" y="0"/>
            <a:ext cx="9829800" cy="685800"/>
            <a:chOff x="-432" y="0"/>
            <a:chExt cx="6192" cy="432"/>
          </a:xfrm>
        </p:grpSpPr>
        <p:sp>
          <p:nvSpPr>
            <p:cNvPr id="6166" name="Rectangle 6">
              <a:extLst>
                <a:ext uri="{FF2B5EF4-FFF2-40B4-BE49-F238E27FC236}">
                  <a16:creationId xmlns:a16="http://schemas.microsoft.com/office/drawing/2014/main" id="{AC4A252E-58F8-47E8-90D1-B1C73DF38A35}"/>
                </a:ext>
              </a:extLst>
            </p:cNvPr>
            <p:cNvSpPr>
              <a:spLocks noChangeArrowheads="1"/>
            </p:cNvSpPr>
            <p:nvPr/>
          </p:nvSpPr>
          <p:spPr bwMode="auto">
            <a:xfrm>
              <a:off x="0" y="0"/>
              <a:ext cx="5760"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en-US" sz="3200" b="1">
                <a:solidFill>
                  <a:srgbClr val="FF0000"/>
                </a:solidFill>
                <a:latin typeface="Times New Roman" panose="02020603050405020304" pitchFamily="18" charset="0"/>
              </a:endParaRPr>
            </a:p>
          </p:txBody>
        </p:sp>
        <p:pic>
          <p:nvPicPr>
            <p:cNvPr id="6174" name="Picture 10" descr="Books">
              <a:extLst>
                <a:ext uri="{FF2B5EF4-FFF2-40B4-BE49-F238E27FC236}">
                  <a16:creationId xmlns:a16="http://schemas.microsoft.com/office/drawing/2014/main" id="{ABEA1A0A-F4B5-4CCA-8DB2-77B8FF061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 y="96"/>
              <a:ext cx="3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Text Box 12">
              <a:extLst>
                <a:ext uri="{FF2B5EF4-FFF2-40B4-BE49-F238E27FC236}">
                  <a16:creationId xmlns:a16="http://schemas.microsoft.com/office/drawing/2014/main" id="{1C25AC94-57FD-4773-84BF-A51C18849A0A}"/>
                </a:ext>
              </a:extLst>
            </p:cNvPr>
            <p:cNvSpPr txBox="1">
              <a:spLocks noChangeArrowheads="1"/>
            </p:cNvSpPr>
            <p:nvPr/>
          </p:nvSpPr>
          <p:spPr bwMode="auto">
            <a:xfrm>
              <a:off x="-432" y="8"/>
              <a:ext cx="19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u="sng" dirty="0">
                  <a:solidFill>
                    <a:srgbClr val="000099"/>
                  </a:solidFill>
                  <a:latin typeface=".VnTime" panose="020B7200000000000000" pitchFamily="34" charset="0"/>
                </a:rPr>
                <a:t>Ng÷ </a:t>
              </a:r>
              <a:r>
                <a:rPr lang="en-US" altLang="en-US" sz="1600" b="1" u="sng" dirty="0" err="1">
                  <a:solidFill>
                    <a:srgbClr val="000099"/>
                  </a:solidFill>
                  <a:latin typeface=".VnTime" panose="020B7200000000000000" pitchFamily="34" charset="0"/>
                </a:rPr>
                <a:t>v¨n</a:t>
              </a:r>
              <a:endParaRPr lang="en-US" altLang="en-US" sz="1600" b="1" u="sng" dirty="0">
                <a:solidFill>
                  <a:srgbClr val="000099"/>
                </a:solidFill>
                <a:latin typeface=".VnTime" panose="020B7200000000000000" pitchFamily="34" charset="0"/>
              </a:endParaRPr>
            </a:p>
          </p:txBody>
        </p:sp>
        <p:sp>
          <p:nvSpPr>
            <p:cNvPr id="6170" name="WordArt 14">
              <a:extLst>
                <a:ext uri="{FF2B5EF4-FFF2-40B4-BE49-F238E27FC236}">
                  <a16:creationId xmlns:a16="http://schemas.microsoft.com/office/drawing/2014/main" id="{36E659DA-1026-418B-8396-E1093713B7BA}"/>
                </a:ext>
              </a:extLst>
            </p:cNvPr>
            <p:cNvSpPr>
              <a:spLocks noChangeArrowheads="1" noChangeShapeType="1" noTextEdit="1"/>
            </p:cNvSpPr>
            <p:nvPr/>
          </p:nvSpPr>
          <p:spPr bwMode="auto">
            <a:xfrm>
              <a:off x="1089" y="96"/>
              <a:ext cx="3711" cy="288"/>
            </a:xfrm>
            <a:prstGeom prst="rect">
              <a:avLst/>
            </a:prstGeom>
          </p:spPr>
          <p:txBody>
            <a:bodyPr wrap="none" fromWordArt="1">
              <a:prstTxWarp prst="textPlain">
                <a:avLst>
                  <a:gd name="adj" fmla="val 50000"/>
                </a:avLst>
              </a:prstTxWarp>
            </a:bodyPr>
            <a:lstStyle/>
            <a:p>
              <a:pPr algn="ctr"/>
              <a:r>
                <a:rPr lang="en-US" sz="2800" b="1" kern="10" dirty="0" smtClean="0">
                  <a:ln w="9525">
                    <a:solidFill>
                      <a:srgbClr val="000000"/>
                    </a:solidFill>
                    <a:round/>
                    <a:headEnd/>
                    <a:tailEnd/>
                  </a:ln>
                  <a:solidFill>
                    <a:schemeClr val="tx2"/>
                  </a:solidFill>
                  <a:latin typeface=".VnTimeH" panose="020B7200000000000000" pitchFamily="34" charset="0"/>
                </a:rPr>
                <a:t>C. </a:t>
              </a:r>
              <a:r>
                <a:rPr lang="en-US" sz="2800" b="1" kern="10" dirty="0" err="1" smtClean="0">
                  <a:ln w="9525">
                    <a:solidFill>
                      <a:srgbClr val="000000"/>
                    </a:solidFill>
                    <a:round/>
                    <a:headEnd/>
                    <a:tailEnd/>
                  </a:ln>
                  <a:solidFill>
                    <a:schemeClr val="tx2"/>
                  </a:solidFill>
                  <a:latin typeface=".VnTimeH" panose="020B7200000000000000" pitchFamily="34" charset="0"/>
                </a:rPr>
                <a:t>tÝnh</a:t>
              </a:r>
              <a:r>
                <a:rPr lang="en-US" sz="2800" b="1" kern="10" dirty="0" smtClean="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thèng</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nhÊt</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vÒ</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chñ</a:t>
              </a:r>
              <a:r>
                <a:rPr lang="en-US" sz="2800" b="1" kern="10" dirty="0">
                  <a:ln w="9525">
                    <a:solidFill>
                      <a:srgbClr val="000000"/>
                    </a:solidFill>
                    <a:round/>
                    <a:headEnd/>
                    <a:tailEnd/>
                  </a:ln>
                  <a:solidFill>
                    <a:schemeClr val="tx2"/>
                  </a:solidFill>
                  <a:latin typeface=".VnTimeH" panose="020B7200000000000000" pitchFamily="34" charset="0"/>
                </a:rPr>
                <a:t> ®Ò </a:t>
              </a:r>
              <a:r>
                <a:rPr lang="en-US" sz="2800" b="1" kern="10" dirty="0" err="1">
                  <a:ln w="9525">
                    <a:solidFill>
                      <a:srgbClr val="000000"/>
                    </a:solidFill>
                    <a:round/>
                    <a:headEnd/>
                    <a:tailEnd/>
                  </a:ln>
                  <a:solidFill>
                    <a:schemeClr val="tx2"/>
                  </a:solidFill>
                  <a:latin typeface=".VnTimeH" panose="020B7200000000000000" pitchFamily="34" charset="0"/>
                </a:rPr>
                <a:t>cña</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v¨n</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b¶n</a:t>
              </a:r>
              <a:endParaRPr lang="en-US" sz="2800" b="1" kern="10" dirty="0">
                <a:ln w="9525">
                  <a:solidFill>
                    <a:srgbClr val="000000"/>
                  </a:solidFill>
                  <a:round/>
                  <a:headEnd/>
                  <a:tailEnd/>
                </a:ln>
                <a:solidFill>
                  <a:schemeClr val="tx2"/>
                </a:solidFill>
                <a:latin typeface=".VnTimeH" panose="020B7200000000000000" pitchFamily="34" charset="0"/>
              </a:endParaRPr>
            </a:p>
          </p:txBody>
        </p:sp>
      </p:grpSp>
      <p:sp>
        <p:nvSpPr>
          <p:cNvPr id="95249" name="Rectangle 17">
            <a:extLst>
              <a:ext uri="{FF2B5EF4-FFF2-40B4-BE49-F238E27FC236}">
                <a16:creationId xmlns:a16="http://schemas.microsoft.com/office/drawing/2014/main" id="{CE57AD5A-415A-4671-932C-17EA1E294EC0}"/>
              </a:ext>
            </a:extLst>
          </p:cNvPr>
          <p:cNvSpPr>
            <a:spLocks noChangeArrowheads="1"/>
          </p:cNvSpPr>
          <p:nvPr/>
        </p:nvSpPr>
        <p:spPr bwMode="auto">
          <a:xfrm>
            <a:off x="1549399" y="4311651"/>
            <a:ext cx="2147389" cy="707886"/>
          </a:xfrm>
          <a:prstGeom prst="rect">
            <a:avLst/>
          </a:prstGeom>
          <a:gradFill rotWithShape="1">
            <a:gsLst>
              <a:gs pos="0">
                <a:srgbClr val="FFFFFF"/>
              </a:gs>
              <a:gs pos="100000">
                <a:srgbClr val="FF33CC"/>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dirty="0" err="1"/>
              <a:t>Đề</a:t>
            </a:r>
            <a:r>
              <a:rPr lang="en-US" altLang="en-US" sz="2000" b="1" i="1" dirty="0"/>
              <a:t> </a:t>
            </a:r>
            <a:r>
              <a:rPr lang="en-US" altLang="en-US" sz="2000" b="1" i="1" dirty="0" err="1"/>
              <a:t>tài</a:t>
            </a:r>
            <a:r>
              <a:rPr lang="en-US" altLang="en-US" sz="2000" b="1" i="1" dirty="0"/>
              <a:t> </a:t>
            </a:r>
            <a:r>
              <a:rPr lang="en-US" altLang="en-US" sz="2000" b="1" i="1" dirty="0" err="1"/>
              <a:t>của</a:t>
            </a:r>
            <a:r>
              <a:rPr lang="en-US" altLang="en-US" sz="2000" b="1" i="1" dirty="0"/>
              <a:t> </a:t>
            </a:r>
            <a:r>
              <a:rPr lang="en-US" altLang="en-US" sz="2000" b="1" i="1" dirty="0" err="1"/>
              <a:t>văn</a:t>
            </a:r>
            <a:r>
              <a:rPr lang="en-US" altLang="en-US" sz="2000" b="1" i="1" dirty="0"/>
              <a:t> </a:t>
            </a:r>
            <a:r>
              <a:rPr lang="en-US" altLang="en-US" sz="2000" b="1" i="1" dirty="0" err="1" smtClean="0"/>
              <a:t>bản</a:t>
            </a:r>
            <a:r>
              <a:rPr lang="en-US" altLang="en-US" sz="2000" b="1" i="1" dirty="0" smtClean="0"/>
              <a:t> (</a:t>
            </a:r>
            <a:r>
              <a:rPr lang="en-US" altLang="en-US" sz="2000" b="1" i="1" dirty="0" err="1"/>
              <a:t>đối</a:t>
            </a:r>
            <a:r>
              <a:rPr lang="en-US" altLang="en-US" sz="2000" b="1" i="1" dirty="0"/>
              <a:t> </a:t>
            </a:r>
            <a:r>
              <a:rPr lang="en-US" altLang="en-US" sz="2000" b="1" i="1" dirty="0" err="1"/>
              <a:t>tượng</a:t>
            </a:r>
            <a:r>
              <a:rPr lang="en-US" altLang="en-US" sz="2000" b="1" i="1" dirty="0"/>
              <a:t>)</a:t>
            </a:r>
          </a:p>
        </p:txBody>
      </p:sp>
      <p:sp>
        <p:nvSpPr>
          <p:cNvPr id="95250" name="Rectangle 18">
            <a:extLst>
              <a:ext uri="{FF2B5EF4-FFF2-40B4-BE49-F238E27FC236}">
                <a16:creationId xmlns:a16="http://schemas.microsoft.com/office/drawing/2014/main" id="{9D04E6AD-6CD0-4BAC-A7EA-708A13EB86CD}"/>
              </a:ext>
            </a:extLst>
          </p:cNvPr>
          <p:cNvSpPr>
            <a:spLocks noChangeArrowheads="1"/>
          </p:cNvSpPr>
          <p:nvPr/>
        </p:nvSpPr>
        <p:spPr bwMode="auto">
          <a:xfrm>
            <a:off x="4508500" y="4311651"/>
            <a:ext cx="3352800" cy="701675"/>
          </a:xfrm>
          <a:prstGeom prst="rect">
            <a:avLst/>
          </a:prstGeom>
          <a:gradFill rotWithShape="1">
            <a:gsLst>
              <a:gs pos="0">
                <a:srgbClr val="FFFFFF"/>
              </a:gs>
              <a:gs pos="100000">
                <a:srgbClr val="FF33CC"/>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err="1">
                <a:solidFill>
                  <a:schemeClr val="tx1">
                    <a:lumMod val="95000"/>
                    <a:lumOff val="5000"/>
                  </a:schemeClr>
                </a:solidFill>
                <a:latin typeface=".VnTime" panose="020B7200000000000000" pitchFamily="34" charset="0"/>
              </a:rPr>
              <a:t>V</a:t>
            </a:r>
            <a:r>
              <a:rPr lang="en-US" altLang="en-US" sz="2000" b="1" dirty="0" err="1">
                <a:solidFill>
                  <a:schemeClr val="tx1">
                    <a:lumMod val="95000"/>
                    <a:lumOff val="5000"/>
                  </a:schemeClr>
                </a:solidFill>
              </a:rPr>
              <a:t>ấn</a:t>
            </a:r>
            <a:r>
              <a:rPr lang="en-US" altLang="en-US" sz="2000" b="1" dirty="0"/>
              <a:t> </a:t>
            </a:r>
            <a:r>
              <a:rPr lang="en-US" altLang="en-US" sz="2000" b="1" dirty="0" err="1"/>
              <a:t>đề</a:t>
            </a:r>
            <a:r>
              <a:rPr lang="en-US" altLang="en-US" sz="2000" b="1" dirty="0"/>
              <a:t> </a:t>
            </a:r>
            <a:r>
              <a:rPr lang="en-US" altLang="en-US" sz="2000" b="1" dirty="0" err="1"/>
              <a:t>chính</a:t>
            </a:r>
            <a:r>
              <a:rPr lang="en-US" altLang="en-US" sz="2000" b="1" dirty="0"/>
              <a:t> </a:t>
            </a:r>
            <a:r>
              <a:rPr lang="en-US" altLang="en-US" sz="2000" b="1" dirty="0" err="1"/>
              <a:t>của</a:t>
            </a:r>
            <a:r>
              <a:rPr lang="en-US" altLang="en-US" sz="2000" b="1" dirty="0"/>
              <a:t> </a:t>
            </a:r>
            <a:r>
              <a:rPr lang="en-US" altLang="en-US" sz="2000" b="1" dirty="0" err="1"/>
              <a:t>văn</a:t>
            </a:r>
            <a:r>
              <a:rPr lang="en-US" altLang="en-US" sz="2000" b="1" dirty="0"/>
              <a:t> </a:t>
            </a:r>
            <a:r>
              <a:rPr lang="en-US" altLang="en-US" sz="2000" b="1" dirty="0" err="1"/>
              <a:t>bản</a:t>
            </a:r>
            <a:r>
              <a:rPr lang="en-US" altLang="en-US" sz="2000" b="1" dirty="0"/>
              <a:t> (</a:t>
            </a:r>
            <a:r>
              <a:rPr lang="en-US" altLang="en-US" sz="2000" b="1" dirty="0" err="1"/>
              <a:t>Nội</a:t>
            </a:r>
            <a:r>
              <a:rPr lang="en-US" altLang="en-US" sz="2000" b="1" dirty="0"/>
              <a:t> dung)</a:t>
            </a:r>
            <a:endParaRPr lang="en-US" altLang="en-US" sz="2000" b="1" dirty="0">
              <a:latin typeface=".VnTime" panose="020B7200000000000000" pitchFamily="34" charset="0"/>
            </a:endParaRPr>
          </a:p>
        </p:txBody>
      </p:sp>
      <p:sp>
        <p:nvSpPr>
          <p:cNvPr id="95255" name="Text Box 23">
            <a:extLst>
              <a:ext uri="{FF2B5EF4-FFF2-40B4-BE49-F238E27FC236}">
                <a16:creationId xmlns:a16="http://schemas.microsoft.com/office/drawing/2014/main" id="{882FFA66-9A03-48AB-8E9B-928A63FA8F14}"/>
              </a:ext>
            </a:extLst>
          </p:cNvPr>
          <p:cNvSpPr txBox="1">
            <a:spLocks noChangeArrowheads="1"/>
          </p:cNvSpPr>
          <p:nvPr/>
        </p:nvSpPr>
        <p:spPr bwMode="auto">
          <a:xfrm>
            <a:off x="1879600" y="6019801"/>
            <a:ext cx="5029200" cy="733425"/>
          </a:xfrm>
          <a:prstGeom prst="rect">
            <a:avLst/>
          </a:prstGeom>
          <a:gradFill rotWithShape="1">
            <a:gsLst>
              <a:gs pos="0">
                <a:srgbClr val="FFFFFF"/>
              </a:gs>
              <a:gs pos="100000">
                <a:srgbClr val="FF33CC"/>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100" b="1" dirty="0" err="1"/>
              <a:t>Chủ</a:t>
            </a:r>
            <a:r>
              <a:rPr lang="en-US" altLang="en-US" sz="2100" b="1" dirty="0"/>
              <a:t> </a:t>
            </a:r>
            <a:r>
              <a:rPr lang="en-US" altLang="en-US" sz="2100" b="1" dirty="0" err="1"/>
              <a:t>đề</a:t>
            </a:r>
            <a:r>
              <a:rPr lang="en-US" altLang="en-US" sz="2100" b="1" dirty="0"/>
              <a:t> </a:t>
            </a:r>
            <a:r>
              <a:rPr lang="en-US" altLang="en-US" sz="2100" b="1" dirty="0" err="1"/>
              <a:t>là</a:t>
            </a:r>
            <a:r>
              <a:rPr lang="en-US" altLang="en-US" sz="2100" b="1" dirty="0"/>
              <a:t> </a:t>
            </a:r>
            <a:r>
              <a:rPr lang="en-US" altLang="en-US" sz="2100" b="1" u="sng" dirty="0" err="1">
                <a:solidFill>
                  <a:srgbClr val="FF0000"/>
                </a:solidFill>
              </a:rPr>
              <a:t>đối</a:t>
            </a:r>
            <a:r>
              <a:rPr lang="en-US" altLang="en-US" sz="2100" b="1" u="sng" dirty="0">
                <a:solidFill>
                  <a:srgbClr val="FF0000"/>
                </a:solidFill>
              </a:rPr>
              <a:t> </a:t>
            </a:r>
            <a:r>
              <a:rPr lang="en-US" altLang="en-US" sz="2100" b="1" u="sng" dirty="0" err="1">
                <a:solidFill>
                  <a:srgbClr val="FF0000"/>
                </a:solidFill>
              </a:rPr>
              <a:t>tượng</a:t>
            </a:r>
            <a:r>
              <a:rPr lang="en-US" altLang="en-US" sz="2100" b="1" u="sng" dirty="0">
                <a:solidFill>
                  <a:srgbClr val="FF0000"/>
                </a:solidFill>
              </a:rPr>
              <a:t> </a:t>
            </a:r>
            <a:r>
              <a:rPr lang="en-US" altLang="en-US" sz="2100" b="1" dirty="0" err="1"/>
              <a:t>và</a:t>
            </a:r>
            <a:r>
              <a:rPr lang="en-US" altLang="en-US" sz="2100" b="1" dirty="0"/>
              <a:t> </a:t>
            </a:r>
            <a:r>
              <a:rPr lang="en-US" altLang="en-US" sz="2100" b="1" u="sng" dirty="0" err="1">
                <a:solidFill>
                  <a:srgbClr val="FF0000"/>
                </a:solidFill>
              </a:rPr>
              <a:t>vấn</a:t>
            </a:r>
            <a:r>
              <a:rPr lang="en-US" altLang="en-US" sz="2100" b="1" u="sng" dirty="0">
                <a:solidFill>
                  <a:srgbClr val="FF0000"/>
                </a:solidFill>
              </a:rPr>
              <a:t> </a:t>
            </a:r>
            <a:r>
              <a:rPr lang="en-US" altLang="en-US" sz="2100" b="1" u="sng" dirty="0" err="1">
                <a:solidFill>
                  <a:srgbClr val="FF0000"/>
                </a:solidFill>
              </a:rPr>
              <a:t>đề</a:t>
            </a:r>
            <a:r>
              <a:rPr lang="en-US" altLang="en-US" sz="2100" b="1" u="sng" dirty="0">
                <a:solidFill>
                  <a:srgbClr val="FF0000"/>
                </a:solidFill>
              </a:rPr>
              <a:t> </a:t>
            </a:r>
            <a:r>
              <a:rPr lang="en-US" altLang="en-US" sz="2100" b="1" u="sng" dirty="0" err="1">
                <a:solidFill>
                  <a:srgbClr val="FF0000"/>
                </a:solidFill>
              </a:rPr>
              <a:t>chính</a:t>
            </a:r>
            <a:r>
              <a:rPr lang="en-US" altLang="en-US" sz="2100" b="1" u="sng" dirty="0">
                <a:solidFill>
                  <a:srgbClr val="FF0000"/>
                </a:solidFill>
              </a:rPr>
              <a:t> </a:t>
            </a:r>
            <a:r>
              <a:rPr lang="en-US" altLang="en-US" sz="2100" b="1" dirty="0" err="1"/>
              <a:t>mà</a:t>
            </a:r>
            <a:r>
              <a:rPr lang="en-US" altLang="en-US" sz="2100" b="1" dirty="0"/>
              <a:t> </a:t>
            </a:r>
            <a:r>
              <a:rPr lang="en-US" altLang="en-US" sz="2100" b="1" dirty="0" err="1"/>
              <a:t>văn</a:t>
            </a:r>
            <a:r>
              <a:rPr lang="en-US" altLang="en-US" sz="2100" b="1" dirty="0"/>
              <a:t> </a:t>
            </a:r>
            <a:r>
              <a:rPr lang="en-US" altLang="en-US" sz="2100" b="1" dirty="0" err="1"/>
              <a:t>bản</a:t>
            </a:r>
            <a:r>
              <a:rPr lang="en-US" altLang="en-US" sz="2100" b="1" dirty="0"/>
              <a:t> </a:t>
            </a:r>
            <a:r>
              <a:rPr lang="en-US" altLang="en-US" sz="2100" b="1" dirty="0" err="1"/>
              <a:t>biểu</a:t>
            </a:r>
            <a:r>
              <a:rPr lang="en-US" altLang="en-US" sz="2100" b="1" dirty="0"/>
              <a:t> </a:t>
            </a:r>
            <a:r>
              <a:rPr lang="en-US" altLang="en-US" sz="2100" b="1" dirty="0" err="1"/>
              <a:t>đạt</a:t>
            </a:r>
            <a:r>
              <a:rPr lang="en-US" altLang="en-US" sz="2100" b="1" dirty="0"/>
              <a:t>.</a:t>
            </a:r>
          </a:p>
        </p:txBody>
      </p:sp>
      <p:sp>
        <p:nvSpPr>
          <p:cNvPr id="95261" name="Rectangle 29">
            <a:extLst>
              <a:ext uri="{FF2B5EF4-FFF2-40B4-BE49-F238E27FC236}">
                <a16:creationId xmlns:a16="http://schemas.microsoft.com/office/drawing/2014/main" id="{79962F71-8AF2-48FC-B50E-929DBA18BEAC}"/>
              </a:ext>
            </a:extLst>
          </p:cNvPr>
          <p:cNvSpPr>
            <a:spLocks noChangeArrowheads="1"/>
          </p:cNvSpPr>
          <p:nvPr/>
        </p:nvSpPr>
        <p:spPr bwMode="auto">
          <a:xfrm>
            <a:off x="3962400" y="2771776"/>
            <a:ext cx="4394200" cy="1006475"/>
          </a:xfrm>
          <a:prstGeom prst="rect">
            <a:avLst/>
          </a:prstGeom>
          <a:gradFill rotWithShape="1">
            <a:gsLst>
              <a:gs pos="0">
                <a:srgbClr val="FFFFFF"/>
              </a:gs>
              <a:gs pos="100000">
                <a:srgbClr val="FF33CC"/>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000" b="1" i="1" dirty="0" err="1">
                <a:solidFill>
                  <a:schemeClr val="tx1">
                    <a:lumMod val="95000"/>
                    <a:lumOff val="5000"/>
                  </a:schemeClr>
                </a:solidFill>
                <a:latin typeface=".VnTime" panose="020B7200000000000000" pitchFamily="34" charset="0"/>
              </a:rPr>
              <a:t>Nh</a:t>
            </a:r>
            <a:r>
              <a:rPr lang="en-US" altLang="en-US" sz="2000" b="1" i="1" dirty="0" err="1"/>
              <a:t>ững</a:t>
            </a:r>
            <a:r>
              <a:rPr lang="en-US" altLang="en-US" sz="2000" b="1" i="1" dirty="0"/>
              <a:t> </a:t>
            </a:r>
            <a:r>
              <a:rPr lang="en-US" altLang="en-US" sz="2000" b="1" i="1" dirty="0" err="1"/>
              <a:t>cảm</a:t>
            </a:r>
            <a:r>
              <a:rPr lang="en-US" altLang="en-US" sz="2000" b="1" i="1" dirty="0"/>
              <a:t> </a:t>
            </a:r>
            <a:r>
              <a:rPr lang="en-US" altLang="en-US" sz="2000" b="1" i="1" dirty="0" err="1"/>
              <a:t>xúc</a:t>
            </a:r>
            <a:r>
              <a:rPr lang="en-US" altLang="en-US" sz="2000" b="1" i="1" dirty="0"/>
              <a:t> </a:t>
            </a:r>
            <a:r>
              <a:rPr lang="en-US" altLang="en-US" sz="2000" b="1" i="1" dirty="0" err="1"/>
              <a:t>hồi</a:t>
            </a:r>
            <a:r>
              <a:rPr lang="en-US" altLang="en-US" sz="2000" b="1" i="1" dirty="0"/>
              <a:t> </a:t>
            </a:r>
            <a:r>
              <a:rPr lang="en-US" altLang="en-US" sz="2000" b="1" i="1" dirty="0" err="1"/>
              <a:t>hộp</a:t>
            </a:r>
            <a:r>
              <a:rPr lang="en-US" altLang="en-US" sz="2000" b="1" i="1" dirty="0"/>
              <a:t>, </a:t>
            </a:r>
            <a:r>
              <a:rPr lang="en-US" altLang="en-US" sz="2000" b="1" i="1" dirty="0" err="1"/>
              <a:t>bỡ</a:t>
            </a:r>
            <a:r>
              <a:rPr lang="en-US" altLang="en-US" sz="2000" b="1" i="1" dirty="0"/>
              <a:t> </a:t>
            </a:r>
            <a:r>
              <a:rPr lang="en-US" altLang="en-US" sz="2000" b="1" i="1" dirty="0" err="1"/>
              <a:t>ngỡ</a:t>
            </a:r>
            <a:r>
              <a:rPr lang="en-US" altLang="en-US" sz="2000" b="1" i="1" dirty="0"/>
              <a:t>.</a:t>
            </a:r>
          </a:p>
          <a:p>
            <a:pPr eaLnBrk="1" hangingPunct="1">
              <a:buFontTx/>
              <a:buChar char="-"/>
            </a:pPr>
            <a:r>
              <a:rPr lang="en-US" altLang="en-US" sz="2000" b="1" i="1" dirty="0" err="1">
                <a:solidFill>
                  <a:schemeClr val="tx1">
                    <a:lumMod val="95000"/>
                    <a:lumOff val="5000"/>
                  </a:schemeClr>
                </a:solidFill>
                <a:latin typeface=".VnTime" panose="020B7200000000000000" pitchFamily="34" charset="0"/>
              </a:rPr>
              <a:t>Nh</a:t>
            </a:r>
            <a:r>
              <a:rPr lang="en-US" altLang="en-US" sz="2000" b="1" i="1" dirty="0" err="1"/>
              <a:t>ững</a:t>
            </a:r>
            <a:r>
              <a:rPr lang="en-US" altLang="en-US" sz="2000" b="1" i="1" dirty="0"/>
              <a:t> </a:t>
            </a:r>
            <a:r>
              <a:rPr lang="en-US" altLang="en-US" sz="2000" b="1" i="1" dirty="0" err="1"/>
              <a:t>kỷ</a:t>
            </a:r>
            <a:r>
              <a:rPr lang="en-US" altLang="en-US" sz="2000" b="1" i="1" dirty="0"/>
              <a:t> </a:t>
            </a:r>
            <a:r>
              <a:rPr lang="en-US" altLang="en-US" sz="2000" b="1" i="1" dirty="0" err="1"/>
              <a:t>niệm</a:t>
            </a:r>
            <a:r>
              <a:rPr lang="en-US" altLang="en-US" sz="2000" b="1" i="1" dirty="0"/>
              <a:t> </a:t>
            </a:r>
            <a:r>
              <a:rPr lang="en-US" altLang="en-US" sz="2000" b="1" i="1" dirty="0" err="1"/>
              <a:t>đã</a:t>
            </a:r>
            <a:r>
              <a:rPr lang="en-US" altLang="en-US" sz="2000" b="1" i="1" dirty="0"/>
              <a:t> </a:t>
            </a:r>
            <a:r>
              <a:rPr lang="en-US" altLang="en-US" sz="2000" b="1" i="1" dirty="0" err="1"/>
              <a:t>theo</a:t>
            </a:r>
            <a:r>
              <a:rPr lang="en-US" altLang="en-US" sz="2000" b="1" i="1" dirty="0"/>
              <a:t> </a:t>
            </a:r>
            <a:r>
              <a:rPr lang="en-US" altLang="en-US" sz="2000" b="1" i="1" dirty="0" err="1"/>
              <a:t>suốt</a:t>
            </a:r>
            <a:r>
              <a:rPr lang="en-US" altLang="en-US" sz="2000" b="1" i="1" dirty="0"/>
              <a:t> </a:t>
            </a:r>
            <a:r>
              <a:rPr lang="en-US" altLang="en-US" sz="2000" b="1" i="1" dirty="0" err="1"/>
              <a:t>cuộc</a:t>
            </a:r>
            <a:r>
              <a:rPr lang="en-US" altLang="en-US" sz="2000" b="1" i="1" dirty="0"/>
              <a:t> </a:t>
            </a:r>
            <a:r>
              <a:rPr lang="en-US" altLang="en-US" sz="2000" b="1" i="1" dirty="0" err="1"/>
              <a:t>đời</a:t>
            </a:r>
            <a:r>
              <a:rPr lang="en-US" altLang="en-US" sz="2000" b="1" i="1" dirty="0">
                <a:latin typeface=".VnTime" panose="020B7200000000000000" pitchFamily="34" charset="0"/>
              </a:rPr>
              <a:t>.</a:t>
            </a:r>
          </a:p>
        </p:txBody>
      </p:sp>
      <p:sp>
        <p:nvSpPr>
          <p:cNvPr id="95262" name="Rectangle 30">
            <a:extLst>
              <a:ext uri="{FF2B5EF4-FFF2-40B4-BE49-F238E27FC236}">
                <a16:creationId xmlns:a16="http://schemas.microsoft.com/office/drawing/2014/main" id="{8D54CA90-A6CC-4663-AD5A-5B7F2EF0E053}"/>
              </a:ext>
            </a:extLst>
          </p:cNvPr>
          <p:cNvSpPr>
            <a:spLocks noChangeArrowheads="1"/>
          </p:cNvSpPr>
          <p:nvPr/>
        </p:nvSpPr>
        <p:spPr bwMode="auto">
          <a:xfrm>
            <a:off x="1587500" y="2787651"/>
            <a:ext cx="2006600" cy="1006475"/>
          </a:xfrm>
          <a:prstGeom prst="rect">
            <a:avLst/>
          </a:prstGeom>
          <a:gradFill rotWithShape="1">
            <a:gsLst>
              <a:gs pos="0">
                <a:srgbClr val="FFFFFF"/>
              </a:gs>
              <a:gs pos="100000">
                <a:srgbClr val="FF33CC"/>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dirty="0" err="1">
                <a:solidFill>
                  <a:schemeClr val="tx1">
                    <a:lumMod val="95000"/>
                    <a:lumOff val="5000"/>
                  </a:schemeClr>
                </a:solidFill>
                <a:latin typeface=".VnTime" panose="020B7200000000000000" pitchFamily="34" charset="0"/>
              </a:rPr>
              <a:t>K</a:t>
            </a:r>
            <a:r>
              <a:rPr lang="en-US" altLang="en-US" sz="2000" b="1" i="1" dirty="0" err="1"/>
              <a:t>ỉ</a:t>
            </a:r>
            <a:r>
              <a:rPr lang="en-US" altLang="en-US" sz="2000" b="1" i="1" dirty="0"/>
              <a:t> </a:t>
            </a:r>
            <a:r>
              <a:rPr lang="en-US" altLang="en-US" sz="2000" b="1" i="1" dirty="0" err="1"/>
              <a:t>niệm</a:t>
            </a:r>
            <a:r>
              <a:rPr lang="en-US" altLang="en-US" sz="2000" b="1" i="1" dirty="0"/>
              <a:t> </a:t>
            </a:r>
            <a:r>
              <a:rPr lang="en-US" altLang="en-US" sz="2000" b="1" i="1" dirty="0" err="1"/>
              <a:t>sâu</a:t>
            </a:r>
            <a:r>
              <a:rPr lang="en-US" altLang="en-US" sz="2000" b="1" i="1" dirty="0"/>
              <a:t> </a:t>
            </a:r>
            <a:r>
              <a:rPr lang="en-US" altLang="en-US" sz="2000" b="1" i="1" dirty="0" err="1"/>
              <a:t>sắc</a:t>
            </a:r>
            <a:r>
              <a:rPr lang="en-US" altLang="en-US" sz="2000" b="1" i="1" dirty="0"/>
              <a:t> </a:t>
            </a:r>
            <a:r>
              <a:rPr lang="en-US" altLang="en-US" sz="2000" b="1" i="1" dirty="0" err="1"/>
              <a:t>ngày</a:t>
            </a:r>
            <a:r>
              <a:rPr lang="en-US" altLang="en-US" sz="2000" b="1" i="1" dirty="0"/>
              <a:t> </a:t>
            </a:r>
            <a:r>
              <a:rPr lang="en-US" altLang="en-US" sz="2000" b="1" i="1" dirty="0" err="1"/>
              <a:t>đầu</a:t>
            </a:r>
            <a:r>
              <a:rPr lang="en-US" altLang="en-US" sz="2000" b="1" i="1" dirty="0"/>
              <a:t> </a:t>
            </a:r>
            <a:r>
              <a:rPr lang="en-US" altLang="en-US" sz="2000" b="1" i="1" dirty="0" err="1"/>
              <a:t>tiên</a:t>
            </a:r>
            <a:r>
              <a:rPr lang="en-US" altLang="en-US" sz="2000" b="1" i="1" dirty="0"/>
              <a:t> </a:t>
            </a:r>
            <a:r>
              <a:rPr lang="en-US" altLang="en-US" sz="2000" b="1" i="1" dirty="0" err="1"/>
              <a:t>đi</a:t>
            </a:r>
            <a:r>
              <a:rPr lang="en-US" altLang="en-US" sz="2000" b="1" i="1" dirty="0"/>
              <a:t> </a:t>
            </a:r>
            <a:r>
              <a:rPr lang="en-US" altLang="en-US" sz="2000" b="1" i="1" dirty="0" err="1"/>
              <a:t>học</a:t>
            </a:r>
            <a:r>
              <a:rPr lang="en-US" altLang="en-US" sz="2000" b="1" i="1" dirty="0"/>
              <a:t>.</a:t>
            </a:r>
          </a:p>
        </p:txBody>
      </p:sp>
      <p:sp>
        <p:nvSpPr>
          <p:cNvPr id="95265" name="Line 33">
            <a:extLst>
              <a:ext uri="{FF2B5EF4-FFF2-40B4-BE49-F238E27FC236}">
                <a16:creationId xmlns:a16="http://schemas.microsoft.com/office/drawing/2014/main" id="{4D437C99-64B3-4B46-BE67-4F69206ECBD0}"/>
              </a:ext>
            </a:extLst>
          </p:cNvPr>
          <p:cNvSpPr>
            <a:spLocks noChangeShapeType="1"/>
          </p:cNvSpPr>
          <p:nvPr/>
        </p:nvSpPr>
        <p:spPr bwMode="auto">
          <a:xfrm>
            <a:off x="2476500" y="3803650"/>
            <a:ext cx="0" cy="5334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66" name="Line 34">
            <a:extLst>
              <a:ext uri="{FF2B5EF4-FFF2-40B4-BE49-F238E27FC236}">
                <a16:creationId xmlns:a16="http://schemas.microsoft.com/office/drawing/2014/main" id="{6D407A98-DBA1-47DC-A249-2C5EBE48F536}"/>
              </a:ext>
            </a:extLst>
          </p:cNvPr>
          <p:cNvSpPr>
            <a:spLocks noChangeShapeType="1"/>
          </p:cNvSpPr>
          <p:nvPr/>
        </p:nvSpPr>
        <p:spPr bwMode="auto">
          <a:xfrm>
            <a:off x="6108700" y="3778250"/>
            <a:ext cx="0" cy="5334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5275" name="Group 43">
            <a:extLst>
              <a:ext uri="{FF2B5EF4-FFF2-40B4-BE49-F238E27FC236}">
                <a16:creationId xmlns:a16="http://schemas.microsoft.com/office/drawing/2014/main" id="{6F0DA60D-C6BC-4C97-88A1-6D1B415C2D33}"/>
              </a:ext>
            </a:extLst>
          </p:cNvPr>
          <p:cNvGrpSpPr>
            <a:grpSpLocks/>
          </p:cNvGrpSpPr>
          <p:nvPr/>
        </p:nvGrpSpPr>
        <p:grpSpPr bwMode="auto">
          <a:xfrm>
            <a:off x="6946900" y="3594100"/>
            <a:ext cx="2743200" cy="2806700"/>
            <a:chOff x="3416" y="2224"/>
            <a:chExt cx="1728" cy="1768"/>
          </a:xfrm>
        </p:grpSpPr>
        <p:sp>
          <p:nvSpPr>
            <p:cNvPr id="6164" name="Line 37">
              <a:extLst>
                <a:ext uri="{FF2B5EF4-FFF2-40B4-BE49-F238E27FC236}">
                  <a16:creationId xmlns:a16="http://schemas.microsoft.com/office/drawing/2014/main" id="{E1E5D682-2FEE-4EAD-BD09-62A98B8C73AF}"/>
                </a:ext>
              </a:extLst>
            </p:cNvPr>
            <p:cNvSpPr>
              <a:spLocks noChangeShapeType="1"/>
            </p:cNvSpPr>
            <p:nvPr/>
          </p:nvSpPr>
          <p:spPr bwMode="auto">
            <a:xfrm flipH="1">
              <a:off x="3416" y="3944"/>
              <a:ext cx="1728" cy="48"/>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5" name="Line 38">
              <a:extLst>
                <a:ext uri="{FF2B5EF4-FFF2-40B4-BE49-F238E27FC236}">
                  <a16:creationId xmlns:a16="http://schemas.microsoft.com/office/drawing/2014/main" id="{8E8F0081-5178-43E4-92F0-5B39B9C6906E}"/>
                </a:ext>
              </a:extLst>
            </p:cNvPr>
            <p:cNvSpPr>
              <a:spLocks noChangeShapeType="1"/>
            </p:cNvSpPr>
            <p:nvPr/>
          </p:nvSpPr>
          <p:spPr bwMode="auto">
            <a:xfrm>
              <a:off x="5144" y="2224"/>
              <a:ext cx="0" cy="1728"/>
            </a:xfrm>
            <a:prstGeom prst="line">
              <a:avLst/>
            </a:prstGeom>
            <a:noFill/>
            <a:ln w="571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90000"/>
                    </a:outerShdw>
                  </a:effectLst>
                </a14:hiddenEffects>
              </a:ext>
            </a:extLst>
          </p:spPr>
          <p:txBody>
            <a:bodyPr/>
            <a:lstStyle/>
            <a:p>
              <a:endParaRPr lang="en-US"/>
            </a:p>
          </p:txBody>
        </p:sp>
      </p:grpSp>
      <p:sp>
        <p:nvSpPr>
          <p:cNvPr id="95272" name="AutoShape 40">
            <a:extLst>
              <a:ext uri="{FF2B5EF4-FFF2-40B4-BE49-F238E27FC236}">
                <a16:creationId xmlns:a16="http://schemas.microsoft.com/office/drawing/2014/main" id="{57B4A02B-8155-465A-9B41-53E277DBEBDC}"/>
              </a:ext>
            </a:extLst>
          </p:cNvPr>
          <p:cNvSpPr>
            <a:spLocks noChangeArrowheads="1"/>
          </p:cNvSpPr>
          <p:nvPr/>
        </p:nvSpPr>
        <p:spPr bwMode="auto">
          <a:xfrm>
            <a:off x="2895600" y="685800"/>
            <a:ext cx="7391400" cy="1828800"/>
          </a:xfrm>
          <a:prstGeom prst="cloudCallout">
            <a:avLst>
              <a:gd name="adj1" fmla="val -37157"/>
              <a:gd name="adj2" fmla="val 63194"/>
            </a:avLst>
          </a:prstGeom>
          <a:gradFill rotWithShape="1">
            <a:gsLst>
              <a:gs pos="0">
                <a:srgbClr val="FFFFFF"/>
              </a:gs>
              <a:gs pos="100000">
                <a:srgbClr val="0066CC"/>
              </a:gs>
            </a:gsLst>
            <a:path path="rect">
              <a:fillToRect l="50000" t="50000" r="50000" b="50000"/>
            </a:path>
          </a:gradFill>
          <a:ln w="19050">
            <a:solidFill>
              <a:srgbClr val="99CCFF"/>
            </a:solidFill>
            <a:round/>
            <a:headEnd/>
            <a:tailEnd/>
          </a:ln>
          <a:effectLst>
            <a:outerShdw dist="35921" dir="2700000" algn="ctr" rotWithShape="0">
              <a:srgbClr val="990000"/>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CC3300"/>
                </a:solidFill>
              </a:rPr>
              <a:t>Tác giả đã nhớ lại những kỉ niệm sâu sắc nào trong thời thơ ấu của mình ? Sự hồi tưởng ấy gợi lên những ấn tượng gì trong lòng tác giả?</a:t>
            </a:r>
          </a:p>
        </p:txBody>
      </p:sp>
      <p:sp>
        <p:nvSpPr>
          <p:cNvPr id="95274" name="AutoShape 42">
            <a:extLst>
              <a:ext uri="{FF2B5EF4-FFF2-40B4-BE49-F238E27FC236}">
                <a16:creationId xmlns:a16="http://schemas.microsoft.com/office/drawing/2014/main" id="{23C1AF4C-2312-4FAE-BC3D-42A24234D071}"/>
              </a:ext>
            </a:extLst>
          </p:cNvPr>
          <p:cNvSpPr>
            <a:spLocks noChangeArrowheads="1"/>
          </p:cNvSpPr>
          <p:nvPr/>
        </p:nvSpPr>
        <p:spPr bwMode="auto">
          <a:xfrm>
            <a:off x="4038600" y="1219200"/>
            <a:ext cx="6248400" cy="914400"/>
          </a:xfrm>
          <a:prstGeom prst="wedgeEllipseCallout">
            <a:avLst>
              <a:gd name="adj1" fmla="val -55333"/>
              <a:gd name="adj2" fmla="val 111287"/>
            </a:avLst>
          </a:prstGeom>
          <a:gradFill rotWithShape="1">
            <a:gsLst>
              <a:gs pos="0">
                <a:srgbClr val="0066CC"/>
              </a:gs>
              <a:gs pos="100000">
                <a:srgbClr val="002F5E"/>
              </a:gs>
            </a:gsLst>
            <a:path path="rect">
              <a:fillToRect l="50000" t="50000" r="50000" b="50000"/>
            </a:path>
          </a:gradFill>
          <a:ln w="19050" algn="ctr">
            <a:solidFill>
              <a:srgbClr val="99CCFF"/>
            </a:solidFill>
            <a:miter lim="800000"/>
            <a:headEnd/>
            <a:tailEnd/>
          </a:ln>
          <a:effectLst>
            <a:outerShdw dist="35921" dir="2700000" algn="ctr" rotWithShape="0">
              <a:srgbClr val="990000"/>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b="1">
                <a:solidFill>
                  <a:srgbClr val="FFCC00"/>
                </a:solidFill>
              </a:rPr>
              <a:t>Qua sơ đồ trên em hiểu thế nào là chủ đề của văn bản?</a:t>
            </a:r>
          </a:p>
        </p:txBody>
      </p:sp>
      <p:sp>
        <p:nvSpPr>
          <p:cNvPr id="95237" name="Rectangle 5">
            <a:extLst>
              <a:ext uri="{FF2B5EF4-FFF2-40B4-BE49-F238E27FC236}">
                <a16:creationId xmlns:a16="http://schemas.microsoft.com/office/drawing/2014/main" id="{E41ADDE3-04A6-4270-9357-0BAD7C145926}"/>
              </a:ext>
            </a:extLst>
          </p:cNvPr>
          <p:cNvSpPr>
            <a:spLocks noChangeArrowheads="1"/>
          </p:cNvSpPr>
          <p:nvPr/>
        </p:nvSpPr>
        <p:spPr bwMode="auto">
          <a:xfrm>
            <a:off x="8699500" y="2746376"/>
            <a:ext cx="1930400" cy="1006475"/>
          </a:xfrm>
          <a:prstGeom prst="rect">
            <a:avLst/>
          </a:prstGeom>
          <a:gradFill rotWithShape="1">
            <a:gsLst>
              <a:gs pos="0">
                <a:srgbClr val="FFFFFF"/>
              </a:gs>
              <a:gs pos="100000">
                <a:srgbClr val="FF33CC"/>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i="1" dirty="0" err="1">
                <a:solidFill>
                  <a:schemeClr val="tx1">
                    <a:lumMod val="95000"/>
                    <a:lumOff val="5000"/>
                  </a:schemeClr>
                </a:solidFill>
                <a:latin typeface=".VnTime" panose="020B7200000000000000" pitchFamily="34" charset="0"/>
              </a:rPr>
              <a:t>Ch</a:t>
            </a:r>
            <a:r>
              <a:rPr lang="en-US" altLang="en-US" sz="2000" b="1" i="1" dirty="0" err="1"/>
              <a:t>ủ</a:t>
            </a:r>
            <a:r>
              <a:rPr lang="en-US" altLang="en-US" sz="2000" b="1" i="1" dirty="0"/>
              <a:t> </a:t>
            </a:r>
            <a:r>
              <a:rPr lang="en-US" altLang="en-US" sz="2000" b="1" i="1" dirty="0" err="1"/>
              <a:t>đề</a:t>
            </a:r>
            <a:r>
              <a:rPr lang="en-US" altLang="en-US" sz="2000" b="1" i="1" dirty="0"/>
              <a:t> </a:t>
            </a:r>
            <a:r>
              <a:rPr lang="en-US" altLang="en-US" sz="2000" b="1" i="1" dirty="0" err="1"/>
              <a:t>của</a:t>
            </a:r>
            <a:r>
              <a:rPr lang="en-US" altLang="en-US" sz="2000" b="1" i="1" dirty="0"/>
              <a:t> </a:t>
            </a:r>
            <a:r>
              <a:rPr lang="en-US" altLang="en-US" sz="2000" b="1" i="1" dirty="0" err="1"/>
              <a:t>văn</a:t>
            </a:r>
            <a:r>
              <a:rPr lang="en-US" altLang="en-US" sz="2000" b="1" i="1" dirty="0"/>
              <a:t> </a:t>
            </a:r>
            <a:r>
              <a:rPr lang="en-US" altLang="en-US" sz="2000" b="1" i="1" dirty="0" err="1"/>
              <a:t>bản</a:t>
            </a:r>
            <a:r>
              <a:rPr lang="en-US" altLang="en-US" sz="2000" b="1" i="1" dirty="0"/>
              <a:t> </a:t>
            </a:r>
          </a:p>
          <a:p>
            <a:pPr algn="ctr" eaLnBrk="1" hangingPunct="1"/>
            <a:r>
              <a:rPr lang="en-US" altLang="en-US" sz="2000" b="1" i="1" dirty="0"/>
              <a:t>“ </a:t>
            </a:r>
            <a:r>
              <a:rPr lang="en-US" altLang="en-US" sz="2000" b="1" i="1" dirty="0" err="1"/>
              <a:t>Tôi</a:t>
            </a:r>
            <a:r>
              <a:rPr lang="en-US" altLang="en-US" sz="2000" b="1" i="1" dirty="0"/>
              <a:t> </a:t>
            </a:r>
            <a:r>
              <a:rPr lang="en-US" altLang="en-US" sz="2000" b="1" i="1" dirty="0" err="1"/>
              <a:t>đi</a:t>
            </a:r>
            <a:r>
              <a:rPr lang="en-US" altLang="en-US" sz="2000" b="1" i="1" dirty="0"/>
              <a:t> </a:t>
            </a:r>
            <a:r>
              <a:rPr lang="en-US" altLang="en-US" sz="2000" b="1" i="1" dirty="0" err="1"/>
              <a:t>học</a:t>
            </a:r>
            <a:r>
              <a:rPr lang="en-US" altLang="en-US" sz="2000" b="1" i="1" dirty="0"/>
              <a:t>”.</a:t>
            </a:r>
          </a:p>
        </p:txBody>
      </p:sp>
      <p:sp>
        <p:nvSpPr>
          <p:cNvPr id="95276" name="AutoShape 44">
            <a:extLst>
              <a:ext uri="{FF2B5EF4-FFF2-40B4-BE49-F238E27FC236}">
                <a16:creationId xmlns:a16="http://schemas.microsoft.com/office/drawing/2014/main" id="{CC44E608-1EB6-495A-A9ED-9CAD5DC8770D}"/>
              </a:ext>
            </a:extLst>
          </p:cNvPr>
          <p:cNvSpPr>
            <a:spLocks noChangeArrowheads="1"/>
          </p:cNvSpPr>
          <p:nvPr/>
        </p:nvSpPr>
        <p:spPr bwMode="auto">
          <a:xfrm>
            <a:off x="4953000" y="990600"/>
            <a:ext cx="5715000" cy="1219200"/>
          </a:xfrm>
          <a:prstGeom prst="cloudCallout">
            <a:avLst>
              <a:gd name="adj1" fmla="val -42917"/>
              <a:gd name="adj2" fmla="val 70051"/>
            </a:avLst>
          </a:prstGeom>
          <a:solidFill>
            <a:srgbClr val="0066CC"/>
          </a:solidFill>
          <a:ln w="19050">
            <a:solidFill>
              <a:srgbClr val="99CCFF"/>
            </a:solidFill>
            <a:round/>
            <a:headEnd/>
            <a:tailEnd/>
          </a:ln>
          <a:effectLst>
            <a:outerShdw dist="35921" dir="2700000" algn="ctr" rotWithShape="0">
              <a:srgbClr val="990000"/>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100" b="1" dirty="0" err="1">
                <a:solidFill>
                  <a:srgbClr val="FFCC00"/>
                </a:solidFill>
              </a:rPr>
              <a:t>Hãy</a:t>
            </a:r>
            <a:r>
              <a:rPr lang="en-US" altLang="en-US" sz="2100" b="1" dirty="0">
                <a:solidFill>
                  <a:srgbClr val="FFCC00"/>
                </a:solidFill>
              </a:rPr>
              <a:t> </a:t>
            </a:r>
            <a:r>
              <a:rPr lang="en-US" altLang="en-US" sz="2100" b="1" dirty="0" err="1">
                <a:solidFill>
                  <a:srgbClr val="FFCC00"/>
                </a:solidFill>
              </a:rPr>
              <a:t>phát</a:t>
            </a:r>
            <a:r>
              <a:rPr lang="en-US" altLang="en-US" sz="2100" b="1" dirty="0">
                <a:solidFill>
                  <a:srgbClr val="FFCC00"/>
                </a:solidFill>
              </a:rPr>
              <a:t> </a:t>
            </a:r>
            <a:r>
              <a:rPr lang="en-US" altLang="en-US" sz="2100" b="1" dirty="0" err="1">
                <a:solidFill>
                  <a:srgbClr val="FFCC00"/>
                </a:solidFill>
              </a:rPr>
              <a:t>biểu</a:t>
            </a:r>
            <a:r>
              <a:rPr lang="en-US" altLang="en-US" sz="2100" b="1" dirty="0">
                <a:solidFill>
                  <a:srgbClr val="FFCC00"/>
                </a:solidFill>
              </a:rPr>
              <a:t> </a:t>
            </a:r>
            <a:r>
              <a:rPr lang="en-US" altLang="en-US" sz="2100" b="1" dirty="0" err="1">
                <a:solidFill>
                  <a:srgbClr val="FFCC00"/>
                </a:solidFill>
              </a:rPr>
              <a:t>chủ</a:t>
            </a:r>
            <a:r>
              <a:rPr lang="en-US" altLang="en-US" sz="2100" b="1" dirty="0">
                <a:solidFill>
                  <a:srgbClr val="FFCC00"/>
                </a:solidFill>
              </a:rPr>
              <a:t> </a:t>
            </a:r>
            <a:r>
              <a:rPr lang="en-US" altLang="en-US" sz="2100" b="1" dirty="0" err="1">
                <a:solidFill>
                  <a:srgbClr val="FFCC00"/>
                </a:solidFill>
              </a:rPr>
              <a:t>đề</a:t>
            </a:r>
            <a:r>
              <a:rPr lang="en-US" altLang="en-US" sz="2100" b="1" dirty="0">
                <a:solidFill>
                  <a:srgbClr val="FFCC00"/>
                </a:solidFill>
              </a:rPr>
              <a:t> </a:t>
            </a:r>
            <a:r>
              <a:rPr lang="en-US" altLang="en-US" sz="2100" b="1" dirty="0" err="1">
                <a:solidFill>
                  <a:srgbClr val="FFCC00"/>
                </a:solidFill>
              </a:rPr>
              <a:t>của</a:t>
            </a:r>
            <a:r>
              <a:rPr lang="en-US" altLang="en-US" sz="2100" b="1" dirty="0">
                <a:solidFill>
                  <a:srgbClr val="FFCC00"/>
                </a:solidFill>
              </a:rPr>
              <a:t> </a:t>
            </a:r>
            <a:r>
              <a:rPr lang="en-US" altLang="en-US" sz="2100" b="1" dirty="0" err="1">
                <a:solidFill>
                  <a:srgbClr val="FFCC00"/>
                </a:solidFill>
              </a:rPr>
              <a:t>văn</a:t>
            </a:r>
            <a:r>
              <a:rPr lang="en-US" altLang="en-US" sz="2100" b="1" dirty="0">
                <a:solidFill>
                  <a:srgbClr val="FFCC00"/>
                </a:solidFill>
              </a:rPr>
              <a:t> </a:t>
            </a:r>
            <a:r>
              <a:rPr lang="en-US" altLang="en-US" sz="2100" b="1" dirty="0" err="1">
                <a:solidFill>
                  <a:srgbClr val="FFCC00"/>
                </a:solidFill>
              </a:rPr>
              <a:t>bản</a:t>
            </a:r>
            <a:r>
              <a:rPr lang="en-US" altLang="en-US" sz="2100" b="1" dirty="0">
                <a:solidFill>
                  <a:srgbClr val="FFCC00"/>
                </a:solidFill>
              </a:rPr>
              <a:t> “ </a:t>
            </a:r>
            <a:r>
              <a:rPr lang="en-US" altLang="en-US" sz="2100" b="1" dirty="0" err="1">
                <a:solidFill>
                  <a:srgbClr val="FFCC00"/>
                </a:solidFill>
              </a:rPr>
              <a:t>Tôi</a:t>
            </a:r>
            <a:r>
              <a:rPr lang="en-US" altLang="en-US" sz="2100" b="1" dirty="0">
                <a:solidFill>
                  <a:srgbClr val="FFCC00"/>
                </a:solidFill>
              </a:rPr>
              <a:t> </a:t>
            </a:r>
            <a:r>
              <a:rPr lang="en-US" altLang="en-US" sz="2100" b="1" dirty="0" err="1">
                <a:solidFill>
                  <a:srgbClr val="FFCC00"/>
                </a:solidFill>
              </a:rPr>
              <a:t>đi</a:t>
            </a:r>
            <a:r>
              <a:rPr lang="en-US" altLang="en-US" sz="2100" b="1" dirty="0">
                <a:solidFill>
                  <a:srgbClr val="FFCC00"/>
                </a:solidFill>
              </a:rPr>
              <a:t> </a:t>
            </a:r>
            <a:r>
              <a:rPr lang="en-US" altLang="en-US" sz="2100" b="1" dirty="0" err="1">
                <a:solidFill>
                  <a:srgbClr val="FFCC00"/>
                </a:solidFill>
              </a:rPr>
              <a:t>học</a:t>
            </a:r>
            <a:r>
              <a:rPr lang="en-US" altLang="en-US" sz="2100" b="1" dirty="0">
                <a:solidFill>
                  <a:srgbClr val="FFCC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4">
                                            <p:txEl>
                                              <p:pRg st="0" end="0"/>
                                            </p:txEl>
                                          </p:spTgt>
                                        </p:tgtEl>
                                        <p:attrNameLst>
                                          <p:attrName>style.visibility</p:attrName>
                                        </p:attrNameLst>
                                      </p:cBhvr>
                                      <p:to>
                                        <p:strVal val="visible"/>
                                      </p:to>
                                    </p:set>
                                    <p:anim calcmode="discrete" valueType="clr">
                                      <p:cBhvr override="childStyle">
                                        <p:cTn id="7" dur="80"/>
                                        <p:tgtEl>
                                          <p:spTgt spid="952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523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5234">
                                            <p:txEl>
                                              <p:pRg st="1" end="1"/>
                                            </p:txEl>
                                          </p:spTgt>
                                        </p:tgtEl>
                                        <p:attrNameLst>
                                          <p:attrName>style.visibility</p:attrName>
                                        </p:attrNameLst>
                                      </p:cBhvr>
                                      <p:to>
                                        <p:strVal val="visible"/>
                                      </p:to>
                                    </p:set>
                                    <p:anim calcmode="discrete" valueType="clr">
                                      <p:cBhvr override="childStyle">
                                        <p:cTn id="14" dur="80"/>
                                        <p:tgtEl>
                                          <p:spTgt spid="952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523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5234">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95272"/>
                                        </p:tgtEl>
                                        <p:attrNameLst>
                                          <p:attrName>style.visibility</p:attrName>
                                        </p:attrNameLst>
                                      </p:cBhvr>
                                      <p:to>
                                        <p:strVal val="visible"/>
                                      </p:to>
                                    </p:set>
                                    <p:anim calcmode="lin" valueType="num">
                                      <p:cBhvr>
                                        <p:cTn id="21" dur="500" fill="hold"/>
                                        <p:tgtEl>
                                          <p:spTgt spid="95272"/>
                                        </p:tgtEl>
                                        <p:attrNameLst>
                                          <p:attrName>ppt_w</p:attrName>
                                        </p:attrNameLst>
                                      </p:cBhvr>
                                      <p:tavLst>
                                        <p:tav tm="0">
                                          <p:val>
                                            <p:fltVal val="0"/>
                                          </p:val>
                                        </p:tav>
                                        <p:tav tm="100000">
                                          <p:val>
                                            <p:strVal val="#ppt_w"/>
                                          </p:val>
                                        </p:tav>
                                      </p:tavLst>
                                    </p:anim>
                                    <p:anim calcmode="lin" valueType="num">
                                      <p:cBhvr>
                                        <p:cTn id="22" dur="500" fill="hold"/>
                                        <p:tgtEl>
                                          <p:spTgt spid="9527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5262"/>
                                        </p:tgtEl>
                                        <p:attrNameLst>
                                          <p:attrName>style.visibility</p:attrName>
                                        </p:attrNameLst>
                                      </p:cBhvr>
                                      <p:to>
                                        <p:strVal val="visible"/>
                                      </p:to>
                                    </p:set>
                                    <p:anim calcmode="lin" valueType="num">
                                      <p:cBhvr>
                                        <p:cTn id="27" dur="500" fill="hold"/>
                                        <p:tgtEl>
                                          <p:spTgt spid="95262"/>
                                        </p:tgtEl>
                                        <p:attrNameLst>
                                          <p:attrName>ppt_w</p:attrName>
                                        </p:attrNameLst>
                                      </p:cBhvr>
                                      <p:tavLst>
                                        <p:tav tm="0">
                                          <p:val>
                                            <p:fltVal val="0"/>
                                          </p:val>
                                        </p:tav>
                                        <p:tav tm="100000">
                                          <p:val>
                                            <p:strVal val="#ppt_w"/>
                                          </p:val>
                                        </p:tav>
                                      </p:tavLst>
                                    </p:anim>
                                    <p:anim calcmode="lin" valueType="num">
                                      <p:cBhvr>
                                        <p:cTn id="28" dur="500" fill="hold"/>
                                        <p:tgtEl>
                                          <p:spTgt spid="95262"/>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95264"/>
                                        </p:tgtEl>
                                        <p:attrNameLst>
                                          <p:attrName>style.visibility</p:attrName>
                                        </p:attrNameLst>
                                      </p:cBhvr>
                                      <p:to>
                                        <p:strVal val="visible"/>
                                      </p:to>
                                    </p:set>
                                    <p:anim calcmode="lin" valueType="num">
                                      <p:cBhvr>
                                        <p:cTn id="33" dur="500" fill="hold"/>
                                        <p:tgtEl>
                                          <p:spTgt spid="95264"/>
                                        </p:tgtEl>
                                        <p:attrNameLst>
                                          <p:attrName>ppt_w</p:attrName>
                                        </p:attrNameLst>
                                      </p:cBhvr>
                                      <p:tavLst>
                                        <p:tav tm="0">
                                          <p:val>
                                            <p:fltVal val="0"/>
                                          </p:val>
                                        </p:tav>
                                        <p:tav tm="100000">
                                          <p:val>
                                            <p:strVal val="#ppt_w"/>
                                          </p:val>
                                        </p:tav>
                                      </p:tavLst>
                                    </p:anim>
                                    <p:anim calcmode="lin" valueType="num">
                                      <p:cBhvr>
                                        <p:cTn id="34" dur="500" fill="hold"/>
                                        <p:tgtEl>
                                          <p:spTgt spid="95264"/>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5261"/>
                                        </p:tgtEl>
                                        <p:attrNameLst>
                                          <p:attrName>style.visibility</p:attrName>
                                        </p:attrNameLst>
                                      </p:cBhvr>
                                      <p:to>
                                        <p:strVal val="visible"/>
                                      </p:to>
                                    </p:set>
                                    <p:anim calcmode="lin" valueType="num">
                                      <p:cBhvr>
                                        <p:cTn id="39" dur="500" fill="hold"/>
                                        <p:tgtEl>
                                          <p:spTgt spid="95261"/>
                                        </p:tgtEl>
                                        <p:attrNameLst>
                                          <p:attrName>ppt_w</p:attrName>
                                        </p:attrNameLst>
                                      </p:cBhvr>
                                      <p:tavLst>
                                        <p:tav tm="0">
                                          <p:val>
                                            <p:fltVal val="0"/>
                                          </p:val>
                                        </p:tav>
                                        <p:tav tm="100000">
                                          <p:val>
                                            <p:strVal val="#ppt_w"/>
                                          </p:val>
                                        </p:tav>
                                      </p:tavLst>
                                    </p:anim>
                                    <p:anim calcmode="lin" valueType="num">
                                      <p:cBhvr>
                                        <p:cTn id="40" dur="500" fill="hold"/>
                                        <p:tgtEl>
                                          <p:spTgt spid="95261"/>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xit" presetSubtype="0" fill="hold" grpId="1" nodeType="clickEffect">
                                  <p:stCondLst>
                                    <p:cond delay="0"/>
                                  </p:stCondLst>
                                  <p:childTnLst>
                                    <p:anim calcmode="lin" valueType="num">
                                      <p:cBhvr>
                                        <p:cTn id="44" dur="500"/>
                                        <p:tgtEl>
                                          <p:spTgt spid="95272"/>
                                        </p:tgtEl>
                                        <p:attrNameLst>
                                          <p:attrName>ppt_w</p:attrName>
                                        </p:attrNameLst>
                                      </p:cBhvr>
                                      <p:tavLst>
                                        <p:tav tm="0">
                                          <p:val>
                                            <p:strVal val="ppt_w"/>
                                          </p:val>
                                        </p:tav>
                                        <p:tav tm="100000">
                                          <p:val>
                                            <p:fltVal val="0"/>
                                          </p:val>
                                        </p:tav>
                                      </p:tavLst>
                                    </p:anim>
                                    <p:anim calcmode="lin" valueType="num">
                                      <p:cBhvr>
                                        <p:cTn id="45" dur="500"/>
                                        <p:tgtEl>
                                          <p:spTgt spid="95272"/>
                                        </p:tgtEl>
                                        <p:attrNameLst>
                                          <p:attrName>ppt_h</p:attrName>
                                        </p:attrNameLst>
                                      </p:cBhvr>
                                      <p:tavLst>
                                        <p:tav tm="0">
                                          <p:val>
                                            <p:strVal val="ppt_h"/>
                                          </p:val>
                                        </p:tav>
                                        <p:tav tm="100000">
                                          <p:val>
                                            <p:fltVal val="0"/>
                                          </p:val>
                                        </p:tav>
                                      </p:tavLst>
                                    </p:anim>
                                    <p:animEffect transition="out" filter="fade">
                                      <p:cBhvr>
                                        <p:cTn id="46" dur="500"/>
                                        <p:tgtEl>
                                          <p:spTgt spid="95272"/>
                                        </p:tgtEl>
                                      </p:cBhvr>
                                    </p:animEffect>
                                    <p:set>
                                      <p:cBhvr>
                                        <p:cTn id="47" dur="1" fill="hold">
                                          <p:stCondLst>
                                            <p:cond delay="499"/>
                                          </p:stCondLst>
                                        </p:cTn>
                                        <p:tgtEl>
                                          <p:spTgt spid="9527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nodeType="clickEffect">
                                  <p:stCondLst>
                                    <p:cond delay="0"/>
                                  </p:stCondLst>
                                  <p:childTnLst>
                                    <p:set>
                                      <p:cBhvr>
                                        <p:cTn id="51" dur="1" fill="hold">
                                          <p:stCondLst>
                                            <p:cond delay="0"/>
                                          </p:stCondLst>
                                        </p:cTn>
                                        <p:tgtEl>
                                          <p:spTgt spid="95263"/>
                                        </p:tgtEl>
                                        <p:attrNameLst>
                                          <p:attrName>style.visibility</p:attrName>
                                        </p:attrNameLst>
                                      </p:cBhvr>
                                      <p:to>
                                        <p:strVal val="visible"/>
                                      </p:to>
                                    </p:set>
                                    <p:anim calcmode="lin" valueType="num">
                                      <p:cBhvr>
                                        <p:cTn id="52" dur="500" fill="hold"/>
                                        <p:tgtEl>
                                          <p:spTgt spid="95263"/>
                                        </p:tgtEl>
                                        <p:attrNameLst>
                                          <p:attrName>ppt_w</p:attrName>
                                        </p:attrNameLst>
                                      </p:cBhvr>
                                      <p:tavLst>
                                        <p:tav tm="0">
                                          <p:val>
                                            <p:fltVal val="0"/>
                                          </p:val>
                                        </p:tav>
                                        <p:tav tm="100000">
                                          <p:val>
                                            <p:strVal val="#ppt_w"/>
                                          </p:val>
                                        </p:tav>
                                      </p:tavLst>
                                    </p:anim>
                                    <p:anim calcmode="lin" valueType="num">
                                      <p:cBhvr>
                                        <p:cTn id="53" dur="500" fill="hold"/>
                                        <p:tgtEl>
                                          <p:spTgt spid="95263"/>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95237"/>
                                        </p:tgtEl>
                                        <p:attrNameLst>
                                          <p:attrName>style.visibility</p:attrName>
                                        </p:attrNameLst>
                                      </p:cBhvr>
                                      <p:to>
                                        <p:strVal val="visible"/>
                                      </p:to>
                                    </p:set>
                                    <p:anim calcmode="lin" valueType="num">
                                      <p:cBhvr>
                                        <p:cTn id="56" dur="500" fill="hold"/>
                                        <p:tgtEl>
                                          <p:spTgt spid="95237"/>
                                        </p:tgtEl>
                                        <p:attrNameLst>
                                          <p:attrName>ppt_w</p:attrName>
                                        </p:attrNameLst>
                                      </p:cBhvr>
                                      <p:tavLst>
                                        <p:tav tm="0">
                                          <p:val>
                                            <p:fltVal val="0"/>
                                          </p:val>
                                        </p:tav>
                                        <p:tav tm="100000">
                                          <p:val>
                                            <p:strVal val="#ppt_w"/>
                                          </p:val>
                                        </p:tav>
                                      </p:tavLst>
                                    </p:anim>
                                    <p:anim calcmode="lin" valueType="num">
                                      <p:cBhvr>
                                        <p:cTn id="57" dur="500" fill="hold"/>
                                        <p:tgtEl>
                                          <p:spTgt spid="95237"/>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95276"/>
                                        </p:tgtEl>
                                        <p:attrNameLst>
                                          <p:attrName>style.visibility</p:attrName>
                                        </p:attrNameLst>
                                      </p:cBhvr>
                                      <p:to>
                                        <p:strVal val="visible"/>
                                      </p:to>
                                    </p:set>
                                    <p:anim calcmode="lin" valueType="num">
                                      <p:cBhvr>
                                        <p:cTn id="62" dur="500" fill="hold"/>
                                        <p:tgtEl>
                                          <p:spTgt spid="95276"/>
                                        </p:tgtEl>
                                        <p:attrNameLst>
                                          <p:attrName>ppt_w</p:attrName>
                                        </p:attrNameLst>
                                      </p:cBhvr>
                                      <p:tavLst>
                                        <p:tav tm="0">
                                          <p:val>
                                            <p:fltVal val="0"/>
                                          </p:val>
                                        </p:tav>
                                        <p:tav tm="100000">
                                          <p:val>
                                            <p:strVal val="#ppt_w"/>
                                          </p:val>
                                        </p:tav>
                                      </p:tavLst>
                                    </p:anim>
                                    <p:anim calcmode="lin" valueType="num">
                                      <p:cBhvr>
                                        <p:cTn id="63" dur="500" fill="hold"/>
                                        <p:tgtEl>
                                          <p:spTgt spid="95276"/>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xit" presetSubtype="0" fill="hold" grpId="1" nodeType="clickEffect">
                                  <p:stCondLst>
                                    <p:cond delay="0"/>
                                  </p:stCondLst>
                                  <p:childTnLst>
                                    <p:anim calcmode="lin" valueType="num">
                                      <p:cBhvr>
                                        <p:cTn id="67" dur="500"/>
                                        <p:tgtEl>
                                          <p:spTgt spid="95276"/>
                                        </p:tgtEl>
                                        <p:attrNameLst>
                                          <p:attrName>ppt_w</p:attrName>
                                        </p:attrNameLst>
                                      </p:cBhvr>
                                      <p:tavLst>
                                        <p:tav tm="0">
                                          <p:val>
                                            <p:strVal val="ppt_w"/>
                                          </p:val>
                                        </p:tav>
                                        <p:tav tm="100000">
                                          <p:val>
                                            <p:fltVal val="0"/>
                                          </p:val>
                                        </p:tav>
                                      </p:tavLst>
                                    </p:anim>
                                    <p:anim calcmode="lin" valueType="num">
                                      <p:cBhvr>
                                        <p:cTn id="68" dur="500"/>
                                        <p:tgtEl>
                                          <p:spTgt spid="95276"/>
                                        </p:tgtEl>
                                        <p:attrNameLst>
                                          <p:attrName>ppt_h</p:attrName>
                                        </p:attrNameLst>
                                      </p:cBhvr>
                                      <p:tavLst>
                                        <p:tav tm="0">
                                          <p:val>
                                            <p:strVal val="ppt_h"/>
                                          </p:val>
                                        </p:tav>
                                        <p:tav tm="100000">
                                          <p:val>
                                            <p:fltVal val="0"/>
                                          </p:val>
                                        </p:tav>
                                      </p:tavLst>
                                    </p:anim>
                                    <p:animEffect transition="out" filter="fade">
                                      <p:cBhvr>
                                        <p:cTn id="69" dur="500"/>
                                        <p:tgtEl>
                                          <p:spTgt spid="95276"/>
                                        </p:tgtEl>
                                      </p:cBhvr>
                                    </p:animEffect>
                                    <p:set>
                                      <p:cBhvr>
                                        <p:cTn id="70" dur="1" fill="hold">
                                          <p:stCondLst>
                                            <p:cond delay="499"/>
                                          </p:stCondLst>
                                        </p:cTn>
                                        <p:tgtEl>
                                          <p:spTgt spid="952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95265"/>
                                        </p:tgtEl>
                                        <p:attrNameLst>
                                          <p:attrName>style.visibility</p:attrName>
                                        </p:attrNameLst>
                                      </p:cBhvr>
                                      <p:to>
                                        <p:strVal val="visible"/>
                                      </p:to>
                                    </p:set>
                                    <p:anim calcmode="lin" valueType="num">
                                      <p:cBhvr>
                                        <p:cTn id="75" dur="500" fill="hold"/>
                                        <p:tgtEl>
                                          <p:spTgt spid="95265"/>
                                        </p:tgtEl>
                                        <p:attrNameLst>
                                          <p:attrName>ppt_w</p:attrName>
                                        </p:attrNameLst>
                                      </p:cBhvr>
                                      <p:tavLst>
                                        <p:tav tm="0">
                                          <p:val>
                                            <p:fltVal val="0"/>
                                          </p:val>
                                        </p:tav>
                                        <p:tav tm="100000">
                                          <p:val>
                                            <p:strVal val="#ppt_w"/>
                                          </p:val>
                                        </p:tav>
                                      </p:tavLst>
                                    </p:anim>
                                    <p:anim calcmode="lin" valueType="num">
                                      <p:cBhvr>
                                        <p:cTn id="76" dur="500" fill="hold"/>
                                        <p:tgtEl>
                                          <p:spTgt spid="95265"/>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95249"/>
                                        </p:tgtEl>
                                        <p:attrNameLst>
                                          <p:attrName>style.visibility</p:attrName>
                                        </p:attrNameLst>
                                      </p:cBhvr>
                                      <p:to>
                                        <p:strVal val="visible"/>
                                      </p:to>
                                    </p:set>
                                    <p:anim calcmode="lin" valueType="num">
                                      <p:cBhvr>
                                        <p:cTn id="79" dur="500" fill="hold"/>
                                        <p:tgtEl>
                                          <p:spTgt spid="95249"/>
                                        </p:tgtEl>
                                        <p:attrNameLst>
                                          <p:attrName>ppt_w</p:attrName>
                                        </p:attrNameLst>
                                      </p:cBhvr>
                                      <p:tavLst>
                                        <p:tav tm="0">
                                          <p:val>
                                            <p:fltVal val="0"/>
                                          </p:val>
                                        </p:tav>
                                        <p:tav tm="100000">
                                          <p:val>
                                            <p:strVal val="#ppt_w"/>
                                          </p:val>
                                        </p:tav>
                                      </p:tavLst>
                                    </p:anim>
                                    <p:anim calcmode="lin" valueType="num">
                                      <p:cBhvr>
                                        <p:cTn id="80" dur="500" fill="hold"/>
                                        <p:tgtEl>
                                          <p:spTgt spid="95249"/>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nodeType="clickEffect">
                                  <p:stCondLst>
                                    <p:cond delay="0"/>
                                  </p:stCondLst>
                                  <p:childTnLst>
                                    <p:set>
                                      <p:cBhvr>
                                        <p:cTn id="84" dur="1" fill="hold">
                                          <p:stCondLst>
                                            <p:cond delay="0"/>
                                          </p:stCondLst>
                                        </p:cTn>
                                        <p:tgtEl>
                                          <p:spTgt spid="95266"/>
                                        </p:tgtEl>
                                        <p:attrNameLst>
                                          <p:attrName>style.visibility</p:attrName>
                                        </p:attrNameLst>
                                      </p:cBhvr>
                                      <p:to>
                                        <p:strVal val="visible"/>
                                      </p:to>
                                    </p:set>
                                    <p:anim calcmode="lin" valueType="num">
                                      <p:cBhvr>
                                        <p:cTn id="85" dur="500" fill="hold"/>
                                        <p:tgtEl>
                                          <p:spTgt spid="95266"/>
                                        </p:tgtEl>
                                        <p:attrNameLst>
                                          <p:attrName>ppt_w</p:attrName>
                                        </p:attrNameLst>
                                      </p:cBhvr>
                                      <p:tavLst>
                                        <p:tav tm="0">
                                          <p:val>
                                            <p:fltVal val="0"/>
                                          </p:val>
                                        </p:tav>
                                        <p:tav tm="100000">
                                          <p:val>
                                            <p:strVal val="#ppt_w"/>
                                          </p:val>
                                        </p:tav>
                                      </p:tavLst>
                                    </p:anim>
                                    <p:anim calcmode="lin" valueType="num">
                                      <p:cBhvr>
                                        <p:cTn id="86" dur="500" fill="hold"/>
                                        <p:tgtEl>
                                          <p:spTgt spid="95266"/>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95250"/>
                                        </p:tgtEl>
                                        <p:attrNameLst>
                                          <p:attrName>style.visibility</p:attrName>
                                        </p:attrNameLst>
                                      </p:cBhvr>
                                      <p:to>
                                        <p:strVal val="visible"/>
                                      </p:to>
                                    </p:set>
                                    <p:anim calcmode="lin" valueType="num">
                                      <p:cBhvr>
                                        <p:cTn id="89" dur="500" fill="hold"/>
                                        <p:tgtEl>
                                          <p:spTgt spid="95250"/>
                                        </p:tgtEl>
                                        <p:attrNameLst>
                                          <p:attrName>ppt_w</p:attrName>
                                        </p:attrNameLst>
                                      </p:cBhvr>
                                      <p:tavLst>
                                        <p:tav tm="0">
                                          <p:val>
                                            <p:fltVal val="0"/>
                                          </p:val>
                                        </p:tav>
                                        <p:tav tm="100000">
                                          <p:val>
                                            <p:strVal val="#ppt_w"/>
                                          </p:val>
                                        </p:tav>
                                      </p:tavLst>
                                    </p:anim>
                                    <p:anim calcmode="lin" valueType="num">
                                      <p:cBhvr>
                                        <p:cTn id="90" dur="500" fill="hold"/>
                                        <p:tgtEl>
                                          <p:spTgt spid="95250"/>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95274"/>
                                        </p:tgtEl>
                                        <p:attrNameLst>
                                          <p:attrName>style.visibility</p:attrName>
                                        </p:attrNameLst>
                                      </p:cBhvr>
                                      <p:to>
                                        <p:strVal val="visible"/>
                                      </p:to>
                                    </p:set>
                                    <p:anim calcmode="lin" valueType="num">
                                      <p:cBhvr>
                                        <p:cTn id="95" dur="500" fill="hold"/>
                                        <p:tgtEl>
                                          <p:spTgt spid="95274"/>
                                        </p:tgtEl>
                                        <p:attrNameLst>
                                          <p:attrName>ppt_w</p:attrName>
                                        </p:attrNameLst>
                                      </p:cBhvr>
                                      <p:tavLst>
                                        <p:tav tm="0">
                                          <p:val>
                                            <p:fltVal val="0"/>
                                          </p:val>
                                        </p:tav>
                                        <p:tav tm="100000">
                                          <p:val>
                                            <p:strVal val="#ppt_w"/>
                                          </p:val>
                                        </p:tav>
                                      </p:tavLst>
                                    </p:anim>
                                    <p:anim calcmode="lin" valueType="num">
                                      <p:cBhvr>
                                        <p:cTn id="96" dur="500" fill="hold"/>
                                        <p:tgtEl>
                                          <p:spTgt spid="95274"/>
                                        </p:tgtEl>
                                        <p:attrNameLst>
                                          <p:attrName>ppt_h</p:attrName>
                                        </p:attrNameLst>
                                      </p:cBhvr>
                                      <p:tavLst>
                                        <p:tav tm="0">
                                          <p:val>
                                            <p:fltVal val="0"/>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16" fill="hold" nodeType="clickEffect">
                                  <p:stCondLst>
                                    <p:cond delay="0"/>
                                  </p:stCondLst>
                                  <p:childTnLst>
                                    <p:set>
                                      <p:cBhvr>
                                        <p:cTn id="100" dur="1" fill="hold">
                                          <p:stCondLst>
                                            <p:cond delay="0"/>
                                          </p:stCondLst>
                                        </p:cTn>
                                        <p:tgtEl>
                                          <p:spTgt spid="95268"/>
                                        </p:tgtEl>
                                        <p:attrNameLst>
                                          <p:attrName>style.visibility</p:attrName>
                                        </p:attrNameLst>
                                      </p:cBhvr>
                                      <p:to>
                                        <p:strVal val="visible"/>
                                      </p:to>
                                    </p:set>
                                    <p:anim calcmode="lin" valueType="num">
                                      <p:cBhvr>
                                        <p:cTn id="101" dur="500" fill="hold"/>
                                        <p:tgtEl>
                                          <p:spTgt spid="95268"/>
                                        </p:tgtEl>
                                        <p:attrNameLst>
                                          <p:attrName>ppt_w</p:attrName>
                                        </p:attrNameLst>
                                      </p:cBhvr>
                                      <p:tavLst>
                                        <p:tav tm="0">
                                          <p:val>
                                            <p:fltVal val="0"/>
                                          </p:val>
                                        </p:tav>
                                        <p:tav tm="100000">
                                          <p:val>
                                            <p:strVal val="#ppt_w"/>
                                          </p:val>
                                        </p:tav>
                                      </p:tavLst>
                                    </p:anim>
                                    <p:anim calcmode="lin" valueType="num">
                                      <p:cBhvr>
                                        <p:cTn id="102" dur="500" fill="hold"/>
                                        <p:tgtEl>
                                          <p:spTgt spid="95268"/>
                                        </p:tgtEl>
                                        <p:attrNameLst>
                                          <p:attrName>ppt_h</p:attrName>
                                        </p:attrNameLst>
                                      </p:cBhvr>
                                      <p:tavLst>
                                        <p:tav tm="0">
                                          <p:val>
                                            <p:fltVal val="0"/>
                                          </p:val>
                                        </p:tav>
                                        <p:tav tm="100000">
                                          <p:val>
                                            <p:strVal val="#ppt_h"/>
                                          </p:val>
                                        </p:tav>
                                      </p:tavLst>
                                    </p:anim>
                                  </p:childTnLst>
                                </p:cTn>
                              </p:par>
                              <p:par>
                                <p:cTn id="103" presetID="23" presetClass="entr" presetSubtype="16" fill="hold" nodeType="withEffect">
                                  <p:stCondLst>
                                    <p:cond delay="0"/>
                                  </p:stCondLst>
                                  <p:childTnLst>
                                    <p:set>
                                      <p:cBhvr>
                                        <p:cTn id="104" dur="1" fill="hold">
                                          <p:stCondLst>
                                            <p:cond delay="0"/>
                                          </p:stCondLst>
                                        </p:cTn>
                                        <p:tgtEl>
                                          <p:spTgt spid="95271"/>
                                        </p:tgtEl>
                                        <p:attrNameLst>
                                          <p:attrName>style.visibility</p:attrName>
                                        </p:attrNameLst>
                                      </p:cBhvr>
                                      <p:to>
                                        <p:strVal val="visible"/>
                                      </p:to>
                                    </p:set>
                                    <p:anim calcmode="lin" valueType="num">
                                      <p:cBhvr>
                                        <p:cTn id="105" dur="500" fill="hold"/>
                                        <p:tgtEl>
                                          <p:spTgt spid="95271"/>
                                        </p:tgtEl>
                                        <p:attrNameLst>
                                          <p:attrName>ppt_w</p:attrName>
                                        </p:attrNameLst>
                                      </p:cBhvr>
                                      <p:tavLst>
                                        <p:tav tm="0">
                                          <p:val>
                                            <p:fltVal val="0"/>
                                          </p:val>
                                        </p:tav>
                                        <p:tav tm="100000">
                                          <p:val>
                                            <p:strVal val="#ppt_w"/>
                                          </p:val>
                                        </p:tav>
                                      </p:tavLst>
                                    </p:anim>
                                    <p:anim calcmode="lin" valueType="num">
                                      <p:cBhvr>
                                        <p:cTn id="106" dur="500" fill="hold"/>
                                        <p:tgtEl>
                                          <p:spTgt spid="95271"/>
                                        </p:tgtEl>
                                        <p:attrNameLst>
                                          <p:attrName>ppt_h</p:attrName>
                                        </p:attrNameLst>
                                      </p:cBhvr>
                                      <p:tavLst>
                                        <p:tav tm="0">
                                          <p:val>
                                            <p:fltVal val="0"/>
                                          </p:val>
                                        </p:tav>
                                        <p:tav tm="100000">
                                          <p:val>
                                            <p:strVal val="#ppt_h"/>
                                          </p:val>
                                        </p:tav>
                                      </p:tavLst>
                                    </p:anim>
                                  </p:childTnLst>
                                </p:cTn>
                              </p:par>
                              <p:par>
                                <p:cTn id="107" presetID="23" presetClass="entr" presetSubtype="16" fill="hold" nodeType="withEffect">
                                  <p:stCondLst>
                                    <p:cond delay="0"/>
                                  </p:stCondLst>
                                  <p:childTnLst>
                                    <p:set>
                                      <p:cBhvr>
                                        <p:cTn id="108" dur="1" fill="hold">
                                          <p:stCondLst>
                                            <p:cond delay="0"/>
                                          </p:stCondLst>
                                        </p:cTn>
                                        <p:tgtEl>
                                          <p:spTgt spid="95275"/>
                                        </p:tgtEl>
                                        <p:attrNameLst>
                                          <p:attrName>style.visibility</p:attrName>
                                        </p:attrNameLst>
                                      </p:cBhvr>
                                      <p:to>
                                        <p:strVal val="visible"/>
                                      </p:to>
                                    </p:set>
                                    <p:anim calcmode="lin" valueType="num">
                                      <p:cBhvr>
                                        <p:cTn id="109" dur="500" fill="hold"/>
                                        <p:tgtEl>
                                          <p:spTgt spid="95275"/>
                                        </p:tgtEl>
                                        <p:attrNameLst>
                                          <p:attrName>ppt_w</p:attrName>
                                        </p:attrNameLst>
                                      </p:cBhvr>
                                      <p:tavLst>
                                        <p:tav tm="0">
                                          <p:val>
                                            <p:fltVal val="0"/>
                                          </p:val>
                                        </p:tav>
                                        <p:tav tm="100000">
                                          <p:val>
                                            <p:strVal val="#ppt_w"/>
                                          </p:val>
                                        </p:tav>
                                      </p:tavLst>
                                    </p:anim>
                                    <p:anim calcmode="lin" valueType="num">
                                      <p:cBhvr>
                                        <p:cTn id="110" dur="500" fill="hold"/>
                                        <p:tgtEl>
                                          <p:spTgt spid="95275"/>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0"/>
                                  </p:stCondLst>
                                  <p:childTnLst>
                                    <p:set>
                                      <p:cBhvr>
                                        <p:cTn id="112" dur="1" fill="hold">
                                          <p:stCondLst>
                                            <p:cond delay="0"/>
                                          </p:stCondLst>
                                        </p:cTn>
                                        <p:tgtEl>
                                          <p:spTgt spid="95255"/>
                                        </p:tgtEl>
                                        <p:attrNameLst>
                                          <p:attrName>style.visibility</p:attrName>
                                        </p:attrNameLst>
                                      </p:cBhvr>
                                      <p:to>
                                        <p:strVal val="visible"/>
                                      </p:to>
                                    </p:set>
                                    <p:anim calcmode="lin" valueType="num">
                                      <p:cBhvr>
                                        <p:cTn id="113" dur="500" fill="hold"/>
                                        <p:tgtEl>
                                          <p:spTgt spid="95255"/>
                                        </p:tgtEl>
                                        <p:attrNameLst>
                                          <p:attrName>ppt_w</p:attrName>
                                        </p:attrNameLst>
                                      </p:cBhvr>
                                      <p:tavLst>
                                        <p:tav tm="0">
                                          <p:val>
                                            <p:fltVal val="0"/>
                                          </p:val>
                                        </p:tav>
                                        <p:tav tm="100000">
                                          <p:val>
                                            <p:strVal val="#ppt_w"/>
                                          </p:val>
                                        </p:tav>
                                      </p:tavLst>
                                    </p:anim>
                                    <p:anim calcmode="lin" valueType="num">
                                      <p:cBhvr>
                                        <p:cTn id="114" dur="500" fill="hold"/>
                                        <p:tgtEl>
                                          <p:spTgt spid="95255"/>
                                        </p:tgtEl>
                                        <p:attrNameLst>
                                          <p:attrName>ppt_h</p:attrName>
                                        </p:attrNameLst>
                                      </p:cBhvr>
                                      <p:tavLst>
                                        <p:tav tm="0">
                                          <p:val>
                                            <p:fltVal val="0"/>
                                          </p:val>
                                        </p:tav>
                                        <p:tav tm="100000">
                                          <p:val>
                                            <p:strVal val="#ppt_h"/>
                                          </p:val>
                                        </p:tav>
                                      </p:tavLst>
                                    </p:anim>
                                  </p:childTnLst>
                                </p:cTn>
                              </p:par>
                              <p:par>
                                <p:cTn id="115" presetID="53" presetClass="exit" presetSubtype="0" fill="hold" grpId="1" nodeType="withEffect">
                                  <p:stCondLst>
                                    <p:cond delay="0"/>
                                  </p:stCondLst>
                                  <p:childTnLst>
                                    <p:anim calcmode="lin" valueType="num">
                                      <p:cBhvr>
                                        <p:cTn id="116" dur="500"/>
                                        <p:tgtEl>
                                          <p:spTgt spid="95274"/>
                                        </p:tgtEl>
                                        <p:attrNameLst>
                                          <p:attrName>ppt_w</p:attrName>
                                        </p:attrNameLst>
                                      </p:cBhvr>
                                      <p:tavLst>
                                        <p:tav tm="0">
                                          <p:val>
                                            <p:strVal val="ppt_w"/>
                                          </p:val>
                                        </p:tav>
                                        <p:tav tm="100000">
                                          <p:val>
                                            <p:fltVal val="0"/>
                                          </p:val>
                                        </p:tav>
                                      </p:tavLst>
                                    </p:anim>
                                    <p:anim calcmode="lin" valueType="num">
                                      <p:cBhvr>
                                        <p:cTn id="117" dur="500"/>
                                        <p:tgtEl>
                                          <p:spTgt spid="95274"/>
                                        </p:tgtEl>
                                        <p:attrNameLst>
                                          <p:attrName>ppt_h</p:attrName>
                                        </p:attrNameLst>
                                      </p:cBhvr>
                                      <p:tavLst>
                                        <p:tav tm="0">
                                          <p:val>
                                            <p:strVal val="ppt_h"/>
                                          </p:val>
                                        </p:tav>
                                        <p:tav tm="100000">
                                          <p:val>
                                            <p:fltVal val="0"/>
                                          </p:val>
                                        </p:tav>
                                      </p:tavLst>
                                    </p:anim>
                                    <p:animEffect transition="out" filter="fade">
                                      <p:cBhvr>
                                        <p:cTn id="118" dur="500"/>
                                        <p:tgtEl>
                                          <p:spTgt spid="95274"/>
                                        </p:tgtEl>
                                      </p:cBhvr>
                                    </p:animEffect>
                                    <p:set>
                                      <p:cBhvr>
                                        <p:cTn id="119" dur="1" fill="hold">
                                          <p:stCondLst>
                                            <p:cond delay="499"/>
                                          </p:stCondLst>
                                        </p:cTn>
                                        <p:tgtEl>
                                          <p:spTgt spid="95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95249" grpId="0" animBg="1"/>
      <p:bldP spid="95250" grpId="0" animBg="1"/>
      <p:bldP spid="95255" grpId="0" animBg="1"/>
      <p:bldP spid="95261" grpId="0" animBg="1"/>
      <p:bldP spid="95262" grpId="0" animBg="1"/>
      <p:bldP spid="95272" grpId="0" animBg="1"/>
      <p:bldP spid="95272" grpId="1" animBg="1"/>
      <p:bldP spid="95274" grpId="0" animBg="1"/>
      <p:bldP spid="95274" grpId="1" animBg="1"/>
      <p:bldP spid="95237" grpId="0" animBg="1"/>
      <p:bldP spid="95276" grpId="0" animBg="1"/>
      <p:bldP spid="9527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8"/>
          <p:cNvSpPr>
            <a:spLocks noChangeArrowheads="1"/>
          </p:cNvSpPr>
          <p:nvPr/>
        </p:nvSpPr>
        <p:spPr bwMode="auto">
          <a:xfrm>
            <a:off x="0" y="0"/>
            <a:ext cx="12192000" cy="685800"/>
          </a:xfrm>
          <a:prstGeom prst="rect">
            <a:avLst/>
          </a:prstGeom>
          <a:solidFill>
            <a:srgbClr val="FFFF00"/>
          </a:solidFill>
          <a:ln w="9525">
            <a:solidFill>
              <a:schemeClr val="tx1"/>
            </a:solidFill>
            <a:miter lim="800000"/>
            <a:headEnd/>
            <a:tailEnd/>
          </a:ln>
        </p:spPr>
        <p:txBody>
          <a:bodyPr wrap="none" anchor="ctr"/>
          <a:lstStyle/>
          <a:p>
            <a:pPr algn="ctr">
              <a:spcBef>
                <a:spcPct val="50000"/>
              </a:spcBef>
            </a:pPr>
            <a:endParaRPr lang="en-US" altLang="en-US" sz="3200" b="1">
              <a:solidFill>
                <a:srgbClr val="FF0000"/>
              </a:solidFill>
              <a:latin typeface="Times New Roman" pitchFamily="18" charset="0"/>
            </a:endParaRPr>
          </a:p>
        </p:txBody>
      </p:sp>
      <p:sp>
        <p:nvSpPr>
          <p:cNvPr id="11267" name="TextBox 7"/>
          <p:cNvSpPr txBox="1">
            <a:spLocks noChangeArrowheads="1"/>
          </p:cNvSpPr>
          <p:nvPr/>
        </p:nvSpPr>
        <p:spPr bwMode="auto">
          <a:xfrm>
            <a:off x="1962330" y="1"/>
            <a:ext cx="9010469" cy="523220"/>
          </a:xfrm>
          <a:prstGeom prst="rect">
            <a:avLst/>
          </a:prstGeom>
          <a:noFill/>
          <a:ln w="9525">
            <a:noFill/>
            <a:miter lim="800000"/>
            <a:headEnd/>
            <a:tailEnd/>
          </a:ln>
        </p:spPr>
        <p:txBody>
          <a:bodyPr wrap="square">
            <a:spAutoFit/>
          </a:bodyPr>
          <a:lstStyle/>
          <a:p>
            <a:r>
              <a:rPr lang="en-US" sz="2800" b="1" dirty="0">
                <a:latin typeface="Times New Roman" pitchFamily="18" charset="0"/>
                <a:cs typeface="Times New Roman" pitchFamily="18" charset="0"/>
              </a:rPr>
              <a:t>C. TÍNH THỐNG NHẤT VỀ CHỦ ĐỀ CỦA VĂN BẢN</a:t>
            </a:r>
          </a:p>
        </p:txBody>
      </p:sp>
      <p:sp>
        <p:nvSpPr>
          <p:cNvPr id="10" name="TextBox 9"/>
          <p:cNvSpPr txBox="1">
            <a:spLocks noChangeArrowheads="1"/>
          </p:cNvSpPr>
          <p:nvPr/>
        </p:nvSpPr>
        <p:spPr bwMode="auto">
          <a:xfrm>
            <a:off x="304800" y="1600200"/>
            <a:ext cx="11480800" cy="1176338"/>
          </a:xfrm>
          <a:prstGeom prst="rect">
            <a:avLst/>
          </a:prstGeom>
          <a:solidFill>
            <a:schemeClr val="accent1">
              <a:lumMod val="20000"/>
              <a:lumOff val="80000"/>
            </a:schemeClr>
          </a:solidFill>
          <a:ln w="9525">
            <a:noFill/>
            <a:miter lim="800000"/>
            <a:headEnd/>
            <a:tailEnd/>
          </a:ln>
        </p:spPr>
        <p:txBody>
          <a:bodyPr>
            <a:spAutoFit/>
          </a:bodyPr>
          <a:lstStyle/>
          <a:p>
            <a:pPr algn="just">
              <a:lnSpc>
                <a:spcPct val="110000"/>
              </a:lnSpc>
              <a:defRPr/>
            </a:pPr>
            <a:r>
              <a:rPr lang="en-US" sz="2800" b="1" i="1" dirty="0">
                <a:solidFill>
                  <a:srgbClr val="FF000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Chủ</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đề</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của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văn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bản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u="sng" dirty="0" err="1">
                <a:solidFill>
                  <a:srgbClr val="FF0000"/>
                </a:solidFill>
                <a:latin typeface="Times New Roman" pitchFamily="18" charset="0"/>
                <a:cs typeface="Times New Roman" pitchFamily="18" charset="0"/>
              </a:rPr>
              <a:t>đối</a:t>
            </a:r>
            <a:r>
              <a:rPr lang="en-US" sz="3200" b="1" i="1" u="sng" dirty="0">
                <a:solidFill>
                  <a:srgbClr val="FF0000"/>
                </a:solidFill>
                <a:latin typeface="Times New Roman" pitchFamily="18" charset="0"/>
                <a:cs typeface="Times New Roman" pitchFamily="18" charset="0"/>
              </a:rPr>
              <a:t> </a:t>
            </a:r>
            <a:r>
              <a:rPr lang="en-US" sz="3200" b="1" i="1" u="sng" dirty="0" err="1">
                <a:solidFill>
                  <a:srgbClr val="FF0000"/>
                </a:solidFill>
                <a:latin typeface="Times New Roman" pitchFamily="18" charset="0"/>
                <a:cs typeface="Times New Roman" pitchFamily="18" charset="0"/>
              </a:rPr>
              <a:t>tượng</a:t>
            </a:r>
            <a:r>
              <a:rPr lang="en-US" sz="3200" b="1" i="1" u="sng" dirty="0">
                <a:solidFill>
                  <a:srgbClr val="FF000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và</a:t>
            </a:r>
            <a:r>
              <a:rPr lang="en-US" sz="3200" b="1" i="1" dirty="0">
                <a:solidFill>
                  <a:srgbClr val="002060"/>
                </a:solidFill>
                <a:latin typeface="Times New Roman" pitchFamily="18" charset="0"/>
                <a:cs typeface="Times New Roman" pitchFamily="18" charset="0"/>
              </a:rPr>
              <a:t> </a:t>
            </a:r>
            <a:r>
              <a:rPr lang="en-US" sz="3200" b="1" i="1" u="sng" dirty="0" err="1">
                <a:solidFill>
                  <a:srgbClr val="7030A0"/>
                </a:solidFill>
                <a:latin typeface="Times New Roman" pitchFamily="18" charset="0"/>
                <a:cs typeface="Times New Roman" pitchFamily="18" charset="0"/>
              </a:rPr>
              <a:t>vấn</a:t>
            </a:r>
            <a:r>
              <a:rPr lang="en-US" sz="3200" b="1" i="1" u="sng" dirty="0">
                <a:solidFill>
                  <a:srgbClr val="7030A0"/>
                </a:solidFill>
                <a:latin typeface="Times New Roman" pitchFamily="18" charset="0"/>
                <a:cs typeface="Times New Roman" pitchFamily="18" charset="0"/>
              </a:rPr>
              <a:t> </a:t>
            </a:r>
            <a:r>
              <a:rPr lang="en-US" sz="3200" b="1" i="1" u="sng" dirty="0" err="1">
                <a:solidFill>
                  <a:srgbClr val="7030A0"/>
                </a:solidFill>
                <a:latin typeface="Times New Roman" pitchFamily="18" charset="0"/>
                <a:cs typeface="Times New Roman" pitchFamily="18" charset="0"/>
              </a:rPr>
              <a:t>đề</a:t>
            </a:r>
            <a:r>
              <a:rPr lang="en-US" sz="3200" b="1" i="1" u="sng" dirty="0">
                <a:solidFill>
                  <a:srgbClr val="7030A0"/>
                </a:solidFill>
                <a:latin typeface="Times New Roman" pitchFamily="18" charset="0"/>
                <a:cs typeface="Times New Roman" pitchFamily="18" charset="0"/>
              </a:rPr>
              <a:t> </a:t>
            </a:r>
            <a:r>
              <a:rPr lang="en-US" sz="3200" b="1" i="1" u="sng" dirty="0" err="1">
                <a:solidFill>
                  <a:srgbClr val="7030A0"/>
                </a:solidFill>
                <a:latin typeface="Times New Roman" pitchFamily="18" charset="0"/>
                <a:cs typeface="Times New Roman" pitchFamily="18" charset="0"/>
              </a:rPr>
              <a:t>chính</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mà</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văn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bản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biểu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đạt</a:t>
            </a:r>
            <a:r>
              <a:rPr lang="en-US" sz="3200" b="1" i="1" dirty="0">
                <a:solidFill>
                  <a:srgbClr val="002060"/>
                </a:solidFill>
                <a:latin typeface="Times New Roman" pitchFamily="18" charset="0"/>
                <a:cs typeface="Times New Roman" pitchFamily="18" charset="0"/>
              </a:rPr>
              <a:t>.</a:t>
            </a:r>
          </a:p>
        </p:txBody>
      </p:sp>
      <p:sp>
        <p:nvSpPr>
          <p:cNvPr id="11269" name="TextBox 10"/>
          <p:cNvSpPr txBox="1">
            <a:spLocks noChangeArrowheads="1"/>
          </p:cNvSpPr>
          <p:nvPr/>
        </p:nvSpPr>
        <p:spPr bwMode="auto">
          <a:xfrm>
            <a:off x="287382" y="738053"/>
            <a:ext cx="6299200" cy="523875"/>
          </a:xfrm>
          <a:prstGeom prst="rect">
            <a:avLst/>
          </a:prstGeom>
          <a:noFill/>
          <a:ln w="9525">
            <a:noFill/>
            <a:miter lim="800000"/>
            <a:headEnd/>
            <a:tailEnd/>
          </a:ln>
        </p:spPr>
        <p:txBody>
          <a:bodyPr>
            <a:spAutoFit/>
          </a:bodyPr>
          <a:lstStyle/>
          <a:p>
            <a:r>
              <a:rPr lang="en-US" sz="2800" b="1" dirty="0">
                <a:solidFill>
                  <a:srgbClr val="FF0000"/>
                </a:solidFill>
                <a:latin typeface="Times New Roman" pitchFamily="18" charset="0"/>
                <a:cs typeface="Times New Roman" pitchFamily="18" charset="0"/>
              </a:rPr>
              <a:t>1. </a:t>
            </a:r>
            <a:r>
              <a:rPr lang="en-US" sz="2800" b="1" u="sng" dirty="0">
                <a:solidFill>
                  <a:srgbClr val="FF0000"/>
                </a:solidFill>
                <a:latin typeface="Times New Roman" pitchFamily="18" charset="0"/>
                <a:cs typeface="Times New Roman" pitchFamily="18" charset="0"/>
              </a:rPr>
              <a:t>CHỦ ĐỀ CỦA VĂN BẢN</a:t>
            </a:r>
            <a:r>
              <a:rPr lang="en-US" sz="2400" b="1" dirty="0">
                <a:solidFill>
                  <a:srgbClr val="FF0000"/>
                </a:solidFill>
                <a:latin typeface="Times New Roman" pitchFamily="18" charset="0"/>
                <a:cs typeface="Times New Roman" pitchFamily="18" charset="0"/>
              </a:rPr>
              <a:t>:</a:t>
            </a:r>
            <a:endParaRPr lang="en-US" sz="2400" dirty="0"/>
          </a:p>
        </p:txBody>
      </p:sp>
      <p:sp>
        <p:nvSpPr>
          <p:cNvPr id="12" name="Rectangle 11"/>
          <p:cNvSpPr>
            <a:spLocks noChangeArrowheads="1"/>
          </p:cNvSpPr>
          <p:nvPr/>
        </p:nvSpPr>
        <p:spPr bwMode="auto">
          <a:xfrm>
            <a:off x="304800" y="3429001"/>
            <a:ext cx="11379200"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2. </a:t>
            </a:r>
            <a:r>
              <a:rPr lang="en-US" sz="2800" b="1" u="sng">
                <a:solidFill>
                  <a:srgbClr val="FF0000"/>
                </a:solidFill>
                <a:latin typeface="Times New Roman" pitchFamily="18" charset="0"/>
                <a:cs typeface="Times New Roman" pitchFamily="18" charset="0"/>
              </a:rPr>
              <a:t>TÍNH THỐNG NHẤT VỀ CHỦ ĐỀ CỦA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2">
            <a:extLst>
              <a:ext uri="{FF2B5EF4-FFF2-40B4-BE49-F238E27FC236}">
                <a16:creationId xmlns:a16="http://schemas.microsoft.com/office/drawing/2014/main" id="{11665D5C-1789-43EE-9B88-6BC9519DF407}"/>
              </a:ext>
            </a:extLst>
          </p:cNvPr>
          <p:cNvSpPr>
            <a:spLocks noChangeArrowheads="1"/>
          </p:cNvSpPr>
          <p:nvPr/>
        </p:nvSpPr>
        <p:spPr bwMode="auto">
          <a:xfrm>
            <a:off x="0" y="975444"/>
            <a:ext cx="64041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b="1" u="sng" kern="0" dirty="0" smtClean="0">
                <a:solidFill>
                  <a:srgbClr val="FF0000"/>
                </a:solidFill>
              </a:rPr>
              <a:t>2</a:t>
            </a:r>
            <a:r>
              <a:rPr kumimoji="0" lang="en-US" altLang="en-US" sz="1800" b="1" i="0" u="sng" strike="noStrike" kern="0" cap="none" spc="0" normalizeH="0" baseline="0" noProof="0" dirty="0" smtClean="0">
                <a:ln>
                  <a:noFill/>
                </a:ln>
                <a:solidFill>
                  <a:srgbClr val="FF0000"/>
                </a:solidFill>
                <a:effectLst/>
                <a:uLnTx/>
                <a:uFillTx/>
                <a:latin typeface="Arial" panose="020B0604020202020204" pitchFamily="34" charset="0"/>
              </a:rPr>
              <a:t>. </a:t>
            </a:r>
            <a:r>
              <a:rPr kumimoji="0" lang="en-US" altLang="en-US" sz="1800" b="1" i="0" u="sng" strike="noStrike" kern="0" cap="none" spc="0" normalizeH="0" baseline="0" noProof="0" dirty="0">
                <a:ln>
                  <a:noFill/>
                </a:ln>
                <a:solidFill>
                  <a:srgbClr val="FF0000"/>
                </a:solidFill>
                <a:effectLst/>
                <a:uLnTx/>
                <a:uFillTx/>
                <a:latin typeface="Arial" panose="020B0604020202020204" pitchFamily="34" charset="0"/>
              </a:rPr>
              <a:t>TÍNH THỐNG NHẤT VỀ CHỦ ĐỀ CỦA VĂN BẢN</a:t>
            </a:r>
          </a:p>
        </p:txBody>
      </p:sp>
      <p:grpSp>
        <p:nvGrpSpPr>
          <p:cNvPr id="12" name="Group 45">
            <a:extLst>
              <a:ext uri="{FF2B5EF4-FFF2-40B4-BE49-F238E27FC236}">
                <a16:creationId xmlns:a16="http://schemas.microsoft.com/office/drawing/2014/main" id="{DD844714-C847-4CB8-9685-378998D6C20A}"/>
              </a:ext>
            </a:extLst>
          </p:cNvPr>
          <p:cNvGrpSpPr>
            <a:grpSpLocks/>
          </p:cNvGrpSpPr>
          <p:nvPr/>
        </p:nvGrpSpPr>
        <p:grpSpPr bwMode="auto">
          <a:xfrm>
            <a:off x="838200" y="0"/>
            <a:ext cx="9829800" cy="685800"/>
            <a:chOff x="-432" y="0"/>
            <a:chExt cx="6192" cy="432"/>
          </a:xfrm>
        </p:grpSpPr>
        <p:sp>
          <p:nvSpPr>
            <p:cNvPr id="13" name="Rectangle 6">
              <a:extLst>
                <a:ext uri="{FF2B5EF4-FFF2-40B4-BE49-F238E27FC236}">
                  <a16:creationId xmlns:a16="http://schemas.microsoft.com/office/drawing/2014/main" id="{B6BE0989-E238-48BB-8FB5-4F318F768366}"/>
                </a:ext>
              </a:extLst>
            </p:cNvPr>
            <p:cNvSpPr>
              <a:spLocks noChangeArrowheads="1"/>
            </p:cNvSpPr>
            <p:nvPr/>
          </p:nvSpPr>
          <p:spPr bwMode="auto">
            <a:xfrm>
              <a:off x="0" y="0"/>
              <a:ext cx="5760"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en-US" sz="3200" b="1">
                <a:solidFill>
                  <a:srgbClr val="FF0000"/>
                </a:solidFill>
                <a:latin typeface="Times New Roman" panose="02020603050405020304" pitchFamily="18" charset="0"/>
              </a:endParaRPr>
            </a:p>
          </p:txBody>
        </p:sp>
        <p:pic>
          <p:nvPicPr>
            <p:cNvPr id="14" name="Picture 10" descr="Books">
              <a:extLst>
                <a:ext uri="{FF2B5EF4-FFF2-40B4-BE49-F238E27FC236}">
                  <a16:creationId xmlns:a16="http://schemas.microsoft.com/office/drawing/2014/main" id="{238D39C6-0FF9-4EF4-A413-C59F973DB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 y="96"/>
              <a:ext cx="3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a:extLst>
                <a:ext uri="{FF2B5EF4-FFF2-40B4-BE49-F238E27FC236}">
                  <a16:creationId xmlns:a16="http://schemas.microsoft.com/office/drawing/2014/main" id="{D24CDB3B-B0A3-46EC-858F-7DE94F01DA30}"/>
                </a:ext>
              </a:extLst>
            </p:cNvPr>
            <p:cNvSpPr txBox="1">
              <a:spLocks noChangeArrowheads="1"/>
            </p:cNvSpPr>
            <p:nvPr/>
          </p:nvSpPr>
          <p:spPr bwMode="auto">
            <a:xfrm>
              <a:off x="-432" y="8"/>
              <a:ext cx="19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u="sng" dirty="0">
                  <a:solidFill>
                    <a:srgbClr val="000099"/>
                  </a:solidFill>
                  <a:latin typeface=".VnTime" panose="020B7200000000000000" pitchFamily="34" charset="0"/>
                </a:rPr>
                <a:t>Ng÷ </a:t>
              </a:r>
              <a:r>
                <a:rPr lang="en-US" altLang="en-US" sz="1600" b="1" u="sng" dirty="0" err="1">
                  <a:solidFill>
                    <a:srgbClr val="000099"/>
                  </a:solidFill>
                  <a:latin typeface=".VnTime" panose="020B7200000000000000" pitchFamily="34" charset="0"/>
                </a:rPr>
                <a:t>v¨n</a:t>
              </a:r>
              <a:endParaRPr lang="en-US" altLang="en-US" sz="1600" b="1" u="sng" dirty="0">
                <a:solidFill>
                  <a:srgbClr val="000099"/>
                </a:solidFill>
                <a:latin typeface=".VnTime" panose="020B7200000000000000" pitchFamily="34" charset="0"/>
              </a:endParaRPr>
            </a:p>
          </p:txBody>
        </p:sp>
        <p:sp>
          <p:nvSpPr>
            <p:cNvPr id="16" name="WordArt 14">
              <a:extLst>
                <a:ext uri="{FF2B5EF4-FFF2-40B4-BE49-F238E27FC236}">
                  <a16:creationId xmlns:a16="http://schemas.microsoft.com/office/drawing/2014/main" id="{FEB30FD0-70BB-45B8-814C-4A635D401CB7}"/>
                </a:ext>
              </a:extLst>
            </p:cNvPr>
            <p:cNvSpPr>
              <a:spLocks noChangeArrowheads="1" noChangeShapeType="1" noTextEdit="1"/>
            </p:cNvSpPr>
            <p:nvPr/>
          </p:nvSpPr>
          <p:spPr bwMode="auto">
            <a:xfrm>
              <a:off x="1040" y="96"/>
              <a:ext cx="3933" cy="288"/>
            </a:xfrm>
            <a:prstGeom prst="rect">
              <a:avLst/>
            </a:prstGeom>
          </p:spPr>
          <p:txBody>
            <a:bodyPr wrap="none" fromWordArt="1">
              <a:prstTxWarp prst="textPlain">
                <a:avLst>
                  <a:gd name="adj" fmla="val 50000"/>
                </a:avLst>
              </a:prstTxWarp>
            </a:bodyPr>
            <a:lstStyle/>
            <a:p>
              <a:pPr algn="ctr"/>
              <a:r>
                <a:rPr lang="en-US" sz="2800" b="1" kern="10" dirty="0" smtClean="0">
                  <a:ln w="9525">
                    <a:solidFill>
                      <a:srgbClr val="000000"/>
                    </a:solidFill>
                    <a:round/>
                    <a:headEnd/>
                    <a:tailEnd/>
                  </a:ln>
                  <a:solidFill>
                    <a:schemeClr val="tx2"/>
                  </a:solidFill>
                  <a:latin typeface=".VnTimeH" panose="020B7200000000000000" pitchFamily="34" charset="0"/>
                </a:rPr>
                <a:t>C. </a:t>
              </a:r>
              <a:r>
                <a:rPr lang="en-US" sz="2800" b="1" kern="10" dirty="0" err="1" smtClean="0">
                  <a:ln w="9525">
                    <a:solidFill>
                      <a:srgbClr val="000000"/>
                    </a:solidFill>
                    <a:round/>
                    <a:headEnd/>
                    <a:tailEnd/>
                  </a:ln>
                  <a:solidFill>
                    <a:schemeClr val="tx2"/>
                  </a:solidFill>
                  <a:latin typeface=".VnTimeH" panose="020B7200000000000000" pitchFamily="34" charset="0"/>
                </a:rPr>
                <a:t>tÝnh</a:t>
              </a:r>
              <a:r>
                <a:rPr lang="en-US" sz="2800" b="1" kern="10" dirty="0" smtClean="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thèng</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nhÊt</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vÒ</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chñ</a:t>
              </a:r>
              <a:r>
                <a:rPr lang="en-US" sz="2800" b="1" kern="10" dirty="0">
                  <a:ln w="9525">
                    <a:solidFill>
                      <a:srgbClr val="000000"/>
                    </a:solidFill>
                    <a:round/>
                    <a:headEnd/>
                    <a:tailEnd/>
                  </a:ln>
                  <a:solidFill>
                    <a:schemeClr val="tx2"/>
                  </a:solidFill>
                  <a:latin typeface=".VnTimeH" panose="020B7200000000000000" pitchFamily="34" charset="0"/>
                </a:rPr>
                <a:t> ®Ò </a:t>
              </a:r>
              <a:r>
                <a:rPr lang="en-US" sz="2800" b="1" kern="10" dirty="0" err="1">
                  <a:ln w="9525">
                    <a:solidFill>
                      <a:srgbClr val="000000"/>
                    </a:solidFill>
                    <a:round/>
                    <a:headEnd/>
                    <a:tailEnd/>
                  </a:ln>
                  <a:solidFill>
                    <a:schemeClr val="tx2"/>
                  </a:solidFill>
                  <a:latin typeface=".VnTimeH" panose="020B7200000000000000" pitchFamily="34" charset="0"/>
                </a:rPr>
                <a:t>cña</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v¨n</a:t>
              </a:r>
              <a:r>
                <a:rPr lang="en-US" sz="2800" b="1" kern="10" dirty="0">
                  <a:ln w="9525">
                    <a:solidFill>
                      <a:srgbClr val="000000"/>
                    </a:solidFill>
                    <a:round/>
                    <a:headEnd/>
                    <a:tailEnd/>
                  </a:ln>
                  <a:solidFill>
                    <a:schemeClr val="tx2"/>
                  </a:solidFill>
                  <a:latin typeface=".VnTimeH" panose="020B7200000000000000" pitchFamily="34" charset="0"/>
                </a:rPr>
                <a:t> </a:t>
              </a:r>
              <a:r>
                <a:rPr lang="en-US" sz="2800" b="1" kern="10" dirty="0" err="1">
                  <a:ln w="9525">
                    <a:solidFill>
                      <a:srgbClr val="000000"/>
                    </a:solidFill>
                    <a:round/>
                    <a:headEnd/>
                    <a:tailEnd/>
                  </a:ln>
                  <a:solidFill>
                    <a:schemeClr val="tx2"/>
                  </a:solidFill>
                  <a:latin typeface=".VnTimeH" panose="020B7200000000000000" pitchFamily="34" charset="0"/>
                </a:rPr>
                <a:t>b¶n</a:t>
              </a:r>
              <a:endParaRPr lang="en-US" sz="2800" b="1" kern="10" dirty="0">
                <a:ln w="9525">
                  <a:solidFill>
                    <a:srgbClr val="000000"/>
                  </a:solidFill>
                  <a:round/>
                  <a:headEnd/>
                  <a:tailEnd/>
                </a:ln>
                <a:solidFill>
                  <a:schemeClr val="tx2"/>
                </a:solidFill>
                <a:latin typeface=".VnTimeH" panose="020B7200000000000000" pitchFamily="34" charset="0"/>
              </a:endParaRPr>
            </a:p>
          </p:txBody>
        </p:sp>
      </p:grpSp>
      <p:sp>
        <p:nvSpPr>
          <p:cNvPr id="9" name="AutoShape 40">
            <a:extLst>
              <a:ext uri="{FF2B5EF4-FFF2-40B4-BE49-F238E27FC236}">
                <a16:creationId xmlns:a16="http://schemas.microsoft.com/office/drawing/2014/main" id="{57B4A02B-8155-465A-9B41-53E277DBEBDC}"/>
              </a:ext>
            </a:extLst>
          </p:cNvPr>
          <p:cNvSpPr>
            <a:spLocks noChangeArrowheads="1"/>
          </p:cNvSpPr>
          <p:nvPr/>
        </p:nvSpPr>
        <p:spPr bwMode="auto">
          <a:xfrm>
            <a:off x="2882537" y="1423851"/>
            <a:ext cx="7391400" cy="2566852"/>
          </a:xfrm>
          <a:prstGeom prst="cloudCallout">
            <a:avLst>
              <a:gd name="adj1" fmla="val -37157"/>
              <a:gd name="adj2" fmla="val 63194"/>
            </a:avLst>
          </a:prstGeom>
          <a:gradFill rotWithShape="1">
            <a:gsLst>
              <a:gs pos="0">
                <a:srgbClr val="FFFFFF"/>
              </a:gs>
              <a:gs pos="100000">
                <a:srgbClr val="0066CC"/>
              </a:gs>
            </a:gsLst>
            <a:path path="rect">
              <a:fillToRect l="50000" t="50000" r="50000" b="50000"/>
            </a:path>
          </a:gradFill>
          <a:ln w="19050">
            <a:solidFill>
              <a:srgbClr val="99CCFF"/>
            </a:solidFill>
            <a:round/>
            <a:headEnd/>
            <a:tailEnd/>
          </a:ln>
          <a:effectLst>
            <a:outerShdw dist="35921" dir="2700000" algn="ctr" rotWithShape="0">
              <a:srgbClr val="990000"/>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da-DK" sz="2800" b="1" i="1" dirty="0" smtClean="0">
                <a:solidFill>
                  <a:srgbClr val="C00000"/>
                </a:solidFill>
                <a:latin typeface="Times New Roman" panose="02020603050405020304" pitchFamily="18" charset="0"/>
                <a:ea typeface="Times New Roman" panose="02020603050405020304" pitchFamily="18" charset="0"/>
              </a:rPr>
              <a:t>1)Căn cứ vào đâu em biết được văn bản "Tôi đi học" nói lên những kỉ niệm của tác giả về buổi tựu trường đầu tiên?</a:t>
            </a:r>
            <a:endParaRPr lang="en-US" sz="28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543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1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10"/>
                                        <p:tgtEl>
                                          <p:spTgt spid="11"/>
                                        </p:tgtEl>
                                        <p:attrNameLst>
                                          <p:attrName>fillcolor</p:attrName>
                                        </p:attrNameLst>
                                      </p:cBhvr>
                                      <p:tavLst>
                                        <p:tav tm="0">
                                          <p:val>
                                            <p:clrVal>
                                              <a:schemeClr val="accent2"/>
                                            </p:clrVal>
                                          </p:val>
                                        </p:tav>
                                        <p:tav tm="50000">
                                          <p:val>
                                            <p:clrVal>
                                              <a:schemeClr val="hlink"/>
                                            </p:clrVal>
                                          </p:val>
                                        </p:tav>
                                      </p:tavLst>
                                    </p:anim>
                                    <p:set>
                                      <p:cBhvr>
                                        <p:cTn id="9" dur="1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907D350-2B29-4C31-8357-BFCA33553BAF}"/>
              </a:ext>
            </a:extLst>
          </p:cNvPr>
          <p:cNvGraphicFramePr>
            <a:graphicFrameLocks noGrp="1"/>
          </p:cNvGraphicFramePr>
          <p:nvPr>
            <p:extLst>
              <p:ext uri="{D42A27DB-BD31-4B8C-83A1-F6EECF244321}">
                <p14:modId xmlns:p14="http://schemas.microsoft.com/office/powerpoint/2010/main" val="1975027890"/>
              </p:ext>
            </p:extLst>
          </p:nvPr>
        </p:nvGraphicFramePr>
        <p:xfrm>
          <a:off x="176691" y="169848"/>
          <a:ext cx="11732597" cy="6549004"/>
        </p:xfrm>
        <a:graphic>
          <a:graphicData uri="http://schemas.openxmlformats.org/drawingml/2006/table">
            <a:tbl>
              <a:tblPr firstRow="1" bandRow="1">
                <a:tableStyleId>{5C22544A-7EE6-4342-B048-85BDC9FD1C3A}</a:tableStyleId>
              </a:tblPr>
              <a:tblGrid>
                <a:gridCol w="2342839">
                  <a:extLst>
                    <a:ext uri="{9D8B030D-6E8A-4147-A177-3AD203B41FA5}">
                      <a16:colId xmlns:a16="http://schemas.microsoft.com/office/drawing/2014/main" val="79446158"/>
                    </a:ext>
                  </a:extLst>
                </a:gridCol>
                <a:gridCol w="9389758">
                  <a:extLst>
                    <a:ext uri="{9D8B030D-6E8A-4147-A177-3AD203B41FA5}">
                      <a16:colId xmlns:a16="http://schemas.microsoft.com/office/drawing/2014/main" val="402712107"/>
                    </a:ext>
                  </a:extLst>
                </a:gridCol>
              </a:tblGrid>
              <a:tr h="839616">
                <a:tc>
                  <a:txBody>
                    <a:bodyPr/>
                    <a:lstStyle/>
                    <a:p>
                      <a:pPr algn="ctr"/>
                      <a:r>
                        <a:rPr lang="en-US" sz="2400" dirty="0" err="1">
                          <a:solidFill>
                            <a:srgbClr val="0000CC"/>
                          </a:solidFill>
                          <a:latin typeface="Times New Roman" panose="02020603050405020304" pitchFamily="18" charset="0"/>
                          <a:cs typeface="Times New Roman" panose="02020603050405020304" pitchFamily="18" charset="0"/>
                        </a:rPr>
                        <a:t>Nhan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đề</a:t>
                      </a:r>
                      <a:endParaRPr lang="en-US" sz="240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2400" dirty="0" err="1">
                          <a:solidFill>
                            <a:srgbClr val="0000CC"/>
                          </a:solidFill>
                          <a:latin typeface="Times New Roman" panose="02020603050405020304" pitchFamily="18" charset="0"/>
                          <a:cs typeface="Times New Roman" panose="02020603050405020304" pitchFamily="18" charset="0"/>
                        </a:rPr>
                        <a:t>Từ</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ngữ</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endParaRPr lang="en-US" sz="2400" dirty="0">
                        <a:solidFill>
                          <a:srgbClr val="0000CC"/>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86077863"/>
                  </a:ext>
                </a:extLst>
              </a:tr>
              <a:tr h="5709388">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8606991"/>
                  </a:ext>
                </a:extLst>
              </a:tr>
            </a:tbl>
          </a:graphicData>
        </a:graphic>
      </p:graphicFrame>
      <p:sp>
        <p:nvSpPr>
          <p:cNvPr id="5" name="TextBox 4">
            <a:extLst>
              <a:ext uri="{FF2B5EF4-FFF2-40B4-BE49-F238E27FC236}">
                <a16:creationId xmlns:a16="http://schemas.microsoft.com/office/drawing/2014/main" id="{2CCAECFF-DEB3-48D6-BF7A-DA5E97ECF88B}"/>
              </a:ext>
            </a:extLst>
          </p:cNvPr>
          <p:cNvSpPr txBox="1"/>
          <p:nvPr/>
        </p:nvSpPr>
        <p:spPr>
          <a:xfrm>
            <a:off x="282711" y="1178952"/>
            <a:ext cx="2195445" cy="1938992"/>
          </a:xfrm>
          <a:prstGeom prst="rect">
            <a:avLst/>
          </a:prstGeom>
          <a:noFill/>
        </p:spPr>
        <p:txBody>
          <a:bodyPr wrap="square">
            <a:spAutoFit/>
          </a:bodyPr>
          <a:lstStyle/>
          <a:p>
            <a:pPr algn="just"/>
            <a:r>
              <a:rPr lang="da-DK" sz="2400" b="1" i="1" dirty="0">
                <a:solidFill>
                  <a:srgbClr val="C00000"/>
                </a:solidFill>
                <a:effectLst/>
                <a:latin typeface="Times New Roman" panose="02020603050405020304" pitchFamily="18" charset="0"/>
                <a:ea typeface="Times New Roman" panose="02020603050405020304" pitchFamily="18" charset="0"/>
              </a:rPr>
              <a:t>Tôi đi học </a:t>
            </a:r>
            <a:r>
              <a:rPr lang="da-DK" sz="2400" dirty="0">
                <a:effectLst/>
                <a:latin typeface="Times New Roman" panose="02020603050405020304" pitchFamily="18" charset="0"/>
                <a:ea typeface="Times New Roman" panose="02020603050405020304" pitchFamily="18" charset="0"/>
              </a:rPr>
              <a:t>cho phép dự đoán VB nói về chuyện tôi đi học</a:t>
            </a:r>
            <a:endParaRPr lang="en-US"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6079163-79C9-473A-9045-49B4A3828C0F}"/>
              </a:ext>
            </a:extLst>
          </p:cNvPr>
          <p:cNvSpPr txBox="1"/>
          <p:nvPr/>
        </p:nvSpPr>
        <p:spPr>
          <a:xfrm>
            <a:off x="2584176" y="1178952"/>
            <a:ext cx="9170502" cy="5509200"/>
          </a:xfrm>
          <a:prstGeom prst="rect">
            <a:avLst/>
          </a:prstGeom>
          <a:noFill/>
        </p:spPr>
        <p:txBody>
          <a:bodyPr wrap="square">
            <a:spAutoFit/>
          </a:bodyPr>
          <a:lstStyle/>
          <a:p>
            <a:pPr algn="just"/>
            <a:r>
              <a:rPr lang="da-DK" sz="2200" dirty="0">
                <a:effectLst/>
                <a:latin typeface="Times New Roman" panose="02020603050405020304" pitchFamily="18" charset="0"/>
                <a:ea typeface="Times New Roman" panose="02020603050405020304" pitchFamily="18" charset="0"/>
              </a:rPr>
              <a:t>+ Đó là kỉ niệm về buổi đi học của "Tôi" nên </a:t>
            </a:r>
            <a:r>
              <a:rPr lang="da-DK" sz="2200" b="1" dirty="0">
                <a:effectLst/>
                <a:latin typeface="Times New Roman" panose="02020603050405020304" pitchFamily="18" charset="0"/>
                <a:ea typeface="Times New Roman" panose="02020603050405020304" pitchFamily="18" charset="0"/>
              </a:rPr>
              <a:t>đại từ "Tôi" </a:t>
            </a:r>
            <a:r>
              <a:rPr lang="da-DK" sz="2200" dirty="0">
                <a:effectLst/>
                <a:latin typeface="Times New Roman" panose="02020603050405020304" pitchFamily="18" charset="0"/>
                <a:ea typeface="Times New Roman" panose="02020603050405020304" pitchFamily="18" charset="0"/>
              </a:rPr>
              <a:t>và các từ ngữ biểu thị ý nghĩa đi học được lặp lại nhiều lần </a:t>
            </a:r>
            <a:endParaRPr lang="en-US" sz="2200" dirty="0">
              <a:effectLst/>
              <a:latin typeface="Times New Roman" panose="02020603050405020304" pitchFamily="18" charset="0"/>
              <a:ea typeface="Times New Roman" panose="02020603050405020304" pitchFamily="18" charset="0"/>
            </a:endParaRPr>
          </a:p>
          <a:p>
            <a:pPr algn="just"/>
            <a:r>
              <a:rPr lang="da-DK" sz="2200" dirty="0">
                <a:effectLst/>
                <a:latin typeface="Times New Roman" panose="02020603050405020304" pitchFamily="18" charset="0"/>
                <a:ea typeface="Times New Roman" panose="02020603050405020304" pitchFamily="18" charset="0"/>
              </a:rPr>
              <a:t>+ Các câu đều nhắc đến kỉ niệm của buổi tựu trường đầu tiên trong đời</a:t>
            </a:r>
            <a:endParaRPr lang="en-US" sz="2200" dirty="0">
              <a:effectLst/>
              <a:latin typeface="Times New Roman" panose="02020603050405020304" pitchFamily="18" charset="0"/>
              <a:ea typeface="Times New Roman" panose="02020603050405020304" pitchFamily="18" charset="0"/>
            </a:endParaRPr>
          </a:p>
          <a:p>
            <a:pPr algn="just"/>
            <a:r>
              <a:rPr lang="da-DK" sz="2200" i="1" dirty="0">
                <a:effectLst/>
                <a:latin typeface="Times New Roman" panose="02020603050405020304" pitchFamily="18" charset="0"/>
                <a:ea typeface="Times New Roman" panose="02020603050405020304" pitchFamily="18" charset="0"/>
              </a:rPr>
              <a:t>    -  Hôm nay tôi đi học</a:t>
            </a:r>
            <a:endParaRPr lang="en-US" sz="2200" dirty="0">
              <a:effectLst/>
              <a:latin typeface="Times New Roman" panose="02020603050405020304" pitchFamily="18" charset="0"/>
              <a:ea typeface="Times New Roman" panose="02020603050405020304" pitchFamily="18" charset="0"/>
            </a:endParaRPr>
          </a:p>
          <a:p>
            <a:pPr algn="just"/>
            <a:r>
              <a:rPr lang="da-DK" sz="2200" i="1" dirty="0">
                <a:effectLst/>
                <a:latin typeface="Times New Roman" panose="02020603050405020304" pitchFamily="18" charset="0"/>
                <a:ea typeface="Times New Roman" panose="02020603050405020304" pitchFamily="18" charset="0"/>
              </a:rPr>
              <a:t>    -  Hằng năm cứ vào cuối thu lòng tôi lại náo nức những kỉ niệm mơn man của buổi tựu trường</a:t>
            </a:r>
            <a:endParaRPr lang="en-US" sz="2200" dirty="0">
              <a:effectLst/>
              <a:latin typeface="Times New Roman" panose="02020603050405020304" pitchFamily="18" charset="0"/>
              <a:ea typeface="Times New Roman" panose="02020603050405020304" pitchFamily="18" charset="0"/>
            </a:endParaRPr>
          </a:p>
          <a:p>
            <a:pPr algn="just"/>
            <a:r>
              <a:rPr lang="da-DK" sz="2200" i="1" dirty="0">
                <a:effectLst/>
                <a:latin typeface="Times New Roman" panose="02020603050405020304" pitchFamily="18" charset="0"/>
                <a:ea typeface="Times New Roman" panose="02020603050405020304" pitchFamily="18" charset="0"/>
              </a:rPr>
              <a:t>    </a:t>
            </a:r>
            <a:r>
              <a:rPr lang="pt-BR" sz="2200" i="1" dirty="0">
                <a:effectLst/>
                <a:latin typeface="Times New Roman" panose="02020603050405020304" pitchFamily="18" charset="0"/>
                <a:ea typeface="Times New Roman" panose="02020603050405020304" pitchFamily="18" charset="0"/>
              </a:rPr>
              <a:t>- Tôi quên thế nào được những cảm giác trong sáng ấy</a:t>
            </a:r>
            <a:endParaRPr lang="en-US" sz="2200" dirty="0">
              <a:effectLst/>
              <a:latin typeface="Times New Roman" panose="02020603050405020304" pitchFamily="18" charset="0"/>
              <a:ea typeface="Times New Roman" panose="02020603050405020304" pitchFamily="18" charset="0"/>
            </a:endParaRPr>
          </a:p>
          <a:p>
            <a:pPr algn="just"/>
            <a:r>
              <a:rPr lang="pt-BR" sz="2200" i="1" dirty="0">
                <a:effectLst/>
                <a:latin typeface="Times New Roman" panose="02020603050405020304" pitchFamily="18" charset="0"/>
                <a:ea typeface="Times New Roman" panose="02020603050405020304" pitchFamily="18" charset="0"/>
              </a:rPr>
              <a:t>    -  Hai quyển vở mới trên tay tôi....</a:t>
            </a:r>
            <a:endParaRPr lang="en-US" sz="2200" dirty="0">
              <a:effectLst/>
              <a:latin typeface="Times New Roman" panose="02020603050405020304" pitchFamily="18" charset="0"/>
              <a:ea typeface="Times New Roman" panose="02020603050405020304" pitchFamily="18" charset="0"/>
            </a:endParaRPr>
          </a:p>
          <a:p>
            <a:pPr algn="just"/>
            <a:r>
              <a:rPr lang="pt-BR" sz="2200" i="1" dirty="0">
                <a:effectLst/>
                <a:latin typeface="Times New Roman" panose="02020603050405020304" pitchFamily="18" charset="0"/>
                <a:ea typeface="Times New Roman" panose="02020603050405020304" pitchFamily="18" charset="0"/>
              </a:rPr>
              <a:t>    - Tôi bặm ghì thật chặt...</a:t>
            </a:r>
            <a:endParaRPr lang="en-US" sz="2200" dirty="0">
              <a:effectLst/>
              <a:latin typeface="Times New Roman" panose="02020603050405020304" pitchFamily="18" charset="0"/>
              <a:ea typeface="Times New Roman" panose="02020603050405020304" pitchFamily="18" charset="0"/>
            </a:endParaRPr>
          </a:p>
          <a:p>
            <a:pPr algn="just"/>
            <a:r>
              <a:rPr lang="pt-BR" sz="2200" i="1" dirty="0">
                <a:effectLst/>
                <a:latin typeface="Times New Roman" panose="02020603050405020304" pitchFamily="18" charset="0"/>
                <a:ea typeface="Times New Roman" panose="02020603050405020304" pitchFamily="18" charset="0"/>
              </a:rPr>
              <a:t>    - Trước mắt tôi trường Mĩ Lí trông vừa xinh xắn, vừa oai nghiêm</a:t>
            </a:r>
            <a:endParaRPr lang="en-US" sz="2200" dirty="0">
              <a:effectLst/>
              <a:latin typeface="Times New Roman" panose="02020603050405020304" pitchFamily="18" charset="0"/>
              <a:ea typeface="Times New Roman" panose="02020603050405020304" pitchFamily="18" charset="0"/>
            </a:endParaRPr>
          </a:p>
          <a:p>
            <a:pPr algn="just"/>
            <a:r>
              <a:rPr lang="pt-BR" sz="2200" i="1" dirty="0">
                <a:effectLst/>
                <a:latin typeface="Times New Roman" panose="02020603050405020304" pitchFamily="18" charset="0"/>
                <a:ea typeface="Times New Roman" panose="02020603050405020304" pitchFamily="18" charset="0"/>
              </a:rPr>
              <a:t>    - Khi ông đốc đọc tên từng người, tôi cảm thấy quả tim tôi ngừng đập quên cả mẹ tôi đứng sau tôi</a:t>
            </a:r>
            <a:endParaRPr lang="en-US" sz="2200" dirty="0">
              <a:effectLst/>
              <a:latin typeface="Times New Roman" panose="02020603050405020304" pitchFamily="18" charset="0"/>
              <a:ea typeface="Times New Roman" panose="02020603050405020304" pitchFamily="18" charset="0"/>
            </a:endParaRPr>
          </a:p>
          <a:p>
            <a:pPr algn="just"/>
            <a:r>
              <a:rPr lang="pt-BR" sz="2200" i="1" dirty="0">
                <a:effectLst/>
                <a:latin typeface="Times New Roman" panose="02020603050405020304" pitchFamily="18" charset="0"/>
                <a:ea typeface="Times New Roman" panose="02020603050405020304" pitchFamily="18" charset="0"/>
              </a:rPr>
              <a:t>   - Khi rời bàn tay mẹ xếp hàng trong thời thơ ấu tôi chưa lần nào thấy xa mẹ như lần này.</a:t>
            </a:r>
            <a:endParaRPr lang="en-US" sz="2200" dirty="0">
              <a:effectLst/>
              <a:latin typeface="Times New Roman" panose="02020603050405020304" pitchFamily="18" charset="0"/>
              <a:ea typeface="Times New Roman" panose="02020603050405020304" pitchFamily="18" charset="0"/>
            </a:endParaRPr>
          </a:p>
          <a:p>
            <a:pPr algn="just"/>
            <a:r>
              <a:rPr lang="pt-BR" sz="2200" i="1" dirty="0">
                <a:effectLst/>
                <a:latin typeface="Times New Roman" panose="02020603050405020304" pitchFamily="18" charset="0"/>
                <a:ea typeface="Times New Roman" panose="02020603050405020304" pitchFamily="18" charset="0"/>
              </a:rPr>
              <a:t>   - Khi ngồi trong lớp học: Tôi vòng tay lên chăm chỉ nhìn thấy viết và lẩm nhẩm học vần: Tôi đi học...</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139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additive="base">
                                        <p:cTn id="4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additive="base">
                                        <p:cTn id="5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 calcmode="lin" valueType="num">
                                      <p:cBhvr additive="base">
                                        <p:cTn id="5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 calcmode="lin" valueType="num">
                                      <p:cBhvr additive="base">
                                        <p:cTn id="6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5">
            <a:extLst>
              <a:ext uri="{FF2B5EF4-FFF2-40B4-BE49-F238E27FC236}">
                <a16:creationId xmlns:a16="http://schemas.microsoft.com/office/drawing/2014/main" id="{4E585EA6-1829-4002-BFEE-675B73F4354C}"/>
              </a:ext>
            </a:extLst>
          </p:cNvPr>
          <p:cNvGrpSpPr>
            <a:grpSpLocks/>
          </p:cNvGrpSpPr>
          <p:nvPr/>
        </p:nvGrpSpPr>
        <p:grpSpPr bwMode="auto">
          <a:xfrm>
            <a:off x="838200" y="0"/>
            <a:ext cx="9829800" cy="685800"/>
            <a:chOff x="-432" y="0"/>
            <a:chExt cx="6192" cy="432"/>
          </a:xfrm>
        </p:grpSpPr>
        <p:sp>
          <p:nvSpPr>
            <p:cNvPr id="11" name="Rectangle 6">
              <a:extLst>
                <a:ext uri="{FF2B5EF4-FFF2-40B4-BE49-F238E27FC236}">
                  <a16:creationId xmlns:a16="http://schemas.microsoft.com/office/drawing/2014/main" id="{2B02F286-6605-41D9-AD88-EBAA48A1FA82}"/>
                </a:ext>
              </a:extLst>
            </p:cNvPr>
            <p:cNvSpPr>
              <a:spLocks noChangeArrowheads="1"/>
            </p:cNvSpPr>
            <p:nvPr/>
          </p:nvSpPr>
          <p:spPr bwMode="auto">
            <a:xfrm>
              <a:off x="0" y="0"/>
              <a:ext cx="5760"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en-US" sz="3200" b="1">
                <a:solidFill>
                  <a:srgbClr val="FF0000"/>
                </a:solidFill>
                <a:latin typeface="Times New Roman" panose="02020603050405020304" pitchFamily="18" charset="0"/>
              </a:endParaRPr>
            </a:p>
          </p:txBody>
        </p:sp>
        <p:pic>
          <p:nvPicPr>
            <p:cNvPr id="12" name="Picture 10" descr="Books">
              <a:extLst>
                <a:ext uri="{FF2B5EF4-FFF2-40B4-BE49-F238E27FC236}">
                  <a16:creationId xmlns:a16="http://schemas.microsoft.com/office/drawing/2014/main" id="{347FFCAE-890B-4C57-9F47-70D76C388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 y="96"/>
              <a:ext cx="3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A3B52F6D-D197-489F-A897-A8BDABF398EF}"/>
                </a:ext>
              </a:extLst>
            </p:cNvPr>
            <p:cNvSpPr txBox="1">
              <a:spLocks noChangeArrowheads="1"/>
            </p:cNvSpPr>
            <p:nvPr/>
          </p:nvSpPr>
          <p:spPr bwMode="auto">
            <a:xfrm>
              <a:off x="-432" y="8"/>
              <a:ext cx="19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u="sng" dirty="0">
                  <a:solidFill>
                    <a:srgbClr val="000099"/>
                  </a:solidFill>
                  <a:latin typeface=".VnTime" panose="020B7200000000000000" pitchFamily="34" charset="0"/>
                </a:rPr>
                <a:t>Ng÷ </a:t>
              </a:r>
              <a:r>
                <a:rPr lang="en-US" altLang="en-US" sz="1600" b="1" u="sng" dirty="0" err="1">
                  <a:solidFill>
                    <a:srgbClr val="000099"/>
                  </a:solidFill>
                  <a:latin typeface=".VnTime" panose="020B7200000000000000" pitchFamily="34" charset="0"/>
                </a:rPr>
                <a:t>v¨n</a:t>
              </a:r>
              <a:endParaRPr lang="en-US" altLang="en-US" sz="1600" b="1" u="sng" dirty="0">
                <a:solidFill>
                  <a:srgbClr val="000099"/>
                </a:solidFill>
                <a:latin typeface=".VnTime" panose="020B7200000000000000" pitchFamily="34" charset="0"/>
              </a:endParaRPr>
            </a:p>
          </p:txBody>
        </p:sp>
        <p:sp>
          <p:nvSpPr>
            <p:cNvPr id="14" name="WordArt 14">
              <a:extLst>
                <a:ext uri="{FF2B5EF4-FFF2-40B4-BE49-F238E27FC236}">
                  <a16:creationId xmlns:a16="http://schemas.microsoft.com/office/drawing/2014/main" id="{FAD6E4EE-39A5-4669-8741-174048E87053}"/>
                </a:ext>
              </a:extLst>
            </p:cNvPr>
            <p:cNvSpPr>
              <a:spLocks noChangeArrowheads="1" noChangeShapeType="1" noTextEdit="1"/>
            </p:cNvSpPr>
            <p:nvPr/>
          </p:nvSpPr>
          <p:spPr bwMode="auto">
            <a:xfrm>
              <a:off x="1248" y="96"/>
              <a:ext cx="3456" cy="288"/>
            </a:xfrm>
            <a:prstGeom prst="rect">
              <a:avLst/>
            </a:prstGeom>
          </p:spPr>
          <p:txBody>
            <a:bodyPr wrap="none" fromWordArt="1">
              <a:prstTxWarp prst="textPlain">
                <a:avLst>
                  <a:gd name="adj" fmla="val 50000"/>
                </a:avLst>
              </a:prstTxWarp>
            </a:bodyPr>
            <a:lstStyle/>
            <a:p>
              <a:pPr algn="ctr"/>
              <a:r>
                <a:rPr lang="en-US" sz="2800" b="1" kern="10">
                  <a:ln w="9525">
                    <a:solidFill>
                      <a:srgbClr val="000000"/>
                    </a:solidFill>
                    <a:round/>
                    <a:headEnd/>
                    <a:tailEnd/>
                  </a:ln>
                  <a:solidFill>
                    <a:schemeClr val="tx2"/>
                  </a:solidFill>
                  <a:latin typeface=".VnTimeH" panose="020B7200000000000000" pitchFamily="34" charset="0"/>
                </a:rPr>
                <a:t>tÝnh thèng nhÊt vÒ chñ ®Ò cña v¨n b¶n</a:t>
              </a:r>
            </a:p>
          </p:txBody>
        </p:sp>
      </p:grpSp>
      <p:sp>
        <p:nvSpPr>
          <p:cNvPr id="15" name="Rectangle 62">
            <a:extLst>
              <a:ext uri="{FF2B5EF4-FFF2-40B4-BE49-F238E27FC236}">
                <a16:creationId xmlns:a16="http://schemas.microsoft.com/office/drawing/2014/main" id="{2F4BB617-7E8F-41A1-8567-B527F7BEE349}"/>
              </a:ext>
            </a:extLst>
          </p:cNvPr>
          <p:cNvSpPr>
            <a:spLocks noChangeArrowheads="1"/>
          </p:cNvSpPr>
          <p:nvPr/>
        </p:nvSpPr>
        <p:spPr bwMode="auto">
          <a:xfrm>
            <a:off x="0" y="975444"/>
            <a:ext cx="64041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b="1" u="sng" kern="0" dirty="0" smtClean="0">
                <a:solidFill>
                  <a:srgbClr val="FF0000"/>
                </a:solidFill>
              </a:rPr>
              <a:t>2</a:t>
            </a:r>
            <a:r>
              <a:rPr kumimoji="0" lang="en-US" altLang="en-US" sz="1800" b="1" i="0" u="sng" strike="noStrike" kern="0" cap="none" spc="0" normalizeH="0" baseline="0" noProof="0" dirty="0" smtClean="0">
                <a:ln>
                  <a:noFill/>
                </a:ln>
                <a:solidFill>
                  <a:srgbClr val="FF0000"/>
                </a:solidFill>
                <a:effectLst/>
                <a:uLnTx/>
                <a:uFillTx/>
                <a:latin typeface="Arial" panose="020B0604020202020204" pitchFamily="34" charset="0"/>
              </a:rPr>
              <a:t>. </a:t>
            </a:r>
            <a:r>
              <a:rPr kumimoji="0" lang="en-US" altLang="en-US" sz="1800" b="1" i="0" u="sng" strike="noStrike" kern="0" cap="none" spc="0" normalizeH="0" baseline="0" noProof="0" dirty="0">
                <a:ln>
                  <a:noFill/>
                </a:ln>
                <a:solidFill>
                  <a:srgbClr val="FF0000"/>
                </a:solidFill>
                <a:effectLst/>
                <a:uLnTx/>
                <a:uFillTx/>
                <a:latin typeface="Arial" panose="020B0604020202020204" pitchFamily="34" charset="0"/>
              </a:rPr>
              <a:t>TÍNH THỐNG NHẤT VỀ CHỦ ĐỀ CỦA VĂN BẢN</a:t>
            </a:r>
          </a:p>
        </p:txBody>
      </p:sp>
      <p:sp>
        <p:nvSpPr>
          <p:cNvPr id="9" name="AutoShape 40">
            <a:extLst>
              <a:ext uri="{FF2B5EF4-FFF2-40B4-BE49-F238E27FC236}">
                <a16:creationId xmlns:a16="http://schemas.microsoft.com/office/drawing/2014/main" id="{57B4A02B-8155-465A-9B41-53E277DBEBDC}"/>
              </a:ext>
            </a:extLst>
          </p:cNvPr>
          <p:cNvSpPr>
            <a:spLocks noChangeArrowheads="1"/>
          </p:cNvSpPr>
          <p:nvPr/>
        </p:nvSpPr>
        <p:spPr bwMode="auto">
          <a:xfrm>
            <a:off x="0" y="1489165"/>
            <a:ext cx="6731726" cy="4794069"/>
          </a:xfrm>
          <a:prstGeom prst="cloudCallout">
            <a:avLst>
              <a:gd name="adj1" fmla="val -37157"/>
              <a:gd name="adj2" fmla="val 63194"/>
            </a:avLst>
          </a:prstGeom>
          <a:gradFill rotWithShape="1">
            <a:gsLst>
              <a:gs pos="0">
                <a:srgbClr val="FFFFFF"/>
              </a:gs>
              <a:gs pos="100000">
                <a:srgbClr val="0066CC"/>
              </a:gs>
            </a:gsLst>
            <a:path path="rect">
              <a:fillToRect l="50000" t="50000" r="50000" b="50000"/>
            </a:path>
          </a:gradFill>
          <a:ln w="19050">
            <a:solidFill>
              <a:srgbClr val="99CCFF"/>
            </a:solidFill>
            <a:round/>
            <a:headEnd/>
            <a:tailEnd/>
          </a:ln>
          <a:effectLst>
            <a:outerShdw dist="35921" dir="2700000" algn="ctr" rotWithShape="0">
              <a:srgbClr val="990000"/>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sz="2800" b="1" i="1" dirty="0" smtClean="0">
                <a:solidFill>
                  <a:srgbClr val="002060"/>
                </a:solidFill>
                <a:latin typeface="Times New Roman" panose="02020603050405020304" pitchFamily="18" charset="0"/>
                <a:ea typeface="Times New Roman" panose="02020603050405020304" pitchFamily="18" charset="0"/>
              </a:rPr>
              <a:t>2a)Văn bản “Tôi đi học” tập trung hồi tưởng lại tâm trạng hồi hộp, cảm giác bỡ ngỡ của nhân vật tôi trong buổi tựu trường đầu tiên, hãy tìm các chi tiết chứng tỏ tâm trạng đó in sâu trong lòng tôi suốt cuộc đời?</a:t>
            </a:r>
            <a:endParaRPr lang="en-US" sz="2800" dirty="0">
              <a:solidFill>
                <a:srgbClr val="002060"/>
              </a:solidFill>
              <a:latin typeface="Times New Roman" panose="02020603050405020304" pitchFamily="18" charset="0"/>
              <a:ea typeface="Times New Roman" panose="02020603050405020304" pitchFamily="18" charset="0"/>
            </a:endParaRPr>
          </a:p>
        </p:txBody>
      </p:sp>
      <p:sp>
        <p:nvSpPr>
          <p:cNvPr id="10" name="AutoShape 40">
            <a:extLst>
              <a:ext uri="{FF2B5EF4-FFF2-40B4-BE49-F238E27FC236}">
                <a16:creationId xmlns:a16="http://schemas.microsoft.com/office/drawing/2014/main" id="{57B4A02B-8155-465A-9B41-53E277DBEBDC}"/>
              </a:ext>
            </a:extLst>
          </p:cNvPr>
          <p:cNvSpPr>
            <a:spLocks noChangeArrowheads="1"/>
          </p:cNvSpPr>
          <p:nvPr/>
        </p:nvSpPr>
        <p:spPr bwMode="auto">
          <a:xfrm>
            <a:off x="6078582" y="705392"/>
            <a:ext cx="5760721" cy="4467499"/>
          </a:xfrm>
          <a:prstGeom prst="cloudCallout">
            <a:avLst>
              <a:gd name="adj1" fmla="val -37157"/>
              <a:gd name="adj2" fmla="val 63194"/>
            </a:avLst>
          </a:prstGeom>
          <a:gradFill rotWithShape="1">
            <a:gsLst>
              <a:gs pos="0">
                <a:srgbClr val="FFFFFF"/>
              </a:gs>
              <a:gs pos="100000">
                <a:srgbClr val="0066CC"/>
              </a:gs>
            </a:gsLst>
            <a:path path="rect">
              <a:fillToRect l="50000" t="50000" r="50000" b="50000"/>
            </a:path>
          </a:gradFill>
          <a:ln w="19050">
            <a:solidFill>
              <a:srgbClr val="99CCFF"/>
            </a:solidFill>
            <a:round/>
            <a:headEnd/>
            <a:tailEnd/>
          </a:ln>
          <a:effectLst>
            <a:outerShdw dist="35921" dir="2700000" algn="ctr" rotWithShape="0">
              <a:srgbClr val="990000"/>
            </a:outerShdw>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sz="2800" b="1" i="1" dirty="0" smtClean="0">
                <a:solidFill>
                  <a:srgbClr val="C00000"/>
                </a:solidFill>
                <a:latin typeface="Times New Roman" panose="02020603050405020304" pitchFamily="18" charset="0"/>
                <a:ea typeface="Times New Roman" panose="02020603050405020304" pitchFamily="18" charset="0"/>
              </a:rPr>
              <a:t>2b) Tìm các từ ngữ, chi tiết nêu bật cảm giác mới lạ xen lẫn bỡ ngõ của nhân vật tôi khi cùng mẹ đến trường, khi cùng các bạn vào lớp?</a:t>
            </a:r>
            <a:endParaRPr lang="en-US" sz="2800"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269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1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10"/>
                                        <p:tgtEl>
                                          <p:spTgt spid="15"/>
                                        </p:tgtEl>
                                        <p:attrNameLst>
                                          <p:attrName>fillcolor</p:attrName>
                                        </p:attrNameLst>
                                      </p:cBhvr>
                                      <p:tavLst>
                                        <p:tav tm="0">
                                          <p:val>
                                            <p:clrVal>
                                              <a:schemeClr val="accent2"/>
                                            </p:clrVal>
                                          </p:val>
                                        </p:tav>
                                        <p:tav tm="50000">
                                          <p:val>
                                            <p:clrVal>
                                              <a:schemeClr val="hlink"/>
                                            </p:clrVal>
                                          </p:val>
                                        </p:tav>
                                      </p:tavLst>
                                    </p:anim>
                                    <p:set>
                                      <p:cBhvr>
                                        <p:cTn id="9" dur="1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8CEB5AC-042E-447C-BDD7-55E0B517CEB4}"/>
              </a:ext>
            </a:extLst>
          </p:cNvPr>
          <p:cNvGraphicFramePr>
            <a:graphicFrameLocks noGrp="1"/>
          </p:cNvGraphicFramePr>
          <p:nvPr>
            <p:extLst>
              <p:ext uri="{D42A27DB-BD31-4B8C-83A1-F6EECF244321}">
                <p14:modId xmlns:p14="http://schemas.microsoft.com/office/powerpoint/2010/main" val="435927925"/>
              </p:ext>
            </p:extLst>
          </p:nvPr>
        </p:nvGraphicFramePr>
        <p:xfrm>
          <a:off x="169817" y="0"/>
          <a:ext cx="12022183" cy="6701246"/>
        </p:xfrm>
        <a:graphic>
          <a:graphicData uri="http://schemas.openxmlformats.org/drawingml/2006/table">
            <a:tbl>
              <a:tblPr firstRow="1" bandRow="1">
                <a:tableStyleId>{5C22544A-7EE6-4342-B048-85BDC9FD1C3A}</a:tableStyleId>
              </a:tblPr>
              <a:tblGrid>
                <a:gridCol w="3744498">
                  <a:extLst>
                    <a:ext uri="{9D8B030D-6E8A-4147-A177-3AD203B41FA5}">
                      <a16:colId xmlns:a16="http://schemas.microsoft.com/office/drawing/2014/main" val="2100775119"/>
                    </a:ext>
                  </a:extLst>
                </a:gridCol>
                <a:gridCol w="8277685">
                  <a:extLst>
                    <a:ext uri="{9D8B030D-6E8A-4147-A177-3AD203B41FA5}">
                      <a16:colId xmlns:a16="http://schemas.microsoft.com/office/drawing/2014/main" val="2223255420"/>
                    </a:ext>
                  </a:extLst>
                </a:gridCol>
              </a:tblGrid>
              <a:tr h="1226989">
                <a:tc>
                  <a:txBody>
                    <a:bodyPr/>
                    <a:lstStyle/>
                    <a:p>
                      <a:pPr algn="ctr"/>
                      <a:r>
                        <a:rPr lang="pt-BR" sz="2400" b="1" i="0" kern="1200" dirty="0" smtClean="0">
                          <a:solidFill>
                            <a:srgbClr val="0000CC"/>
                          </a:solidFill>
                          <a:effectLst/>
                          <a:latin typeface="Times New Roman" panose="02020603050405020304" pitchFamily="18" charset="0"/>
                          <a:ea typeface="+mn-ea"/>
                          <a:cs typeface="Times New Roman" panose="02020603050405020304" pitchFamily="18" charset="0"/>
                        </a:rPr>
                        <a:t>a) Các </a:t>
                      </a:r>
                      <a:r>
                        <a:rPr lang="pt-BR" sz="2400" b="1" i="0" kern="1200" dirty="0">
                          <a:solidFill>
                            <a:srgbClr val="0000CC"/>
                          </a:solidFill>
                          <a:effectLst/>
                          <a:latin typeface="Times New Roman" panose="02020603050405020304" pitchFamily="18" charset="0"/>
                          <a:ea typeface="+mn-ea"/>
                          <a:cs typeface="Times New Roman" panose="02020603050405020304" pitchFamily="18" charset="0"/>
                        </a:rPr>
                        <a:t>chi tiết chứng tỏ tâm trạng in sâu trong lòng tôi suốt cuộc đời</a:t>
                      </a:r>
                      <a:endParaRPr lang="en-US" sz="2400" i="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pt-BR" sz="2400" b="1" i="0" kern="1200" dirty="0" smtClean="0">
                          <a:solidFill>
                            <a:srgbClr val="0000CC"/>
                          </a:solidFill>
                          <a:effectLst/>
                          <a:latin typeface="Times New Roman" panose="02020603050405020304" pitchFamily="18" charset="0"/>
                          <a:ea typeface="+mn-ea"/>
                          <a:cs typeface="Times New Roman" panose="02020603050405020304" pitchFamily="18" charset="0"/>
                        </a:rPr>
                        <a:t>b) Các từ </a:t>
                      </a:r>
                      <a:r>
                        <a:rPr lang="pt-BR" sz="2400" b="1" i="0" kern="1200" dirty="0">
                          <a:solidFill>
                            <a:srgbClr val="0000CC"/>
                          </a:solidFill>
                          <a:effectLst/>
                          <a:latin typeface="Times New Roman" panose="02020603050405020304" pitchFamily="18" charset="0"/>
                          <a:ea typeface="+mn-ea"/>
                          <a:cs typeface="Times New Roman" panose="02020603050405020304" pitchFamily="18" charset="0"/>
                        </a:rPr>
                        <a:t>ngữ, chi tiết nêu bật cảm giác mới lạ xen lẫn bỡ ngõ của nhân vật tôi </a:t>
                      </a:r>
                      <a:endParaRPr lang="en-US" sz="2400" i="0" dirty="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86401294"/>
                  </a:ext>
                </a:extLst>
              </a:tr>
              <a:tr h="547425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78937784"/>
                  </a:ext>
                </a:extLst>
              </a:tr>
            </a:tbl>
          </a:graphicData>
        </a:graphic>
      </p:graphicFrame>
      <p:sp>
        <p:nvSpPr>
          <p:cNvPr id="8" name="TextBox 7">
            <a:extLst>
              <a:ext uri="{FF2B5EF4-FFF2-40B4-BE49-F238E27FC236}">
                <a16:creationId xmlns:a16="http://schemas.microsoft.com/office/drawing/2014/main" id="{FF44A679-6FDB-4465-9709-0E1E0C6561C9}"/>
              </a:ext>
            </a:extLst>
          </p:cNvPr>
          <p:cNvSpPr txBox="1"/>
          <p:nvPr/>
        </p:nvSpPr>
        <p:spPr>
          <a:xfrm>
            <a:off x="172279" y="1446216"/>
            <a:ext cx="3644347" cy="2677656"/>
          </a:xfrm>
          <a:prstGeom prst="rect">
            <a:avLst/>
          </a:prstGeom>
          <a:noFill/>
        </p:spPr>
        <p:txBody>
          <a:bodyPr wrap="square">
            <a:spAutoFit/>
          </a:bodyPr>
          <a:lstStyle/>
          <a:p>
            <a:pPr algn="just"/>
            <a:r>
              <a:rPr lang="pt-BR" sz="2400" i="1" dirty="0">
                <a:effectLst/>
                <a:latin typeface="Times New Roman" panose="02020603050405020304" pitchFamily="18" charset="0"/>
                <a:ea typeface="Times New Roman" panose="02020603050405020304" pitchFamily="18" charset="0"/>
              </a:rPr>
              <a:t>+ Hằng năm cứ vào cuối thu... lòng tôi lại náo nức những kỉ niệm mơn man của buổi tựu trường</a:t>
            </a:r>
            <a:endParaRPr lang="en-US" sz="2400"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 Tôi quên thế nào được cái cảm giác trong sáng ấy nẩy nở...</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FA5D8B8-7478-4360-93C5-1E4D3DC0EC54}"/>
              </a:ext>
            </a:extLst>
          </p:cNvPr>
          <p:cNvSpPr txBox="1"/>
          <p:nvPr/>
        </p:nvSpPr>
        <p:spPr>
          <a:xfrm>
            <a:off x="3988903" y="1353451"/>
            <a:ext cx="8203097" cy="4154984"/>
          </a:xfrm>
          <a:prstGeom prst="rect">
            <a:avLst/>
          </a:prstGeom>
          <a:noFill/>
        </p:spPr>
        <p:txBody>
          <a:bodyPr wrap="square">
            <a:spAutoFit/>
          </a:bodyPr>
          <a:lstStyle/>
          <a:p>
            <a:pPr algn="just"/>
            <a:r>
              <a:rPr lang="pt-BR" sz="2200" b="1" dirty="0">
                <a:effectLst/>
                <a:latin typeface="Times New Roman" panose="02020603050405020304" pitchFamily="18" charset="0"/>
                <a:ea typeface="Times New Roman" panose="02020603050405020304" pitchFamily="18" charset="0"/>
              </a:rPr>
              <a:t>* Trên đường đến trường</a:t>
            </a:r>
            <a:endParaRPr lang="en-US" sz="2200" dirty="0">
              <a:effectLst/>
              <a:latin typeface="Times New Roman" panose="02020603050405020304" pitchFamily="18" charset="0"/>
              <a:ea typeface="Times New Roman" panose="02020603050405020304" pitchFamily="18" charset="0"/>
            </a:endParaRPr>
          </a:p>
          <a:p>
            <a:pPr algn="just"/>
            <a:r>
              <a:rPr lang="pt-BR" sz="2200" dirty="0">
                <a:effectLst/>
                <a:latin typeface="Times New Roman" panose="02020603050405020304" pitchFamily="18" charset="0"/>
                <a:ea typeface="Times New Roman" panose="02020603050405020304" pitchFamily="18" charset="0"/>
              </a:rPr>
              <a:t>  + Cảm nhận: Con đường bỗng thấy lạ, cảnh vật chung </a:t>
            </a:r>
            <a:r>
              <a:rPr lang="pt-BR" sz="2200" dirty="0" smtClean="0">
                <a:effectLst/>
                <a:latin typeface="Times New Roman" panose="02020603050405020304" pitchFamily="18" charset="0"/>
                <a:ea typeface="Times New Roman" panose="02020603050405020304" pitchFamily="18" charset="0"/>
              </a:rPr>
              <a:t>quanh thay đổi</a:t>
            </a:r>
            <a:endParaRPr lang="en-US" sz="2200" dirty="0">
              <a:effectLst/>
              <a:latin typeface="Times New Roman" panose="02020603050405020304" pitchFamily="18" charset="0"/>
              <a:ea typeface="Times New Roman" panose="02020603050405020304" pitchFamily="18" charset="0"/>
            </a:endParaRPr>
          </a:p>
          <a:p>
            <a:pPr algn="just"/>
            <a:r>
              <a:rPr lang="pt-BR" sz="2200" dirty="0">
                <a:effectLst/>
                <a:latin typeface="Times New Roman" panose="02020603050405020304" pitchFamily="18" charset="0"/>
                <a:ea typeface="Times New Roman" panose="02020603050405020304" pitchFamily="18" charset="0"/>
              </a:rPr>
              <a:t>  + Thay đổi về hành vi: Không còn lội qua sông thả diều mà đi học, cố làm như 1 cậu học trò thực sự...</a:t>
            </a:r>
            <a:endParaRPr lang="en-US" sz="2200" dirty="0">
              <a:effectLst/>
              <a:latin typeface="Times New Roman" panose="02020603050405020304" pitchFamily="18" charset="0"/>
              <a:ea typeface="Times New Roman" panose="02020603050405020304" pitchFamily="18" charset="0"/>
            </a:endParaRPr>
          </a:p>
          <a:p>
            <a:pPr algn="just"/>
            <a:r>
              <a:rPr lang="pt-BR" sz="2200" dirty="0">
                <a:effectLst/>
                <a:latin typeface="Times New Roman" panose="02020603050405020304" pitchFamily="18" charset="0"/>
                <a:ea typeface="Times New Roman" panose="02020603050405020304" pitchFamily="18" charset="0"/>
              </a:rPr>
              <a:t> </a:t>
            </a:r>
            <a:r>
              <a:rPr lang="pt-BR" sz="2200" b="1" dirty="0">
                <a:effectLst/>
                <a:latin typeface="Times New Roman" panose="02020603050405020304" pitchFamily="18" charset="0"/>
                <a:ea typeface="Times New Roman" panose="02020603050405020304" pitchFamily="18" charset="0"/>
              </a:rPr>
              <a:t>* Trên sân trường:</a:t>
            </a:r>
            <a:endParaRPr lang="en-US" sz="2200" dirty="0">
              <a:effectLst/>
              <a:latin typeface="Times New Roman" panose="02020603050405020304" pitchFamily="18" charset="0"/>
              <a:ea typeface="Times New Roman" panose="02020603050405020304" pitchFamily="18" charset="0"/>
            </a:endParaRPr>
          </a:p>
          <a:p>
            <a:pPr algn="just"/>
            <a:r>
              <a:rPr lang="pt-BR" sz="2200" dirty="0">
                <a:effectLst/>
                <a:latin typeface="Times New Roman" panose="02020603050405020304" pitchFamily="18" charset="0"/>
                <a:ea typeface="Times New Roman" panose="02020603050405020304" pitchFamily="18" charset="0"/>
              </a:rPr>
              <a:t> + Cảm nhận về ngôi trường vừa cao ráo, vừa oai nghiêm như cái đình làng, đâm ra lo sợ vẩn vơ.</a:t>
            </a:r>
            <a:endParaRPr lang="en-US" sz="2200" dirty="0">
              <a:effectLst/>
              <a:latin typeface="Times New Roman" panose="02020603050405020304" pitchFamily="18" charset="0"/>
              <a:ea typeface="Times New Roman" panose="02020603050405020304" pitchFamily="18" charset="0"/>
            </a:endParaRPr>
          </a:p>
          <a:p>
            <a:pPr algn="just"/>
            <a:r>
              <a:rPr lang="pt-BR" sz="2200" dirty="0">
                <a:effectLst/>
                <a:latin typeface="Times New Roman" panose="02020603050405020304" pitchFamily="18" charset="0"/>
                <a:ea typeface="Times New Roman" panose="02020603050405020304" pitchFamily="18" charset="0"/>
              </a:rPr>
              <a:t> + Bỡ ngỡ, lúng túng khi xếp hàng vào lớp đứng nép bên người thân, chỉ dám nhìn 1 nửa, muốn bay nhưng còn ngập ngừng e sợ, khóc nức nở, cảm thấy xa mẹ</a:t>
            </a:r>
            <a:endParaRPr lang="en-US" sz="2200" dirty="0">
              <a:effectLst/>
              <a:latin typeface="Times New Roman" panose="02020603050405020304" pitchFamily="18" charset="0"/>
              <a:ea typeface="Times New Roman" panose="02020603050405020304" pitchFamily="18" charset="0"/>
            </a:endParaRPr>
          </a:p>
          <a:p>
            <a:pPr algn="just"/>
            <a:r>
              <a:rPr lang="pt-BR" sz="2200" dirty="0">
                <a:effectLst/>
                <a:latin typeface="Times New Roman" panose="02020603050405020304" pitchFamily="18" charset="0"/>
                <a:ea typeface="Times New Roman" panose="02020603050405020304" pitchFamily="18" charset="0"/>
              </a:rPr>
              <a:t> </a:t>
            </a:r>
            <a:r>
              <a:rPr lang="pt-BR" sz="2200" b="1" dirty="0">
                <a:effectLst/>
                <a:latin typeface="Times New Roman" panose="02020603050405020304" pitchFamily="18" charset="0"/>
                <a:ea typeface="Times New Roman" panose="02020603050405020304" pitchFamily="18" charset="0"/>
              </a:rPr>
              <a:t>* Trong lớp học:</a:t>
            </a:r>
            <a:endParaRPr lang="en-US" sz="2200" dirty="0">
              <a:effectLst/>
              <a:latin typeface="Times New Roman" panose="02020603050405020304" pitchFamily="18" charset="0"/>
              <a:ea typeface="Times New Roman" panose="02020603050405020304" pitchFamily="18" charset="0"/>
            </a:endParaRPr>
          </a:p>
          <a:p>
            <a:pPr algn="just"/>
            <a:r>
              <a:rPr lang="pt-BR" sz="2200" dirty="0" smtClean="0">
                <a:effectLst/>
                <a:latin typeface="Times New Roman" panose="02020603050405020304" pitchFamily="18" charset="0"/>
                <a:ea typeface="Times New Roman" panose="02020603050405020304" pitchFamily="18" charset="0"/>
              </a:rPr>
              <a:t>    Từ </a:t>
            </a:r>
            <a:r>
              <a:rPr lang="pt-BR" sz="2200" dirty="0">
                <a:effectLst/>
                <a:latin typeface="Times New Roman" panose="02020603050405020304" pitchFamily="18" charset="0"/>
                <a:ea typeface="Times New Roman" panose="02020603050405020304" pitchFamily="18" charset="0"/>
              </a:rPr>
              <a:t>lớp học, người bạn, cùng bàn không hề cảm thấy xa lạ chút nào. </a:t>
            </a:r>
            <a:endParaRPr lang="en-US" sz="2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3B3ED71-76C3-44AB-A569-DC6554D73217}"/>
              </a:ext>
            </a:extLst>
          </p:cNvPr>
          <p:cNvSpPr txBox="1"/>
          <p:nvPr/>
        </p:nvSpPr>
        <p:spPr>
          <a:xfrm>
            <a:off x="3988904" y="5504549"/>
            <a:ext cx="8030816" cy="1107996"/>
          </a:xfrm>
          <a:prstGeom prst="rect">
            <a:avLst/>
          </a:prstGeom>
          <a:noFill/>
        </p:spPr>
        <p:txBody>
          <a:bodyPr wrap="square">
            <a:spAutoFit/>
          </a:bodyPr>
          <a:lstStyle/>
          <a:p>
            <a:pPr algn="just"/>
            <a:r>
              <a:rPr lang="pt-BR" sz="2200" dirty="0">
                <a:effectLst/>
                <a:latin typeface="Times New Roman" panose="02020603050405020304" pitchFamily="18" charset="0"/>
                <a:ea typeface="Times New Roman" panose="02020603050405020304" pitchFamily="18" charset="0"/>
              </a:rPr>
              <a:t>-&gt; Các chi tiết, các phương tiện ngôn từ trong văn bản đều tập trung khắc hoạ cảm giác trong trẻo, thiết tha dịu dàng về những kỉ niệm mơn man của buổi tựu trường đầu tiên ở nhân vật tôi.</a:t>
            </a:r>
            <a:endParaRPr lang="en-US" sz="2200" dirty="0"/>
          </a:p>
        </p:txBody>
      </p:sp>
    </p:spTree>
    <p:extLst>
      <p:ext uri="{BB962C8B-B14F-4D97-AF65-F5344CB8AC3E}">
        <p14:creationId xmlns:p14="http://schemas.microsoft.com/office/powerpoint/2010/main" val="21771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7E432B1A-7F7A-4E5A-BA17-53CB3ADFC80D}"/>
              </a:ext>
            </a:extLst>
          </p:cNvPr>
          <p:cNvSpPr>
            <a:spLocks noChangeShapeType="1"/>
          </p:cNvSpPr>
          <p:nvPr/>
        </p:nvSpPr>
        <p:spPr bwMode="auto">
          <a:xfrm>
            <a:off x="3592996" y="1078948"/>
            <a:ext cx="304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5" name="Rectangle 33">
            <a:extLst>
              <a:ext uri="{FF2B5EF4-FFF2-40B4-BE49-F238E27FC236}">
                <a16:creationId xmlns:a16="http://schemas.microsoft.com/office/drawing/2014/main" id="{D3E5D214-BBCC-49FD-9C9F-D3FF4D813077}"/>
              </a:ext>
            </a:extLst>
          </p:cNvPr>
          <p:cNvSpPr>
            <a:spLocks noChangeArrowheads="1"/>
          </p:cNvSpPr>
          <p:nvPr/>
        </p:nvSpPr>
        <p:spPr bwMode="auto">
          <a:xfrm>
            <a:off x="5164380" y="2065487"/>
            <a:ext cx="2258591" cy="1592113"/>
          </a:xfrm>
          <a:prstGeom prst="rect">
            <a:avLst/>
          </a:prstGeom>
          <a:solidFill>
            <a:schemeClr val="accent6">
              <a:lumMod val="40000"/>
              <a:lumOff val="60000"/>
            </a:schemeClr>
          </a:solidFill>
          <a:ln w="317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1" i="0" u="sng"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1.Trên </a:t>
            </a:r>
            <a:r>
              <a:rPr kumimoji="0" lang="en-US" altLang="en-US" sz="20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endParaRPr kumimoji="0" lang="en-US" altLang="en-US" sz="20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20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en-US" sz="200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đường</a:t>
            </a:r>
            <a:r>
              <a:rPr lang="en-US" altLang="en-US" sz="2000" kern="0" dirty="0">
                <a:solidFill>
                  <a:srgbClr val="000000"/>
                </a:solidFill>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thay</a:t>
            </a:r>
            <a:r>
              <a:rPr kumimoji="0" lang="en-US" altLang="en-US" sz="20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đổi</a:t>
            </a:r>
            <a:endPar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20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Hành</a:t>
            </a:r>
            <a:r>
              <a:rPr kumimoji="0" lang="en-US" altLang="en-US" sz="20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vi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trưởng</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hơn</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6" name="Rectangle 34">
            <a:extLst>
              <a:ext uri="{FF2B5EF4-FFF2-40B4-BE49-F238E27FC236}">
                <a16:creationId xmlns:a16="http://schemas.microsoft.com/office/drawing/2014/main" id="{050F4FE6-E095-4804-8FE1-71EBF8A9D382}"/>
              </a:ext>
            </a:extLst>
          </p:cNvPr>
          <p:cNvSpPr>
            <a:spLocks noChangeArrowheads="1"/>
          </p:cNvSpPr>
          <p:nvPr/>
        </p:nvSpPr>
        <p:spPr bwMode="auto">
          <a:xfrm>
            <a:off x="7638789" y="2051889"/>
            <a:ext cx="2290693" cy="1500887"/>
          </a:xfrm>
          <a:prstGeom prst="rect">
            <a:avLst/>
          </a:prstGeom>
          <a:solidFill>
            <a:schemeClr val="accent6">
              <a:lumMod val="40000"/>
              <a:lumOff val="60000"/>
            </a:schemeClr>
          </a:solidFill>
          <a:ln w="317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a:t>
            </a:r>
            <a:r>
              <a:rPr kumimoji="0" lang="en-US" altLang="en-US" sz="20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Sân</a:t>
            </a:r>
            <a:r>
              <a:rPr kumimoji="0" lang="en-US" altLang="en-US" sz="20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endParaRPr kumimoji="0" lang="en-US" altLang="en-US" sz="20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Ngôi</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xinh</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xắn</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oai</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nghiêm</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hơn</a:t>
            </a:r>
            <a:endPar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Sợ</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hãi</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vẩn</a:t>
            </a:r>
            <a:r>
              <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0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vơ</a:t>
            </a:r>
            <a:endParaRPr kumimoji="0" lang="en-US" altLang="en-US"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35">
            <a:extLst>
              <a:ext uri="{FF2B5EF4-FFF2-40B4-BE49-F238E27FC236}">
                <a16:creationId xmlns:a16="http://schemas.microsoft.com/office/drawing/2014/main" id="{5F37E96D-7C5D-44B3-A7BA-628ABBA16D65}"/>
              </a:ext>
            </a:extLst>
          </p:cNvPr>
          <p:cNvSpPr>
            <a:spLocks noChangeArrowheads="1"/>
          </p:cNvSpPr>
          <p:nvPr/>
        </p:nvSpPr>
        <p:spPr bwMode="auto">
          <a:xfrm>
            <a:off x="10063920" y="2071494"/>
            <a:ext cx="1966971" cy="1520792"/>
          </a:xfrm>
          <a:prstGeom prst="rect">
            <a:avLst/>
          </a:prstGeom>
          <a:solidFill>
            <a:schemeClr val="accent6">
              <a:lumMod val="40000"/>
              <a:lumOff val="60000"/>
            </a:schemeClr>
          </a:solidFill>
          <a:ln w="317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 </a:t>
            </a:r>
            <a:r>
              <a:rPr kumimoji="0" lang="en-US" altLang="en-US" sz="2400" b="1" i="0" u="sng"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Lớp</a:t>
            </a:r>
            <a:endPar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24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Thấy</a:t>
            </a:r>
            <a:r>
              <a:rPr kumimoji="0" lang="en-US" altLang="en-US" sz="24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xa</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mẹ</a:t>
            </a:r>
            <a:r>
              <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Char char="-"/>
              <a:tabLst/>
              <a:defRPr/>
            </a:pPr>
            <a:r>
              <a:rPr kumimoji="0" lang="en-US" altLang="en-US" sz="24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Nhớ</a:t>
            </a:r>
            <a:r>
              <a:rPr kumimoji="0" lang="en-US" altLang="en-US" sz="240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nhà</a:t>
            </a:r>
            <a:r>
              <a:rPr lang="en-US" altLang="en-US" sz="2400" kern="0" dirty="0" smtClean="0">
                <a:solidFill>
                  <a:srgbClr val="000000"/>
                </a:solidFill>
                <a:latin typeface="Times New Roman" panose="02020603050405020304" pitchFamily="18" charset="0"/>
                <a:cs typeface="Times New Roman" panose="02020603050405020304" pitchFamily="18" charset="0"/>
              </a:rPr>
              <a:t> </a:t>
            </a:r>
            <a:r>
              <a:rPr lang="en-US" altLang="en-US" sz="2400" kern="0" dirty="0" err="1" smtClean="0">
                <a:solidFill>
                  <a:srgbClr val="000000"/>
                </a:solidFill>
                <a:latin typeface="Times New Roman" panose="02020603050405020304" pitchFamily="18" charset="0"/>
                <a:cs typeface="Times New Roman" panose="02020603050405020304" pitchFamily="18" charset="0"/>
              </a:rPr>
              <a:t>và</a:t>
            </a:r>
            <a:endParaRPr lang="en-US" altLang="en-US" sz="2400" kern="0" dirty="0" smtClean="0">
              <a:solidFill>
                <a:srgbClr val="000000"/>
              </a:solidFill>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None/>
              <a:tabLst/>
              <a:defRPr/>
            </a:pPr>
            <a:r>
              <a:rPr lang="en-US" altLang="en-US" sz="2400" kern="0" dirty="0" err="1" smtClean="0">
                <a:solidFill>
                  <a:srgbClr val="000000"/>
                </a:solidFill>
                <a:latin typeface="Times New Roman" panose="02020603050405020304" pitchFamily="18" charset="0"/>
                <a:cs typeface="Times New Roman" panose="02020603050405020304" pitchFamily="18" charset="0"/>
              </a:rPr>
              <a:t>lạm</a:t>
            </a:r>
            <a:r>
              <a:rPr lang="en-US" altLang="en-US" sz="2400" kern="0" dirty="0" smtClean="0">
                <a:solidFill>
                  <a:srgbClr val="000000"/>
                </a:solidFill>
                <a:latin typeface="Times New Roman" panose="02020603050405020304" pitchFamily="18" charset="0"/>
                <a:cs typeface="Times New Roman" panose="02020603050405020304" pitchFamily="18" charset="0"/>
              </a:rPr>
              <a:t> </a:t>
            </a:r>
            <a:r>
              <a:rPr lang="en-US" altLang="en-US" sz="2400" kern="0" dirty="0" err="1" smtClean="0">
                <a:solidFill>
                  <a:srgbClr val="000000"/>
                </a:solidFill>
                <a:latin typeface="Times New Roman" panose="02020603050405020304" pitchFamily="18" charset="0"/>
                <a:cs typeface="Times New Roman" panose="02020603050405020304" pitchFamily="18" charset="0"/>
              </a:rPr>
              <a:t>nhận</a:t>
            </a:r>
            <a:r>
              <a:rPr lang="en-US" altLang="en-US" sz="2400" kern="0" dirty="0" smtClean="0">
                <a:solidFill>
                  <a:srgbClr val="000000"/>
                </a:solidFill>
                <a:latin typeface="Times New Roman" panose="02020603050405020304" pitchFamily="18" charset="0"/>
                <a:cs typeface="Times New Roman" panose="02020603050405020304" pitchFamily="18" charset="0"/>
              </a:rPr>
              <a:t>.. </a:t>
            </a:r>
            <a:endParaRPr kumimoji="0" lang="en-US" altLang="en-US" sz="24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ectangle 36">
            <a:extLst>
              <a:ext uri="{FF2B5EF4-FFF2-40B4-BE49-F238E27FC236}">
                <a16:creationId xmlns:a16="http://schemas.microsoft.com/office/drawing/2014/main" id="{51357D47-14C3-468E-B753-785B522A8FFF}"/>
              </a:ext>
            </a:extLst>
          </p:cNvPr>
          <p:cNvSpPr>
            <a:spLocks noChangeArrowheads="1"/>
          </p:cNvSpPr>
          <p:nvPr/>
        </p:nvSpPr>
        <p:spPr bwMode="auto">
          <a:xfrm>
            <a:off x="2002736" y="5029393"/>
            <a:ext cx="8186527" cy="1321352"/>
          </a:xfrm>
          <a:prstGeom prst="rect">
            <a:avLst/>
          </a:prstGeom>
          <a:solidFill>
            <a:schemeClr val="accent5">
              <a:lumMod val="60000"/>
              <a:lumOff val="40000"/>
            </a:schemeClr>
          </a:solidFill>
          <a:ln w="31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Tô</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đậm</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cảm</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giác</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xen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lẫn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bỡ</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ngỡ</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vật</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Tôi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tựu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đầu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tiên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=&gt; </a:t>
            </a:r>
            <a:r>
              <a:rPr kumimoji="0" lang="en-US" alt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CHỦ ĐỀ</a:t>
            </a:r>
          </a:p>
        </p:txBody>
      </p:sp>
      <p:sp>
        <p:nvSpPr>
          <p:cNvPr id="9" name="Rectangle 37">
            <a:extLst>
              <a:ext uri="{FF2B5EF4-FFF2-40B4-BE49-F238E27FC236}">
                <a16:creationId xmlns:a16="http://schemas.microsoft.com/office/drawing/2014/main" id="{E35F2E14-3C70-4134-A4B7-BE3C16F0BEA3}"/>
              </a:ext>
            </a:extLst>
          </p:cNvPr>
          <p:cNvSpPr>
            <a:spLocks noChangeArrowheads="1"/>
          </p:cNvSpPr>
          <p:nvPr/>
        </p:nvSpPr>
        <p:spPr bwMode="auto">
          <a:xfrm>
            <a:off x="211017" y="367748"/>
            <a:ext cx="1636557" cy="1066800"/>
          </a:xfrm>
          <a:prstGeom prst="rect">
            <a:avLst/>
          </a:prstGeom>
          <a:solidFill>
            <a:schemeClr val="accent4">
              <a:lumMod val="40000"/>
              <a:lumOff val="60000"/>
            </a:schemeClr>
          </a:solidFill>
          <a:ln w="31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NHAN ĐỀ</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400" b="1" kern="0" dirty="0">
                <a:solidFill>
                  <a:srgbClr val="000000"/>
                </a:solidFill>
                <a:latin typeface="Times New Roman" panose="02020603050405020304" pitchFamily="18" charset="0"/>
                <a:cs typeface="Times New Roman" panose="02020603050405020304" pitchFamily="18" charset="0"/>
              </a:rPr>
              <a:t>T</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ectangle 38">
            <a:extLst>
              <a:ext uri="{FF2B5EF4-FFF2-40B4-BE49-F238E27FC236}">
                <a16:creationId xmlns:a16="http://schemas.microsoft.com/office/drawing/2014/main" id="{2C524FBA-5A1E-454F-85AC-96CF91E75D27}"/>
              </a:ext>
            </a:extLst>
          </p:cNvPr>
          <p:cNvSpPr>
            <a:spLocks noChangeArrowheads="1"/>
          </p:cNvSpPr>
          <p:nvPr/>
        </p:nvSpPr>
        <p:spPr bwMode="auto">
          <a:xfrm>
            <a:off x="2245871" y="367748"/>
            <a:ext cx="1636557" cy="1231900"/>
          </a:xfrm>
          <a:prstGeom prst="rect">
            <a:avLst/>
          </a:prstGeom>
          <a:solidFill>
            <a:schemeClr val="accent2">
              <a:lumMod val="40000"/>
              <a:lumOff val="60000"/>
            </a:schemeClr>
          </a:solidFill>
          <a:ln w="31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TỪ NGỮ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Then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chốt</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Lặp</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Rectangle 39">
            <a:extLst>
              <a:ext uri="{FF2B5EF4-FFF2-40B4-BE49-F238E27FC236}">
                <a16:creationId xmlns:a16="http://schemas.microsoft.com/office/drawing/2014/main" id="{F7BD1545-5670-47D4-8D95-99BBC06042C2}"/>
              </a:ext>
            </a:extLst>
          </p:cNvPr>
          <p:cNvSpPr>
            <a:spLocks noChangeArrowheads="1"/>
          </p:cNvSpPr>
          <p:nvPr/>
        </p:nvSpPr>
        <p:spPr bwMode="auto">
          <a:xfrm>
            <a:off x="4091708" y="374364"/>
            <a:ext cx="2980081" cy="1581336"/>
          </a:xfrm>
          <a:prstGeom prst="rect">
            <a:avLst/>
          </a:prstGeom>
          <a:solidFill>
            <a:schemeClr val="accent1">
              <a:lumMod val="40000"/>
              <a:lumOff val="60000"/>
            </a:schemeClr>
          </a:solidFill>
          <a:ln w="31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CÂU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nhắc</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kỷ</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niệm</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buổi</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tựu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đầu</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tiên</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Rectangle 40">
            <a:extLst>
              <a:ext uri="{FF2B5EF4-FFF2-40B4-BE49-F238E27FC236}">
                <a16:creationId xmlns:a16="http://schemas.microsoft.com/office/drawing/2014/main" id="{E5F1F44B-5206-4278-B801-B3B88B99095A}"/>
              </a:ext>
            </a:extLst>
          </p:cNvPr>
          <p:cNvSpPr>
            <a:spLocks noChangeArrowheads="1"/>
          </p:cNvSpPr>
          <p:nvPr/>
        </p:nvSpPr>
        <p:spPr bwMode="auto">
          <a:xfrm>
            <a:off x="7599845" y="374364"/>
            <a:ext cx="3338168" cy="1181100"/>
          </a:xfrm>
          <a:prstGeom prst="rect">
            <a:avLst/>
          </a:prstGeom>
          <a:solidFill>
            <a:schemeClr val="accent6">
              <a:lumMod val="40000"/>
              <a:lumOff val="60000"/>
            </a:schemeClr>
          </a:solidFill>
          <a:ln w="317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BỐ CỤC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(Quan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hệ</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phần</a:t>
            </a:r>
            <a:endPar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Thời</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gian</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3" name="Line 41">
            <a:extLst>
              <a:ext uri="{FF2B5EF4-FFF2-40B4-BE49-F238E27FC236}">
                <a16:creationId xmlns:a16="http://schemas.microsoft.com/office/drawing/2014/main" id="{9B67862C-2B00-4A9B-AF0C-4B1A2DC76455}"/>
              </a:ext>
            </a:extLst>
          </p:cNvPr>
          <p:cNvSpPr>
            <a:spLocks noChangeShapeType="1"/>
          </p:cNvSpPr>
          <p:nvPr/>
        </p:nvSpPr>
        <p:spPr bwMode="auto">
          <a:xfrm>
            <a:off x="1902794" y="964913"/>
            <a:ext cx="304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14" name="Line 42">
            <a:extLst>
              <a:ext uri="{FF2B5EF4-FFF2-40B4-BE49-F238E27FC236}">
                <a16:creationId xmlns:a16="http://schemas.microsoft.com/office/drawing/2014/main" id="{6C63CB89-E15C-485C-B47A-C946EC683EF9}"/>
              </a:ext>
            </a:extLst>
          </p:cNvPr>
          <p:cNvSpPr>
            <a:spLocks noChangeShapeType="1"/>
          </p:cNvSpPr>
          <p:nvPr/>
        </p:nvSpPr>
        <p:spPr bwMode="auto">
          <a:xfrm>
            <a:off x="7200899" y="983698"/>
            <a:ext cx="304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16" name="Line 44">
            <a:extLst>
              <a:ext uri="{FF2B5EF4-FFF2-40B4-BE49-F238E27FC236}">
                <a16:creationId xmlns:a16="http://schemas.microsoft.com/office/drawing/2014/main" id="{73C59B93-B966-40DD-AB4D-3E833C898618}"/>
              </a:ext>
            </a:extLst>
          </p:cNvPr>
          <p:cNvSpPr>
            <a:spLocks noChangeShapeType="1"/>
          </p:cNvSpPr>
          <p:nvPr/>
        </p:nvSpPr>
        <p:spPr bwMode="auto">
          <a:xfrm flipH="1">
            <a:off x="7200899" y="1599647"/>
            <a:ext cx="2024822" cy="45223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17" name="Line 45">
            <a:extLst>
              <a:ext uri="{FF2B5EF4-FFF2-40B4-BE49-F238E27FC236}">
                <a16:creationId xmlns:a16="http://schemas.microsoft.com/office/drawing/2014/main" id="{FBAB8346-5F65-41CC-B0E1-2D139D05052B}"/>
              </a:ext>
            </a:extLst>
          </p:cNvPr>
          <p:cNvSpPr>
            <a:spLocks noChangeShapeType="1"/>
          </p:cNvSpPr>
          <p:nvPr/>
        </p:nvSpPr>
        <p:spPr bwMode="auto">
          <a:xfrm>
            <a:off x="9251121" y="1599648"/>
            <a:ext cx="1981200" cy="3429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18" name="Line 46">
            <a:extLst>
              <a:ext uri="{FF2B5EF4-FFF2-40B4-BE49-F238E27FC236}">
                <a16:creationId xmlns:a16="http://schemas.microsoft.com/office/drawing/2014/main" id="{4D01C381-89C3-4101-87ED-F6B7B21A163B}"/>
              </a:ext>
            </a:extLst>
          </p:cNvPr>
          <p:cNvSpPr>
            <a:spLocks noChangeShapeType="1"/>
          </p:cNvSpPr>
          <p:nvPr/>
        </p:nvSpPr>
        <p:spPr bwMode="auto">
          <a:xfrm flipH="1">
            <a:off x="8909716" y="1599648"/>
            <a:ext cx="303306" cy="47184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32" name="Line 42">
            <a:extLst>
              <a:ext uri="{FF2B5EF4-FFF2-40B4-BE49-F238E27FC236}">
                <a16:creationId xmlns:a16="http://schemas.microsoft.com/office/drawing/2014/main" id="{A1BE6DAD-42E1-4569-AE50-06DF68D42AE8}"/>
              </a:ext>
            </a:extLst>
          </p:cNvPr>
          <p:cNvSpPr>
            <a:spLocks noChangeShapeType="1"/>
          </p:cNvSpPr>
          <p:nvPr/>
        </p:nvSpPr>
        <p:spPr bwMode="auto">
          <a:xfrm flipV="1">
            <a:off x="3906898" y="955528"/>
            <a:ext cx="209280" cy="1877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Times New Roman" panose="02020603050405020304" pitchFamily="18" charset="0"/>
              <a:cs typeface="Times New Roman" panose="02020603050405020304" pitchFamily="18" charset="0"/>
            </a:endParaRPr>
          </a:p>
        </p:txBody>
      </p:sp>
      <p:sp>
        <p:nvSpPr>
          <p:cNvPr id="33" name="Arrow: Down 32">
            <a:extLst>
              <a:ext uri="{FF2B5EF4-FFF2-40B4-BE49-F238E27FC236}">
                <a16:creationId xmlns:a16="http://schemas.microsoft.com/office/drawing/2014/main" id="{64E1B491-F7A1-4ADC-BB4B-89BA31760A92}"/>
              </a:ext>
            </a:extLst>
          </p:cNvPr>
          <p:cNvSpPr/>
          <p:nvPr/>
        </p:nvSpPr>
        <p:spPr>
          <a:xfrm>
            <a:off x="4077234" y="4189179"/>
            <a:ext cx="3522611" cy="679628"/>
          </a:xfrm>
          <a:prstGeom prst="downArrow">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4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5">
            <a:extLst>
              <a:ext uri="{FF2B5EF4-FFF2-40B4-BE49-F238E27FC236}">
                <a16:creationId xmlns:a16="http://schemas.microsoft.com/office/drawing/2014/main" id="{0C35DB1B-BE59-4743-8F41-4EC0741E5914}"/>
              </a:ext>
            </a:extLst>
          </p:cNvPr>
          <p:cNvGrpSpPr>
            <a:grpSpLocks/>
          </p:cNvGrpSpPr>
          <p:nvPr/>
        </p:nvGrpSpPr>
        <p:grpSpPr bwMode="auto">
          <a:xfrm>
            <a:off x="838200" y="0"/>
            <a:ext cx="9829800" cy="685800"/>
            <a:chOff x="-432" y="0"/>
            <a:chExt cx="6192" cy="432"/>
          </a:xfrm>
        </p:grpSpPr>
        <p:sp>
          <p:nvSpPr>
            <p:cNvPr id="5" name="Rectangle 6">
              <a:extLst>
                <a:ext uri="{FF2B5EF4-FFF2-40B4-BE49-F238E27FC236}">
                  <a16:creationId xmlns:a16="http://schemas.microsoft.com/office/drawing/2014/main" id="{55F1A42C-EFF1-4E26-8189-36E30BDF5E0D}"/>
                </a:ext>
              </a:extLst>
            </p:cNvPr>
            <p:cNvSpPr>
              <a:spLocks noChangeArrowheads="1"/>
            </p:cNvSpPr>
            <p:nvPr/>
          </p:nvSpPr>
          <p:spPr bwMode="auto">
            <a:xfrm>
              <a:off x="0" y="0"/>
              <a:ext cx="5760"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en-US" sz="3200" b="1">
                <a:solidFill>
                  <a:srgbClr val="FF0000"/>
                </a:solidFill>
                <a:latin typeface="Times New Roman" panose="02020603050405020304" pitchFamily="18" charset="0"/>
              </a:endParaRPr>
            </a:p>
          </p:txBody>
        </p:sp>
        <p:pic>
          <p:nvPicPr>
            <p:cNvPr id="6" name="Picture 10" descr="Books">
              <a:extLst>
                <a:ext uri="{FF2B5EF4-FFF2-40B4-BE49-F238E27FC236}">
                  <a16:creationId xmlns:a16="http://schemas.microsoft.com/office/drawing/2014/main" id="{74E3B0B0-E63F-4AFD-995A-16BC1DAE0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 y="96"/>
              <a:ext cx="31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a:extLst>
                <a:ext uri="{FF2B5EF4-FFF2-40B4-BE49-F238E27FC236}">
                  <a16:creationId xmlns:a16="http://schemas.microsoft.com/office/drawing/2014/main" id="{11FBAB6A-FC37-43F0-91D7-5039F0B8940E}"/>
                </a:ext>
              </a:extLst>
            </p:cNvPr>
            <p:cNvSpPr txBox="1">
              <a:spLocks noChangeArrowheads="1"/>
            </p:cNvSpPr>
            <p:nvPr/>
          </p:nvSpPr>
          <p:spPr bwMode="auto">
            <a:xfrm>
              <a:off x="-432" y="8"/>
              <a:ext cx="19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u="sng" dirty="0">
                  <a:solidFill>
                    <a:srgbClr val="000099"/>
                  </a:solidFill>
                  <a:latin typeface=".VnTime" panose="020B7200000000000000" pitchFamily="34" charset="0"/>
                </a:rPr>
                <a:t>Ng÷ </a:t>
              </a:r>
              <a:r>
                <a:rPr lang="en-US" altLang="en-US" sz="1600" b="1" u="sng" dirty="0" err="1">
                  <a:solidFill>
                    <a:srgbClr val="000099"/>
                  </a:solidFill>
                  <a:latin typeface=".VnTime" panose="020B7200000000000000" pitchFamily="34" charset="0"/>
                </a:rPr>
                <a:t>v¨n</a:t>
              </a:r>
              <a:endParaRPr lang="en-US" altLang="en-US" sz="1600" b="1" u="sng" dirty="0">
                <a:solidFill>
                  <a:srgbClr val="000099"/>
                </a:solidFill>
                <a:latin typeface=".VnTime" panose="020B7200000000000000" pitchFamily="34" charset="0"/>
              </a:endParaRPr>
            </a:p>
          </p:txBody>
        </p:sp>
        <p:sp>
          <p:nvSpPr>
            <p:cNvPr id="8" name="WordArt 14">
              <a:extLst>
                <a:ext uri="{FF2B5EF4-FFF2-40B4-BE49-F238E27FC236}">
                  <a16:creationId xmlns:a16="http://schemas.microsoft.com/office/drawing/2014/main" id="{83CA987D-16C2-45AD-B869-02ACC91DAA2D}"/>
                </a:ext>
              </a:extLst>
            </p:cNvPr>
            <p:cNvSpPr>
              <a:spLocks noChangeArrowheads="1" noChangeShapeType="1" noTextEdit="1"/>
            </p:cNvSpPr>
            <p:nvPr/>
          </p:nvSpPr>
          <p:spPr bwMode="auto">
            <a:xfrm>
              <a:off x="1248" y="96"/>
              <a:ext cx="3456" cy="288"/>
            </a:xfrm>
            <a:prstGeom prst="rect">
              <a:avLst/>
            </a:prstGeom>
          </p:spPr>
          <p:txBody>
            <a:bodyPr wrap="none" fromWordArt="1">
              <a:prstTxWarp prst="textPlain">
                <a:avLst>
                  <a:gd name="adj" fmla="val 50000"/>
                </a:avLst>
              </a:prstTxWarp>
            </a:bodyPr>
            <a:lstStyle/>
            <a:p>
              <a:pPr algn="ctr"/>
              <a:r>
                <a:rPr lang="en-US" sz="2800" b="1" kern="10">
                  <a:ln w="9525">
                    <a:solidFill>
                      <a:srgbClr val="000000"/>
                    </a:solidFill>
                    <a:round/>
                    <a:headEnd/>
                    <a:tailEnd/>
                  </a:ln>
                  <a:solidFill>
                    <a:schemeClr val="tx2"/>
                  </a:solidFill>
                  <a:latin typeface=".VnTimeH" panose="020B7200000000000000" pitchFamily="34" charset="0"/>
                </a:rPr>
                <a:t>tÝnh thèng nhÊt vÒ chñ ®Ò cña v¨n b¶n</a:t>
              </a:r>
            </a:p>
          </p:txBody>
        </p:sp>
      </p:grpSp>
      <p:sp>
        <p:nvSpPr>
          <p:cNvPr id="9" name="TextBox 8">
            <a:extLst>
              <a:ext uri="{FF2B5EF4-FFF2-40B4-BE49-F238E27FC236}">
                <a16:creationId xmlns:a16="http://schemas.microsoft.com/office/drawing/2014/main" id="{28CF0BD4-E497-4784-B8CA-AA8206527E0C}"/>
              </a:ext>
            </a:extLst>
          </p:cNvPr>
          <p:cNvSpPr txBox="1"/>
          <p:nvPr/>
        </p:nvSpPr>
        <p:spPr>
          <a:xfrm>
            <a:off x="780605" y="1320141"/>
            <a:ext cx="10296697" cy="4708981"/>
          </a:xfrm>
          <a:prstGeom prst="rect">
            <a:avLst/>
          </a:prstGeom>
          <a:noFill/>
        </p:spPr>
        <p:txBody>
          <a:bodyPr wrap="square" rtlCol="0">
            <a:spAutoFit/>
          </a:bodyPr>
          <a:lstStyle/>
          <a:p>
            <a:pPr algn="just"/>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Để</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văn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bản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có</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tính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nhất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về</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chủ</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đề</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Văn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bản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cần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thống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nhất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về</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nội</a:t>
            </a:r>
            <a:r>
              <a:rPr lang="en-US" sz="3000" b="1" dirty="0">
                <a:solidFill>
                  <a:srgbClr val="002060"/>
                </a:solidFill>
                <a:latin typeface="Times New Roman" panose="02020603050405020304" pitchFamily="18" charset="0"/>
                <a:cs typeface="Times New Roman" panose="02020603050405020304" pitchFamily="18" charset="0"/>
              </a:rPr>
              <a:t> dung </a:t>
            </a:r>
            <a:r>
              <a:rPr lang="en-US" sz="3000" b="1" dirty="0" err="1">
                <a:solidFill>
                  <a:srgbClr val="002060"/>
                </a:solidFill>
                <a:latin typeface="Times New Roman" panose="02020603050405020304" pitchFamily="18" charset="0"/>
                <a:cs typeface="Times New Roman" panose="02020603050405020304" pitchFamily="18" charset="0"/>
              </a:rPr>
              <a:t>và</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hình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thức</a:t>
            </a:r>
            <a:endParaRPr lang="en-US" sz="3000" b="1" dirty="0">
              <a:solidFill>
                <a:srgbClr val="002060"/>
              </a:solidFill>
              <a:latin typeface="Times New Roman" panose="02020603050405020304" pitchFamily="18" charset="0"/>
              <a:cs typeface="Times New Roman" panose="02020603050405020304" pitchFamily="18" charset="0"/>
            </a:endParaRPr>
          </a:p>
          <a:p>
            <a:pPr marL="285750" indent="-285750"/>
            <a:endParaRPr lang="en-US" sz="3000" dirty="0">
              <a:effectLst/>
              <a:latin typeface="Times New Roman" panose="02020603050405020304" pitchFamily="18" charset="0"/>
              <a:ea typeface="Arial" panose="020B0604020202020204" pitchFamily="34" charset="0"/>
              <a:cs typeface="Times New Roman" panose="02020603050405020304" pitchFamily="18" charset="0"/>
            </a:endParaRPr>
          </a:p>
          <a:p>
            <a:pPr marL="285750" indent="-285750" algn="just">
              <a:buFontTx/>
              <a:buChar char="-"/>
            </a:pP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dung,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cần</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xác</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en-US" sz="3000" b="1" u="sng"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tài</a:t>
            </a:r>
            <a:r>
              <a:rPr lang="en-US" sz="30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đối</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tượng</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ánh</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tài</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xuyên</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suốt</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cả</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30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endParaRPr lang="en-US" sz="3000" dirty="0">
              <a:latin typeface="Times New Roman" panose="02020603050405020304" pitchFamily="18" charset="0"/>
              <a:cs typeface="Times New Roman" panose="02020603050405020304" pitchFamily="18" charset="0"/>
            </a:endParaRPr>
          </a:p>
          <a:p>
            <a:pPr algn="just"/>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a:solidFill>
                  <a:srgbClr val="FFC000"/>
                </a:solidFill>
                <a:latin typeface="Times New Roman" panose="02020603050405020304" pitchFamily="18" charset="0"/>
                <a:cs typeface="Times New Roman" panose="02020603050405020304" pitchFamily="18" charset="0"/>
              </a:rPr>
              <a:t> </a:t>
            </a:r>
            <a:r>
              <a:rPr lang="en-US" sz="30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0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cấu</a:t>
            </a:r>
            <a:r>
              <a:rPr lang="en-US" sz="30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trúc</a:t>
            </a:r>
            <a:r>
              <a:rPr lang="en-US" sz="30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en-US" sz="30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30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thức</a:t>
            </a:r>
            <a:r>
              <a:rPr lang="en-US" sz="30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thống</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qua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nhan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sắp</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xếp</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phần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mục</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thống</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đơn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vị</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ngôn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ngữ</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văn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then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chốt</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lặp</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đi</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lặp</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30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3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2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
                                        <p:tgtEl>
                                          <p:spTgt spid="9">
                                            <p:txEl>
                                              <p:pRg st="2" end="2"/>
                                            </p:txEl>
                                          </p:spTgt>
                                        </p:tgtEl>
                                      </p:cBhvr>
                                    </p:animEffect>
                                    <p:anim calcmode="lin" valueType="num">
                                      <p:cBhvr>
                                        <p:cTn id="8" dur="1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9"/>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8"/>
          <p:cNvSpPr>
            <a:spLocks noChangeArrowheads="1"/>
          </p:cNvSpPr>
          <p:nvPr/>
        </p:nvSpPr>
        <p:spPr bwMode="auto">
          <a:xfrm>
            <a:off x="5384800" y="609600"/>
            <a:ext cx="6807200" cy="2438400"/>
          </a:xfrm>
          <a:prstGeom prst="wedgeEllipseCallout">
            <a:avLst>
              <a:gd name="adj1" fmla="val -43750"/>
              <a:gd name="adj2" fmla="val 70000"/>
            </a:avLst>
          </a:prstGeom>
          <a:noFill/>
          <a:ln w="9525">
            <a:noFill/>
            <a:miter lim="800000"/>
            <a:headEnd/>
            <a:tailEnd/>
          </a:ln>
        </p:spPr>
        <p:txBody>
          <a:bodyPr/>
          <a:lstStyle/>
          <a:p>
            <a:pPr algn="ctr"/>
            <a:endParaRPr lang="en-US" sz="2000">
              <a:latin typeface=".VnTime" pitchFamily="34" charset="0"/>
            </a:endParaRPr>
          </a:p>
        </p:txBody>
      </p:sp>
      <p:sp>
        <p:nvSpPr>
          <p:cNvPr id="20490" name="Rectangle 10"/>
          <p:cNvSpPr>
            <a:spLocks noChangeArrowheads="1"/>
          </p:cNvSpPr>
          <p:nvPr/>
        </p:nvSpPr>
        <p:spPr bwMode="auto">
          <a:xfrm>
            <a:off x="406400" y="1905001"/>
            <a:ext cx="11480800" cy="3293209"/>
          </a:xfrm>
          <a:prstGeom prst="rect">
            <a:avLst/>
          </a:prstGeom>
          <a:solidFill>
            <a:schemeClr val="accent4">
              <a:lumMod val="20000"/>
              <a:lumOff val="80000"/>
            </a:schemeClr>
          </a:solidFill>
          <a:ln w="19050" algn="ctr">
            <a:noFill/>
            <a:miter lim="800000"/>
            <a:headEnd/>
            <a:tailEnd/>
          </a:ln>
          <a:effectLst/>
        </p:spPr>
        <p:txBody>
          <a:bodyPr anchor="ctr">
            <a:spAutoFit/>
          </a:bodyPr>
          <a:lstStyle/>
          <a:p>
            <a:pPr algn="just">
              <a:tabLst>
                <a:tab pos="228600" algn="l"/>
              </a:tabLst>
              <a:defRPr/>
            </a:pP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Là</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sự</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nhất</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quán</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về</a:t>
            </a:r>
            <a:r>
              <a:rPr lang="en-US" sz="2600" b="1" i="1" dirty="0">
                <a:latin typeface="Times New Roman" pitchFamily="18" charset="0"/>
                <a:cs typeface="Times New Roman" pitchFamily="18" charset="0"/>
              </a:rPr>
              <a:t> ý </a:t>
            </a:r>
            <a:r>
              <a:rPr lang="en-US" sz="2600" b="1" i="1" dirty="0" err="1">
                <a:latin typeface="Times New Roman" pitchFamily="18" charset="0"/>
                <a:cs typeface="Times New Roman" pitchFamily="18" charset="0"/>
              </a:rPr>
              <a:t>đồ</a:t>
            </a:r>
            <a:r>
              <a:rPr lang="en-US" sz="2600" b="1" i="1" dirty="0">
                <a:latin typeface="Times New Roman" pitchFamily="18" charset="0"/>
                <a:cs typeface="Times New Roman" pitchFamily="18" charset="0"/>
              </a:rPr>
              <a:t>, ý </a:t>
            </a:r>
            <a:r>
              <a:rPr lang="en-US" sz="2600" b="1" i="1" dirty="0" err="1">
                <a:latin typeface="Times New Roman" pitchFamily="18" charset="0"/>
                <a:cs typeface="Times New Roman" pitchFamily="18" charset="0"/>
              </a:rPr>
              <a:t>kiến</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cảm</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xúc</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của</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người</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viết</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được</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thể</a:t>
            </a:r>
            <a:r>
              <a:rPr lang="en-US" sz="2600" b="1" i="1" dirty="0">
                <a:latin typeface="Times New Roman" pitchFamily="18" charset="0"/>
                <a:cs typeface="Times New Roman" pitchFamily="18" charset="0"/>
              </a:rPr>
              <a:t> </a:t>
            </a:r>
            <a:r>
              <a:rPr lang="en-US" sz="2600" b="1" i="1" dirty="0" err="1">
                <a:latin typeface="Times New Roman" pitchFamily="18" charset="0"/>
                <a:cs typeface="Times New Roman" pitchFamily="18" charset="0"/>
              </a:rPr>
              <a:t>hiện</a:t>
            </a:r>
            <a:r>
              <a:rPr lang="en-US" sz="2600" b="1" i="1" dirty="0">
                <a:latin typeface="Times New Roman" pitchFamily="18" charset="0"/>
                <a:cs typeface="Times New Roman" pitchFamily="18" charset="0"/>
              </a:rPr>
              <a:t> ở:</a:t>
            </a:r>
            <a:endParaRPr lang="en-US" sz="2600" b="1" dirty="0">
              <a:latin typeface="Times New Roman" pitchFamily="18" charset="0"/>
              <a:cs typeface="Times New Roman" pitchFamily="18" charset="0"/>
            </a:endParaRPr>
          </a:p>
          <a:p>
            <a:pPr lvl="3">
              <a:buFontTx/>
              <a:buChar char="-"/>
              <a:tabLst>
                <a:tab pos="228600" algn="l"/>
              </a:tabLst>
              <a:defRPr/>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thức</a:t>
            </a:r>
            <a:r>
              <a:rPr lang="en-US" sz="2600" b="1" i="1" dirty="0" smtClean="0">
                <a:latin typeface=".VnTime" pitchFamily="34" charset="0"/>
              </a:rPr>
              <a:t>: </a:t>
            </a:r>
            <a:r>
              <a:rPr lang="en-US" sz="2600" b="1" i="1" dirty="0" err="1" smtClean="0">
                <a:latin typeface=".VnTime" pitchFamily="34" charset="0"/>
              </a:rPr>
              <a:t>Nhan</a:t>
            </a:r>
            <a:r>
              <a:rPr lang="en-US" sz="2600" b="1" i="1" dirty="0" smtClean="0">
                <a:latin typeface=".VnTime" pitchFamily="34" charset="0"/>
              </a:rPr>
              <a:t> </a:t>
            </a:r>
            <a:r>
              <a:rPr lang="en-US" sz="2600" b="1" i="1" dirty="0">
                <a:latin typeface=".VnTime" pitchFamily="34" charset="0"/>
              </a:rPr>
              <a:t>®</a:t>
            </a:r>
            <a:r>
              <a:rPr lang="en-US" sz="2600" b="1" i="1" dirty="0" smtClean="0">
                <a:latin typeface=".VnTime" pitchFamily="34" charset="0"/>
              </a:rPr>
              <a:t>Ò</a:t>
            </a:r>
          </a:p>
          <a:p>
            <a:pPr lvl="3">
              <a:tabLst>
                <a:tab pos="228600" algn="l"/>
              </a:tabLst>
              <a:defRPr/>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Nội</a:t>
            </a:r>
            <a:r>
              <a:rPr lang="en-US" sz="2600" b="1" dirty="0" smtClean="0">
                <a:latin typeface="Times New Roman" pitchFamily="18" charset="0"/>
                <a:cs typeface="Times New Roman" pitchFamily="18" charset="0"/>
              </a:rPr>
              <a:t> dung:</a:t>
            </a:r>
            <a:endParaRPr lang="en-US" sz="2600" b="1" dirty="0">
              <a:latin typeface="Times New Roman" pitchFamily="18" charset="0"/>
              <a:cs typeface="Times New Roman" pitchFamily="18" charset="0"/>
            </a:endParaRPr>
          </a:p>
          <a:p>
            <a:pPr lvl="3">
              <a:tabLst>
                <a:tab pos="228600" algn="l"/>
              </a:tabLst>
              <a:defRPr/>
            </a:pPr>
            <a:r>
              <a:rPr lang="en-US" sz="2600" b="1" i="1" dirty="0">
                <a:latin typeface=".VnTime" pitchFamily="34" charset="0"/>
              </a:rPr>
              <a:t>+ </a:t>
            </a:r>
            <a:r>
              <a:rPr lang="en-US" sz="2600" b="1" i="1" dirty="0" err="1">
                <a:latin typeface=".VnTime" pitchFamily="34" charset="0"/>
              </a:rPr>
              <a:t>Quan</a:t>
            </a:r>
            <a:r>
              <a:rPr lang="en-US" sz="2600" b="1" i="1" dirty="0">
                <a:latin typeface=".VnTime" pitchFamily="34" charset="0"/>
              </a:rPr>
              <a:t> </a:t>
            </a:r>
            <a:r>
              <a:rPr lang="en-US" sz="2600" b="1" i="1" dirty="0" err="1">
                <a:latin typeface=".VnTime" pitchFamily="34" charset="0"/>
              </a:rPr>
              <a:t>hÖ</a:t>
            </a:r>
            <a:r>
              <a:rPr lang="en-US" sz="2600" b="1" i="1" dirty="0">
                <a:latin typeface=".VnTime" pitchFamily="34" charset="0"/>
              </a:rPr>
              <a:t> </a:t>
            </a:r>
            <a:r>
              <a:rPr lang="en-US" sz="2600" b="1" i="1" dirty="0" err="1">
                <a:latin typeface=".VnTime" pitchFamily="34" charset="0"/>
              </a:rPr>
              <a:t>gi÷a</a:t>
            </a:r>
            <a:r>
              <a:rPr lang="en-US" sz="2600" b="1" i="1" dirty="0">
                <a:latin typeface=".VnTime" pitchFamily="34" charset="0"/>
              </a:rPr>
              <a:t> </a:t>
            </a:r>
            <a:r>
              <a:rPr lang="en-US" sz="2600" b="1" i="1" dirty="0" err="1">
                <a:latin typeface=".VnTime" pitchFamily="34" charset="0"/>
              </a:rPr>
              <a:t>c¸c</a:t>
            </a:r>
            <a:r>
              <a:rPr lang="en-US" sz="2600" b="1" i="1" dirty="0">
                <a:latin typeface=".VnTime" pitchFamily="34" charset="0"/>
              </a:rPr>
              <a:t> </a:t>
            </a:r>
            <a:r>
              <a:rPr lang="en-US" sz="2600" b="1" i="1" dirty="0" err="1">
                <a:latin typeface=".VnTime" pitchFamily="34" charset="0"/>
              </a:rPr>
              <a:t>phÇn</a:t>
            </a:r>
            <a:r>
              <a:rPr lang="en-US" sz="2600" b="1" i="1" dirty="0">
                <a:latin typeface=".VnTime" pitchFamily="34" charset="0"/>
              </a:rPr>
              <a:t> </a:t>
            </a:r>
            <a:r>
              <a:rPr lang="en-US" sz="2600" b="1" i="1" dirty="0" err="1">
                <a:latin typeface=".VnTime" pitchFamily="34" charset="0"/>
              </a:rPr>
              <a:t>trong</a:t>
            </a:r>
            <a:r>
              <a:rPr lang="en-US" sz="2600" b="1" i="1" dirty="0">
                <a:latin typeface=".VnTime" pitchFamily="34" charset="0"/>
              </a:rPr>
              <a:t> </a:t>
            </a:r>
            <a:r>
              <a:rPr lang="en-US" sz="2600" b="1" i="1" dirty="0" err="1">
                <a:latin typeface=".VnTime" pitchFamily="34" charset="0"/>
              </a:rPr>
              <a:t>v¨n</a:t>
            </a:r>
            <a:r>
              <a:rPr lang="en-US" sz="2600" b="1" i="1" dirty="0">
                <a:latin typeface=".VnTime" pitchFamily="34" charset="0"/>
              </a:rPr>
              <a:t> </a:t>
            </a:r>
            <a:r>
              <a:rPr lang="en-US" sz="2600" b="1" i="1" dirty="0" err="1">
                <a:latin typeface=".VnTime" pitchFamily="34" charset="0"/>
              </a:rPr>
              <a:t>b¶n</a:t>
            </a:r>
            <a:endParaRPr lang="en-US" sz="2600" b="1" i="1" dirty="0">
              <a:latin typeface=".VnTime" pitchFamily="34" charset="0"/>
            </a:endParaRPr>
          </a:p>
          <a:p>
            <a:pPr lvl="3">
              <a:tabLst>
                <a:tab pos="228600" algn="l"/>
              </a:tabLst>
              <a:defRPr/>
            </a:pPr>
            <a:r>
              <a:rPr lang="en-US" sz="2600" b="1" i="1" dirty="0">
                <a:latin typeface=".VnTime" pitchFamily="34" charset="0"/>
              </a:rPr>
              <a:t>+ </a:t>
            </a:r>
            <a:r>
              <a:rPr lang="en-US" sz="2600" b="1" i="1" dirty="0" err="1">
                <a:latin typeface=".VnTime" pitchFamily="34" charset="0"/>
              </a:rPr>
              <a:t>C¸c</a:t>
            </a:r>
            <a:r>
              <a:rPr lang="en-US" sz="2600" b="1" i="1" dirty="0">
                <a:latin typeface=".VnTime" pitchFamily="34" charset="0"/>
              </a:rPr>
              <a:t> </a:t>
            </a:r>
            <a:r>
              <a:rPr lang="en-US" sz="2600" b="1" i="1" dirty="0" err="1">
                <a:latin typeface=".VnTime" pitchFamily="34" charset="0"/>
              </a:rPr>
              <a:t>tõ</a:t>
            </a:r>
            <a:r>
              <a:rPr lang="en-US" sz="2600" b="1" i="1" dirty="0">
                <a:latin typeface=".VnTime" pitchFamily="34" charset="0"/>
              </a:rPr>
              <a:t> </a:t>
            </a:r>
            <a:r>
              <a:rPr lang="en-US" sz="2600" b="1" i="1" dirty="0" err="1">
                <a:latin typeface=".VnTime" pitchFamily="34" charset="0"/>
              </a:rPr>
              <a:t>ng</a:t>
            </a:r>
            <a:r>
              <a:rPr lang="en-US" sz="2600" b="1" i="1" dirty="0">
                <a:latin typeface=".VnTime" pitchFamily="34" charset="0"/>
              </a:rPr>
              <a:t>÷ then </a:t>
            </a:r>
            <a:r>
              <a:rPr lang="en-US" sz="2600" b="1" i="1" dirty="0" err="1">
                <a:latin typeface=".VnTime" pitchFamily="34" charset="0"/>
              </a:rPr>
              <a:t>chèt</a:t>
            </a:r>
            <a:r>
              <a:rPr lang="en-US" sz="2600" b="1" i="1" dirty="0">
                <a:latin typeface=".VnTime" pitchFamily="34" charset="0"/>
              </a:rPr>
              <a:t> </a:t>
            </a:r>
            <a:r>
              <a:rPr lang="en-US" sz="2600" b="1" i="1" dirty="0" err="1">
                <a:latin typeface=".VnTime" pitchFamily="34" charset="0"/>
              </a:rPr>
              <a:t>lÆp</a:t>
            </a:r>
            <a:r>
              <a:rPr lang="en-US" sz="2600" b="1" i="1" dirty="0">
                <a:latin typeface=".VnTime" pitchFamily="34" charset="0"/>
              </a:rPr>
              <a:t> l¹i</a:t>
            </a:r>
            <a:r>
              <a:rPr lang="en-US" sz="2600" b="1" i="1" dirty="0" smtClean="0">
                <a:latin typeface=".VnTime" pitchFamily="34" charset="0"/>
              </a:rPr>
              <a:t>.</a:t>
            </a:r>
            <a:endParaRPr lang="en-US" sz="2600" b="1" i="1" dirty="0">
              <a:latin typeface=".VnTime" pitchFamily="34" charset="0"/>
            </a:endParaRPr>
          </a:p>
          <a:p>
            <a:pPr lvl="3">
              <a:tabLst>
                <a:tab pos="228600" algn="l"/>
              </a:tabLst>
              <a:defRPr/>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Đối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tượng</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xoay</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quanh</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nhân</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vật</a:t>
            </a:r>
            <a:endParaRPr lang="en-US" sz="2600" b="1" dirty="0">
              <a:latin typeface="Times New Roman" pitchFamily="18" charset="0"/>
              <a:cs typeface="Times New Roman" pitchFamily="18" charset="0"/>
            </a:endParaRPr>
          </a:p>
          <a:p>
            <a:pPr algn="just">
              <a:tabLst>
                <a:tab pos="228600" algn="l"/>
              </a:tabLst>
              <a:defRPr/>
            </a:pPr>
            <a:endParaRPr lang="en-US" sz="2600" b="1" dirty="0">
              <a:latin typeface=".VnTime" pitchFamily="34" charset="0"/>
            </a:endParaRPr>
          </a:p>
          <a:p>
            <a:pPr>
              <a:tabLst>
                <a:tab pos="228600" algn="l"/>
              </a:tabLst>
              <a:defRPr/>
            </a:pPr>
            <a:r>
              <a:rPr lang="en-US" sz="2600" b="1" i="1" dirty="0">
                <a:latin typeface=".VnTime" pitchFamily="34" charset="0"/>
              </a:rPr>
              <a:t> </a:t>
            </a:r>
            <a:endParaRPr lang="en-US" sz="2600" b="1" dirty="0">
              <a:latin typeface=".VnTime" pitchFamily="34" charset="0"/>
            </a:endParaRPr>
          </a:p>
        </p:txBody>
      </p:sp>
      <p:sp>
        <p:nvSpPr>
          <p:cNvPr id="17412" name="Rectangle 12"/>
          <p:cNvSpPr>
            <a:spLocks noChangeArrowheads="1"/>
          </p:cNvSpPr>
          <p:nvPr/>
        </p:nvSpPr>
        <p:spPr bwMode="auto">
          <a:xfrm>
            <a:off x="156755" y="1345474"/>
            <a:ext cx="6348548" cy="533400"/>
          </a:xfrm>
          <a:prstGeom prst="rect">
            <a:avLst/>
          </a:prstGeom>
          <a:noFill/>
          <a:ln w="9525">
            <a:noFill/>
            <a:miter lim="800000"/>
            <a:headEnd/>
            <a:tailEnd/>
          </a:ln>
        </p:spPr>
        <p:txBody>
          <a:bodyPr anchor="ctr"/>
          <a:lstStyle/>
          <a:p>
            <a:pPr algn="ctr"/>
            <a:r>
              <a:rPr lang="en-US" sz="2400" b="1" u="sng" dirty="0">
                <a:solidFill>
                  <a:srgbClr val="FF0000"/>
                </a:solidFill>
              </a:rPr>
              <a:t>2. TÍNH THỐNG NHẤT VỀ CHỦ ĐỀ CỦA VĂN BẢN</a:t>
            </a:r>
          </a:p>
        </p:txBody>
      </p:sp>
      <p:grpSp>
        <p:nvGrpSpPr>
          <p:cNvPr id="2" name="Group 13"/>
          <p:cNvGrpSpPr>
            <a:grpSpLocks/>
          </p:cNvGrpSpPr>
          <p:nvPr/>
        </p:nvGrpSpPr>
        <p:grpSpPr bwMode="auto">
          <a:xfrm>
            <a:off x="0" y="0"/>
            <a:ext cx="12192000" cy="685800"/>
            <a:chOff x="0" y="0"/>
            <a:chExt cx="5760" cy="432"/>
          </a:xfrm>
        </p:grpSpPr>
        <p:sp>
          <p:nvSpPr>
            <p:cNvPr id="17416" name="Rectangle 14"/>
            <p:cNvSpPr>
              <a:spLocks noChangeArrowheads="1"/>
            </p:cNvSpPr>
            <p:nvPr/>
          </p:nvSpPr>
          <p:spPr bwMode="auto">
            <a:xfrm>
              <a:off x="0" y="0"/>
              <a:ext cx="5760" cy="432"/>
            </a:xfrm>
            <a:prstGeom prst="rect">
              <a:avLst/>
            </a:prstGeom>
            <a:solidFill>
              <a:srgbClr val="FFFF00"/>
            </a:solidFill>
            <a:ln w="9525">
              <a:solidFill>
                <a:schemeClr val="tx1"/>
              </a:solidFill>
              <a:miter lim="800000"/>
              <a:headEnd/>
              <a:tailEnd/>
            </a:ln>
          </p:spPr>
          <p:txBody>
            <a:bodyPr wrap="none" anchor="ctr"/>
            <a:lstStyle/>
            <a:p>
              <a:pPr algn="ctr">
                <a:spcBef>
                  <a:spcPct val="50000"/>
                </a:spcBef>
              </a:pPr>
              <a:endParaRPr lang="en-US" sz="3200" b="1">
                <a:solidFill>
                  <a:srgbClr val="FF0000"/>
                </a:solidFill>
                <a:latin typeface="Times New Roman" pitchFamily="18" charset="0"/>
              </a:endParaRPr>
            </a:p>
          </p:txBody>
        </p:sp>
        <p:pic>
          <p:nvPicPr>
            <p:cNvPr id="17417" name="Picture 18" descr="Books"/>
            <p:cNvPicPr>
              <a:picLocks noChangeAspect="1" noChangeArrowheads="1"/>
            </p:cNvPicPr>
            <p:nvPr/>
          </p:nvPicPr>
          <p:blipFill>
            <a:blip r:embed="rId3"/>
            <a:srcRect/>
            <a:stretch>
              <a:fillRect/>
            </a:stretch>
          </p:blipFill>
          <p:spPr bwMode="auto">
            <a:xfrm>
              <a:off x="5109" y="99"/>
              <a:ext cx="310" cy="212"/>
            </a:xfrm>
            <a:prstGeom prst="rect">
              <a:avLst/>
            </a:prstGeom>
            <a:noFill/>
            <a:ln w="9525">
              <a:noFill/>
              <a:miter lim="800000"/>
              <a:headEnd/>
              <a:tailEnd/>
            </a:ln>
          </p:spPr>
        </p:pic>
        <p:sp>
          <p:nvSpPr>
            <p:cNvPr id="17418" name="WordArt 22"/>
            <p:cNvSpPr>
              <a:spLocks noChangeArrowheads="1" noChangeShapeType="1" noTextEdit="1"/>
            </p:cNvSpPr>
            <p:nvPr/>
          </p:nvSpPr>
          <p:spPr bwMode="auto">
            <a:xfrm>
              <a:off x="1248" y="96"/>
              <a:ext cx="3456" cy="288"/>
            </a:xfrm>
            <a:prstGeom prst="rect">
              <a:avLst/>
            </a:prstGeom>
          </p:spPr>
          <p:txBody>
            <a:bodyPr wrap="none" fromWordArt="1">
              <a:prstTxWarp prst="textPlain">
                <a:avLst>
                  <a:gd name="adj" fmla="val 50000"/>
                </a:avLst>
              </a:prstTxWarp>
            </a:bodyPr>
            <a:lstStyle/>
            <a:p>
              <a:pPr algn="ctr"/>
              <a:r>
                <a:rPr lang="en-US" sz="2800" b="1" kern="10">
                  <a:ln w="9525">
                    <a:solidFill>
                      <a:srgbClr val="000000"/>
                    </a:solidFill>
                    <a:round/>
                    <a:headEnd/>
                    <a:tailEnd/>
                  </a:ln>
                  <a:solidFill>
                    <a:schemeClr val="tx2"/>
                  </a:solidFill>
                  <a:latin typeface=".VnTimeH"/>
                </a:rPr>
                <a:t>tÝnh thèng nhÊt vÒ chñ ®Ò cña v¨n b¶n</a:t>
              </a:r>
            </a:p>
          </p:txBody>
        </p:sp>
      </p:grpSp>
      <p:sp>
        <p:nvSpPr>
          <p:cNvPr id="17414" name="Rectangle 23"/>
          <p:cNvSpPr>
            <a:spLocks noChangeArrowheads="1"/>
          </p:cNvSpPr>
          <p:nvPr/>
        </p:nvSpPr>
        <p:spPr bwMode="auto">
          <a:xfrm>
            <a:off x="304800" y="914400"/>
            <a:ext cx="8331200" cy="381000"/>
          </a:xfrm>
          <a:prstGeom prst="rect">
            <a:avLst/>
          </a:prstGeom>
          <a:noFill/>
          <a:ln w="9525">
            <a:noFill/>
            <a:miter lim="800000"/>
            <a:headEnd/>
            <a:tailEnd/>
          </a:ln>
        </p:spPr>
        <p:txBody>
          <a:bodyPr/>
          <a:lstStyle/>
          <a:p>
            <a:pPr marL="342900" indent="-342900">
              <a:lnSpc>
                <a:spcPct val="75000"/>
              </a:lnSpc>
              <a:spcBef>
                <a:spcPct val="20000"/>
              </a:spcBef>
            </a:pPr>
            <a:r>
              <a:rPr lang="en-US" sz="2400" b="1" u="sng">
                <a:solidFill>
                  <a:srgbClr val="FF0000"/>
                </a:solidFill>
                <a:latin typeface=".VnTimeH" pitchFamily="34" charset="0"/>
              </a:rPr>
              <a:t>1. Chñ ®Ò cña v¨n b¶n</a:t>
            </a:r>
          </a:p>
        </p:txBody>
      </p:sp>
      <p:sp>
        <p:nvSpPr>
          <p:cNvPr id="10" name="TextBox 9"/>
          <p:cNvSpPr txBox="1">
            <a:spLocks noChangeArrowheads="1"/>
          </p:cNvSpPr>
          <p:nvPr/>
        </p:nvSpPr>
        <p:spPr bwMode="auto">
          <a:xfrm>
            <a:off x="2949302" y="5068388"/>
            <a:ext cx="5689600" cy="800100"/>
          </a:xfrm>
          <a:prstGeom prst="rect">
            <a:avLst/>
          </a:prstGeom>
          <a:solidFill>
            <a:schemeClr val="bg2"/>
          </a:solidFill>
          <a:ln w="9525">
            <a:noFill/>
            <a:miter lim="800000"/>
            <a:headEnd/>
            <a:tailEnd/>
          </a:ln>
        </p:spPr>
        <p:txBody>
          <a:bodyPr>
            <a:spAutoFit/>
          </a:bodyPr>
          <a:lstStyle/>
          <a:p>
            <a:pPr algn="ctr"/>
            <a:r>
              <a:rPr lang="en-US" sz="2800" b="1">
                <a:solidFill>
                  <a:srgbClr val="FF0000"/>
                </a:solidFill>
                <a:latin typeface="Times New Roman" pitchFamily="18" charset="0"/>
                <a:cs typeface="Times New Roman" pitchFamily="18" charset="0"/>
              </a:rPr>
              <a:t>*</a:t>
            </a:r>
            <a:r>
              <a:rPr lang="en-US" sz="2800" b="1" u="sng">
                <a:solidFill>
                  <a:srgbClr val="FF0000"/>
                </a:solidFill>
                <a:latin typeface="Times New Roman" pitchFamily="18" charset="0"/>
                <a:cs typeface="Times New Roman" pitchFamily="18" charset="0"/>
              </a:rPr>
              <a:t>Ghi nhớ: Sgk/12</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0490">
                                            <p:txEl>
                                              <p:pRg st="7" end="7"/>
                                            </p:txEl>
                                          </p:spTgt>
                                        </p:tgtEl>
                                        <p:attrNameLst>
                                          <p:attrName>style.visibility</p:attrName>
                                        </p:attrNameLst>
                                      </p:cBhvr>
                                      <p:to>
                                        <p:strVal val="visible"/>
                                      </p:to>
                                    </p:set>
                                    <p:anim calcmode="discrete" valueType="clr">
                                      <p:cBhvr override="childStyle">
                                        <p:cTn id="7" dur="80"/>
                                        <p:tgtEl>
                                          <p:spTgt spid="20490">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90">
                                            <p:txEl>
                                              <p:pRg st="7" end="7"/>
                                            </p:txEl>
                                          </p:spTgt>
                                        </p:tgtEl>
                                        <p:attrNameLst>
                                          <p:attrName>fillcolor</p:attrName>
                                        </p:attrNameLst>
                                      </p:cBhvr>
                                      <p:tavLst>
                                        <p:tav tm="0">
                                          <p:val>
                                            <p:clrVal>
                                              <a:schemeClr val="accent2"/>
                                            </p:clrVal>
                                          </p:val>
                                        </p:tav>
                                        <p:tav tm="50000">
                                          <p:val>
                                            <p:clrVal>
                                              <a:schemeClr val="hlink"/>
                                            </p:clrVal>
                                          </p:val>
                                        </p:tav>
                                      </p:tavLst>
                                    </p:anim>
                                    <p:set>
                                      <p:cBhvr>
                                        <p:cTn id="9" dur="80"/>
                                        <p:tgtEl>
                                          <p:spTgt spid="20490">
                                            <p:txEl>
                                              <p:pRg st="7" end="7"/>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1733" y="1676401"/>
            <a:ext cx="11582400" cy="519113"/>
          </a:xfrm>
          <a:prstGeom prst="rect">
            <a:avLst/>
          </a:prstGeom>
          <a:noFill/>
          <a:ln w="9525">
            <a:noFill/>
            <a:miter lim="800000"/>
            <a:headEnd/>
            <a:tailEnd/>
          </a:ln>
        </p:spPr>
        <p:txBody>
          <a:bodyPr>
            <a:spAutoFit/>
          </a:bodyPr>
          <a:lstStyle/>
          <a:p>
            <a:pPr eaLnBrk="1" hangingPunct="1">
              <a:spcBef>
                <a:spcPct val="50000"/>
              </a:spcBef>
            </a:pPr>
            <a:endParaRPr lang="en-US" altLang="en-US" sz="2800">
              <a:latin typeface="Times New Roman" pitchFamily="18" charset="0"/>
            </a:endParaRPr>
          </a:p>
        </p:txBody>
      </p:sp>
      <p:sp>
        <p:nvSpPr>
          <p:cNvPr id="3075" name="Text Box 3"/>
          <p:cNvSpPr txBox="1">
            <a:spLocks noChangeArrowheads="1"/>
          </p:cNvSpPr>
          <p:nvPr/>
        </p:nvSpPr>
        <p:spPr bwMode="auto">
          <a:xfrm>
            <a:off x="1524000" y="1371601"/>
            <a:ext cx="10464800" cy="519113"/>
          </a:xfrm>
          <a:prstGeom prst="rect">
            <a:avLst/>
          </a:prstGeom>
          <a:noFill/>
          <a:ln w="9525">
            <a:noFill/>
            <a:miter lim="800000"/>
            <a:headEnd/>
            <a:tailEnd/>
          </a:ln>
        </p:spPr>
        <p:txBody>
          <a:bodyPr>
            <a:spAutoFit/>
          </a:bodyPr>
          <a:lstStyle/>
          <a:p>
            <a:pPr eaLnBrk="1" hangingPunct="1">
              <a:spcBef>
                <a:spcPct val="50000"/>
              </a:spcBef>
            </a:pPr>
            <a:endParaRPr lang="en-US" altLang="en-US" sz="2800">
              <a:latin typeface="Times New Roman" pitchFamily="18" charset="0"/>
            </a:endParaRPr>
          </a:p>
        </p:txBody>
      </p:sp>
      <p:sp>
        <p:nvSpPr>
          <p:cNvPr id="3076" name="Text Box 6"/>
          <p:cNvSpPr txBox="1">
            <a:spLocks noChangeArrowheads="1"/>
          </p:cNvSpPr>
          <p:nvPr/>
        </p:nvSpPr>
        <p:spPr bwMode="auto">
          <a:xfrm>
            <a:off x="2150533" y="1828801"/>
            <a:ext cx="10464800" cy="519113"/>
          </a:xfrm>
          <a:prstGeom prst="rect">
            <a:avLst/>
          </a:prstGeom>
          <a:noFill/>
          <a:ln w="9525">
            <a:noFill/>
            <a:miter lim="800000"/>
            <a:headEnd/>
            <a:tailEnd/>
          </a:ln>
        </p:spPr>
        <p:txBody>
          <a:bodyPr>
            <a:spAutoFit/>
          </a:bodyPr>
          <a:lstStyle/>
          <a:p>
            <a:pPr eaLnBrk="1" hangingPunct="1">
              <a:spcBef>
                <a:spcPct val="50000"/>
              </a:spcBef>
            </a:pPr>
            <a:endParaRPr lang="en-US" altLang="en-US" sz="2800">
              <a:latin typeface="Times New Roman" pitchFamily="18" charset="0"/>
            </a:endParaRPr>
          </a:p>
        </p:txBody>
      </p:sp>
      <p:sp>
        <p:nvSpPr>
          <p:cNvPr id="3077" name="Text Box 7"/>
          <p:cNvSpPr txBox="1">
            <a:spLocks noChangeArrowheads="1"/>
          </p:cNvSpPr>
          <p:nvPr/>
        </p:nvSpPr>
        <p:spPr bwMode="auto">
          <a:xfrm>
            <a:off x="2353733" y="1765300"/>
            <a:ext cx="10464800" cy="519113"/>
          </a:xfrm>
          <a:prstGeom prst="rect">
            <a:avLst/>
          </a:prstGeom>
          <a:noFill/>
          <a:ln w="9525">
            <a:noFill/>
            <a:miter lim="800000"/>
            <a:headEnd/>
            <a:tailEnd/>
          </a:ln>
        </p:spPr>
        <p:txBody>
          <a:bodyPr>
            <a:spAutoFit/>
          </a:bodyPr>
          <a:lstStyle/>
          <a:p>
            <a:pPr eaLnBrk="1" hangingPunct="1">
              <a:spcBef>
                <a:spcPct val="50000"/>
              </a:spcBef>
            </a:pPr>
            <a:endParaRPr lang="en-US" altLang="en-US" sz="2800">
              <a:latin typeface="Times New Roman" pitchFamily="18" charset="0"/>
            </a:endParaRPr>
          </a:p>
        </p:txBody>
      </p:sp>
      <p:sp>
        <p:nvSpPr>
          <p:cNvPr id="3078" name="Rectangle 8"/>
          <p:cNvSpPr>
            <a:spLocks noChangeArrowheads="1"/>
          </p:cNvSpPr>
          <p:nvPr/>
        </p:nvSpPr>
        <p:spPr bwMode="auto">
          <a:xfrm>
            <a:off x="0" y="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79" name="Rectangle 9"/>
          <p:cNvSpPr>
            <a:spLocks noChangeArrowheads="1"/>
          </p:cNvSpPr>
          <p:nvPr/>
        </p:nvSpPr>
        <p:spPr bwMode="auto">
          <a:xfrm>
            <a:off x="-16933" y="3602039"/>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80" name="Rectangle 10"/>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81" name="Rectangle 11"/>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82" name="Rectangle 12"/>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83" name="Rectangle 13"/>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84" name="Rectangle 14"/>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85" name="Rectangle 15"/>
          <p:cNvSpPr>
            <a:spLocks noChangeArrowheads="1"/>
          </p:cNvSpPr>
          <p:nvPr/>
        </p:nvSpPr>
        <p:spPr bwMode="auto">
          <a:xfrm>
            <a:off x="-16933" y="3582989"/>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3086" name="Rectangle 16"/>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83986" name="AutoShape 18"/>
          <p:cNvSpPr>
            <a:spLocks noChangeArrowheads="1"/>
          </p:cNvSpPr>
          <p:nvPr/>
        </p:nvSpPr>
        <p:spPr bwMode="auto">
          <a:xfrm>
            <a:off x="609600" y="990600"/>
            <a:ext cx="11379200" cy="762000"/>
          </a:xfrm>
          <a:prstGeom prst="wedgeRoundRectCallout">
            <a:avLst>
              <a:gd name="adj1" fmla="val -36366"/>
              <a:gd name="adj2" fmla="val 107500"/>
              <a:gd name="adj3" fmla="val 16667"/>
            </a:avLst>
          </a:prstGeom>
          <a:solidFill>
            <a:srgbClr val="008000">
              <a:alpha val="78000"/>
            </a:srgbClr>
          </a:solidFill>
          <a:ln w="38100" algn="ctr">
            <a:solidFill>
              <a:schemeClr val="tx1"/>
            </a:solidFill>
            <a:miter lim="800000"/>
            <a:headEnd/>
            <a:tailEnd/>
          </a:ln>
          <a:effectLst>
            <a:outerShdw dist="35921" dir="2700000" algn="ctr" rotWithShape="0">
              <a:schemeClr val="bg2"/>
            </a:outerShdw>
          </a:effectLst>
        </p:spPr>
        <p:txBody>
          <a:bodyPr anchor="ctr"/>
          <a:lstStyle/>
          <a:p>
            <a:pPr eaLnBrk="1" hangingPunct="1">
              <a:defRPr/>
            </a:pPr>
            <a:r>
              <a:rPr lang="en-US" sz="2800" b="1" u="sng">
                <a:solidFill>
                  <a:srgbClr val="FFCC00"/>
                </a:solidFill>
                <a:effectLst>
                  <a:outerShdw blurRad="38100" dist="38100" dir="2700000" algn="tl">
                    <a:srgbClr val="000000"/>
                  </a:outerShdw>
                </a:effectLst>
                <a:latin typeface="Times New Roman" pitchFamily="18" charset="0"/>
              </a:rPr>
              <a:t>C</a:t>
            </a:r>
            <a:r>
              <a:rPr lang="en-US" sz="2800" b="1" u="sng">
                <a:solidFill>
                  <a:srgbClr val="FFCC00"/>
                </a:solidFill>
                <a:effectLst>
                  <a:outerShdw blurRad="38100" dist="38100" dir="2700000" algn="tl">
                    <a:srgbClr val="000000"/>
                  </a:outerShdw>
                </a:effectLst>
              </a:rPr>
              <a:t>âu 1</a:t>
            </a:r>
            <a:r>
              <a:rPr lang="en-US" sz="2800" b="1">
                <a:solidFill>
                  <a:srgbClr val="FFCC00"/>
                </a:solidFill>
                <a:effectLst>
                  <a:outerShdw blurRad="38100" dist="38100" dir="2700000" algn="tl">
                    <a:srgbClr val="000000"/>
                  </a:outerShdw>
                </a:effectLst>
              </a:rPr>
              <a:t>: </a:t>
            </a:r>
            <a:r>
              <a:rPr lang="en-US" sz="2800" b="1" i="1">
                <a:solidFill>
                  <a:srgbClr val="FFCC00"/>
                </a:solidFill>
              </a:rPr>
              <a:t>Đề tài của truyện ngắn “Tôi đi học” là:</a:t>
            </a:r>
          </a:p>
        </p:txBody>
      </p:sp>
      <p:grpSp>
        <p:nvGrpSpPr>
          <p:cNvPr id="2" name="Group 19"/>
          <p:cNvGrpSpPr>
            <a:grpSpLocks/>
          </p:cNvGrpSpPr>
          <p:nvPr/>
        </p:nvGrpSpPr>
        <p:grpSpPr bwMode="auto">
          <a:xfrm>
            <a:off x="321733" y="1960564"/>
            <a:ext cx="11887200" cy="1163637"/>
            <a:chOff x="768" y="968"/>
            <a:chExt cx="3840" cy="671"/>
          </a:xfrm>
        </p:grpSpPr>
        <p:grpSp>
          <p:nvGrpSpPr>
            <p:cNvPr id="3" name="Group 20"/>
            <p:cNvGrpSpPr>
              <a:grpSpLocks/>
            </p:cNvGrpSpPr>
            <p:nvPr/>
          </p:nvGrpSpPr>
          <p:grpSpPr bwMode="auto">
            <a:xfrm>
              <a:off x="768" y="968"/>
              <a:ext cx="3840" cy="671"/>
              <a:chOff x="144" y="968"/>
              <a:chExt cx="4656" cy="671"/>
            </a:xfrm>
          </p:grpSpPr>
          <p:sp>
            <p:nvSpPr>
              <p:cNvPr id="3131" name="Rectangle 21"/>
              <p:cNvSpPr>
                <a:spLocks noChangeArrowheads="1"/>
              </p:cNvSpPr>
              <p:nvPr/>
            </p:nvSpPr>
            <p:spPr bwMode="gray">
              <a:xfrm flipH="1">
                <a:off x="432" y="1164"/>
                <a:ext cx="4368" cy="453"/>
              </a:xfrm>
              <a:prstGeom prst="rect">
                <a:avLst/>
              </a:prstGeom>
              <a:gradFill rotWithShape="1">
                <a:gsLst>
                  <a:gs pos="0">
                    <a:srgbClr val="004B70">
                      <a:alpha val="79999"/>
                    </a:srgbClr>
                  </a:gs>
                  <a:gs pos="100000">
                    <a:srgbClr val="E98931"/>
                  </a:gs>
                </a:gsLst>
                <a:lin ang="0" scaled="1"/>
              </a:gradFill>
              <a:ln w="9525" algn="ctr">
                <a:noFill/>
                <a:miter lim="800000"/>
                <a:headEnd/>
                <a:tailEnd/>
              </a:ln>
            </p:spPr>
            <p:txBody>
              <a:bodyPr wrap="none" anchor="ctr"/>
              <a:lstStyle/>
              <a:p>
                <a:pPr eaLnBrk="1" hangingPunct="1"/>
                <a:endParaRPr lang="en-US" altLang="en-US"/>
              </a:p>
            </p:txBody>
          </p:sp>
          <p:grpSp>
            <p:nvGrpSpPr>
              <p:cNvPr id="4" name="Group 22"/>
              <p:cNvGrpSpPr>
                <a:grpSpLocks/>
              </p:cNvGrpSpPr>
              <p:nvPr/>
            </p:nvGrpSpPr>
            <p:grpSpPr bwMode="auto">
              <a:xfrm flipH="1">
                <a:off x="144" y="968"/>
                <a:ext cx="692" cy="671"/>
                <a:chOff x="1488" y="1940"/>
                <a:chExt cx="432" cy="460"/>
              </a:xfrm>
            </p:grpSpPr>
            <p:grpSp>
              <p:nvGrpSpPr>
                <p:cNvPr id="5" name="Group 23"/>
                <p:cNvGrpSpPr>
                  <a:grpSpLocks/>
                </p:cNvGrpSpPr>
                <p:nvPr/>
              </p:nvGrpSpPr>
              <p:grpSpPr bwMode="auto">
                <a:xfrm>
                  <a:off x="1488" y="1968"/>
                  <a:ext cx="432" cy="432"/>
                  <a:chOff x="2016" y="1920"/>
                  <a:chExt cx="1680" cy="1680"/>
                </a:xfrm>
              </p:grpSpPr>
              <p:sp>
                <p:nvSpPr>
                  <p:cNvPr id="3135" name="Oval 24"/>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w="9525">
                    <a:noFill/>
                    <a:round/>
                    <a:headEnd/>
                    <a:tailEnd/>
                  </a:ln>
                </p:spPr>
                <p:txBody>
                  <a:bodyPr wrap="none" anchor="ctr"/>
                  <a:lstStyle/>
                  <a:p>
                    <a:pPr eaLnBrk="1" hangingPunct="1"/>
                    <a:endParaRPr lang="en-US" altLang="en-US"/>
                  </a:p>
                </p:txBody>
              </p:sp>
              <p:sp>
                <p:nvSpPr>
                  <p:cNvPr id="3136" name="Freeform 25"/>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w="0">
                    <a:noFill/>
                    <a:round/>
                    <a:headEnd/>
                    <a:tailEnd/>
                  </a:ln>
                </p:spPr>
                <p:txBody>
                  <a:bodyPr/>
                  <a:lstStyle/>
                  <a:p>
                    <a:endParaRPr lang="en-US"/>
                  </a:p>
                </p:txBody>
              </p:sp>
            </p:grpSp>
            <p:sp>
              <p:nvSpPr>
                <p:cNvPr id="83994" name="Text Box 26"/>
                <p:cNvSpPr txBox="1">
                  <a:spLocks noChangeArrowheads="1"/>
                </p:cNvSpPr>
                <p:nvPr/>
              </p:nvSpPr>
              <p:spPr bwMode="gray">
                <a:xfrm>
                  <a:off x="1699" y="1940"/>
                  <a:ext cx="45" cy="280"/>
                </a:xfrm>
                <a:prstGeom prst="rect">
                  <a:avLst/>
                </a:prstGeom>
                <a:noFill/>
                <a:ln>
                  <a:noFill/>
                </a:ln>
                <a:effectLst/>
                <a:extLst/>
              </p:spPr>
              <p:txBody>
                <a:bodyPr wrap="none">
                  <a:spAutoFit/>
                </a:bodyPr>
                <a:lstStyle/>
                <a:p>
                  <a:pPr algn="ctr">
                    <a:defRPr/>
                  </a:pPr>
                  <a:endParaRPr lang="en-US" sz="4000" b="1">
                    <a:solidFill>
                      <a:srgbClr val="000000"/>
                    </a:solidFill>
                    <a:effectLst>
                      <a:outerShdw blurRad="38100" dist="38100" dir="2700000" algn="tl">
                        <a:srgbClr val="C0C0C0"/>
                      </a:outerShdw>
                    </a:effectLst>
                    <a:latin typeface="Verdana" pitchFamily="34" charset="0"/>
                  </a:endParaRPr>
                </a:p>
              </p:txBody>
            </p:sp>
          </p:grpSp>
        </p:grpSp>
        <p:sp>
          <p:nvSpPr>
            <p:cNvPr id="3130" name="Text Box 27"/>
            <p:cNvSpPr txBox="1">
              <a:spLocks noChangeArrowheads="1"/>
            </p:cNvSpPr>
            <p:nvPr/>
          </p:nvSpPr>
          <p:spPr bwMode="auto">
            <a:xfrm>
              <a:off x="1584" y="1248"/>
              <a:ext cx="2976" cy="299"/>
            </a:xfrm>
            <a:prstGeom prst="rect">
              <a:avLst/>
            </a:prstGeom>
            <a:noFill/>
            <a:ln w="9525">
              <a:noFill/>
              <a:miter lim="800000"/>
              <a:headEnd/>
              <a:tailEnd/>
            </a:ln>
          </p:spPr>
          <p:txBody>
            <a:bodyPr>
              <a:spAutoFit/>
            </a:bodyPr>
            <a:lstStyle/>
            <a:p>
              <a:pPr eaLnBrk="1" hangingPunct="1">
                <a:spcBef>
                  <a:spcPct val="50000"/>
                </a:spcBef>
              </a:pPr>
              <a:endParaRPr lang="en-US" altLang="en-US" sz="2800"/>
            </a:p>
          </p:txBody>
        </p:sp>
      </p:grpSp>
      <p:grpSp>
        <p:nvGrpSpPr>
          <p:cNvPr id="6" name="Group 28"/>
          <p:cNvGrpSpPr>
            <a:grpSpLocks/>
          </p:cNvGrpSpPr>
          <p:nvPr/>
        </p:nvGrpSpPr>
        <p:grpSpPr bwMode="auto">
          <a:xfrm>
            <a:off x="321733" y="3244850"/>
            <a:ext cx="11870267" cy="1035050"/>
            <a:chOff x="768" y="1728"/>
            <a:chExt cx="3840" cy="634"/>
          </a:xfrm>
        </p:grpSpPr>
        <p:grpSp>
          <p:nvGrpSpPr>
            <p:cNvPr id="7" name="Group 29"/>
            <p:cNvGrpSpPr>
              <a:grpSpLocks/>
            </p:cNvGrpSpPr>
            <p:nvPr/>
          </p:nvGrpSpPr>
          <p:grpSpPr bwMode="auto">
            <a:xfrm>
              <a:off x="768" y="1728"/>
              <a:ext cx="3840" cy="634"/>
              <a:chOff x="96" y="1728"/>
              <a:chExt cx="4656" cy="634"/>
            </a:xfrm>
          </p:grpSpPr>
          <p:sp>
            <p:nvSpPr>
              <p:cNvPr id="3124" name="Rectangle 30"/>
              <p:cNvSpPr>
                <a:spLocks noChangeArrowheads="1"/>
              </p:cNvSpPr>
              <p:nvPr/>
            </p:nvSpPr>
            <p:spPr bwMode="gray">
              <a:xfrm flipH="1">
                <a:off x="432" y="1877"/>
                <a:ext cx="4320" cy="453"/>
              </a:xfrm>
              <a:prstGeom prst="rect">
                <a:avLst/>
              </a:prstGeom>
              <a:gradFill rotWithShape="1">
                <a:gsLst>
                  <a:gs pos="0">
                    <a:srgbClr val="004B70">
                      <a:alpha val="79999"/>
                    </a:srgbClr>
                  </a:gs>
                  <a:gs pos="100000">
                    <a:srgbClr val="418AEB"/>
                  </a:gs>
                </a:gsLst>
                <a:lin ang="0" scaled="1"/>
              </a:gradFill>
              <a:ln w="9525" algn="ctr">
                <a:noFill/>
                <a:miter lim="800000"/>
                <a:headEnd/>
                <a:tailEnd/>
              </a:ln>
            </p:spPr>
            <p:txBody>
              <a:bodyPr wrap="none" anchor="ctr"/>
              <a:lstStyle/>
              <a:p>
                <a:pPr eaLnBrk="1" hangingPunct="1"/>
                <a:endParaRPr lang="en-US" altLang="en-US"/>
              </a:p>
            </p:txBody>
          </p:sp>
          <p:grpSp>
            <p:nvGrpSpPr>
              <p:cNvPr id="8" name="Group 31"/>
              <p:cNvGrpSpPr>
                <a:grpSpLocks/>
              </p:cNvGrpSpPr>
              <p:nvPr/>
            </p:nvGrpSpPr>
            <p:grpSpPr bwMode="auto">
              <a:xfrm>
                <a:off x="96" y="1728"/>
                <a:ext cx="685" cy="634"/>
                <a:chOff x="2016" y="1920"/>
                <a:chExt cx="1680" cy="1680"/>
              </a:xfrm>
            </p:grpSpPr>
            <p:sp>
              <p:nvSpPr>
                <p:cNvPr id="3127" name="Oval 32"/>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w="9525">
                  <a:noFill/>
                  <a:round/>
                  <a:headEnd/>
                  <a:tailEnd/>
                </a:ln>
              </p:spPr>
              <p:txBody>
                <a:bodyPr wrap="none" anchor="ctr"/>
                <a:lstStyle/>
                <a:p>
                  <a:pPr eaLnBrk="1" hangingPunct="1"/>
                  <a:endParaRPr lang="en-US" altLang="en-US"/>
                </a:p>
              </p:txBody>
            </p:sp>
            <p:sp>
              <p:nvSpPr>
                <p:cNvPr id="3128" name="Freeform 33"/>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84002" name="Text Box 34"/>
              <p:cNvSpPr txBox="1">
                <a:spLocks noChangeArrowheads="1"/>
              </p:cNvSpPr>
              <p:nvPr/>
            </p:nvSpPr>
            <p:spPr bwMode="gray">
              <a:xfrm>
                <a:off x="432" y="1751"/>
                <a:ext cx="72" cy="358"/>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3123" name="Text Box 35"/>
            <p:cNvSpPr txBox="1">
              <a:spLocks noChangeArrowheads="1"/>
            </p:cNvSpPr>
            <p:nvPr/>
          </p:nvSpPr>
          <p:spPr bwMode="auto">
            <a:xfrm>
              <a:off x="1584" y="1871"/>
              <a:ext cx="1824" cy="318"/>
            </a:xfrm>
            <a:prstGeom prst="rect">
              <a:avLst/>
            </a:prstGeom>
            <a:noFill/>
            <a:ln w="9525">
              <a:noFill/>
              <a:miter lim="800000"/>
              <a:headEnd/>
              <a:tailEnd/>
            </a:ln>
          </p:spPr>
          <p:txBody>
            <a:bodyPr>
              <a:spAutoFit/>
            </a:bodyPr>
            <a:lstStyle/>
            <a:p>
              <a:pPr eaLnBrk="1" hangingPunct="1">
                <a:spcBef>
                  <a:spcPct val="50000"/>
                </a:spcBef>
              </a:pPr>
              <a:endParaRPr lang="en-US" altLang="en-US" sz="2800"/>
            </a:p>
          </p:txBody>
        </p:sp>
      </p:grpSp>
      <p:grpSp>
        <p:nvGrpSpPr>
          <p:cNvPr id="9" name="Group 36"/>
          <p:cNvGrpSpPr>
            <a:grpSpLocks/>
          </p:cNvGrpSpPr>
          <p:nvPr/>
        </p:nvGrpSpPr>
        <p:grpSpPr bwMode="auto">
          <a:xfrm>
            <a:off x="321733" y="4391026"/>
            <a:ext cx="11887200" cy="1095375"/>
            <a:chOff x="768" y="2448"/>
            <a:chExt cx="3840" cy="638"/>
          </a:xfrm>
        </p:grpSpPr>
        <p:grpSp>
          <p:nvGrpSpPr>
            <p:cNvPr id="10" name="Group 37"/>
            <p:cNvGrpSpPr>
              <a:grpSpLocks/>
            </p:cNvGrpSpPr>
            <p:nvPr/>
          </p:nvGrpSpPr>
          <p:grpSpPr bwMode="auto">
            <a:xfrm>
              <a:off x="768" y="2448"/>
              <a:ext cx="3840" cy="638"/>
              <a:chOff x="144" y="2448"/>
              <a:chExt cx="4656" cy="638"/>
            </a:xfrm>
          </p:grpSpPr>
          <p:sp>
            <p:nvSpPr>
              <p:cNvPr id="3117" name="Rectangle 38"/>
              <p:cNvSpPr>
                <a:spLocks noChangeArrowheads="1"/>
              </p:cNvSpPr>
              <p:nvPr/>
            </p:nvSpPr>
            <p:spPr bwMode="gray">
              <a:xfrm flipH="1">
                <a:off x="432" y="2577"/>
                <a:ext cx="4368" cy="454"/>
              </a:xfrm>
              <a:prstGeom prst="rect">
                <a:avLst/>
              </a:prstGeom>
              <a:gradFill rotWithShape="1">
                <a:gsLst>
                  <a:gs pos="0">
                    <a:srgbClr val="004B70">
                      <a:alpha val="79999"/>
                    </a:srgbClr>
                  </a:gs>
                  <a:gs pos="100000">
                    <a:srgbClr val="9942E0"/>
                  </a:gs>
                </a:gsLst>
                <a:lin ang="0" scaled="1"/>
              </a:gradFill>
              <a:ln w="9525" algn="ctr">
                <a:noFill/>
                <a:miter lim="800000"/>
                <a:headEnd/>
                <a:tailEnd/>
              </a:ln>
            </p:spPr>
            <p:txBody>
              <a:bodyPr wrap="none" anchor="ctr"/>
              <a:lstStyle/>
              <a:p>
                <a:pPr eaLnBrk="1" hangingPunct="1"/>
                <a:endParaRPr lang="en-US" altLang="en-US"/>
              </a:p>
            </p:txBody>
          </p:sp>
          <p:grpSp>
            <p:nvGrpSpPr>
              <p:cNvPr id="11" name="Group 39"/>
              <p:cNvGrpSpPr>
                <a:grpSpLocks/>
              </p:cNvGrpSpPr>
              <p:nvPr/>
            </p:nvGrpSpPr>
            <p:grpSpPr bwMode="auto">
              <a:xfrm>
                <a:off x="144" y="2448"/>
                <a:ext cx="692" cy="638"/>
                <a:chOff x="2016" y="1920"/>
                <a:chExt cx="1680" cy="1680"/>
              </a:xfrm>
            </p:grpSpPr>
            <p:sp>
              <p:nvSpPr>
                <p:cNvPr id="3120" name="Oval 40"/>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w="9525">
                  <a:noFill/>
                  <a:round/>
                  <a:headEnd/>
                  <a:tailEnd/>
                </a:ln>
              </p:spPr>
              <p:txBody>
                <a:bodyPr wrap="none" anchor="ctr"/>
                <a:lstStyle/>
                <a:p>
                  <a:pPr eaLnBrk="1" hangingPunct="1"/>
                  <a:endParaRPr lang="en-US" altLang="en-US"/>
                </a:p>
              </p:txBody>
            </p:sp>
            <p:sp>
              <p:nvSpPr>
                <p:cNvPr id="3121" name="Freeform 41"/>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en-US"/>
                </a:p>
              </p:txBody>
            </p:sp>
          </p:grpSp>
          <p:sp>
            <p:nvSpPr>
              <p:cNvPr id="84010" name="Text Box 42"/>
              <p:cNvSpPr txBox="1">
                <a:spLocks noChangeArrowheads="1"/>
              </p:cNvSpPr>
              <p:nvPr/>
            </p:nvSpPr>
            <p:spPr bwMode="gray">
              <a:xfrm>
                <a:off x="414" y="2481"/>
                <a:ext cx="72" cy="341"/>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3116" name="Text Box 43"/>
            <p:cNvSpPr txBox="1">
              <a:spLocks noChangeArrowheads="1"/>
            </p:cNvSpPr>
            <p:nvPr/>
          </p:nvSpPr>
          <p:spPr bwMode="auto">
            <a:xfrm>
              <a:off x="1584" y="2601"/>
              <a:ext cx="2016" cy="302"/>
            </a:xfrm>
            <a:prstGeom prst="rect">
              <a:avLst/>
            </a:prstGeom>
            <a:noFill/>
            <a:ln w="9525">
              <a:noFill/>
              <a:miter lim="800000"/>
              <a:headEnd/>
              <a:tailEnd/>
            </a:ln>
          </p:spPr>
          <p:txBody>
            <a:bodyPr>
              <a:spAutoFit/>
            </a:bodyPr>
            <a:lstStyle/>
            <a:p>
              <a:pPr eaLnBrk="1" hangingPunct="1">
                <a:spcBef>
                  <a:spcPct val="50000"/>
                </a:spcBef>
              </a:pPr>
              <a:endParaRPr lang="en-US" altLang="en-US" sz="2800"/>
            </a:p>
          </p:txBody>
        </p:sp>
      </p:grpSp>
      <p:grpSp>
        <p:nvGrpSpPr>
          <p:cNvPr id="12" name="Group 44"/>
          <p:cNvGrpSpPr>
            <a:grpSpLocks/>
          </p:cNvGrpSpPr>
          <p:nvPr/>
        </p:nvGrpSpPr>
        <p:grpSpPr bwMode="auto">
          <a:xfrm>
            <a:off x="321733" y="5534026"/>
            <a:ext cx="11887200" cy="1095375"/>
            <a:chOff x="768" y="3150"/>
            <a:chExt cx="3840" cy="642"/>
          </a:xfrm>
        </p:grpSpPr>
        <p:grpSp>
          <p:nvGrpSpPr>
            <p:cNvPr id="13" name="Group 45"/>
            <p:cNvGrpSpPr>
              <a:grpSpLocks/>
            </p:cNvGrpSpPr>
            <p:nvPr/>
          </p:nvGrpSpPr>
          <p:grpSpPr bwMode="auto">
            <a:xfrm>
              <a:off x="768" y="3150"/>
              <a:ext cx="3840" cy="642"/>
              <a:chOff x="144" y="3150"/>
              <a:chExt cx="4656" cy="642"/>
            </a:xfrm>
          </p:grpSpPr>
          <p:sp>
            <p:nvSpPr>
              <p:cNvPr id="3111" name="Rectangle 46"/>
              <p:cNvSpPr>
                <a:spLocks noChangeArrowheads="1"/>
              </p:cNvSpPr>
              <p:nvPr/>
            </p:nvSpPr>
            <p:spPr bwMode="gray">
              <a:xfrm flipH="1">
                <a:off x="432" y="3267"/>
                <a:ext cx="4368" cy="453"/>
              </a:xfrm>
              <a:prstGeom prst="rect">
                <a:avLst/>
              </a:prstGeom>
              <a:gradFill rotWithShape="1">
                <a:gsLst>
                  <a:gs pos="0">
                    <a:srgbClr val="004B70">
                      <a:alpha val="79999"/>
                    </a:srgbClr>
                  </a:gs>
                  <a:gs pos="100000">
                    <a:srgbClr val="33AD8A"/>
                  </a:gs>
                </a:gsLst>
                <a:lin ang="0" scaled="1"/>
              </a:gradFill>
              <a:ln w="9525" algn="ctr">
                <a:noFill/>
                <a:miter lim="800000"/>
                <a:headEnd/>
                <a:tailEnd/>
              </a:ln>
            </p:spPr>
            <p:txBody>
              <a:bodyPr wrap="none" anchor="ctr"/>
              <a:lstStyle/>
              <a:p>
                <a:pPr eaLnBrk="1" hangingPunct="1"/>
                <a:endParaRPr lang="en-US" altLang="en-US"/>
              </a:p>
            </p:txBody>
          </p:sp>
          <p:sp>
            <p:nvSpPr>
              <p:cNvPr id="3112" name="Oval 47"/>
              <p:cNvSpPr>
                <a:spLocks noChangeArrowheads="1"/>
              </p:cNvSpPr>
              <p:nvPr/>
            </p:nvSpPr>
            <p:spPr bwMode="gray">
              <a:xfrm>
                <a:off x="144" y="3150"/>
                <a:ext cx="695" cy="642"/>
              </a:xfrm>
              <a:prstGeom prst="ellipse">
                <a:avLst/>
              </a:prstGeom>
              <a:gradFill rotWithShape="1">
                <a:gsLst>
                  <a:gs pos="0">
                    <a:srgbClr val="33CCCC"/>
                  </a:gs>
                  <a:gs pos="100000">
                    <a:srgbClr val="0C3232"/>
                  </a:gs>
                </a:gsLst>
                <a:lin ang="5400000" scaled="1"/>
              </a:gradFill>
              <a:ln w="9525">
                <a:noFill/>
                <a:round/>
                <a:headEnd/>
                <a:tailEnd/>
              </a:ln>
            </p:spPr>
            <p:txBody>
              <a:bodyPr wrap="none" anchor="ctr"/>
              <a:lstStyle/>
              <a:p>
                <a:pPr eaLnBrk="1" hangingPunct="1"/>
                <a:endParaRPr lang="en-US" altLang="en-US"/>
              </a:p>
            </p:txBody>
          </p:sp>
          <p:sp>
            <p:nvSpPr>
              <p:cNvPr id="3113" name="Freeform 48"/>
              <p:cNvSpPr>
                <a:spLocks/>
              </p:cNvSpPr>
              <p:nvPr/>
            </p:nvSpPr>
            <p:spPr bwMode="gray">
              <a:xfrm>
                <a:off x="223" y="3161"/>
                <a:ext cx="537" cy="242"/>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en-US"/>
              </a:p>
            </p:txBody>
          </p:sp>
          <p:sp>
            <p:nvSpPr>
              <p:cNvPr id="84017" name="Text Box 49"/>
              <p:cNvSpPr txBox="1">
                <a:spLocks noChangeArrowheads="1"/>
              </p:cNvSpPr>
              <p:nvPr/>
            </p:nvSpPr>
            <p:spPr bwMode="gray">
              <a:xfrm>
                <a:off x="422" y="3183"/>
                <a:ext cx="72" cy="343"/>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3110" name="Text Box 50"/>
            <p:cNvSpPr txBox="1">
              <a:spLocks noChangeArrowheads="1"/>
            </p:cNvSpPr>
            <p:nvPr/>
          </p:nvSpPr>
          <p:spPr bwMode="auto">
            <a:xfrm>
              <a:off x="1584" y="3320"/>
              <a:ext cx="1728" cy="305"/>
            </a:xfrm>
            <a:prstGeom prst="rect">
              <a:avLst/>
            </a:prstGeom>
            <a:noFill/>
            <a:ln w="9525">
              <a:noFill/>
              <a:miter lim="800000"/>
              <a:headEnd/>
              <a:tailEnd/>
            </a:ln>
          </p:spPr>
          <p:txBody>
            <a:bodyPr>
              <a:spAutoFit/>
            </a:bodyPr>
            <a:lstStyle/>
            <a:p>
              <a:pPr eaLnBrk="1" hangingPunct="1">
                <a:spcBef>
                  <a:spcPct val="50000"/>
                </a:spcBef>
              </a:pPr>
              <a:endParaRPr lang="en-US" altLang="en-US" sz="2800"/>
            </a:p>
          </p:txBody>
        </p:sp>
      </p:grpSp>
      <p:sp>
        <p:nvSpPr>
          <p:cNvPr id="84019" name="Rectangle 51"/>
          <p:cNvSpPr>
            <a:spLocks noChangeArrowheads="1"/>
          </p:cNvSpPr>
          <p:nvPr/>
        </p:nvSpPr>
        <p:spPr bwMode="auto">
          <a:xfrm>
            <a:off x="2743201" y="2438400"/>
            <a:ext cx="2658100" cy="492443"/>
          </a:xfrm>
          <a:prstGeom prst="rect">
            <a:avLst/>
          </a:prstGeom>
          <a:noFill/>
          <a:ln w="9525">
            <a:noFill/>
            <a:miter lim="800000"/>
            <a:headEnd/>
            <a:tailEnd/>
          </a:ln>
        </p:spPr>
        <p:txBody>
          <a:bodyPr wrap="none">
            <a:spAutoFit/>
          </a:bodyPr>
          <a:lstStyle/>
          <a:p>
            <a:pPr eaLnBrk="1" hangingPunct="1">
              <a:spcBef>
                <a:spcPct val="20000"/>
              </a:spcBef>
            </a:pPr>
            <a:r>
              <a:rPr lang="en-US" altLang="en-US" sz="2600" b="1" i="1"/>
              <a:t>Ngày khai trường</a:t>
            </a:r>
          </a:p>
        </p:txBody>
      </p:sp>
      <p:sp>
        <p:nvSpPr>
          <p:cNvPr id="84020" name="Rectangle 52"/>
          <p:cNvSpPr>
            <a:spLocks noChangeArrowheads="1"/>
          </p:cNvSpPr>
          <p:nvPr/>
        </p:nvSpPr>
        <p:spPr bwMode="auto">
          <a:xfrm>
            <a:off x="2844800" y="3605213"/>
            <a:ext cx="3020379" cy="492443"/>
          </a:xfrm>
          <a:prstGeom prst="rect">
            <a:avLst/>
          </a:prstGeom>
          <a:noFill/>
          <a:ln w="9525">
            <a:noFill/>
            <a:miter lim="800000"/>
            <a:headEnd/>
            <a:tailEnd/>
          </a:ln>
        </p:spPr>
        <p:txBody>
          <a:bodyPr wrap="none">
            <a:spAutoFit/>
          </a:bodyPr>
          <a:lstStyle/>
          <a:p>
            <a:pPr eaLnBrk="1" hangingPunct="1"/>
            <a:r>
              <a:rPr lang="en-US" altLang="en-US" sz="2600" b="1" i="1"/>
              <a:t>Mùa thu tựu trường</a:t>
            </a:r>
          </a:p>
        </p:txBody>
      </p:sp>
      <p:sp>
        <p:nvSpPr>
          <p:cNvPr id="84021" name="Rectangle 53"/>
          <p:cNvSpPr>
            <a:spLocks noChangeArrowheads="1"/>
          </p:cNvSpPr>
          <p:nvPr/>
        </p:nvSpPr>
        <p:spPr bwMode="auto">
          <a:xfrm>
            <a:off x="2946400" y="5867400"/>
            <a:ext cx="10871200" cy="488950"/>
          </a:xfrm>
          <a:prstGeom prst="rect">
            <a:avLst/>
          </a:prstGeom>
          <a:noFill/>
          <a:ln w="9525">
            <a:noFill/>
            <a:miter lim="800000"/>
            <a:headEnd/>
            <a:tailEnd/>
          </a:ln>
        </p:spPr>
        <p:txBody>
          <a:bodyPr>
            <a:spAutoFit/>
          </a:bodyPr>
          <a:lstStyle/>
          <a:p>
            <a:pPr eaLnBrk="1" hangingPunct="1">
              <a:spcBef>
                <a:spcPct val="20000"/>
              </a:spcBef>
            </a:pPr>
            <a:r>
              <a:rPr lang="en-US" altLang="en-US" sz="2600" b="1" i="1"/>
              <a:t>Trường Mĩ Lí</a:t>
            </a:r>
          </a:p>
        </p:txBody>
      </p:sp>
      <p:sp>
        <p:nvSpPr>
          <p:cNvPr id="84022" name="Rectangle 54"/>
          <p:cNvSpPr>
            <a:spLocks noChangeArrowheads="1"/>
          </p:cNvSpPr>
          <p:nvPr/>
        </p:nvSpPr>
        <p:spPr bwMode="auto">
          <a:xfrm>
            <a:off x="2770717" y="4600576"/>
            <a:ext cx="5777992" cy="892552"/>
          </a:xfrm>
          <a:prstGeom prst="rect">
            <a:avLst/>
          </a:prstGeom>
          <a:noFill/>
          <a:ln w="9525">
            <a:noFill/>
            <a:miter lim="800000"/>
            <a:headEnd/>
            <a:tailEnd/>
          </a:ln>
        </p:spPr>
        <p:txBody>
          <a:bodyPr wrap="none">
            <a:spAutoFit/>
          </a:bodyPr>
          <a:lstStyle/>
          <a:p>
            <a:pPr eaLnBrk="1" hangingPunct="1"/>
            <a:r>
              <a:rPr lang="en-US" altLang="en-US" sz="2600" b="1" i="1"/>
              <a:t>Kỷ niệm sâu sắc về ngày tựu trường đầu</a:t>
            </a:r>
          </a:p>
          <a:p>
            <a:pPr eaLnBrk="1" hangingPunct="1"/>
            <a:r>
              <a:rPr lang="en-US" altLang="en-US" sz="2600" b="1" i="1"/>
              <a:t> tiên của “Tôi”</a:t>
            </a:r>
          </a:p>
        </p:txBody>
      </p:sp>
      <p:sp>
        <p:nvSpPr>
          <p:cNvPr id="84023" name="WordArt 55"/>
          <p:cNvSpPr>
            <a:spLocks noChangeArrowheads="1" noChangeShapeType="1" noTextEdit="1"/>
          </p:cNvSpPr>
          <p:nvPr/>
        </p:nvSpPr>
        <p:spPr bwMode="auto">
          <a:xfrm>
            <a:off x="812801" y="5715000"/>
            <a:ext cx="742951"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D</a:t>
            </a:r>
          </a:p>
        </p:txBody>
      </p:sp>
      <p:sp>
        <p:nvSpPr>
          <p:cNvPr id="84024" name="WordArt 56"/>
          <p:cNvSpPr>
            <a:spLocks noChangeArrowheads="1" noChangeShapeType="1" noTextEdit="1"/>
          </p:cNvSpPr>
          <p:nvPr/>
        </p:nvSpPr>
        <p:spPr bwMode="auto">
          <a:xfrm>
            <a:off x="781051" y="33909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B</a:t>
            </a:r>
          </a:p>
        </p:txBody>
      </p:sp>
      <p:sp>
        <p:nvSpPr>
          <p:cNvPr id="84025" name="WordArt 57"/>
          <p:cNvSpPr>
            <a:spLocks noChangeArrowheads="1" noChangeShapeType="1" noTextEdit="1"/>
          </p:cNvSpPr>
          <p:nvPr/>
        </p:nvSpPr>
        <p:spPr bwMode="auto">
          <a:xfrm>
            <a:off x="882651" y="46101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C</a:t>
            </a:r>
          </a:p>
        </p:txBody>
      </p:sp>
      <p:sp>
        <p:nvSpPr>
          <p:cNvPr id="84026" name="WordArt 58"/>
          <p:cNvSpPr>
            <a:spLocks noChangeArrowheads="1" noChangeShapeType="1" noTextEdit="1"/>
          </p:cNvSpPr>
          <p:nvPr/>
        </p:nvSpPr>
        <p:spPr bwMode="auto">
          <a:xfrm>
            <a:off x="781051" y="2189163"/>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A</a:t>
            </a:r>
          </a:p>
        </p:txBody>
      </p:sp>
      <p:sp>
        <p:nvSpPr>
          <p:cNvPr id="84027" name="WordArt 59"/>
          <p:cNvSpPr>
            <a:spLocks noChangeArrowheads="1" noChangeShapeType="1" noTextEdit="1"/>
          </p:cNvSpPr>
          <p:nvPr/>
        </p:nvSpPr>
        <p:spPr bwMode="auto">
          <a:xfrm>
            <a:off x="812801" y="5753100"/>
            <a:ext cx="742951" cy="647700"/>
          </a:xfrm>
          <a:prstGeom prst="rect">
            <a:avLst/>
          </a:prstGeom>
        </p:spPr>
        <p:txBody>
          <a:bodyPr wrap="none" fromWordArt="1">
            <a:prstTxWarp prst="textPlain">
              <a:avLst>
                <a:gd name="adj" fmla="val 50000"/>
              </a:avLst>
            </a:prstTxWarp>
          </a:bodyPr>
          <a:lstStyle/>
          <a:p>
            <a:pPr algn="ctr"/>
            <a:r>
              <a:rPr lang="en-US" sz="3600" kern="10">
                <a:ln w="12700">
                  <a:solidFill>
                    <a:srgbClr val="FF9900"/>
                  </a:solidFill>
                  <a:round/>
                  <a:headEnd/>
                  <a:tailEnd/>
                </a:ln>
                <a:solidFill>
                  <a:srgbClr val="FFCC00"/>
                </a:solidFill>
                <a:latin typeface="Arial Black"/>
              </a:rPr>
              <a:t>S</a:t>
            </a:r>
          </a:p>
        </p:txBody>
      </p:sp>
      <p:sp>
        <p:nvSpPr>
          <p:cNvPr id="84028" name="WordArt 60"/>
          <p:cNvSpPr>
            <a:spLocks noChangeArrowheads="1" noChangeShapeType="1" noTextEdit="1"/>
          </p:cNvSpPr>
          <p:nvPr/>
        </p:nvSpPr>
        <p:spPr bwMode="auto">
          <a:xfrm>
            <a:off x="781051" y="33909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FF9900"/>
                  </a:solidFill>
                  <a:round/>
                  <a:headEnd/>
                  <a:tailEnd/>
                </a:ln>
                <a:solidFill>
                  <a:srgbClr val="FFCC00"/>
                </a:solidFill>
                <a:latin typeface="Arial Black"/>
              </a:rPr>
              <a:t>S</a:t>
            </a:r>
          </a:p>
        </p:txBody>
      </p:sp>
      <p:sp>
        <p:nvSpPr>
          <p:cNvPr id="84029" name="WordArt 61"/>
          <p:cNvSpPr>
            <a:spLocks noChangeArrowheads="1" noChangeShapeType="1" noTextEdit="1"/>
          </p:cNvSpPr>
          <p:nvPr/>
        </p:nvSpPr>
        <p:spPr bwMode="auto">
          <a:xfrm>
            <a:off x="882651" y="46101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FF0000"/>
                </a:solidFill>
                <a:latin typeface="Arial Black"/>
              </a:rPr>
              <a:t>Đ</a:t>
            </a:r>
          </a:p>
        </p:txBody>
      </p:sp>
      <p:sp>
        <p:nvSpPr>
          <p:cNvPr id="84030" name="WordArt 62"/>
          <p:cNvSpPr>
            <a:spLocks noChangeArrowheads="1" noChangeShapeType="1" noTextEdit="1"/>
          </p:cNvSpPr>
          <p:nvPr/>
        </p:nvSpPr>
        <p:spPr bwMode="auto">
          <a:xfrm>
            <a:off x="781051" y="2227263"/>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FFCC00"/>
                </a:solidFill>
                <a:latin typeface="Arial Black"/>
              </a:rPr>
              <a:t>s</a:t>
            </a:r>
          </a:p>
        </p:txBody>
      </p:sp>
      <p:pic>
        <p:nvPicPr>
          <p:cNvPr id="3104" name="Picture 63" descr="BAR"/>
          <p:cNvPicPr preferRelativeResize="0">
            <a:picLocks noChangeAspect="1" noChangeArrowheads="1"/>
          </p:cNvPicPr>
          <p:nvPr/>
        </p:nvPicPr>
        <p:blipFill>
          <a:blip r:embed="rId2"/>
          <a:srcRect/>
          <a:stretch>
            <a:fillRect/>
          </a:stretch>
        </p:blipFill>
        <p:spPr bwMode="auto">
          <a:xfrm rot="5400000">
            <a:off x="-3378200" y="3392488"/>
            <a:ext cx="6858000" cy="101600"/>
          </a:xfrm>
          <a:prstGeom prst="rect">
            <a:avLst/>
          </a:prstGeom>
          <a:noFill/>
          <a:ln w="9525">
            <a:noFill/>
            <a:miter lim="800000"/>
            <a:headEnd/>
            <a:tailEnd/>
          </a:ln>
        </p:spPr>
      </p:pic>
      <p:pic>
        <p:nvPicPr>
          <p:cNvPr id="3105" name="Picture 64" descr="BAR"/>
          <p:cNvPicPr preferRelativeResize="0">
            <a:picLocks noChangeAspect="1" noChangeArrowheads="1"/>
          </p:cNvPicPr>
          <p:nvPr/>
        </p:nvPicPr>
        <p:blipFill>
          <a:blip r:embed="rId2"/>
          <a:srcRect/>
          <a:stretch>
            <a:fillRect/>
          </a:stretch>
        </p:blipFill>
        <p:spPr bwMode="auto">
          <a:xfrm rot="10800000">
            <a:off x="0" y="6858000"/>
            <a:ext cx="12261851" cy="76200"/>
          </a:xfrm>
          <a:prstGeom prst="rect">
            <a:avLst/>
          </a:prstGeom>
          <a:noFill/>
          <a:ln w="9525">
            <a:noFill/>
            <a:miter lim="800000"/>
            <a:headEnd/>
            <a:tailEnd/>
          </a:ln>
        </p:spPr>
      </p:pic>
      <p:pic>
        <p:nvPicPr>
          <p:cNvPr id="3106" name="Picture 65" descr="BAR"/>
          <p:cNvPicPr preferRelativeResize="0">
            <a:picLocks noChangeAspect="1" noChangeArrowheads="1"/>
          </p:cNvPicPr>
          <p:nvPr/>
        </p:nvPicPr>
        <p:blipFill>
          <a:blip r:embed="rId2"/>
          <a:srcRect/>
          <a:stretch>
            <a:fillRect/>
          </a:stretch>
        </p:blipFill>
        <p:spPr bwMode="auto">
          <a:xfrm rot="5400000">
            <a:off x="8813800" y="3397250"/>
            <a:ext cx="6858000" cy="101600"/>
          </a:xfrm>
          <a:prstGeom prst="rect">
            <a:avLst/>
          </a:prstGeom>
          <a:noFill/>
          <a:ln w="9525">
            <a:noFill/>
            <a:miter lim="800000"/>
            <a:headEnd/>
            <a:tailEnd/>
          </a:ln>
        </p:spPr>
      </p:pic>
      <p:pic>
        <p:nvPicPr>
          <p:cNvPr id="3107" name="Picture 66" descr="BAR"/>
          <p:cNvPicPr preferRelativeResize="0">
            <a:picLocks noChangeAspect="1" noChangeArrowheads="1"/>
          </p:cNvPicPr>
          <p:nvPr/>
        </p:nvPicPr>
        <p:blipFill>
          <a:blip r:embed="rId2"/>
          <a:srcRect/>
          <a:stretch>
            <a:fillRect/>
          </a:stretch>
        </p:blipFill>
        <p:spPr bwMode="auto">
          <a:xfrm rot="10800000">
            <a:off x="-2117" y="0"/>
            <a:ext cx="12261851" cy="76200"/>
          </a:xfrm>
          <a:prstGeom prst="rect">
            <a:avLst/>
          </a:prstGeom>
          <a:noFill/>
          <a:ln w="9525">
            <a:noFill/>
            <a:miter lim="800000"/>
            <a:headEnd/>
            <a:tailEnd/>
          </a:ln>
        </p:spPr>
      </p:pic>
      <p:sp>
        <p:nvSpPr>
          <p:cNvPr id="3108" name="WordArt 56"/>
          <p:cNvSpPr>
            <a:spLocks noChangeArrowheads="1" noChangeShapeType="1" noTextEdit="1"/>
          </p:cNvSpPr>
          <p:nvPr/>
        </p:nvSpPr>
        <p:spPr bwMode="auto">
          <a:xfrm>
            <a:off x="2438400" y="152400"/>
            <a:ext cx="7315200" cy="914400"/>
          </a:xfrm>
          <a:prstGeom prst="rect">
            <a:avLst/>
          </a:prstGeom>
        </p:spPr>
        <p:txBody>
          <a:bodyPr wrap="none" fromWordArt="1">
            <a:prstTxWarp prst="textDeflateBottom">
              <a:avLst>
                <a:gd name="adj" fmla="val 53125"/>
              </a:avLst>
            </a:prstTxWarp>
          </a:bodyPr>
          <a:lstStyle/>
          <a:p>
            <a:pPr algn="ctr"/>
            <a:r>
              <a:rPr lang="en-US" sz="2800" b="1" kern="10">
                <a:ln w="9525">
                  <a:solidFill>
                    <a:srgbClr val="000000"/>
                  </a:solidFill>
                  <a:round/>
                  <a:headEnd/>
                  <a:tailEnd/>
                </a:ln>
                <a:solidFill>
                  <a:srgbClr val="FF0000"/>
                </a:solidFill>
                <a:latin typeface="Arial"/>
                <a:cs typeface="Arial"/>
              </a:rPr>
              <a:t>BÀI TẬP TRẮC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4023"/>
                                        </p:tgtEl>
                                        <p:attrNameLst>
                                          <p:attrName>style.visibility</p:attrName>
                                        </p:attrNameLst>
                                      </p:cBhvr>
                                      <p:to>
                                        <p:strVal val="visible"/>
                                      </p:to>
                                    </p:set>
                                    <p:anim calcmode="lin" valueType="num">
                                      <p:cBhvr>
                                        <p:cTn id="7" dur="500" fill="hold"/>
                                        <p:tgtEl>
                                          <p:spTgt spid="84023"/>
                                        </p:tgtEl>
                                        <p:attrNameLst>
                                          <p:attrName>ppt_w</p:attrName>
                                        </p:attrNameLst>
                                      </p:cBhvr>
                                      <p:tavLst>
                                        <p:tav tm="0">
                                          <p:val>
                                            <p:fltVal val="0"/>
                                          </p:val>
                                        </p:tav>
                                        <p:tav tm="100000">
                                          <p:val>
                                            <p:strVal val="#ppt_w"/>
                                          </p:val>
                                        </p:tav>
                                      </p:tavLst>
                                    </p:anim>
                                    <p:anim calcmode="lin" valueType="num">
                                      <p:cBhvr>
                                        <p:cTn id="8" dur="500" fill="hold"/>
                                        <p:tgtEl>
                                          <p:spTgt spid="84023"/>
                                        </p:tgtEl>
                                        <p:attrNameLst>
                                          <p:attrName>ppt_h</p:attrName>
                                        </p:attrNameLst>
                                      </p:cBhvr>
                                      <p:tavLst>
                                        <p:tav tm="0">
                                          <p:val>
                                            <p:fltVal val="0"/>
                                          </p:val>
                                        </p:tav>
                                        <p:tav tm="100000">
                                          <p:val>
                                            <p:strVal val="#ppt_h"/>
                                          </p:val>
                                        </p:tav>
                                      </p:tavLst>
                                    </p:anim>
                                    <p:animEffect transition="in" filter="fade">
                                      <p:cBhvr>
                                        <p:cTn id="9" dur="500"/>
                                        <p:tgtEl>
                                          <p:spTgt spid="840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4025"/>
                                        </p:tgtEl>
                                        <p:attrNameLst>
                                          <p:attrName>style.visibility</p:attrName>
                                        </p:attrNameLst>
                                      </p:cBhvr>
                                      <p:to>
                                        <p:strVal val="visible"/>
                                      </p:to>
                                    </p:set>
                                    <p:anim calcmode="lin" valueType="num">
                                      <p:cBhvr>
                                        <p:cTn id="12" dur="500" fill="hold"/>
                                        <p:tgtEl>
                                          <p:spTgt spid="84025"/>
                                        </p:tgtEl>
                                        <p:attrNameLst>
                                          <p:attrName>ppt_w</p:attrName>
                                        </p:attrNameLst>
                                      </p:cBhvr>
                                      <p:tavLst>
                                        <p:tav tm="0">
                                          <p:val>
                                            <p:fltVal val="0"/>
                                          </p:val>
                                        </p:tav>
                                        <p:tav tm="100000">
                                          <p:val>
                                            <p:strVal val="#ppt_w"/>
                                          </p:val>
                                        </p:tav>
                                      </p:tavLst>
                                    </p:anim>
                                    <p:anim calcmode="lin" valueType="num">
                                      <p:cBhvr>
                                        <p:cTn id="13" dur="500" fill="hold"/>
                                        <p:tgtEl>
                                          <p:spTgt spid="84025"/>
                                        </p:tgtEl>
                                        <p:attrNameLst>
                                          <p:attrName>ppt_h</p:attrName>
                                        </p:attrNameLst>
                                      </p:cBhvr>
                                      <p:tavLst>
                                        <p:tav tm="0">
                                          <p:val>
                                            <p:fltVal val="0"/>
                                          </p:val>
                                        </p:tav>
                                        <p:tav tm="100000">
                                          <p:val>
                                            <p:strVal val="#ppt_h"/>
                                          </p:val>
                                        </p:tav>
                                      </p:tavLst>
                                    </p:anim>
                                    <p:animEffect transition="in" filter="fade">
                                      <p:cBhvr>
                                        <p:cTn id="14" dur="500"/>
                                        <p:tgtEl>
                                          <p:spTgt spid="84025"/>
                                        </p:tgtEl>
                                      </p:cBhvr>
                                    </p:animEffect>
                                  </p:childTnLst>
                                </p:cTn>
                              </p:par>
                              <p:par>
                                <p:cTn id="15" presetID="53"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4024"/>
                                        </p:tgtEl>
                                        <p:attrNameLst>
                                          <p:attrName>style.visibility</p:attrName>
                                        </p:attrNameLst>
                                      </p:cBhvr>
                                      <p:to>
                                        <p:strVal val="visible"/>
                                      </p:to>
                                    </p:set>
                                    <p:anim calcmode="lin" valueType="num">
                                      <p:cBhvr>
                                        <p:cTn id="22" dur="500" fill="hold"/>
                                        <p:tgtEl>
                                          <p:spTgt spid="84024"/>
                                        </p:tgtEl>
                                        <p:attrNameLst>
                                          <p:attrName>ppt_w</p:attrName>
                                        </p:attrNameLst>
                                      </p:cBhvr>
                                      <p:tavLst>
                                        <p:tav tm="0">
                                          <p:val>
                                            <p:fltVal val="0"/>
                                          </p:val>
                                        </p:tav>
                                        <p:tav tm="100000">
                                          <p:val>
                                            <p:strVal val="#ppt_w"/>
                                          </p:val>
                                        </p:tav>
                                      </p:tavLst>
                                    </p:anim>
                                    <p:anim calcmode="lin" valueType="num">
                                      <p:cBhvr>
                                        <p:cTn id="23" dur="500" fill="hold"/>
                                        <p:tgtEl>
                                          <p:spTgt spid="84024"/>
                                        </p:tgtEl>
                                        <p:attrNameLst>
                                          <p:attrName>ppt_h</p:attrName>
                                        </p:attrNameLst>
                                      </p:cBhvr>
                                      <p:tavLst>
                                        <p:tav tm="0">
                                          <p:val>
                                            <p:fltVal val="0"/>
                                          </p:val>
                                        </p:tav>
                                        <p:tav tm="100000">
                                          <p:val>
                                            <p:strVal val="#ppt_h"/>
                                          </p:val>
                                        </p:tav>
                                      </p:tavLst>
                                    </p:anim>
                                    <p:animEffect transition="in" filter="fade">
                                      <p:cBhvr>
                                        <p:cTn id="24" dur="500"/>
                                        <p:tgtEl>
                                          <p:spTgt spid="8402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84026"/>
                                        </p:tgtEl>
                                        <p:attrNameLst>
                                          <p:attrName>style.visibility</p:attrName>
                                        </p:attrNameLst>
                                      </p:cBhvr>
                                      <p:to>
                                        <p:strVal val="visible"/>
                                      </p:to>
                                    </p:set>
                                    <p:anim calcmode="lin" valueType="num">
                                      <p:cBhvr>
                                        <p:cTn id="27" dur="500" fill="hold"/>
                                        <p:tgtEl>
                                          <p:spTgt spid="84026"/>
                                        </p:tgtEl>
                                        <p:attrNameLst>
                                          <p:attrName>ppt_w</p:attrName>
                                        </p:attrNameLst>
                                      </p:cBhvr>
                                      <p:tavLst>
                                        <p:tav tm="0">
                                          <p:val>
                                            <p:fltVal val="0"/>
                                          </p:val>
                                        </p:tav>
                                        <p:tav tm="100000">
                                          <p:val>
                                            <p:strVal val="#ppt_w"/>
                                          </p:val>
                                        </p:tav>
                                      </p:tavLst>
                                    </p:anim>
                                    <p:anim calcmode="lin" valueType="num">
                                      <p:cBhvr>
                                        <p:cTn id="28" dur="500" fill="hold"/>
                                        <p:tgtEl>
                                          <p:spTgt spid="84026"/>
                                        </p:tgtEl>
                                        <p:attrNameLst>
                                          <p:attrName>ppt_h</p:attrName>
                                        </p:attrNameLst>
                                      </p:cBhvr>
                                      <p:tavLst>
                                        <p:tav tm="0">
                                          <p:val>
                                            <p:fltVal val="0"/>
                                          </p:val>
                                        </p:tav>
                                        <p:tav tm="100000">
                                          <p:val>
                                            <p:strVal val="#ppt_h"/>
                                          </p:val>
                                        </p:tav>
                                      </p:tavLst>
                                    </p:anim>
                                    <p:animEffect transition="in" filter="fade">
                                      <p:cBhvr>
                                        <p:cTn id="29" dur="500"/>
                                        <p:tgtEl>
                                          <p:spTgt spid="84026"/>
                                        </p:tgtEl>
                                      </p:cBhvr>
                                    </p:animEffect>
                                  </p:childTnLst>
                                </p:cTn>
                              </p:par>
                              <p:par>
                                <p:cTn id="30" presetID="53"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84019"/>
                                        </p:tgtEl>
                                        <p:attrNameLst>
                                          <p:attrName>style.visibility</p:attrName>
                                        </p:attrNameLst>
                                      </p:cBhvr>
                                      <p:to>
                                        <p:strVal val="visible"/>
                                      </p:to>
                                    </p:set>
                                    <p:anim calcmode="lin" valueType="num">
                                      <p:cBhvr>
                                        <p:cTn id="37" dur="500" fill="hold"/>
                                        <p:tgtEl>
                                          <p:spTgt spid="84019"/>
                                        </p:tgtEl>
                                        <p:attrNameLst>
                                          <p:attrName>ppt_w</p:attrName>
                                        </p:attrNameLst>
                                      </p:cBhvr>
                                      <p:tavLst>
                                        <p:tav tm="0">
                                          <p:val>
                                            <p:fltVal val="0"/>
                                          </p:val>
                                        </p:tav>
                                        <p:tav tm="100000">
                                          <p:val>
                                            <p:strVal val="#ppt_w"/>
                                          </p:val>
                                        </p:tav>
                                      </p:tavLst>
                                    </p:anim>
                                    <p:anim calcmode="lin" valueType="num">
                                      <p:cBhvr>
                                        <p:cTn id="38" dur="500" fill="hold"/>
                                        <p:tgtEl>
                                          <p:spTgt spid="84019"/>
                                        </p:tgtEl>
                                        <p:attrNameLst>
                                          <p:attrName>ppt_h</p:attrName>
                                        </p:attrNameLst>
                                      </p:cBhvr>
                                      <p:tavLst>
                                        <p:tav tm="0">
                                          <p:val>
                                            <p:fltVal val="0"/>
                                          </p:val>
                                        </p:tav>
                                        <p:tav tm="100000">
                                          <p:val>
                                            <p:strVal val="#ppt_h"/>
                                          </p:val>
                                        </p:tav>
                                      </p:tavLst>
                                    </p:anim>
                                    <p:animEffect transition="in" filter="fade">
                                      <p:cBhvr>
                                        <p:cTn id="39" dur="500"/>
                                        <p:tgtEl>
                                          <p:spTgt spid="8401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83986"/>
                                        </p:tgtEl>
                                        <p:attrNameLst>
                                          <p:attrName>style.visibility</p:attrName>
                                        </p:attrNameLst>
                                      </p:cBhvr>
                                      <p:to>
                                        <p:strVal val="visible"/>
                                      </p:to>
                                    </p:set>
                                    <p:anim calcmode="lin" valueType="num">
                                      <p:cBhvr>
                                        <p:cTn id="42" dur="500" fill="hold"/>
                                        <p:tgtEl>
                                          <p:spTgt spid="83986"/>
                                        </p:tgtEl>
                                        <p:attrNameLst>
                                          <p:attrName>ppt_w</p:attrName>
                                        </p:attrNameLst>
                                      </p:cBhvr>
                                      <p:tavLst>
                                        <p:tav tm="0">
                                          <p:val>
                                            <p:fltVal val="0"/>
                                          </p:val>
                                        </p:tav>
                                        <p:tav tm="100000">
                                          <p:val>
                                            <p:strVal val="#ppt_w"/>
                                          </p:val>
                                        </p:tav>
                                      </p:tavLst>
                                    </p:anim>
                                    <p:anim calcmode="lin" valueType="num">
                                      <p:cBhvr>
                                        <p:cTn id="43" dur="500" fill="hold"/>
                                        <p:tgtEl>
                                          <p:spTgt spid="83986"/>
                                        </p:tgtEl>
                                        <p:attrNameLst>
                                          <p:attrName>ppt_h</p:attrName>
                                        </p:attrNameLst>
                                      </p:cBhvr>
                                      <p:tavLst>
                                        <p:tav tm="0">
                                          <p:val>
                                            <p:fltVal val="0"/>
                                          </p:val>
                                        </p:tav>
                                        <p:tav tm="100000">
                                          <p:val>
                                            <p:strVal val="#ppt_h"/>
                                          </p:val>
                                        </p:tav>
                                      </p:tavLst>
                                    </p:anim>
                                    <p:animEffect transition="in" filter="fade">
                                      <p:cBhvr>
                                        <p:cTn id="44" dur="500"/>
                                        <p:tgtEl>
                                          <p:spTgt spid="83986"/>
                                        </p:tgtEl>
                                      </p:cBhvr>
                                    </p:animEffect>
                                  </p:childTnLst>
                                </p:cTn>
                              </p:par>
                              <p:par>
                                <p:cTn id="45" presetID="53"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84022"/>
                                        </p:tgtEl>
                                        <p:attrNameLst>
                                          <p:attrName>style.visibility</p:attrName>
                                        </p:attrNameLst>
                                      </p:cBhvr>
                                      <p:to>
                                        <p:strVal val="visible"/>
                                      </p:to>
                                    </p:set>
                                    <p:anim calcmode="lin" valueType="num">
                                      <p:cBhvr>
                                        <p:cTn id="57" dur="500" fill="hold"/>
                                        <p:tgtEl>
                                          <p:spTgt spid="84022"/>
                                        </p:tgtEl>
                                        <p:attrNameLst>
                                          <p:attrName>ppt_w</p:attrName>
                                        </p:attrNameLst>
                                      </p:cBhvr>
                                      <p:tavLst>
                                        <p:tav tm="0">
                                          <p:val>
                                            <p:fltVal val="0"/>
                                          </p:val>
                                        </p:tav>
                                        <p:tav tm="100000">
                                          <p:val>
                                            <p:strVal val="#ppt_w"/>
                                          </p:val>
                                        </p:tav>
                                      </p:tavLst>
                                    </p:anim>
                                    <p:anim calcmode="lin" valueType="num">
                                      <p:cBhvr>
                                        <p:cTn id="58" dur="500" fill="hold"/>
                                        <p:tgtEl>
                                          <p:spTgt spid="84022"/>
                                        </p:tgtEl>
                                        <p:attrNameLst>
                                          <p:attrName>ppt_h</p:attrName>
                                        </p:attrNameLst>
                                      </p:cBhvr>
                                      <p:tavLst>
                                        <p:tav tm="0">
                                          <p:val>
                                            <p:fltVal val="0"/>
                                          </p:val>
                                        </p:tav>
                                        <p:tav tm="100000">
                                          <p:val>
                                            <p:strVal val="#ppt_h"/>
                                          </p:val>
                                        </p:tav>
                                      </p:tavLst>
                                    </p:anim>
                                    <p:animEffect transition="in" filter="fade">
                                      <p:cBhvr>
                                        <p:cTn id="59" dur="500"/>
                                        <p:tgtEl>
                                          <p:spTgt spid="84022"/>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84021"/>
                                        </p:tgtEl>
                                        <p:attrNameLst>
                                          <p:attrName>style.visibility</p:attrName>
                                        </p:attrNameLst>
                                      </p:cBhvr>
                                      <p:to>
                                        <p:strVal val="visible"/>
                                      </p:to>
                                    </p:set>
                                    <p:anim calcmode="lin" valueType="num">
                                      <p:cBhvr>
                                        <p:cTn id="62" dur="500" fill="hold"/>
                                        <p:tgtEl>
                                          <p:spTgt spid="84021"/>
                                        </p:tgtEl>
                                        <p:attrNameLst>
                                          <p:attrName>ppt_w</p:attrName>
                                        </p:attrNameLst>
                                      </p:cBhvr>
                                      <p:tavLst>
                                        <p:tav tm="0">
                                          <p:val>
                                            <p:fltVal val="0"/>
                                          </p:val>
                                        </p:tav>
                                        <p:tav tm="100000">
                                          <p:val>
                                            <p:strVal val="#ppt_w"/>
                                          </p:val>
                                        </p:tav>
                                      </p:tavLst>
                                    </p:anim>
                                    <p:anim calcmode="lin" valueType="num">
                                      <p:cBhvr>
                                        <p:cTn id="63" dur="500" fill="hold"/>
                                        <p:tgtEl>
                                          <p:spTgt spid="84021"/>
                                        </p:tgtEl>
                                        <p:attrNameLst>
                                          <p:attrName>ppt_h</p:attrName>
                                        </p:attrNameLst>
                                      </p:cBhvr>
                                      <p:tavLst>
                                        <p:tav tm="0">
                                          <p:val>
                                            <p:fltVal val="0"/>
                                          </p:val>
                                        </p:tav>
                                        <p:tav tm="100000">
                                          <p:val>
                                            <p:strVal val="#ppt_h"/>
                                          </p:val>
                                        </p:tav>
                                      </p:tavLst>
                                    </p:anim>
                                    <p:animEffect transition="in" filter="fade">
                                      <p:cBhvr>
                                        <p:cTn id="64" dur="500"/>
                                        <p:tgtEl>
                                          <p:spTgt spid="8402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84020"/>
                                        </p:tgtEl>
                                        <p:attrNameLst>
                                          <p:attrName>style.visibility</p:attrName>
                                        </p:attrNameLst>
                                      </p:cBhvr>
                                      <p:to>
                                        <p:strVal val="visible"/>
                                      </p:to>
                                    </p:set>
                                    <p:anim calcmode="lin" valueType="num">
                                      <p:cBhvr>
                                        <p:cTn id="67" dur="500" fill="hold"/>
                                        <p:tgtEl>
                                          <p:spTgt spid="84020"/>
                                        </p:tgtEl>
                                        <p:attrNameLst>
                                          <p:attrName>ppt_w</p:attrName>
                                        </p:attrNameLst>
                                      </p:cBhvr>
                                      <p:tavLst>
                                        <p:tav tm="0">
                                          <p:val>
                                            <p:fltVal val="0"/>
                                          </p:val>
                                        </p:tav>
                                        <p:tav tm="100000">
                                          <p:val>
                                            <p:strVal val="#ppt_w"/>
                                          </p:val>
                                        </p:tav>
                                      </p:tavLst>
                                    </p:anim>
                                    <p:anim calcmode="lin" valueType="num">
                                      <p:cBhvr>
                                        <p:cTn id="68" dur="500" fill="hold"/>
                                        <p:tgtEl>
                                          <p:spTgt spid="84020"/>
                                        </p:tgtEl>
                                        <p:attrNameLst>
                                          <p:attrName>ppt_h</p:attrName>
                                        </p:attrNameLst>
                                      </p:cBhvr>
                                      <p:tavLst>
                                        <p:tav tm="0">
                                          <p:val>
                                            <p:fltVal val="0"/>
                                          </p:val>
                                        </p:tav>
                                        <p:tav tm="100000">
                                          <p:val>
                                            <p:strVal val="#ppt_h"/>
                                          </p:val>
                                        </p:tav>
                                      </p:tavLst>
                                    </p:anim>
                                    <p:animEffect transition="in" filter="fade">
                                      <p:cBhvr>
                                        <p:cTn id="69" dur="500"/>
                                        <p:tgtEl>
                                          <p:spTgt spid="840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xit" presetSubtype="0" fill="hold" grpId="1" nodeType="clickEffect">
                                  <p:stCondLst>
                                    <p:cond delay="0"/>
                                  </p:stCondLst>
                                  <p:childTnLst>
                                    <p:anim calcmode="lin" valueType="num">
                                      <p:cBhvr>
                                        <p:cTn id="73" dur="500"/>
                                        <p:tgtEl>
                                          <p:spTgt spid="84026"/>
                                        </p:tgtEl>
                                        <p:attrNameLst>
                                          <p:attrName>ppt_w</p:attrName>
                                        </p:attrNameLst>
                                      </p:cBhvr>
                                      <p:tavLst>
                                        <p:tav tm="0">
                                          <p:val>
                                            <p:strVal val="ppt_w"/>
                                          </p:val>
                                        </p:tav>
                                        <p:tav tm="100000">
                                          <p:val>
                                            <p:fltVal val="0"/>
                                          </p:val>
                                        </p:tav>
                                      </p:tavLst>
                                    </p:anim>
                                    <p:anim calcmode="lin" valueType="num">
                                      <p:cBhvr>
                                        <p:cTn id="74" dur="500"/>
                                        <p:tgtEl>
                                          <p:spTgt spid="84026"/>
                                        </p:tgtEl>
                                        <p:attrNameLst>
                                          <p:attrName>ppt_h</p:attrName>
                                        </p:attrNameLst>
                                      </p:cBhvr>
                                      <p:tavLst>
                                        <p:tav tm="0">
                                          <p:val>
                                            <p:strVal val="ppt_h"/>
                                          </p:val>
                                        </p:tav>
                                        <p:tav tm="100000">
                                          <p:val>
                                            <p:fltVal val="0"/>
                                          </p:val>
                                        </p:tav>
                                      </p:tavLst>
                                    </p:anim>
                                    <p:animEffect transition="out" filter="fade">
                                      <p:cBhvr>
                                        <p:cTn id="75" dur="500"/>
                                        <p:tgtEl>
                                          <p:spTgt spid="84026"/>
                                        </p:tgtEl>
                                      </p:cBhvr>
                                    </p:animEffect>
                                    <p:set>
                                      <p:cBhvr>
                                        <p:cTn id="76" dur="1" fill="hold">
                                          <p:stCondLst>
                                            <p:cond delay="499"/>
                                          </p:stCondLst>
                                        </p:cTn>
                                        <p:tgtEl>
                                          <p:spTgt spid="84026"/>
                                        </p:tgtEl>
                                        <p:attrNameLst>
                                          <p:attrName>style.visibility</p:attrName>
                                        </p:attrNameLst>
                                      </p:cBhvr>
                                      <p:to>
                                        <p:strVal val="hidden"/>
                                      </p:to>
                                    </p:set>
                                  </p:childTnLst>
                                </p:cTn>
                              </p:par>
                              <p:par>
                                <p:cTn id="77" presetID="53" presetClass="entr" presetSubtype="0" fill="hold" grpId="0" nodeType="withEffect">
                                  <p:stCondLst>
                                    <p:cond delay="0"/>
                                  </p:stCondLst>
                                  <p:childTnLst>
                                    <p:set>
                                      <p:cBhvr>
                                        <p:cTn id="78" dur="1" fill="hold">
                                          <p:stCondLst>
                                            <p:cond delay="0"/>
                                          </p:stCondLst>
                                        </p:cTn>
                                        <p:tgtEl>
                                          <p:spTgt spid="84030"/>
                                        </p:tgtEl>
                                        <p:attrNameLst>
                                          <p:attrName>style.visibility</p:attrName>
                                        </p:attrNameLst>
                                      </p:cBhvr>
                                      <p:to>
                                        <p:strVal val="visible"/>
                                      </p:to>
                                    </p:set>
                                    <p:anim calcmode="lin" valueType="num">
                                      <p:cBhvr>
                                        <p:cTn id="79" dur="500" fill="hold"/>
                                        <p:tgtEl>
                                          <p:spTgt spid="84030"/>
                                        </p:tgtEl>
                                        <p:attrNameLst>
                                          <p:attrName>ppt_w</p:attrName>
                                        </p:attrNameLst>
                                      </p:cBhvr>
                                      <p:tavLst>
                                        <p:tav tm="0">
                                          <p:val>
                                            <p:fltVal val="0"/>
                                          </p:val>
                                        </p:tav>
                                        <p:tav tm="100000">
                                          <p:val>
                                            <p:strVal val="#ppt_w"/>
                                          </p:val>
                                        </p:tav>
                                      </p:tavLst>
                                    </p:anim>
                                    <p:anim calcmode="lin" valueType="num">
                                      <p:cBhvr>
                                        <p:cTn id="80" dur="500" fill="hold"/>
                                        <p:tgtEl>
                                          <p:spTgt spid="84030"/>
                                        </p:tgtEl>
                                        <p:attrNameLst>
                                          <p:attrName>ppt_h</p:attrName>
                                        </p:attrNameLst>
                                      </p:cBhvr>
                                      <p:tavLst>
                                        <p:tav tm="0">
                                          <p:val>
                                            <p:fltVal val="0"/>
                                          </p:val>
                                        </p:tav>
                                        <p:tav tm="100000">
                                          <p:val>
                                            <p:strVal val="#ppt_h"/>
                                          </p:val>
                                        </p:tav>
                                      </p:tavLst>
                                    </p:anim>
                                    <p:animEffect transition="in" filter="fade">
                                      <p:cBhvr>
                                        <p:cTn id="81" dur="500"/>
                                        <p:tgtEl>
                                          <p:spTgt spid="840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xit" presetSubtype="0" fill="hold" grpId="1" nodeType="clickEffect">
                                  <p:stCondLst>
                                    <p:cond delay="0"/>
                                  </p:stCondLst>
                                  <p:childTnLst>
                                    <p:anim calcmode="lin" valueType="num">
                                      <p:cBhvr>
                                        <p:cTn id="85" dur="500"/>
                                        <p:tgtEl>
                                          <p:spTgt spid="84024"/>
                                        </p:tgtEl>
                                        <p:attrNameLst>
                                          <p:attrName>ppt_w</p:attrName>
                                        </p:attrNameLst>
                                      </p:cBhvr>
                                      <p:tavLst>
                                        <p:tav tm="0">
                                          <p:val>
                                            <p:strVal val="ppt_w"/>
                                          </p:val>
                                        </p:tav>
                                        <p:tav tm="100000">
                                          <p:val>
                                            <p:fltVal val="0"/>
                                          </p:val>
                                        </p:tav>
                                      </p:tavLst>
                                    </p:anim>
                                    <p:anim calcmode="lin" valueType="num">
                                      <p:cBhvr>
                                        <p:cTn id="86" dur="500"/>
                                        <p:tgtEl>
                                          <p:spTgt spid="84024"/>
                                        </p:tgtEl>
                                        <p:attrNameLst>
                                          <p:attrName>ppt_h</p:attrName>
                                        </p:attrNameLst>
                                      </p:cBhvr>
                                      <p:tavLst>
                                        <p:tav tm="0">
                                          <p:val>
                                            <p:strVal val="ppt_h"/>
                                          </p:val>
                                        </p:tav>
                                        <p:tav tm="100000">
                                          <p:val>
                                            <p:fltVal val="0"/>
                                          </p:val>
                                        </p:tav>
                                      </p:tavLst>
                                    </p:anim>
                                    <p:animEffect transition="out" filter="fade">
                                      <p:cBhvr>
                                        <p:cTn id="87" dur="500"/>
                                        <p:tgtEl>
                                          <p:spTgt spid="84024"/>
                                        </p:tgtEl>
                                      </p:cBhvr>
                                    </p:animEffect>
                                    <p:set>
                                      <p:cBhvr>
                                        <p:cTn id="88" dur="1" fill="hold">
                                          <p:stCondLst>
                                            <p:cond delay="499"/>
                                          </p:stCondLst>
                                        </p:cTn>
                                        <p:tgtEl>
                                          <p:spTgt spid="84024"/>
                                        </p:tgtEl>
                                        <p:attrNameLst>
                                          <p:attrName>style.visibility</p:attrName>
                                        </p:attrNameLst>
                                      </p:cBhvr>
                                      <p:to>
                                        <p:strVal val="hidden"/>
                                      </p:to>
                                    </p:set>
                                  </p:childTnLst>
                                </p:cTn>
                              </p:par>
                              <p:par>
                                <p:cTn id="89" presetID="53" presetClass="entr" presetSubtype="0" fill="hold" grpId="0" nodeType="withEffect">
                                  <p:stCondLst>
                                    <p:cond delay="0"/>
                                  </p:stCondLst>
                                  <p:childTnLst>
                                    <p:set>
                                      <p:cBhvr>
                                        <p:cTn id="90" dur="1" fill="hold">
                                          <p:stCondLst>
                                            <p:cond delay="0"/>
                                          </p:stCondLst>
                                        </p:cTn>
                                        <p:tgtEl>
                                          <p:spTgt spid="84028"/>
                                        </p:tgtEl>
                                        <p:attrNameLst>
                                          <p:attrName>style.visibility</p:attrName>
                                        </p:attrNameLst>
                                      </p:cBhvr>
                                      <p:to>
                                        <p:strVal val="visible"/>
                                      </p:to>
                                    </p:set>
                                    <p:anim calcmode="lin" valueType="num">
                                      <p:cBhvr>
                                        <p:cTn id="91" dur="500" fill="hold"/>
                                        <p:tgtEl>
                                          <p:spTgt spid="84028"/>
                                        </p:tgtEl>
                                        <p:attrNameLst>
                                          <p:attrName>ppt_w</p:attrName>
                                        </p:attrNameLst>
                                      </p:cBhvr>
                                      <p:tavLst>
                                        <p:tav tm="0">
                                          <p:val>
                                            <p:fltVal val="0"/>
                                          </p:val>
                                        </p:tav>
                                        <p:tav tm="100000">
                                          <p:val>
                                            <p:strVal val="#ppt_w"/>
                                          </p:val>
                                        </p:tav>
                                      </p:tavLst>
                                    </p:anim>
                                    <p:anim calcmode="lin" valueType="num">
                                      <p:cBhvr>
                                        <p:cTn id="92" dur="500" fill="hold"/>
                                        <p:tgtEl>
                                          <p:spTgt spid="84028"/>
                                        </p:tgtEl>
                                        <p:attrNameLst>
                                          <p:attrName>ppt_h</p:attrName>
                                        </p:attrNameLst>
                                      </p:cBhvr>
                                      <p:tavLst>
                                        <p:tav tm="0">
                                          <p:val>
                                            <p:fltVal val="0"/>
                                          </p:val>
                                        </p:tav>
                                        <p:tav tm="100000">
                                          <p:val>
                                            <p:strVal val="#ppt_h"/>
                                          </p:val>
                                        </p:tav>
                                      </p:tavLst>
                                    </p:anim>
                                    <p:animEffect transition="in" filter="fade">
                                      <p:cBhvr>
                                        <p:cTn id="93" dur="500"/>
                                        <p:tgtEl>
                                          <p:spTgt spid="8402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xit" presetSubtype="0" fill="hold" grpId="1" nodeType="clickEffect">
                                  <p:stCondLst>
                                    <p:cond delay="0"/>
                                  </p:stCondLst>
                                  <p:childTnLst>
                                    <p:anim calcmode="lin" valueType="num">
                                      <p:cBhvr>
                                        <p:cTn id="97" dur="500"/>
                                        <p:tgtEl>
                                          <p:spTgt spid="84025"/>
                                        </p:tgtEl>
                                        <p:attrNameLst>
                                          <p:attrName>ppt_w</p:attrName>
                                        </p:attrNameLst>
                                      </p:cBhvr>
                                      <p:tavLst>
                                        <p:tav tm="0">
                                          <p:val>
                                            <p:strVal val="ppt_w"/>
                                          </p:val>
                                        </p:tav>
                                        <p:tav tm="100000">
                                          <p:val>
                                            <p:fltVal val="0"/>
                                          </p:val>
                                        </p:tav>
                                      </p:tavLst>
                                    </p:anim>
                                    <p:anim calcmode="lin" valueType="num">
                                      <p:cBhvr>
                                        <p:cTn id="98" dur="500"/>
                                        <p:tgtEl>
                                          <p:spTgt spid="84025"/>
                                        </p:tgtEl>
                                        <p:attrNameLst>
                                          <p:attrName>ppt_h</p:attrName>
                                        </p:attrNameLst>
                                      </p:cBhvr>
                                      <p:tavLst>
                                        <p:tav tm="0">
                                          <p:val>
                                            <p:strVal val="ppt_h"/>
                                          </p:val>
                                        </p:tav>
                                        <p:tav tm="100000">
                                          <p:val>
                                            <p:fltVal val="0"/>
                                          </p:val>
                                        </p:tav>
                                      </p:tavLst>
                                    </p:anim>
                                    <p:animEffect transition="out" filter="fade">
                                      <p:cBhvr>
                                        <p:cTn id="99" dur="500"/>
                                        <p:tgtEl>
                                          <p:spTgt spid="84025"/>
                                        </p:tgtEl>
                                      </p:cBhvr>
                                    </p:animEffect>
                                    <p:set>
                                      <p:cBhvr>
                                        <p:cTn id="100" dur="1" fill="hold">
                                          <p:stCondLst>
                                            <p:cond delay="499"/>
                                          </p:stCondLst>
                                        </p:cTn>
                                        <p:tgtEl>
                                          <p:spTgt spid="84025"/>
                                        </p:tgtEl>
                                        <p:attrNameLst>
                                          <p:attrName>style.visibility</p:attrName>
                                        </p:attrNameLst>
                                      </p:cBhvr>
                                      <p:to>
                                        <p:strVal val="hidden"/>
                                      </p:to>
                                    </p:set>
                                  </p:childTnLst>
                                </p:cTn>
                              </p:par>
                              <p:par>
                                <p:cTn id="101" presetID="53" presetClass="entr" presetSubtype="0" fill="hold" grpId="0" nodeType="withEffect">
                                  <p:stCondLst>
                                    <p:cond delay="0"/>
                                  </p:stCondLst>
                                  <p:childTnLst>
                                    <p:set>
                                      <p:cBhvr>
                                        <p:cTn id="102" dur="1" fill="hold">
                                          <p:stCondLst>
                                            <p:cond delay="0"/>
                                          </p:stCondLst>
                                        </p:cTn>
                                        <p:tgtEl>
                                          <p:spTgt spid="84029"/>
                                        </p:tgtEl>
                                        <p:attrNameLst>
                                          <p:attrName>style.visibility</p:attrName>
                                        </p:attrNameLst>
                                      </p:cBhvr>
                                      <p:to>
                                        <p:strVal val="visible"/>
                                      </p:to>
                                    </p:set>
                                    <p:anim calcmode="lin" valueType="num">
                                      <p:cBhvr>
                                        <p:cTn id="103" dur="500" fill="hold"/>
                                        <p:tgtEl>
                                          <p:spTgt spid="84029"/>
                                        </p:tgtEl>
                                        <p:attrNameLst>
                                          <p:attrName>ppt_w</p:attrName>
                                        </p:attrNameLst>
                                      </p:cBhvr>
                                      <p:tavLst>
                                        <p:tav tm="0">
                                          <p:val>
                                            <p:fltVal val="0"/>
                                          </p:val>
                                        </p:tav>
                                        <p:tav tm="100000">
                                          <p:val>
                                            <p:strVal val="#ppt_w"/>
                                          </p:val>
                                        </p:tav>
                                      </p:tavLst>
                                    </p:anim>
                                    <p:anim calcmode="lin" valueType="num">
                                      <p:cBhvr>
                                        <p:cTn id="104" dur="500" fill="hold"/>
                                        <p:tgtEl>
                                          <p:spTgt spid="84029"/>
                                        </p:tgtEl>
                                        <p:attrNameLst>
                                          <p:attrName>ppt_h</p:attrName>
                                        </p:attrNameLst>
                                      </p:cBhvr>
                                      <p:tavLst>
                                        <p:tav tm="0">
                                          <p:val>
                                            <p:fltVal val="0"/>
                                          </p:val>
                                        </p:tav>
                                        <p:tav tm="100000">
                                          <p:val>
                                            <p:strVal val="#ppt_h"/>
                                          </p:val>
                                        </p:tav>
                                      </p:tavLst>
                                    </p:anim>
                                    <p:animEffect transition="in" filter="fade">
                                      <p:cBhvr>
                                        <p:cTn id="105" dur="500"/>
                                        <p:tgtEl>
                                          <p:spTgt spid="8402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xit" presetSubtype="0" fill="hold" grpId="1" nodeType="clickEffect">
                                  <p:stCondLst>
                                    <p:cond delay="0"/>
                                  </p:stCondLst>
                                  <p:childTnLst>
                                    <p:anim calcmode="lin" valueType="num">
                                      <p:cBhvr>
                                        <p:cTn id="109" dur="500"/>
                                        <p:tgtEl>
                                          <p:spTgt spid="84023"/>
                                        </p:tgtEl>
                                        <p:attrNameLst>
                                          <p:attrName>ppt_w</p:attrName>
                                        </p:attrNameLst>
                                      </p:cBhvr>
                                      <p:tavLst>
                                        <p:tav tm="0">
                                          <p:val>
                                            <p:strVal val="ppt_w"/>
                                          </p:val>
                                        </p:tav>
                                        <p:tav tm="100000">
                                          <p:val>
                                            <p:fltVal val="0"/>
                                          </p:val>
                                        </p:tav>
                                      </p:tavLst>
                                    </p:anim>
                                    <p:anim calcmode="lin" valueType="num">
                                      <p:cBhvr>
                                        <p:cTn id="110" dur="500"/>
                                        <p:tgtEl>
                                          <p:spTgt spid="84023"/>
                                        </p:tgtEl>
                                        <p:attrNameLst>
                                          <p:attrName>ppt_h</p:attrName>
                                        </p:attrNameLst>
                                      </p:cBhvr>
                                      <p:tavLst>
                                        <p:tav tm="0">
                                          <p:val>
                                            <p:strVal val="ppt_h"/>
                                          </p:val>
                                        </p:tav>
                                        <p:tav tm="100000">
                                          <p:val>
                                            <p:fltVal val="0"/>
                                          </p:val>
                                        </p:tav>
                                      </p:tavLst>
                                    </p:anim>
                                    <p:animEffect transition="out" filter="fade">
                                      <p:cBhvr>
                                        <p:cTn id="111" dur="500"/>
                                        <p:tgtEl>
                                          <p:spTgt spid="84023"/>
                                        </p:tgtEl>
                                      </p:cBhvr>
                                    </p:animEffect>
                                    <p:set>
                                      <p:cBhvr>
                                        <p:cTn id="112" dur="1" fill="hold">
                                          <p:stCondLst>
                                            <p:cond delay="499"/>
                                          </p:stCondLst>
                                        </p:cTn>
                                        <p:tgtEl>
                                          <p:spTgt spid="84023"/>
                                        </p:tgtEl>
                                        <p:attrNameLst>
                                          <p:attrName>style.visibility</p:attrName>
                                        </p:attrNameLst>
                                      </p:cBhvr>
                                      <p:to>
                                        <p:strVal val="hidden"/>
                                      </p:to>
                                    </p:set>
                                  </p:childTnLst>
                                </p:cTn>
                              </p:par>
                              <p:par>
                                <p:cTn id="113" presetID="53" presetClass="entr" presetSubtype="0" fill="hold" grpId="0" nodeType="withEffect">
                                  <p:stCondLst>
                                    <p:cond delay="0"/>
                                  </p:stCondLst>
                                  <p:childTnLst>
                                    <p:set>
                                      <p:cBhvr>
                                        <p:cTn id="114" dur="1" fill="hold">
                                          <p:stCondLst>
                                            <p:cond delay="0"/>
                                          </p:stCondLst>
                                        </p:cTn>
                                        <p:tgtEl>
                                          <p:spTgt spid="84027"/>
                                        </p:tgtEl>
                                        <p:attrNameLst>
                                          <p:attrName>style.visibility</p:attrName>
                                        </p:attrNameLst>
                                      </p:cBhvr>
                                      <p:to>
                                        <p:strVal val="visible"/>
                                      </p:to>
                                    </p:set>
                                    <p:anim calcmode="lin" valueType="num">
                                      <p:cBhvr>
                                        <p:cTn id="115" dur="500" fill="hold"/>
                                        <p:tgtEl>
                                          <p:spTgt spid="84027"/>
                                        </p:tgtEl>
                                        <p:attrNameLst>
                                          <p:attrName>ppt_w</p:attrName>
                                        </p:attrNameLst>
                                      </p:cBhvr>
                                      <p:tavLst>
                                        <p:tav tm="0">
                                          <p:val>
                                            <p:fltVal val="0"/>
                                          </p:val>
                                        </p:tav>
                                        <p:tav tm="100000">
                                          <p:val>
                                            <p:strVal val="#ppt_w"/>
                                          </p:val>
                                        </p:tav>
                                      </p:tavLst>
                                    </p:anim>
                                    <p:anim calcmode="lin" valueType="num">
                                      <p:cBhvr>
                                        <p:cTn id="116" dur="500" fill="hold"/>
                                        <p:tgtEl>
                                          <p:spTgt spid="84027"/>
                                        </p:tgtEl>
                                        <p:attrNameLst>
                                          <p:attrName>ppt_h</p:attrName>
                                        </p:attrNameLst>
                                      </p:cBhvr>
                                      <p:tavLst>
                                        <p:tav tm="0">
                                          <p:val>
                                            <p:fltVal val="0"/>
                                          </p:val>
                                        </p:tav>
                                        <p:tav tm="100000">
                                          <p:val>
                                            <p:strVal val="#ppt_h"/>
                                          </p:val>
                                        </p:tav>
                                      </p:tavLst>
                                    </p:anim>
                                    <p:animEffect transition="in" filter="fade">
                                      <p:cBhvr>
                                        <p:cTn id="117" dur="500"/>
                                        <p:tgtEl>
                                          <p:spTgt spid="84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6" grpId="0" animBg="1"/>
      <p:bldP spid="84019" grpId="0"/>
      <p:bldP spid="84020" grpId="0"/>
      <p:bldP spid="84021" grpId="0"/>
      <p:bldP spid="84022" grpId="0"/>
      <p:bldP spid="84023" grpId="0" animBg="1"/>
      <p:bldP spid="84023" grpId="1" animBg="1"/>
      <p:bldP spid="84024" grpId="0" animBg="1"/>
      <p:bldP spid="84024" grpId="1" animBg="1"/>
      <p:bldP spid="84025" grpId="0" animBg="1"/>
      <p:bldP spid="84025" grpId="1" animBg="1"/>
      <p:bldP spid="84026" grpId="0" animBg="1"/>
      <p:bldP spid="84026" grpId="1" animBg="1"/>
      <p:bldP spid="84027" grpId="0" animBg="1"/>
      <p:bldP spid="84028" grpId="0" animBg="1"/>
      <p:bldP spid="84029" grpId="0" animBg="1"/>
      <p:bldP spid="840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A5BBBA4-707B-405F-BF57-6869708DDFD7}"/>
              </a:ext>
            </a:extLst>
          </p:cNvPr>
          <p:cNvSpPr/>
          <p:nvPr/>
        </p:nvSpPr>
        <p:spPr>
          <a:xfrm>
            <a:off x="728870" y="1298712"/>
            <a:ext cx="10906539" cy="4055167"/>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a:solidFill>
                  <a:srgbClr val="000000"/>
                </a:solidFill>
                <a:latin typeface="Times New Roman" panose="02020603050405020304" pitchFamily="18" charset="0"/>
              </a:rPr>
              <a:t>- </a:t>
            </a:r>
            <a:r>
              <a:rPr lang="vi-VN" sz="2800" b="1" i="1" dirty="0">
                <a:solidFill>
                  <a:srgbClr val="000000"/>
                </a:solidFill>
                <a:latin typeface="Times New Roman" panose="02020603050405020304" pitchFamily="18" charset="0"/>
              </a:rPr>
              <a:t>Chủ đề là đối tượng và vấn đề chính mà văn bản biểu đạt.</a:t>
            </a:r>
            <a:endParaRPr lang="vi-VN" sz="2800" b="1" dirty="0">
              <a:solidFill>
                <a:srgbClr val="000000"/>
              </a:solidFill>
              <a:latin typeface="Times New Roman" panose="02020603050405020304" pitchFamily="18" charset="0"/>
            </a:endParaRPr>
          </a:p>
          <a:p>
            <a:pPr algn="just"/>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Văn</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bản</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có</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tính</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thống</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nhất</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về</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chủ</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đề</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khi</a:t>
            </a:r>
            <a:r>
              <a:rPr lang="en-US" sz="2800" b="1" i="1" dirty="0">
                <a:solidFill>
                  <a:srgbClr val="000000"/>
                </a:solidFill>
                <a:latin typeface="Times New Roman" panose="02020603050405020304" pitchFamily="18" charset="0"/>
              </a:rPr>
              <a:t> : </a:t>
            </a:r>
            <a:r>
              <a:rPr lang="en-US" sz="2800" b="1" i="1" dirty="0" err="1">
                <a:solidFill>
                  <a:srgbClr val="000000"/>
                </a:solidFill>
                <a:latin typeface="Times New Roman" panose="02020603050405020304" pitchFamily="18" charset="0"/>
              </a:rPr>
              <a:t>chỉ</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biểu</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đạt</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chủ</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đề</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đã</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xác</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định</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không</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xa</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rời</a:t>
            </a:r>
            <a:r>
              <a:rPr lang="en-US" sz="2800" b="1" i="1" dirty="0">
                <a:solidFill>
                  <a:srgbClr val="000000"/>
                </a:solidFill>
                <a:latin typeface="Times New Roman" panose="02020603050405020304" pitchFamily="18" charset="0"/>
              </a:rPr>
              <a:t> hay </a:t>
            </a:r>
            <a:r>
              <a:rPr lang="en-US" sz="2800" b="1" i="1" dirty="0" err="1">
                <a:solidFill>
                  <a:srgbClr val="000000"/>
                </a:solidFill>
                <a:latin typeface="Times New Roman" panose="02020603050405020304" pitchFamily="18" charset="0"/>
              </a:rPr>
              <a:t>lạc</a:t>
            </a:r>
            <a:r>
              <a:rPr lang="en-US" sz="2800" b="1" i="1" dirty="0">
                <a:solidFill>
                  <a:srgbClr val="000000"/>
                </a:solidFill>
                <a:latin typeface="Times New Roman" panose="02020603050405020304" pitchFamily="18" charset="0"/>
              </a:rPr>
              <a:t> sang </a:t>
            </a:r>
            <a:r>
              <a:rPr lang="en-US" sz="2800" b="1" i="1" dirty="0" err="1">
                <a:solidFill>
                  <a:srgbClr val="000000"/>
                </a:solidFill>
                <a:latin typeface="Times New Roman" panose="02020603050405020304" pitchFamily="18" charset="0"/>
              </a:rPr>
              <a:t>chủ</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đề</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khác</a:t>
            </a:r>
            <a:endParaRPr lang="en-US" sz="2800" b="1" dirty="0">
              <a:solidFill>
                <a:srgbClr val="000000"/>
              </a:solidFill>
              <a:latin typeface="Times New Roman" panose="02020603050405020304" pitchFamily="18" charset="0"/>
            </a:endParaRPr>
          </a:p>
          <a:p>
            <a:pPr algn="just"/>
            <a:r>
              <a:rPr lang="vi-VN" sz="2800" b="1" i="1" dirty="0" smtClean="0">
                <a:solidFill>
                  <a:srgbClr val="000000"/>
                </a:solidFill>
                <a:latin typeface="Times New Roman" panose="02020603050405020304" pitchFamily="18" charset="0"/>
              </a:rPr>
              <a:t>-</a:t>
            </a:r>
            <a:r>
              <a:rPr lang="en-US" sz="2800" b="1" i="1" dirty="0" smtClean="0">
                <a:solidFill>
                  <a:srgbClr val="000000"/>
                </a:solidFill>
                <a:latin typeface="Times New Roman" panose="02020603050405020304" pitchFamily="18" charset="0"/>
              </a:rPr>
              <a:t> </a:t>
            </a:r>
            <a:r>
              <a:rPr lang="vi-VN" sz="2800" b="1" i="1" dirty="0" smtClean="0">
                <a:solidFill>
                  <a:srgbClr val="000000"/>
                </a:solidFill>
                <a:latin typeface="Times New Roman" panose="02020603050405020304" pitchFamily="18" charset="0"/>
              </a:rPr>
              <a:t>Tính </a:t>
            </a:r>
            <a:r>
              <a:rPr lang="vi-VN" sz="2800" b="1" i="1" dirty="0">
                <a:solidFill>
                  <a:srgbClr val="000000"/>
                </a:solidFill>
                <a:latin typeface="Times New Roman" panose="02020603050405020304" pitchFamily="18" charset="0"/>
              </a:rPr>
              <a:t>thống nhất về chủ đề được thể hiện:</a:t>
            </a:r>
            <a:endParaRPr lang="vi-VN" sz="2800" b="1" dirty="0">
              <a:solidFill>
                <a:srgbClr val="000000"/>
              </a:solidFill>
              <a:latin typeface="Times New Roman" panose="02020603050405020304" pitchFamily="18" charset="0"/>
            </a:endParaRPr>
          </a:p>
          <a:p>
            <a:pPr algn="just"/>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Nhan</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đề</a:t>
            </a:r>
            <a:endParaRPr lang="en-US" sz="2800" b="1" dirty="0">
              <a:solidFill>
                <a:srgbClr val="000000"/>
              </a:solidFill>
              <a:latin typeface="Times New Roman" panose="02020603050405020304" pitchFamily="18" charset="0"/>
            </a:endParaRPr>
          </a:p>
          <a:p>
            <a:pPr algn="just"/>
            <a:r>
              <a:rPr lang="en-US" sz="2800" b="1" i="1" dirty="0">
                <a:solidFill>
                  <a:srgbClr val="000000"/>
                </a:solidFill>
                <a:latin typeface="Times New Roman" panose="02020603050405020304" pitchFamily="18" charset="0"/>
              </a:rPr>
              <a:t>+ Quan </a:t>
            </a:r>
            <a:r>
              <a:rPr lang="en-US" sz="2800" b="1" i="1" dirty="0" err="1">
                <a:solidFill>
                  <a:srgbClr val="000000"/>
                </a:solidFill>
                <a:latin typeface="Times New Roman" panose="02020603050405020304" pitchFamily="18" charset="0"/>
              </a:rPr>
              <a:t>hệ</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giữa</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các</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phần</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trong</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văn</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bản</a:t>
            </a:r>
            <a:endParaRPr lang="en-US" sz="2800" b="1" i="1" dirty="0">
              <a:solidFill>
                <a:srgbClr val="000000"/>
              </a:solidFill>
              <a:latin typeface="Times New Roman" panose="02020603050405020304" pitchFamily="18" charset="0"/>
            </a:endParaRPr>
          </a:p>
          <a:p>
            <a:pPr algn="just"/>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Các</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từ</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ngữ</a:t>
            </a:r>
            <a:r>
              <a:rPr lang="en-US" sz="2800" b="1" i="1" dirty="0">
                <a:solidFill>
                  <a:srgbClr val="000000"/>
                </a:solidFill>
                <a:latin typeface="Times New Roman" panose="02020603050405020304" pitchFamily="18" charset="0"/>
              </a:rPr>
              <a:t> then </a:t>
            </a:r>
            <a:r>
              <a:rPr lang="en-US" sz="2800" b="1" i="1" dirty="0" err="1">
                <a:solidFill>
                  <a:srgbClr val="000000"/>
                </a:solidFill>
                <a:latin typeface="Times New Roman" panose="02020603050405020304" pitchFamily="18" charset="0"/>
              </a:rPr>
              <a:t>chốt</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lặp</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lại</a:t>
            </a:r>
            <a:r>
              <a:rPr lang="en-US" sz="2800" b="1" i="1" dirty="0">
                <a:solidFill>
                  <a:srgbClr val="000000"/>
                </a:solidFill>
                <a:latin typeface="Times New Roman" panose="02020603050405020304" pitchFamily="18" charset="0"/>
              </a:rPr>
              <a:t>.</a:t>
            </a:r>
            <a:r>
              <a:rPr lang="en-US" sz="2800" b="1" dirty="0">
                <a:solidFill>
                  <a:srgbClr val="000000"/>
                </a:solidFill>
                <a:latin typeface="Times New Roman" panose="02020603050405020304" pitchFamily="18" charset="0"/>
              </a:rPr>
              <a:t> </a:t>
            </a:r>
          </a:p>
        </p:txBody>
      </p:sp>
      <p:pic>
        <p:nvPicPr>
          <p:cNvPr id="6" name="Picture 5">
            <a:extLst>
              <a:ext uri="{FF2B5EF4-FFF2-40B4-BE49-F238E27FC236}">
                <a16:creationId xmlns:a16="http://schemas.microsoft.com/office/drawing/2014/main" id="{DEF2DC38-F427-4F1E-AEF5-1BF1A7EEC11F}"/>
              </a:ext>
            </a:extLst>
          </p:cNvPr>
          <p:cNvPicPr>
            <a:picLocks noChangeAspect="1"/>
          </p:cNvPicPr>
          <p:nvPr/>
        </p:nvPicPr>
        <p:blipFill>
          <a:blip r:embed="rId2"/>
          <a:stretch>
            <a:fillRect/>
          </a:stretch>
        </p:blipFill>
        <p:spPr>
          <a:xfrm>
            <a:off x="4616920" y="731735"/>
            <a:ext cx="3170195" cy="1133954"/>
          </a:xfrm>
          <a:prstGeom prst="rect">
            <a:avLst/>
          </a:prstGeom>
        </p:spPr>
      </p:pic>
    </p:spTree>
    <p:extLst>
      <p:ext uri="{BB962C8B-B14F-4D97-AF65-F5344CB8AC3E}">
        <p14:creationId xmlns:p14="http://schemas.microsoft.com/office/powerpoint/2010/main" val="33178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A6FD93-F04E-4C39-9B98-B53056BC7586}"/>
              </a:ext>
            </a:extLst>
          </p:cNvPr>
          <p:cNvPicPr>
            <a:picLocks noChangeAspect="1"/>
          </p:cNvPicPr>
          <p:nvPr/>
        </p:nvPicPr>
        <p:blipFill>
          <a:blip r:embed="rId2"/>
          <a:stretch>
            <a:fillRect/>
          </a:stretch>
        </p:blipFill>
        <p:spPr>
          <a:xfrm>
            <a:off x="3114992" y="0"/>
            <a:ext cx="5675868" cy="1909085"/>
          </a:xfrm>
          <a:prstGeom prst="rect">
            <a:avLst/>
          </a:prstGeom>
        </p:spPr>
      </p:pic>
      <p:sp>
        <p:nvSpPr>
          <p:cNvPr id="5" name="TextBox 4">
            <a:extLst>
              <a:ext uri="{FF2B5EF4-FFF2-40B4-BE49-F238E27FC236}">
                <a16:creationId xmlns:a16="http://schemas.microsoft.com/office/drawing/2014/main" id="{10DA7AB4-A188-4DE7-87E7-B29B8477A07F}"/>
              </a:ext>
            </a:extLst>
          </p:cNvPr>
          <p:cNvSpPr txBox="1"/>
          <p:nvPr/>
        </p:nvSpPr>
        <p:spPr>
          <a:xfrm>
            <a:off x="243840" y="1634263"/>
            <a:ext cx="11704320" cy="830997"/>
          </a:xfrm>
          <a:prstGeom prst="rect">
            <a:avLst/>
          </a:prstGeom>
          <a:noFill/>
        </p:spPr>
        <p:txBody>
          <a:bodyPr wrap="square" rtlCol="0">
            <a:spAutoFit/>
          </a:bodyPr>
          <a:lstStyle/>
          <a:p>
            <a:r>
              <a:rPr lang="en-US" sz="2400" b="1" u="sng" dirty="0" err="1">
                <a:solidFill>
                  <a:srgbClr val="C00000"/>
                </a:solidFill>
                <a:latin typeface="Times New Roman" panose="02020603050405020304" pitchFamily="18" charset="0"/>
                <a:cs typeface="Times New Roman" panose="02020603050405020304" pitchFamily="18" charset="0"/>
              </a:rPr>
              <a:t>Bài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tập</a:t>
            </a:r>
            <a:r>
              <a:rPr lang="en-US" sz="2400" b="1" u="sng" dirty="0">
                <a:solidFill>
                  <a:srgbClr val="C00000"/>
                </a:solidFill>
                <a:latin typeface="Times New Roman" panose="02020603050405020304" pitchFamily="18" charset="0"/>
                <a:cs typeface="Times New Roman" panose="02020603050405020304" pitchFamily="18" charset="0"/>
              </a:rPr>
              <a:t> 1</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dưới</a:t>
            </a:r>
            <a:r>
              <a:rPr lang="en-US" sz="24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150CA131-CDEC-4372-81A7-6B5A3A1BEB6C}"/>
              </a:ext>
            </a:extLst>
          </p:cNvPr>
          <p:cNvSpPr txBox="1"/>
          <p:nvPr/>
        </p:nvSpPr>
        <p:spPr>
          <a:xfrm>
            <a:off x="3486443" y="2630658"/>
            <a:ext cx="5219114" cy="523220"/>
          </a:xfrm>
          <a:prstGeom prst="rect">
            <a:avLst/>
          </a:prstGeom>
          <a:noFill/>
        </p:spPr>
        <p:txBody>
          <a:bodyPr wrap="square" rtlCol="0">
            <a:spAutoFit/>
          </a:bodyPr>
          <a:lstStyle/>
          <a:p>
            <a:r>
              <a:rPr lang="en-US" sz="2800" b="1" dirty="0" err="1">
                <a:solidFill>
                  <a:srgbClr val="0000CC"/>
                </a:solidFill>
                <a:latin typeface="Times New Roman" panose="02020603050405020304" pitchFamily="18" charset="0"/>
                <a:cs typeface="Times New Roman" panose="02020603050405020304" pitchFamily="18" charset="0"/>
              </a:rPr>
              <a:t>Văn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bản</a:t>
            </a:r>
            <a:r>
              <a:rPr lang="en-US" sz="2800" b="1" dirty="0">
                <a:solidFill>
                  <a:srgbClr val="0000CC"/>
                </a:solidFill>
                <a:latin typeface="Times New Roman" panose="02020603050405020304" pitchFamily="18" charset="0"/>
                <a:cs typeface="Times New Roman" panose="02020603050405020304" pitchFamily="18" charset="0"/>
              </a:rPr>
              <a:t>: RỪNG CỌ QUÊ TÔI</a:t>
            </a:r>
          </a:p>
        </p:txBody>
      </p:sp>
    </p:spTree>
    <p:extLst>
      <p:ext uri="{BB962C8B-B14F-4D97-AF65-F5344CB8AC3E}">
        <p14:creationId xmlns:p14="http://schemas.microsoft.com/office/powerpoint/2010/main" val="369797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573AC54-9A61-4044-952E-8CE165C7D77D}"/>
              </a:ext>
            </a:extLst>
          </p:cNvPr>
          <p:cNvGraphicFramePr>
            <a:graphicFrameLocks noGrp="1"/>
          </p:cNvGraphicFramePr>
          <p:nvPr>
            <p:extLst>
              <p:ext uri="{D42A27DB-BD31-4B8C-83A1-F6EECF244321}">
                <p14:modId xmlns:p14="http://schemas.microsoft.com/office/powerpoint/2010/main" val="772837186"/>
              </p:ext>
            </p:extLst>
          </p:nvPr>
        </p:nvGraphicFramePr>
        <p:xfrm>
          <a:off x="175847" y="91026"/>
          <a:ext cx="11866098" cy="6570575"/>
        </p:xfrm>
        <a:graphic>
          <a:graphicData uri="http://schemas.openxmlformats.org/drawingml/2006/table">
            <a:tbl>
              <a:tblPr firstRow="1" bandRow="1">
                <a:tableStyleId>{5C22544A-7EE6-4342-B048-85BDC9FD1C3A}</a:tableStyleId>
              </a:tblPr>
              <a:tblGrid>
                <a:gridCol w="3133942">
                  <a:extLst>
                    <a:ext uri="{9D8B030D-6E8A-4147-A177-3AD203B41FA5}">
                      <a16:colId xmlns:a16="http://schemas.microsoft.com/office/drawing/2014/main" val="1284537097"/>
                    </a:ext>
                  </a:extLst>
                </a:gridCol>
                <a:gridCol w="1803552">
                  <a:extLst>
                    <a:ext uri="{9D8B030D-6E8A-4147-A177-3AD203B41FA5}">
                      <a16:colId xmlns:a16="http://schemas.microsoft.com/office/drawing/2014/main" val="624158678"/>
                    </a:ext>
                  </a:extLst>
                </a:gridCol>
                <a:gridCol w="4736417">
                  <a:extLst>
                    <a:ext uri="{9D8B030D-6E8A-4147-A177-3AD203B41FA5}">
                      <a16:colId xmlns:a16="http://schemas.microsoft.com/office/drawing/2014/main" val="2443817367"/>
                    </a:ext>
                  </a:extLst>
                </a:gridCol>
                <a:gridCol w="2192187">
                  <a:extLst>
                    <a:ext uri="{9D8B030D-6E8A-4147-A177-3AD203B41FA5}">
                      <a16:colId xmlns:a16="http://schemas.microsoft.com/office/drawing/2014/main" val="418884127"/>
                    </a:ext>
                  </a:extLst>
                </a:gridCol>
              </a:tblGrid>
              <a:tr h="442998">
                <a:tc>
                  <a:txBody>
                    <a:bodyPr/>
                    <a:lstStyle/>
                    <a:p>
                      <a:pPr algn="ctr"/>
                      <a:r>
                        <a:rPr lang="en-US" sz="2400" dirty="0">
                          <a:solidFill>
                            <a:srgbClr val="0000CC"/>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rgbClr val="0000CC"/>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rgbClr val="0000CC"/>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rgbClr val="0000CC"/>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21815572"/>
                  </a:ext>
                </a:extLst>
              </a:tr>
              <a:tr h="6113375">
                <a:tc>
                  <a:txBody>
                    <a:bodyPr/>
                    <a:lstStyle/>
                    <a:p>
                      <a:pPr algn="just"/>
                      <a:endParaRPr lang="da-DK" sz="2400" b="1" dirty="0">
                        <a:effectLst/>
                        <a:latin typeface="Times New Roman" panose="02020603050405020304" pitchFamily="18" charset="0"/>
                        <a:ea typeface="Times New Roman" panose="02020603050405020304" pitchFamily="18" charset="0"/>
                      </a:endParaRPr>
                    </a:p>
                    <a:p>
                      <a:pPr algn="just"/>
                      <a:endParaRPr lang="da-DK" sz="2400" b="1" dirty="0">
                        <a:effectLst/>
                        <a:latin typeface="Times New Roman" panose="02020603050405020304" pitchFamily="18" charset="0"/>
                      </a:endParaRPr>
                    </a:p>
                    <a:p>
                      <a:pPr algn="just"/>
                      <a:endParaRPr lang="da-DK" sz="2400" b="1" dirty="0">
                        <a:effectLst/>
                        <a:latin typeface="Times New Roman" panose="02020603050405020304" pitchFamily="18" charset="0"/>
                      </a:endParaRPr>
                    </a:p>
                    <a:p>
                      <a:pPr algn="just"/>
                      <a:endParaRPr lang="da-DK" sz="2400" b="1" dirty="0">
                        <a:effectLst/>
                        <a:latin typeface="Times New Roman" panose="02020603050405020304" pitchFamily="18" charset="0"/>
                      </a:endParaRPr>
                    </a:p>
                    <a:p>
                      <a:pPr algn="just"/>
                      <a:endParaRPr lang="da-DK" sz="2400" b="1" dirty="0">
                        <a:effectLst/>
                        <a:latin typeface="Times New Roman" panose="02020603050405020304" pitchFamily="18" charset="0"/>
                      </a:endParaRPr>
                    </a:p>
                    <a:p>
                      <a:pPr algn="just"/>
                      <a:endParaRPr lang="da-DK" sz="2400" b="1" dirty="0">
                        <a:effectLst/>
                        <a:latin typeface="Times New Roman" panose="02020603050405020304" pitchFamily="18" charset="0"/>
                      </a:endParaRPr>
                    </a:p>
                    <a:p>
                      <a:pPr algn="just"/>
                      <a:endParaRPr lang="da-DK" sz="2400" b="1" dirty="0">
                        <a:effectLst/>
                        <a:latin typeface="Times New Roman" panose="02020603050405020304" pitchFamily="18" charset="0"/>
                      </a:endParaRPr>
                    </a:p>
                    <a:p>
                      <a:pPr algn="just"/>
                      <a:endParaRPr lang="da-DK" sz="2400" b="1" dirty="0">
                        <a:effectLst/>
                        <a:latin typeface="Times New Roman" panose="02020603050405020304" pitchFamily="18" charset="0"/>
                      </a:endParaRPr>
                    </a:p>
                    <a:p>
                      <a:pPr algn="just"/>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28850404"/>
                  </a:ext>
                </a:extLst>
              </a:tr>
            </a:tbl>
          </a:graphicData>
        </a:graphic>
      </p:graphicFrame>
      <p:sp>
        <p:nvSpPr>
          <p:cNvPr id="8" name="TextBox 7">
            <a:extLst>
              <a:ext uri="{FF2B5EF4-FFF2-40B4-BE49-F238E27FC236}">
                <a16:creationId xmlns:a16="http://schemas.microsoft.com/office/drawing/2014/main" id="{FC2F3746-825A-4437-B23B-36031FD4D041}"/>
              </a:ext>
            </a:extLst>
          </p:cNvPr>
          <p:cNvSpPr txBox="1"/>
          <p:nvPr/>
        </p:nvSpPr>
        <p:spPr>
          <a:xfrm>
            <a:off x="9895448" y="645756"/>
            <a:ext cx="2057401" cy="3416320"/>
          </a:xfrm>
          <a:prstGeom prst="rect">
            <a:avLst/>
          </a:prstGeom>
          <a:noFill/>
        </p:spPr>
        <p:txBody>
          <a:bodyPr wrap="square">
            <a:spAutoFit/>
          </a:bodyPr>
          <a:lstStyle/>
          <a:p>
            <a:pPr algn="just"/>
            <a:r>
              <a:rPr lang="pt-BR" sz="2400" b="1" dirty="0">
                <a:effectLst/>
                <a:latin typeface="Times New Roman" panose="02020603050405020304" pitchFamily="18" charset="0"/>
                <a:ea typeface="Times New Roman" panose="02020603050405020304" pitchFamily="18" charset="0"/>
              </a:rPr>
              <a:t>Toàn bộ đều tập trung thể hiện chủ đề</a:t>
            </a:r>
            <a:r>
              <a:rPr lang="pt-BR" sz="2400" dirty="0">
                <a:effectLst/>
                <a:latin typeface="Times New Roman" panose="02020603050405020304" pitchFamily="18" charset="0"/>
                <a:ea typeface="Times New Roman" panose="02020603050405020304" pitchFamily="18" charset="0"/>
              </a:rPr>
              <a:t> đã xác định, không lạc sang chủ đề khác (Đảm bảo tính thống nhất của vb)</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BA191DAE-227D-49A7-81DE-FA0187BBAF78}"/>
              </a:ext>
            </a:extLst>
          </p:cNvPr>
          <p:cNvSpPr txBox="1"/>
          <p:nvPr/>
        </p:nvSpPr>
        <p:spPr>
          <a:xfrm>
            <a:off x="5173393" y="645756"/>
            <a:ext cx="4632960" cy="6001643"/>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Chủ đề được thể hiện</a:t>
            </a:r>
            <a:endParaRPr lang="en-US" sz="2400" dirty="0">
              <a:effectLst/>
              <a:latin typeface="Times New Roman" panose="02020603050405020304" pitchFamily="18" charset="0"/>
              <a:ea typeface="Times New Roman" panose="02020603050405020304" pitchFamily="18" charset="0"/>
            </a:endParaRPr>
          </a:p>
          <a:p>
            <a:pPr algn="just"/>
            <a:r>
              <a:rPr lang="da-DK" sz="2400" b="1" dirty="0">
                <a:effectLst/>
                <a:latin typeface="Times New Roman" panose="02020603050405020304" pitchFamily="18" charset="0"/>
                <a:ea typeface="Times New Roman" panose="02020603050405020304" pitchFamily="18" charset="0"/>
              </a:rPr>
              <a:t>- Nhan đề của Vb</a:t>
            </a:r>
            <a:r>
              <a:rPr lang="da-DK" sz="2400" dirty="0">
                <a:effectLst/>
                <a:latin typeface="Times New Roman" panose="02020603050405020304" pitchFamily="18" charset="0"/>
                <a:ea typeface="Times New Roman" panose="02020603050405020304" pitchFamily="18" charset="0"/>
              </a:rPr>
              <a:t>: Rừng cọ quê tôi</a:t>
            </a:r>
            <a:endParaRPr lang="en-US" sz="2400" dirty="0">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 Mối quan hệ giữa các phần văn bản:</a:t>
            </a:r>
            <a:endParaRPr lang="en-US" sz="2400" dirty="0">
              <a:effectLst/>
              <a:latin typeface="Times New Roman" panose="02020603050405020304" pitchFamily="18" charset="0"/>
              <a:ea typeface="Times New Roman" panose="02020603050405020304" pitchFamily="18" charset="0"/>
            </a:endParaRPr>
          </a:p>
          <a:p>
            <a:pPr algn="just"/>
            <a:r>
              <a:rPr lang="pt-BR" sz="2400" b="1" dirty="0">
                <a:effectLst/>
                <a:latin typeface="Times New Roman" panose="02020603050405020304" pitchFamily="18" charset="0"/>
                <a:ea typeface="Times New Roman" panose="02020603050405020304" pitchFamily="18" charset="0"/>
              </a:rPr>
              <a:t>+ Mở bài:</a:t>
            </a:r>
            <a:r>
              <a:rPr lang="pt-BR" sz="2400" dirty="0">
                <a:effectLst/>
                <a:latin typeface="Times New Roman" panose="02020603050405020304" pitchFamily="18" charset="0"/>
                <a:ea typeface="Times New Roman" panose="02020603050405020304" pitchFamily="18" charset="0"/>
              </a:rPr>
              <a:t> Giơí thiệu khái quát rừng cọ </a:t>
            </a:r>
            <a:endParaRPr lang="en-US" sz="2400" dirty="0">
              <a:effectLst/>
              <a:latin typeface="Times New Roman" panose="02020603050405020304" pitchFamily="18" charset="0"/>
              <a:ea typeface="Times New Roman" panose="02020603050405020304" pitchFamily="18" charset="0"/>
            </a:endParaRPr>
          </a:p>
          <a:p>
            <a:pPr algn="just"/>
            <a:r>
              <a:rPr lang="pt-BR" sz="2400" b="1" dirty="0">
                <a:effectLst/>
                <a:latin typeface="Times New Roman" panose="02020603050405020304" pitchFamily="18" charset="0"/>
                <a:ea typeface="Times New Roman" panose="02020603050405020304" pitchFamily="18" charset="0"/>
              </a:rPr>
              <a:t>+ Thân bài : </a:t>
            </a:r>
            <a:endParaRPr lang="en-US" sz="2400" dirty="0">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  M tả vẻ đẹp rừng cọ </a:t>
            </a:r>
            <a:endParaRPr lang="en-US" sz="2400" dirty="0">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  Sự gắn bó của con người với rừng cọ.</a:t>
            </a:r>
            <a:endParaRPr lang="en-US" sz="2400" dirty="0">
              <a:effectLst/>
              <a:latin typeface="Times New Roman" panose="02020603050405020304" pitchFamily="18" charset="0"/>
              <a:ea typeface="Times New Roman" panose="02020603050405020304" pitchFamily="18" charset="0"/>
            </a:endParaRPr>
          </a:p>
          <a:p>
            <a:pPr algn="just"/>
            <a:r>
              <a:rPr lang="pt-BR" sz="2400" b="1" dirty="0">
                <a:effectLst/>
                <a:latin typeface="Times New Roman" panose="02020603050405020304" pitchFamily="18" charset="0"/>
                <a:ea typeface="Times New Roman" panose="02020603050405020304" pitchFamily="18" charset="0"/>
              </a:rPr>
              <a:t>+ Kết bài:</a:t>
            </a:r>
            <a:r>
              <a:rPr lang="pt-BR" sz="2400" dirty="0">
                <a:effectLst/>
                <a:latin typeface="Times New Roman" panose="02020603050405020304" pitchFamily="18" charset="0"/>
                <a:ea typeface="Times New Roman" panose="02020603050405020304" pitchFamily="18" charset="0"/>
              </a:rPr>
              <a:t> Khẳng định tình cảm của người dân sông thao với rừng cọ.</a:t>
            </a:r>
            <a:endParaRPr lang="en-US" sz="2400" dirty="0">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 Từ ngữ quan trọng được lặp lại: Viết về rừng cọ quê tôi -&gt; Tôi, cọ được nhắc lại nhiều lần lần (rừng cọ, lá cọ, thân cọ, làn cọ, nón cọ )</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9C6C941F-38F6-4C61-8790-728A823BAD63}"/>
              </a:ext>
            </a:extLst>
          </p:cNvPr>
          <p:cNvSpPr txBox="1"/>
          <p:nvPr/>
        </p:nvSpPr>
        <p:spPr>
          <a:xfrm>
            <a:off x="3433688" y="645756"/>
            <a:ext cx="1739705" cy="3416320"/>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Chủ đề của Vb</a:t>
            </a:r>
            <a:r>
              <a:rPr lang="da-DK" sz="2400" dirty="0">
                <a:effectLst/>
                <a:latin typeface="Times New Roman" panose="02020603050405020304" pitchFamily="18" charset="0"/>
                <a:ea typeface="Times New Roman" panose="02020603050405020304" pitchFamily="18" charset="0"/>
              </a:rPr>
              <a:t>: Vẻ đẹp của rừng cọ và sự gắn </a:t>
            </a:r>
            <a:r>
              <a:rPr lang="da-DK" sz="2400" dirty="0" smtClean="0">
                <a:effectLst/>
                <a:latin typeface="Times New Roman" panose="02020603050405020304" pitchFamily="18" charset="0"/>
                <a:ea typeface="Times New Roman" panose="02020603050405020304" pitchFamily="18" charset="0"/>
              </a:rPr>
              <a:t>bó </a:t>
            </a:r>
            <a:r>
              <a:rPr lang="da-DK" sz="2400" dirty="0">
                <a:effectLst/>
                <a:latin typeface="Times New Roman" panose="02020603050405020304" pitchFamily="18" charset="0"/>
                <a:ea typeface="Times New Roman" panose="02020603050405020304" pitchFamily="18" charset="0"/>
              </a:rPr>
              <a:t>sâu nặng của người dân sông thao đối với rừng </a:t>
            </a:r>
            <a:r>
              <a:rPr lang="da-DK" sz="2400" dirty="0" smtClean="0">
                <a:effectLst/>
                <a:latin typeface="Times New Roman" panose="02020603050405020304" pitchFamily="18" charset="0"/>
                <a:ea typeface="Times New Roman" panose="02020603050405020304" pitchFamily="18" charset="0"/>
              </a:rPr>
              <a:t>cọ.</a:t>
            </a:r>
            <a:endParaRPr lang="en-US" sz="2400" dirty="0"/>
          </a:p>
        </p:txBody>
      </p:sp>
      <p:sp>
        <p:nvSpPr>
          <p:cNvPr id="14" name="TextBox 13">
            <a:extLst>
              <a:ext uri="{FF2B5EF4-FFF2-40B4-BE49-F238E27FC236}">
                <a16:creationId xmlns:a16="http://schemas.microsoft.com/office/drawing/2014/main" id="{D4A34443-AEBB-442F-B170-BEFAC8A7BEE3}"/>
              </a:ext>
            </a:extLst>
          </p:cNvPr>
          <p:cNvSpPr txBox="1"/>
          <p:nvPr/>
        </p:nvSpPr>
        <p:spPr>
          <a:xfrm>
            <a:off x="175846" y="645756"/>
            <a:ext cx="3168747" cy="5632311"/>
          </a:xfrm>
          <a:prstGeom prst="rect">
            <a:avLst/>
          </a:prstGeom>
          <a:noFill/>
        </p:spPr>
        <p:txBody>
          <a:bodyPr wrap="square">
            <a:spAutoFit/>
          </a:bodyPr>
          <a:lstStyle/>
          <a:p>
            <a:pPr algn="just"/>
            <a:r>
              <a:rPr lang="da-DK" sz="2400" dirty="0">
                <a:latin typeface="Times New Roman" panose="02020603050405020304" pitchFamily="18" charset="0"/>
                <a:ea typeface="Times New Roman" panose="02020603050405020304" pitchFamily="18" charset="0"/>
              </a:rPr>
              <a:t>-</a:t>
            </a:r>
            <a:r>
              <a:rPr lang="da-DK" sz="2400" dirty="0">
                <a:effectLst/>
                <a:latin typeface="Times New Roman" panose="02020603050405020304" pitchFamily="18" charset="0"/>
                <a:ea typeface="Times New Roman" panose="02020603050405020304" pitchFamily="18" charset="0"/>
              </a:rPr>
              <a:t> </a:t>
            </a:r>
            <a:r>
              <a:rPr lang="da-DK" sz="2400" b="1" dirty="0">
                <a:effectLst/>
                <a:latin typeface="Times New Roman" panose="02020603050405020304" pitchFamily="18" charset="0"/>
                <a:ea typeface="Times New Roman" panose="02020603050405020304" pitchFamily="18" charset="0"/>
              </a:rPr>
              <a:t>Đối tượng Vb</a:t>
            </a:r>
            <a:r>
              <a:rPr lang="da-DK" sz="2400" dirty="0">
                <a:effectLst/>
                <a:latin typeface="Times New Roman" panose="02020603050405020304" pitchFamily="18" charset="0"/>
                <a:ea typeface="Times New Roman" panose="02020603050405020304" pitchFamily="18" charset="0"/>
              </a:rPr>
              <a:t>: Rừng cọ quê tôi</a:t>
            </a:r>
            <a:endParaRPr lang="en-US" sz="2400" dirty="0">
              <a:effectLst/>
              <a:latin typeface="Times New Roman" panose="02020603050405020304" pitchFamily="18" charset="0"/>
              <a:ea typeface="Times New Roman" panose="02020603050405020304" pitchFamily="18" charset="0"/>
            </a:endParaRPr>
          </a:p>
          <a:p>
            <a:pPr algn="just"/>
            <a:r>
              <a:rPr lang="da-DK" sz="2400" b="1" dirty="0">
                <a:effectLst/>
                <a:latin typeface="Times New Roman" panose="02020603050405020304" pitchFamily="18" charset="0"/>
                <a:ea typeface="Times New Roman" panose="02020603050405020304" pitchFamily="18" charset="0"/>
              </a:rPr>
              <a:t>- Vấn đề chính</a:t>
            </a:r>
            <a:r>
              <a:rPr lang="da-DK" sz="2400" dirty="0">
                <a:effectLst/>
                <a:latin typeface="Times New Roman" panose="02020603050405020304" pitchFamily="18" charset="0"/>
                <a:ea typeface="Times New Roman" panose="02020603050405020304" pitchFamily="18" charset="0"/>
              </a:rPr>
              <a:t>: Sự gắn bó của người dân sông thao với rừng cọ </a:t>
            </a:r>
            <a:endParaRPr lang="en-US" sz="2400" dirty="0">
              <a:effectLst/>
              <a:latin typeface="Times New Roman" panose="02020603050405020304" pitchFamily="18" charset="0"/>
              <a:ea typeface="Times New Roman" panose="02020603050405020304" pitchFamily="18" charset="0"/>
            </a:endParaRPr>
          </a:p>
          <a:p>
            <a:pPr algn="just">
              <a:buFontTx/>
              <a:buChar char="-"/>
            </a:pPr>
            <a:r>
              <a:rPr lang="da-DK" sz="2400" b="1" dirty="0" smtClean="0">
                <a:effectLst/>
                <a:latin typeface="Times New Roman" panose="02020603050405020304" pitchFamily="18" charset="0"/>
                <a:ea typeface="Times New Roman" panose="02020603050405020304" pitchFamily="18" charset="0"/>
              </a:rPr>
              <a:t>Thứ </a:t>
            </a:r>
            <a:r>
              <a:rPr lang="da-DK" sz="2400" b="1" dirty="0">
                <a:effectLst/>
                <a:latin typeface="Times New Roman" panose="02020603050405020304" pitchFamily="18" charset="0"/>
                <a:ea typeface="Times New Roman" panose="02020603050405020304" pitchFamily="18" charset="0"/>
              </a:rPr>
              <a:t>tự trình bày:</a:t>
            </a:r>
            <a:r>
              <a:rPr lang="da-DK" sz="2400" dirty="0">
                <a:effectLst/>
                <a:latin typeface="Times New Roman" panose="02020603050405020304" pitchFamily="18" charset="0"/>
                <a:ea typeface="Times New Roman" panose="02020603050405020304" pitchFamily="18" charset="0"/>
              </a:rPr>
              <a:t> Miêu tả rừng cọ trước </a:t>
            </a:r>
            <a:endParaRPr lang="da-DK" sz="2400" dirty="0" smtClean="0">
              <a:effectLst/>
              <a:latin typeface="Times New Roman" panose="02020603050405020304" pitchFamily="18" charset="0"/>
              <a:ea typeface="Times New Roman" panose="02020603050405020304" pitchFamily="18" charset="0"/>
            </a:endParaRPr>
          </a:p>
          <a:p>
            <a:pPr algn="just"/>
            <a:r>
              <a:rPr lang="da-DK" sz="2400" dirty="0" smtClean="0">
                <a:effectLst/>
                <a:latin typeface="Times New Roman" panose="02020603050405020304" pitchFamily="18" charset="0"/>
                <a:ea typeface="Times New Roman" panose="02020603050405020304" pitchFamily="18" charset="0"/>
              </a:rPr>
              <a:t>-&gt; </a:t>
            </a:r>
            <a:r>
              <a:rPr lang="da-DK" sz="2400" dirty="0">
                <a:effectLst/>
                <a:latin typeface="Times New Roman" panose="02020603050405020304" pitchFamily="18" charset="0"/>
                <a:ea typeface="Times New Roman" panose="02020603050405020304" pitchFamily="18" charset="0"/>
              </a:rPr>
              <a:t>Sự gắn bó của người dân Sông Thao với rừng </a:t>
            </a:r>
            <a:r>
              <a:rPr lang="da-DK" sz="2400" dirty="0" smtClean="0">
                <a:effectLst/>
                <a:latin typeface="Times New Roman" panose="02020603050405020304" pitchFamily="18" charset="0"/>
                <a:ea typeface="Times New Roman" panose="02020603050405020304" pitchFamily="18" charset="0"/>
              </a:rPr>
              <a:t>cọ.</a:t>
            </a:r>
            <a:endParaRPr lang="en-US" sz="2400" dirty="0">
              <a:effectLst/>
              <a:latin typeface="Times New Roman" panose="02020603050405020304" pitchFamily="18" charset="0"/>
              <a:ea typeface="Times New Roman" panose="02020603050405020304" pitchFamily="18" charset="0"/>
            </a:endParaRPr>
          </a:p>
          <a:p>
            <a:pPr algn="just"/>
            <a:r>
              <a:rPr lang="da-DK" sz="2400" dirty="0">
                <a:effectLst/>
                <a:latin typeface="Times New Roman" panose="02020603050405020304" pitchFamily="18" charset="0"/>
                <a:ea typeface="Times New Roman" panose="02020603050405020304" pitchFamily="18" charset="0"/>
              </a:rPr>
              <a:t>- Đó là 1 trình tự hợp lí, không thay đổi </a:t>
            </a:r>
            <a:r>
              <a:rPr lang="da-DK" sz="2400" dirty="0" smtClean="0">
                <a:effectLst/>
                <a:latin typeface="Times New Roman" panose="02020603050405020304" pitchFamily="18" charset="0"/>
                <a:ea typeface="Times New Roman" panose="02020603050405020304" pitchFamily="18" charset="0"/>
              </a:rPr>
              <a:t>được (</a:t>
            </a:r>
            <a:r>
              <a:rPr lang="da-DK" sz="2400" dirty="0">
                <a:effectLst/>
                <a:latin typeface="Times New Roman" panose="02020603050405020304" pitchFamily="18" charset="0"/>
                <a:ea typeface="Times New Roman" panose="02020603050405020304" pitchFamily="18" charset="0"/>
              </a:rPr>
              <a:t>Phải biết rừng cọ ntn mới thấy được sự gắn bó đó)</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45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7B152A-7928-4CD4-B470-BC3CA971E638}"/>
              </a:ext>
            </a:extLst>
          </p:cNvPr>
          <p:cNvSpPr txBox="1"/>
          <p:nvPr/>
        </p:nvSpPr>
        <p:spPr>
          <a:xfrm>
            <a:off x="334107" y="217058"/>
            <a:ext cx="1902655" cy="52322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da-DK" sz="2800" b="1" dirty="0">
                <a:effectLst/>
                <a:latin typeface="Times New Roman" panose="02020603050405020304" pitchFamily="18" charset="0"/>
                <a:ea typeface="Times New Roman" panose="02020603050405020304" pitchFamily="18" charset="0"/>
              </a:rPr>
              <a:t>2. Bài 2/14</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DA7A50C-81A3-4497-8A76-AB5C424905A1}"/>
              </a:ext>
            </a:extLst>
          </p:cNvPr>
          <p:cNvSpPr txBox="1"/>
          <p:nvPr/>
        </p:nvSpPr>
        <p:spPr>
          <a:xfrm>
            <a:off x="429491" y="868092"/>
            <a:ext cx="11482327" cy="954107"/>
          </a:xfrm>
          <a:prstGeom prst="rect">
            <a:avLst/>
          </a:prstGeom>
          <a:noFill/>
        </p:spPr>
        <p:txBody>
          <a:bodyPr wrap="square">
            <a:spAutoFit/>
          </a:bodyPr>
          <a:lstStyle/>
          <a:p>
            <a:pPr algn="just"/>
            <a:r>
              <a:rPr lang="da-DK" sz="2800" b="1" dirty="0">
                <a:effectLst/>
                <a:latin typeface="Times New Roman" panose="02020603050405020304" pitchFamily="18" charset="0"/>
                <a:ea typeface="Times New Roman" panose="02020603050405020304" pitchFamily="18" charset="0"/>
              </a:rPr>
              <a:t> </a:t>
            </a:r>
            <a:r>
              <a:rPr lang="da-DK" sz="2800" b="1" dirty="0" smtClean="0">
                <a:effectLst/>
                <a:latin typeface="Times New Roman" panose="02020603050405020304" pitchFamily="18" charset="0"/>
                <a:ea typeface="Times New Roman" panose="02020603050405020304" pitchFamily="18" charset="0"/>
              </a:rPr>
              <a:t>  </a:t>
            </a:r>
            <a:r>
              <a:rPr lang="da-DK" sz="2800" b="1" dirty="0" smtClean="0">
                <a:solidFill>
                  <a:srgbClr val="C00000"/>
                </a:solidFill>
                <a:effectLst/>
                <a:latin typeface="Times New Roman" panose="02020603050405020304" pitchFamily="18" charset="0"/>
                <a:ea typeface="Times New Roman" panose="02020603050405020304" pitchFamily="18" charset="0"/>
              </a:rPr>
              <a:t>Các </a:t>
            </a:r>
            <a:r>
              <a:rPr lang="da-DK" sz="2800" b="1" dirty="0">
                <a:solidFill>
                  <a:srgbClr val="C00000"/>
                </a:solidFill>
                <a:effectLst/>
                <a:latin typeface="Times New Roman" panose="02020603050405020304" pitchFamily="18" charset="0"/>
                <a:ea typeface="Times New Roman" panose="02020603050405020304" pitchFamily="18" charset="0"/>
              </a:rPr>
              <a:t>ý: </a:t>
            </a:r>
            <a:r>
              <a:rPr lang="da-DK" sz="2800" b="1" dirty="0" smtClean="0">
                <a:solidFill>
                  <a:srgbClr val="C00000"/>
                </a:solidFill>
                <a:effectLst/>
                <a:latin typeface="Times New Roman" panose="02020603050405020304" pitchFamily="18" charset="0"/>
                <a:ea typeface="Times New Roman" panose="02020603050405020304" pitchFamily="18" charset="0"/>
              </a:rPr>
              <a:t>b,d nên bỏ.</a:t>
            </a:r>
            <a:r>
              <a:rPr lang="da-DK" sz="2800" b="1" dirty="0" smtClean="0">
                <a:effectLst/>
                <a:latin typeface="Times New Roman" panose="02020603050405020304" pitchFamily="18" charset="0"/>
                <a:ea typeface="Times New Roman" panose="02020603050405020304" pitchFamily="18" charset="0"/>
              </a:rPr>
              <a:t> </a:t>
            </a:r>
            <a:r>
              <a:rPr lang="da-DK" sz="2800" b="1" dirty="0">
                <a:effectLst/>
                <a:latin typeface="Times New Roman" panose="02020603050405020304" pitchFamily="18" charset="0"/>
                <a:ea typeface="Times New Roman" panose="02020603050405020304" pitchFamily="18" charset="0"/>
              </a:rPr>
              <a:t>Vì không tập trung làm sáng tỏ luận điểm cần chứng minh</a:t>
            </a:r>
            <a:endParaRPr lang="en-US" sz="2800" b="1" dirty="0"/>
          </a:p>
        </p:txBody>
      </p:sp>
      <p:sp>
        <p:nvSpPr>
          <p:cNvPr id="9" name="TextBox 8">
            <a:extLst>
              <a:ext uri="{FF2B5EF4-FFF2-40B4-BE49-F238E27FC236}">
                <a16:creationId xmlns:a16="http://schemas.microsoft.com/office/drawing/2014/main" id="{1993F291-4E63-4E36-B8B3-93343711D2B0}"/>
              </a:ext>
            </a:extLst>
          </p:cNvPr>
          <p:cNvSpPr txBox="1"/>
          <p:nvPr/>
        </p:nvSpPr>
        <p:spPr>
          <a:xfrm>
            <a:off x="361816" y="2021755"/>
            <a:ext cx="1902655" cy="52322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da-DK" sz="2800" b="1" dirty="0">
                <a:effectLst/>
                <a:latin typeface="Times New Roman" panose="02020603050405020304" pitchFamily="18" charset="0"/>
                <a:ea typeface="Times New Roman" panose="02020603050405020304" pitchFamily="18" charset="0"/>
              </a:rPr>
              <a:t>3. Bài 3/14</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DEE76AAE-9E43-4E0C-BBB6-668D2B08E26F}"/>
              </a:ext>
            </a:extLst>
          </p:cNvPr>
          <p:cNvSpPr txBox="1"/>
          <p:nvPr/>
        </p:nvSpPr>
        <p:spPr>
          <a:xfrm>
            <a:off x="166467" y="2565818"/>
            <a:ext cx="11859065" cy="3785652"/>
          </a:xfrm>
          <a:prstGeom prst="rect">
            <a:avLst/>
          </a:prstGeom>
          <a:noFill/>
        </p:spPr>
        <p:txBody>
          <a:bodyPr wrap="square">
            <a:spAutoFit/>
          </a:bodyPr>
          <a:lstStyle/>
          <a:p>
            <a:pPr algn="just"/>
            <a:r>
              <a:rPr lang="pt-BR" sz="2400" b="1" dirty="0">
                <a:solidFill>
                  <a:srgbClr val="C00000"/>
                </a:solidFill>
                <a:effectLst/>
                <a:latin typeface="Times New Roman" panose="02020603050405020304" pitchFamily="18" charset="0"/>
                <a:ea typeface="Times New Roman" panose="02020603050405020304" pitchFamily="18" charset="0"/>
              </a:rPr>
              <a:t>+ Có các ý lạc chủ đề : c, g</a:t>
            </a:r>
            <a:endParaRPr lang="en-US" sz="2400" b="1" dirty="0">
              <a:solidFill>
                <a:srgbClr val="C00000"/>
              </a:solidFill>
              <a:effectLst/>
              <a:latin typeface="Times New Roman" panose="02020603050405020304" pitchFamily="18" charset="0"/>
              <a:ea typeface="Times New Roman" panose="02020603050405020304" pitchFamily="18" charset="0"/>
            </a:endParaRPr>
          </a:p>
          <a:p>
            <a:pPr algn="just"/>
            <a:r>
              <a:rPr lang="pt-BR" sz="2400" b="1" dirty="0">
                <a:effectLst/>
                <a:latin typeface="Times New Roman" panose="02020603050405020304" pitchFamily="18" charset="0"/>
                <a:ea typeface="Times New Roman" panose="02020603050405020304" pitchFamily="18" charset="0"/>
              </a:rPr>
              <a:t>+ Còn nhiều ý hợp với chủ đề nhưng so cách diễn đạt chưa tốt nên thiếu sự tập trung vào chủ đề (b,e) cần phải sửa lại</a:t>
            </a:r>
            <a:endParaRPr lang="en-US" sz="2400" b="1"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a, Cứ mùa thu về, mỗi lần thấy các em nhỏ núp dưới nón mẹ lần đầu tiên đến trường, lòng tôi lại náo nức, rộn rã...</a:t>
            </a:r>
            <a:endParaRPr lang="en-US" sz="2400" i="1"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b, Cảm thấy con đường thường “đi lại lắm lần”, tự nhiên cũng thấy lạ, nhiều cảnh vật thay đổi.</a:t>
            </a:r>
            <a:endParaRPr lang="en-US" sz="2400" i="1"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c, Muốn thử sức mang sách vở như một cậu học trò thực sự.</a:t>
            </a:r>
            <a:endParaRPr lang="en-US" sz="2400" i="1"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d, Cảm thấy ngôi trường vốn qua lại nhiều lần cũng có nhiều biến đổi</a:t>
            </a:r>
            <a:endParaRPr lang="en-US" sz="2400" i="1"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e, Cảm thấy gần gũi thân thương với lớp</a:t>
            </a:r>
            <a:endParaRPr lang="en-US" sz="2400" i="1"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học, với những người bạn mới</a:t>
            </a:r>
            <a:endParaRPr lang="en-US"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59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additive="base">
                                        <p:cTn id="2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calcmode="lin" valueType="num">
                                      <p:cBhvr additive="base">
                                        <p:cTn id="3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 calcmode="lin" valueType="num">
                                      <p:cBhvr additive="base">
                                        <p:cTn id="42"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 calcmode="lin" valueType="num">
                                      <p:cBhvr additive="base">
                                        <p:cTn id="46"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1">
                                            <p:txEl>
                                              <p:pRg st="6" end="6"/>
                                            </p:txEl>
                                          </p:spTgt>
                                        </p:tgtEl>
                                        <p:attrNameLst>
                                          <p:attrName>style.visibility</p:attrName>
                                        </p:attrNameLst>
                                      </p:cBhvr>
                                      <p:to>
                                        <p:strVal val="visible"/>
                                      </p:to>
                                    </p:set>
                                    <p:anim calcmode="lin" valueType="num">
                                      <p:cBhvr additive="base">
                                        <p:cTn id="50"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1">
                                            <p:txEl>
                                              <p:pRg st="7" end="7"/>
                                            </p:txEl>
                                          </p:spTgt>
                                        </p:tgtEl>
                                        <p:attrNameLst>
                                          <p:attrName>style.visibility</p:attrName>
                                        </p:attrNameLst>
                                      </p:cBhvr>
                                      <p:to>
                                        <p:strVal val="visible"/>
                                      </p:to>
                                    </p:set>
                                    <p:anim calcmode="lin" valueType="num">
                                      <p:cBhvr additive="base">
                                        <p:cTn id="54"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286000"/>
            <a:ext cx="8839200" cy="923330"/>
          </a:xfrm>
          <a:prstGeom prst="rect">
            <a:avLst/>
          </a:prstGeom>
          <a:noFill/>
        </p:spPr>
        <p:txBody>
          <a:bodyPr wrap="square" rtlCol="0">
            <a:spAutoFit/>
          </a:bodyPr>
          <a:lstStyle/>
          <a:p>
            <a:pPr algn="ctr"/>
            <a:r>
              <a:rPr 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4. </a:t>
            </a:r>
            <a:r>
              <a:rPr lang="en-US" sz="54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Củng</a:t>
            </a:r>
            <a:r>
              <a:rPr 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cố</a:t>
            </a:r>
            <a:r>
              <a:rPr lang="en-US" sz="5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VẬN DỤNG</a:t>
            </a:r>
            <a:endParaRPr lang="en-US" sz="5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0" y="1447800"/>
            <a:ext cx="12090400" cy="369888"/>
          </a:xfrm>
          <a:prstGeom prst="rect">
            <a:avLst/>
          </a:prstGeom>
          <a:noFill/>
          <a:ln w="9525">
            <a:noFill/>
            <a:miter lim="800000"/>
            <a:headEnd/>
            <a:tailEnd/>
          </a:ln>
        </p:spPr>
        <p:txBody>
          <a:bodyPr>
            <a:spAutoFit/>
          </a:bodyPr>
          <a:lstStyle/>
          <a:p>
            <a:pPr eaLnBrk="1" hangingPunct="1"/>
            <a:endParaRPr lang="en-US"/>
          </a:p>
        </p:txBody>
      </p:sp>
      <p:sp>
        <p:nvSpPr>
          <p:cNvPr id="27" name="TextBox 26"/>
          <p:cNvSpPr txBox="1">
            <a:spLocks noChangeArrowheads="1"/>
          </p:cNvSpPr>
          <p:nvPr/>
        </p:nvSpPr>
        <p:spPr bwMode="auto">
          <a:xfrm>
            <a:off x="679269" y="1528763"/>
            <a:ext cx="10620102" cy="1569660"/>
          </a:xfrm>
          <a:prstGeom prst="rect">
            <a:avLst/>
          </a:prstGeom>
          <a:solidFill>
            <a:schemeClr val="accent1">
              <a:lumMod val="40000"/>
              <a:lumOff val="60000"/>
            </a:schemeClr>
          </a:solidFill>
          <a:ln w="9525">
            <a:noFill/>
            <a:miter lim="800000"/>
            <a:headEnd/>
            <a:tailEnd/>
          </a:ln>
        </p:spPr>
        <p:txBody>
          <a:bodyPr wrap="square">
            <a:spAutoFit/>
          </a:bodyPr>
          <a:lstStyle/>
          <a:p>
            <a:pPr algn="ctr" eaLnBrk="1" hangingPunct="1">
              <a:defRPr/>
            </a:pPr>
            <a:r>
              <a:rPr lang="en-US" sz="2400" b="1" dirty="0">
                <a:solidFill>
                  <a:srgbClr val="FF0000"/>
                </a:solidFill>
                <a:latin typeface="Times New Roman" pitchFamily="18" charset="0"/>
                <a:cs typeface="Times New Roman" pitchFamily="18" charset="0"/>
              </a:rPr>
              <a:t>HAI CON DÊ</a:t>
            </a:r>
          </a:p>
          <a:p>
            <a:pPr algn="just" eaLnBrk="1" hangingPunct="1">
              <a:defRPr/>
            </a:pPr>
            <a:r>
              <a:rPr lang="en-US" sz="2400" i="1" dirty="0">
                <a:solidFill>
                  <a:srgbClr val="0000FF"/>
                </a:solidFill>
                <a:cs typeface="Arial" charset="0"/>
              </a:rPr>
              <a:t>   (1) </a:t>
            </a:r>
            <a:r>
              <a:rPr lang="en-US" sz="2400" i="1" dirty="0" err="1">
                <a:solidFill>
                  <a:srgbClr val="0000FF"/>
                </a:solidFill>
                <a:cs typeface="Arial" charset="0"/>
              </a:rPr>
              <a:t>Hai</a:t>
            </a:r>
            <a:r>
              <a:rPr lang="en-US" sz="2400" i="1" dirty="0">
                <a:solidFill>
                  <a:srgbClr val="0000FF"/>
                </a:solidFill>
                <a:cs typeface="Arial" charset="0"/>
              </a:rPr>
              <a:t> con </a:t>
            </a:r>
            <a:r>
              <a:rPr lang="en-US" sz="2400" i="1" dirty="0" err="1">
                <a:solidFill>
                  <a:srgbClr val="0000FF"/>
                </a:solidFill>
                <a:cs typeface="Arial" charset="0"/>
              </a:rPr>
              <a:t>dê</a:t>
            </a:r>
            <a:r>
              <a:rPr lang="en-US" sz="2400" i="1" dirty="0">
                <a:solidFill>
                  <a:srgbClr val="0000FF"/>
                </a:solidFill>
                <a:cs typeface="Arial" charset="0"/>
              </a:rPr>
              <a:t> </a:t>
            </a:r>
            <a:r>
              <a:rPr lang="en-US" sz="2400" i="1" dirty="0" err="1">
                <a:solidFill>
                  <a:srgbClr val="0000FF"/>
                </a:solidFill>
                <a:cs typeface="Arial" charset="0"/>
              </a:rPr>
              <a:t>cùng</a:t>
            </a:r>
            <a:r>
              <a:rPr lang="en-US" sz="2400" i="1" dirty="0">
                <a:solidFill>
                  <a:srgbClr val="0000FF"/>
                </a:solidFill>
                <a:cs typeface="Arial" charset="0"/>
              </a:rPr>
              <a:t> qua </a:t>
            </a:r>
            <a:r>
              <a:rPr lang="en-US" sz="2400" i="1" dirty="0" err="1">
                <a:solidFill>
                  <a:srgbClr val="0000FF"/>
                </a:solidFill>
                <a:cs typeface="Arial" charset="0"/>
              </a:rPr>
              <a:t>một</a:t>
            </a:r>
            <a:r>
              <a:rPr lang="en-US" sz="2400" i="1" dirty="0">
                <a:solidFill>
                  <a:srgbClr val="0000FF"/>
                </a:solidFill>
                <a:cs typeface="Arial" charset="0"/>
              </a:rPr>
              <a:t> </a:t>
            </a:r>
            <a:r>
              <a:rPr lang="en-US" sz="2400" i="1" dirty="0" err="1">
                <a:solidFill>
                  <a:srgbClr val="0000FF"/>
                </a:solidFill>
                <a:cs typeface="Arial" charset="0"/>
              </a:rPr>
              <a:t>chiếc</a:t>
            </a:r>
            <a:r>
              <a:rPr lang="en-US" sz="2400" i="1" dirty="0">
                <a:solidFill>
                  <a:srgbClr val="0000FF"/>
                </a:solidFill>
                <a:cs typeface="Arial" charset="0"/>
              </a:rPr>
              <a:t> </a:t>
            </a:r>
            <a:r>
              <a:rPr lang="en-US" sz="2400" i="1" dirty="0" err="1">
                <a:solidFill>
                  <a:srgbClr val="0000FF"/>
                </a:solidFill>
                <a:cs typeface="Arial" charset="0"/>
              </a:rPr>
              <a:t>cầu</a:t>
            </a:r>
            <a:r>
              <a:rPr lang="en-US" sz="2400" i="1" dirty="0">
                <a:solidFill>
                  <a:srgbClr val="0000FF"/>
                </a:solidFill>
                <a:cs typeface="Arial" charset="0"/>
              </a:rPr>
              <a:t> </a:t>
            </a:r>
            <a:r>
              <a:rPr lang="en-US" sz="2400" i="1" dirty="0" err="1">
                <a:solidFill>
                  <a:srgbClr val="0000FF"/>
                </a:solidFill>
                <a:cs typeface="Arial" charset="0"/>
              </a:rPr>
              <a:t>hẹp</a:t>
            </a:r>
            <a:r>
              <a:rPr lang="en-US" sz="2400" i="1" dirty="0">
                <a:solidFill>
                  <a:srgbClr val="0000FF"/>
                </a:solidFill>
                <a:cs typeface="Arial" charset="0"/>
              </a:rPr>
              <a:t>. (2)</a:t>
            </a:r>
            <a:r>
              <a:rPr lang="en-US" sz="2400" i="1" dirty="0" err="1">
                <a:solidFill>
                  <a:srgbClr val="0000FF"/>
                </a:solidFill>
                <a:cs typeface="Arial" charset="0"/>
              </a:rPr>
              <a:t>Dê</a:t>
            </a:r>
            <a:r>
              <a:rPr lang="en-US" sz="2400" i="1" dirty="0">
                <a:solidFill>
                  <a:srgbClr val="0000FF"/>
                </a:solidFill>
                <a:cs typeface="Arial" charset="0"/>
              </a:rPr>
              <a:t> </a:t>
            </a:r>
            <a:r>
              <a:rPr lang="en-US" sz="2400" i="1" dirty="0" err="1">
                <a:solidFill>
                  <a:srgbClr val="0000FF"/>
                </a:solidFill>
                <a:cs typeface="Arial" charset="0"/>
              </a:rPr>
              <a:t>Đen</a:t>
            </a:r>
            <a:r>
              <a:rPr lang="en-US" sz="2400" i="1" dirty="0">
                <a:solidFill>
                  <a:srgbClr val="0000FF"/>
                </a:solidFill>
                <a:cs typeface="Arial" charset="0"/>
              </a:rPr>
              <a:t> </a:t>
            </a:r>
            <a:r>
              <a:rPr lang="en-US" sz="2400" i="1" dirty="0" err="1">
                <a:solidFill>
                  <a:srgbClr val="0000FF"/>
                </a:solidFill>
                <a:cs typeface="Arial" charset="0"/>
              </a:rPr>
              <a:t>đi</a:t>
            </a:r>
            <a:r>
              <a:rPr lang="en-US" sz="2400" i="1" dirty="0">
                <a:solidFill>
                  <a:srgbClr val="0000FF"/>
                </a:solidFill>
                <a:cs typeface="Arial" charset="0"/>
              </a:rPr>
              <a:t> </a:t>
            </a:r>
            <a:r>
              <a:rPr lang="en-US" sz="2400" i="1" dirty="0" err="1">
                <a:solidFill>
                  <a:srgbClr val="0000FF"/>
                </a:solidFill>
                <a:cs typeface="Arial" charset="0"/>
              </a:rPr>
              <a:t>đằng</a:t>
            </a:r>
            <a:r>
              <a:rPr lang="en-US" sz="2400" i="1" dirty="0">
                <a:solidFill>
                  <a:srgbClr val="0000FF"/>
                </a:solidFill>
                <a:cs typeface="Arial" charset="0"/>
              </a:rPr>
              <a:t> </a:t>
            </a:r>
            <a:r>
              <a:rPr lang="en-US" sz="2400" i="1" dirty="0" err="1">
                <a:solidFill>
                  <a:srgbClr val="0000FF"/>
                </a:solidFill>
                <a:cs typeface="Arial" charset="0"/>
              </a:rPr>
              <a:t>này</a:t>
            </a:r>
            <a:r>
              <a:rPr lang="en-US" sz="2400" i="1" dirty="0">
                <a:solidFill>
                  <a:srgbClr val="0000FF"/>
                </a:solidFill>
                <a:cs typeface="Arial" charset="0"/>
              </a:rPr>
              <a:t> </a:t>
            </a:r>
            <a:r>
              <a:rPr lang="en-US" sz="2400" i="1" dirty="0" err="1">
                <a:solidFill>
                  <a:srgbClr val="0000FF"/>
                </a:solidFill>
                <a:cs typeface="Arial" charset="0"/>
              </a:rPr>
              <a:t>lại</a:t>
            </a:r>
            <a:r>
              <a:rPr lang="en-US" sz="2400" i="1" dirty="0">
                <a:solidFill>
                  <a:srgbClr val="0000FF"/>
                </a:solidFill>
                <a:cs typeface="Arial" charset="0"/>
              </a:rPr>
              <a:t>,  </a:t>
            </a:r>
            <a:r>
              <a:rPr lang="en-US" sz="2400" i="1" dirty="0" err="1">
                <a:solidFill>
                  <a:srgbClr val="0000FF"/>
                </a:solidFill>
                <a:cs typeface="Arial" charset="0"/>
              </a:rPr>
              <a:t>Dê</a:t>
            </a:r>
            <a:r>
              <a:rPr lang="en-US" sz="2400" i="1" dirty="0">
                <a:solidFill>
                  <a:srgbClr val="0000FF"/>
                </a:solidFill>
                <a:cs typeface="Arial" charset="0"/>
              </a:rPr>
              <a:t> </a:t>
            </a:r>
            <a:r>
              <a:rPr lang="en-US" sz="2400" i="1" dirty="0" err="1">
                <a:solidFill>
                  <a:srgbClr val="0000FF"/>
                </a:solidFill>
                <a:cs typeface="Arial" charset="0"/>
              </a:rPr>
              <a:t>Trắng</a:t>
            </a:r>
            <a:r>
              <a:rPr lang="en-US" sz="2400" i="1" dirty="0">
                <a:solidFill>
                  <a:srgbClr val="0000FF"/>
                </a:solidFill>
                <a:cs typeface="Arial" charset="0"/>
              </a:rPr>
              <a:t> </a:t>
            </a:r>
            <a:r>
              <a:rPr lang="en-US" sz="2400" i="1" dirty="0" err="1">
                <a:solidFill>
                  <a:srgbClr val="0000FF"/>
                </a:solidFill>
                <a:cs typeface="Arial" charset="0"/>
              </a:rPr>
              <a:t>đi</a:t>
            </a:r>
            <a:r>
              <a:rPr lang="en-US" sz="2400" i="1" dirty="0">
                <a:solidFill>
                  <a:srgbClr val="0000FF"/>
                </a:solidFill>
                <a:cs typeface="Arial" charset="0"/>
              </a:rPr>
              <a:t> </a:t>
            </a:r>
            <a:r>
              <a:rPr lang="en-US" sz="2400" i="1" dirty="0" err="1">
                <a:solidFill>
                  <a:srgbClr val="0000FF"/>
                </a:solidFill>
                <a:cs typeface="Arial" charset="0"/>
              </a:rPr>
              <a:t>đằng</a:t>
            </a:r>
            <a:r>
              <a:rPr lang="en-US" sz="2400" i="1" dirty="0">
                <a:solidFill>
                  <a:srgbClr val="0000FF"/>
                </a:solidFill>
                <a:cs typeface="Arial" charset="0"/>
              </a:rPr>
              <a:t> </a:t>
            </a:r>
            <a:r>
              <a:rPr lang="en-US" sz="2400" i="1" dirty="0" err="1">
                <a:solidFill>
                  <a:srgbClr val="0000FF"/>
                </a:solidFill>
                <a:cs typeface="Arial" charset="0"/>
              </a:rPr>
              <a:t>kia</a:t>
            </a:r>
            <a:r>
              <a:rPr lang="en-US" sz="2400" i="1" dirty="0">
                <a:solidFill>
                  <a:srgbClr val="0000FF"/>
                </a:solidFill>
                <a:cs typeface="Arial" charset="0"/>
              </a:rPr>
              <a:t> sang, </a:t>
            </a:r>
            <a:r>
              <a:rPr lang="en-US" sz="2400" i="1" dirty="0" err="1">
                <a:solidFill>
                  <a:srgbClr val="0000FF"/>
                </a:solidFill>
                <a:cs typeface="Arial" charset="0"/>
              </a:rPr>
              <a:t>không</a:t>
            </a:r>
            <a:r>
              <a:rPr lang="en-US" sz="2400" i="1" dirty="0">
                <a:solidFill>
                  <a:srgbClr val="0000FF"/>
                </a:solidFill>
                <a:cs typeface="Arial" charset="0"/>
              </a:rPr>
              <a:t> con </a:t>
            </a:r>
            <a:r>
              <a:rPr lang="en-US" sz="2400" i="1" dirty="0" err="1">
                <a:solidFill>
                  <a:srgbClr val="0000FF"/>
                </a:solidFill>
                <a:cs typeface="Arial" charset="0"/>
              </a:rPr>
              <a:t>nào</a:t>
            </a:r>
            <a:r>
              <a:rPr lang="en-US" sz="2400" i="1" dirty="0">
                <a:solidFill>
                  <a:srgbClr val="0000FF"/>
                </a:solidFill>
                <a:cs typeface="Arial" charset="0"/>
              </a:rPr>
              <a:t> </a:t>
            </a:r>
            <a:r>
              <a:rPr lang="en-US" sz="2400" i="1" dirty="0" err="1">
                <a:solidFill>
                  <a:srgbClr val="0000FF"/>
                </a:solidFill>
                <a:cs typeface="Arial" charset="0"/>
              </a:rPr>
              <a:t>chịu</a:t>
            </a:r>
            <a:r>
              <a:rPr lang="en-US" sz="2400" i="1" dirty="0">
                <a:solidFill>
                  <a:srgbClr val="0000FF"/>
                </a:solidFill>
                <a:cs typeface="Arial" charset="0"/>
              </a:rPr>
              <a:t> </a:t>
            </a:r>
            <a:r>
              <a:rPr lang="en-US" sz="2400" i="1" dirty="0" err="1">
                <a:solidFill>
                  <a:srgbClr val="0000FF"/>
                </a:solidFill>
                <a:cs typeface="Arial" charset="0"/>
              </a:rPr>
              <a:t>nhường</a:t>
            </a:r>
            <a:r>
              <a:rPr lang="en-US" sz="2400" i="1" dirty="0">
                <a:solidFill>
                  <a:srgbClr val="0000FF"/>
                </a:solidFill>
                <a:cs typeface="Arial" charset="0"/>
              </a:rPr>
              <a:t> con </a:t>
            </a:r>
            <a:r>
              <a:rPr lang="en-US" sz="2400" i="1" dirty="0" err="1">
                <a:solidFill>
                  <a:srgbClr val="0000FF"/>
                </a:solidFill>
                <a:cs typeface="Arial" charset="0"/>
              </a:rPr>
              <a:t>nào</a:t>
            </a:r>
            <a:r>
              <a:rPr lang="en-US" sz="2400" i="1" dirty="0">
                <a:solidFill>
                  <a:srgbClr val="0000FF"/>
                </a:solidFill>
                <a:cs typeface="Arial" charset="0"/>
              </a:rPr>
              <a:t>. (3)</a:t>
            </a:r>
            <a:r>
              <a:rPr lang="en-US" sz="2400" i="1" dirty="0" err="1">
                <a:solidFill>
                  <a:srgbClr val="0000FF"/>
                </a:solidFill>
                <a:cs typeface="Arial" charset="0"/>
              </a:rPr>
              <a:t>Chúng</a:t>
            </a:r>
            <a:r>
              <a:rPr lang="en-US" sz="2400" i="1" dirty="0">
                <a:solidFill>
                  <a:srgbClr val="0000FF"/>
                </a:solidFill>
                <a:cs typeface="Arial" charset="0"/>
              </a:rPr>
              <a:t> </a:t>
            </a:r>
            <a:r>
              <a:rPr lang="en-US" sz="2400" i="1" dirty="0" err="1">
                <a:solidFill>
                  <a:srgbClr val="0000FF"/>
                </a:solidFill>
                <a:cs typeface="Arial" charset="0"/>
              </a:rPr>
              <a:t>húc</a:t>
            </a:r>
            <a:r>
              <a:rPr lang="en-US" sz="2400" i="1" dirty="0">
                <a:solidFill>
                  <a:srgbClr val="0000FF"/>
                </a:solidFill>
                <a:cs typeface="Arial" charset="0"/>
              </a:rPr>
              <a:t> </a:t>
            </a:r>
            <a:r>
              <a:rPr lang="en-US" sz="2400" i="1" dirty="0" err="1">
                <a:solidFill>
                  <a:srgbClr val="0000FF"/>
                </a:solidFill>
                <a:cs typeface="Arial" charset="0"/>
              </a:rPr>
              <a:t>nhau</a:t>
            </a:r>
            <a:r>
              <a:rPr lang="en-US" sz="2400" i="1" dirty="0">
                <a:solidFill>
                  <a:srgbClr val="0000FF"/>
                </a:solidFill>
                <a:cs typeface="Arial" charset="0"/>
              </a:rPr>
              <a:t>. (4)</a:t>
            </a:r>
            <a:r>
              <a:rPr lang="en-US" sz="2400" i="1" dirty="0" err="1">
                <a:solidFill>
                  <a:srgbClr val="0000FF"/>
                </a:solidFill>
                <a:cs typeface="Arial" charset="0"/>
              </a:rPr>
              <a:t>Cả</a:t>
            </a:r>
            <a:r>
              <a:rPr lang="en-US" sz="2400" i="1" dirty="0">
                <a:solidFill>
                  <a:srgbClr val="0000FF"/>
                </a:solidFill>
                <a:cs typeface="Arial" charset="0"/>
              </a:rPr>
              <a:t> </a:t>
            </a:r>
            <a:r>
              <a:rPr lang="en-US" sz="2400" i="1" dirty="0" err="1">
                <a:solidFill>
                  <a:srgbClr val="0000FF"/>
                </a:solidFill>
                <a:cs typeface="Arial" charset="0"/>
              </a:rPr>
              <a:t>hai</a:t>
            </a:r>
            <a:r>
              <a:rPr lang="en-US" sz="2400" i="1" dirty="0">
                <a:solidFill>
                  <a:srgbClr val="0000FF"/>
                </a:solidFill>
                <a:cs typeface="Arial" charset="0"/>
              </a:rPr>
              <a:t> </a:t>
            </a:r>
            <a:r>
              <a:rPr lang="en-US" sz="2400" i="1" dirty="0" err="1">
                <a:solidFill>
                  <a:srgbClr val="0000FF"/>
                </a:solidFill>
                <a:cs typeface="Arial" charset="0"/>
              </a:rPr>
              <a:t>đều</a:t>
            </a:r>
            <a:r>
              <a:rPr lang="en-US" sz="2400" i="1" dirty="0">
                <a:solidFill>
                  <a:srgbClr val="0000FF"/>
                </a:solidFill>
                <a:cs typeface="Arial" charset="0"/>
              </a:rPr>
              <a:t> </a:t>
            </a:r>
            <a:r>
              <a:rPr lang="en-US" sz="2400" i="1" dirty="0" err="1">
                <a:solidFill>
                  <a:srgbClr val="0000FF"/>
                </a:solidFill>
                <a:cs typeface="Arial" charset="0"/>
              </a:rPr>
              <a:t>rơi</a:t>
            </a:r>
            <a:r>
              <a:rPr lang="en-US" sz="2400" i="1" dirty="0">
                <a:solidFill>
                  <a:srgbClr val="0000FF"/>
                </a:solidFill>
                <a:cs typeface="Arial" charset="0"/>
              </a:rPr>
              <a:t> </a:t>
            </a:r>
            <a:r>
              <a:rPr lang="en-US" sz="2400" i="1" dirty="0" err="1">
                <a:solidFill>
                  <a:srgbClr val="0000FF"/>
                </a:solidFill>
                <a:cs typeface="Arial" charset="0"/>
              </a:rPr>
              <a:t>tõm</a:t>
            </a:r>
            <a:r>
              <a:rPr lang="en-US" sz="2400" i="1" dirty="0">
                <a:solidFill>
                  <a:srgbClr val="0000FF"/>
                </a:solidFill>
                <a:cs typeface="Arial" charset="0"/>
              </a:rPr>
              <a:t> </a:t>
            </a:r>
            <a:r>
              <a:rPr lang="en-US" sz="2400" i="1" dirty="0" err="1">
                <a:solidFill>
                  <a:srgbClr val="0000FF"/>
                </a:solidFill>
                <a:cs typeface="Arial" charset="0"/>
              </a:rPr>
              <a:t>xuống</a:t>
            </a:r>
            <a:r>
              <a:rPr lang="en-US" sz="2400" i="1" dirty="0">
                <a:solidFill>
                  <a:srgbClr val="0000FF"/>
                </a:solidFill>
                <a:cs typeface="Arial" charset="0"/>
              </a:rPr>
              <a:t> </a:t>
            </a:r>
            <a:r>
              <a:rPr lang="en-US" sz="2400" i="1" dirty="0" err="1">
                <a:solidFill>
                  <a:srgbClr val="0000FF"/>
                </a:solidFill>
                <a:cs typeface="Arial" charset="0"/>
              </a:rPr>
              <a:t>suối</a:t>
            </a:r>
            <a:r>
              <a:rPr lang="en-US" sz="2400" i="1" dirty="0">
                <a:solidFill>
                  <a:srgbClr val="0000FF"/>
                </a:solidFill>
                <a:cs typeface="Arial" charset="0"/>
              </a:rPr>
              <a:t>.   </a:t>
            </a:r>
            <a:endParaRPr lang="en-US" sz="2400" b="1" i="1" dirty="0">
              <a:solidFill>
                <a:srgbClr val="0000FF"/>
              </a:solidFill>
              <a:cs typeface="Arial" charset="0"/>
            </a:endParaRPr>
          </a:p>
        </p:txBody>
      </p:sp>
      <p:sp>
        <p:nvSpPr>
          <p:cNvPr id="19460" name="TextBox 2"/>
          <p:cNvSpPr txBox="1">
            <a:spLocks noChangeArrowheads="1"/>
          </p:cNvSpPr>
          <p:nvPr/>
        </p:nvSpPr>
        <p:spPr bwMode="auto">
          <a:xfrm>
            <a:off x="406400" y="4038600"/>
            <a:ext cx="3657600" cy="369888"/>
          </a:xfrm>
          <a:prstGeom prst="rect">
            <a:avLst/>
          </a:prstGeom>
          <a:noFill/>
          <a:ln w="9525">
            <a:noFill/>
            <a:miter lim="800000"/>
            <a:headEnd/>
            <a:tailEnd/>
          </a:ln>
        </p:spPr>
        <p:txBody>
          <a:bodyPr>
            <a:spAutoFit/>
          </a:bodyPr>
          <a:lstStyle/>
          <a:p>
            <a:pPr eaLnBrk="1" hangingPunct="1"/>
            <a:endParaRPr lang="en-US"/>
          </a:p>
        </p:txBody>
      </p:sp>
      <p:sp>
        <p:nvSpPr>
          <p:cNvPr id="29" name="TextBox 3"/>
          <p:cNvSpPr txBox="1">
            <a:spLocks noChangeArrowheads="1"/>
          </p:cNvSpPr>
          <p:nvPr/>
        </p:nvSpPr>
        <p:spPr bwMode="auto">
          <a:xfrm>
            <a:off x="734423" y="3383281"/>
            <a:ext cx="4064000" cy="519113"/>
          </a:xfrm>
          <a:prstGeom prst="rect">
            <a:avLst/>
          </a:prstGeom>
          <a:solidFill>
            <a:srgbClr val="339933"/>
          </a:solidFill>
          <a:ln w="9525">
            <a:noFill/>
            <a:miter lim="800000"/>
            <a:headEnd/>
            <a:tailEnd/>
          </a:ln>
        </p:spPr>
        <p:txBody>
          <a:bodyPr>
            <a:spAutoFit/>
          </a:bodyPr>
          <a:lstStyle/>
          <a:p>
            <a:r>
              <a:rPr lang="en-US" sz="2800" b="1">
                <a:solidFill>
                  <a:srgbClr val="FFCC00"/>
                </a:solidFill>
                <a:latin typeface="Times New Roman" pitchFamily="18" charset="0"/>
                <a:cs typeface="Times New Roman" pitchFamily="18" charset="0"/>
              </a:rPr>
              <a:t>- Đối tượng                       </a:t>
            </a:r>
            <a:endParaRPr lang="en-US" sz="2800" b="1">
              <a:solidFill>
                <a:srgbClr val="FFCC00"/>
              </a:solidFill>
              <a:cs typeface="Arial" charset="0"/>
            </a:endParaRPr>
          </a:p>
        </p:txBody>
      </p:sp>
      <p:sp>
        <p:nvSpPr>
          <p:cNvPr id="31" name="TextBox 3"/>
          <p:cNvSpPr txBox="1">
            <a:spLocks noChangeArrowheads="1"/>
          </p:cNvSpPr>
          <p:nvPr/>
        </p:nvSpPr>
        <p:spPr bwMode="auto">
          <a:xfrm>
            <a:off x="747486" y="4382590"/>
            <a:ext cx="4064000" cy="519113"/>
          </a:xfrm>
          <a:prstGeom prst="rect">
            <a:avLst/>
          </a:prstGeom>
          <a:solidFill>
            <a:srgbClr val="339933"/>
          </a:solidFill>
          <a:ln w="9525">
            <a:noFill/>
            <a:miter lim="800000"/>
            <a:headEnd/>
            <a:tailEnd/>
          </a:ln>
        </p:spPr>
        <p:txBody>
          <a:bodyPr>
            <a:spAutoFit/>
          </a:bodyPr>
          <a:lstStyle/>
          <a:p>
            <a:r>
              <a:rPr lang="en-US" sz="2800" b="1">
                <a:solidFill>
                  <a:srgbClr val="FFCC00"/>
                </a:solidFill>
                <a:latin typeface="Times New Roman" pitchFamily="18" charset="0"/>
                <a:cs typeface="Times New Roman" pitchFamily="18" charset="0"/>
              </a:rPr>
              <a:t>- Vấn đề chính                       </a:t>
            </a:r>
            <a:endParaRPr lang="en-US" sz="2800" b="1">
              <a:solidFill>
                <a:srgbClr val="FFCC00"/>
              </a:solidFill>
              <a:cs typeface="Arial" charset="0"/>
            </a:endParaRPr>
          </a:p>
        </p:txBody>
      </p:sp>
      <p:sp>
        <p:nvSpPr>
          <p:cNvPr id="33" name="TextBox 3"/>
          <p:cNvSpPr txBox="1">
            <a:spLocks noChangeArrowheads="1"/>
          </p:cNvSpPr>
          <p:nvPr/>
        </p:nvSpPr>
        <p:spPr bwMode="auto">
          <a:xfrm>
            <a:off x="812800" y="5486401"/>
            <a:ext cx="4064000" cy="519113"/>
          </a:xfrm>
          <a:prstGeom prst="rect">
            <a:avLst/>
          </a:prstGeom>
          <a:solidFill>
            <a:srgbClr val="339933"/>
          </a:solidFill>
          <a:ln w="9525">
            <a:noFill/>
            <a:miter lim="800000"/>
            <a:headEnd/>
            <a:tailEnd/>
          </a:ln>
        </p:spPr>
        <p:txBody>
          <a:bodyPr>
            <a:spAutoFit/>
          </a:bodyPr>
          <a:lstStyle/>
          <a:p>
            <a:r>
              <a:rPr lang="en-US" sz="2800" b="1">
                <a:solidFill>
                  <a:srgbClr val="FFCC00"/>
                </a:solidFill>
                <a:latin typeface="Times New Roman" pitchFamily="18" charset="0"/>
                <a:cs typeface="Times New Roman" pitchFamily="18" charset="0"/>
              </a:rPr>
              <a:t>- Chủ đề văn bản                       </a:t>
            </a:r>
            <a:endParaRPr lang="en-US" sz="2800" b="1">
              <a:solidFill>
                <a:srgbClr val="FFCC00"/>
              </a:solidFill>
              <a:cs typeface="Arial" charset="0"/>
            </a:endParaRPr>
          </a:p>
        </p:txBody>
      </p:sp>
      <p:sp>
        <p:nvSpPr>
          <p:cNvPr id="10" name="Rectangle 9"/>
          <p:cNvSpPr/>
          <p:nvPr/>
        </p:nvSpPr>
        <p:spPr>
          <a:xfrm>
            <a:off x="1625600" y="228601"/>
            <a:ext cx="8432800" cy="830997"/>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C. TÍNH THỐNG NHẤT </a:t>
            </a:r>
          </a:p>
          <a:p>
            <a:pPr algn="ctr">
              <a:defRPr/>
            </a:pPr>
            <a:r>
              <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VỀ CHỦ ĐỀ CỦA VĂN BẢN</a:t>
            </a:r>
          </a:p>
        </p:txBody>
      </p:sp>
      <p:sp>
        <p:nvSpPr>
          <p:cNvPr id="11" name="TextBox 10"/>
          <p:cNvSpPr txBox="1">
            <a:spLocks noChangeArrowheads="1"/>
          </p:cNvSpPr>
          <p:nvPr/>
        </p:nvSpPr>
        <p:spPr bwMode="auto">
          <a:xfrm>
            <a:off x="508000" y="990601"/>
            <a:ext cx="3815806" cy="523875"/>
          </a:xfrm>
          <a:prstGeom prst="rect">
            <a:avLst/>
          </a:prstGeom>
          <a:noFill/>
          <a:ln w="9525">
            <a:noFill/>
            <a:miter lim="800000"/>
            <a:headEnd/>
            <a:tailEnd/>
          </a:ln>
        </p:spPr>
        <p:txBody>
          <a:bodyPr wrap="square">
            <a:spAutoFit/>
          </a:bodyPr>
          <a:lstStyle/>
          <a:p>
            <a:pPr eaLnBrk="1" hangingPunct="1"/>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Chủ</a:t>
            </a:r>
            <a:r>
              <a:rPr lang="en-US" sz="2800" b="1" u="sng"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đề</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văn</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bản</a:t>
            </a:r>
            <a:r>
              <a:rPr lang="en-US" sz="2800" b="1" u="sng" dirty="0" smtClean="0">
                <a:solidFill>
                  <a:srgbClr val="FF0000"/>
                </a:solidFill>
                <a:latin typeface="Times New Roman" pitchFamily="18" charset="0"/>
                <a:cs typeface="Times New Roman" pitchFamily="18" charset="0"/>
              </a:rPr>
              <a:t>:</a:t>
            </a:r>
            <a:endParaRPr lang="en-US" sz="2800" b="1" u="sng" dirty="0">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3"/>
          <a:srcRect/>
          <a:stretch>
            <a:fillRect/>
          </a:stretch>
        </p:blipFill>
        <p:spPr bwMode="auto">
          <a:xfrm>
            <a:off x="5588000" y="3135087"/>
            <a:ext cx="5750559" cy="3294290"/>
          </a:xfrm>
          <a:prstGeom prst="rect">
            <a:avLst/>
          </a:prstGeom>
          <a:noFill/>
          <a:ln w="9525">
            <a:noFill/>
            <a:miter lim="800000"/>
            <a:headEnd/>
            <a:tailEnd/>
          </a:ln>
        </p:spPr>
      </p:pic>
      <p:sp>
        <p:nvSpPr>
          <p:cNvPr id="13" name="Freeform 6"/>
          <p:cNvSpPr>
            <a:spLocks/>
          </p:cNvSpPr>
          <p:nvPr/>
        </p:nvSpPr>
        <p:spPr bwMode="auto">
          <a:xfrm>
            <a:off x="8452394" y="3875314"/>
            <a:ext cx="1041400" cy="533400"/>
          </a:xfrm>
          <a:custGeom>
            <a:avLst/>
            <a:gdLst>
              <a:gd name="T0" fmla="*/ 0 w 778847"/>
              <a:gd name="T1" fmla="*/ 39238 h 559795"/>
              <a:gd name="T2" fmla="*/ 0 w 778847"/>
              <a:gd name="T3" fmla="*/ 39238 h 559795"/>
              <a:gd name="T4" fmla="*/ 109501 w 778847"/>
              <a:gd name="T5" fmla="*/ 226 h 559795"/>
              <a:gd name="T6" fmla="*/ 164252 w 778847"/>
              <a:gd name="T7" fmla="*/ 52243 h 559795"/>
              <a:gd name="T8" fmla="*/ 205314 w 778847"/>
              <a:gd name="T9" fmla="*/ 65247 h 559795"/>
              <a:gd name="T10" fmla="*/ 246377 w 778847"/>
              <a:gd name="T11" fmla="*/ 39238 h 559795"/>
              <a:gd name="T12" fmla="*/ 287441 w 778847"/>
              <a:gd name="T13" fmla="*/ 91255 h 559795"/>
              <a:gd name="T14" fmla="*/ 328503 w 778847"/>
              <a:gd name="T15" fmla="*/ 117264 h 559795"/>
              <a:gd name="T16" fmla="*/ 424316 w 778847"/>
              <a:gd name="T17" fmla="*/ 104260 h 559795"/>
              <a:gd name="T18" fmla="*/ 506443 w 778847"/>
              <a:gd name="T19" fmla="*/ 156277 h 559795"/>
              <a:gd name="T20" fmla="*/ 561193 w 778847"/>
              <a:gd name="T21" fmla="*/ 169281 h 559795"/>
              <a:gd name="T22" fmla="*/ 711757 w 778847"/>
              <a:gd name="T23" fmla="*/ 195289 h 559795"/>
              <a:gd name="T24" fmla="*/ 739133 w 778847"/>
              <a:gd name="T25" fmla="*/ 260311 h 559795"/>
              <a:gd name="T26" fmla="*/ 780195 w 778847"/>
              <a:gd name="T27" fmla="*/ 273315 h 559795"/>
              <a:gd name="T28" fmla="*/ 698069 w 778847"/>
              <a:gd name="T29" fmla="*/ 325332 h 559795"/>
              <a:gd name="T30" fmla="*/ 684382 w 778847"/>
              <a:gd name="T31" fmla="*/ 481383 h 559795"/>
              <a:gd name="T32" fmla="*/ 629632 w 778847"/>
              <a:gd name="T33" fmla="*/ 494388 h 559795"/>
              <a:gd name="T34" fmla="*/ 602256 w 778847"/>
              <a:gd name="T35" fmla="*/ 533400 h 559795"/>
              <a:gd name="T36" fmla="*/ 574881 w 778847"/>
              <a:gd name="T37" fmla="*/ 494388 h 559795"/>
              <a:gd name="T38" fmla="*/ 547505 w 778847"/>
              <a:gd name="T39" fmla="*/ 403357 h 559795"/>
              <a:gd name="T40" fmla="*/ 506443 w 778847"/>
              <a:gd name="T41" fmla="*/ 442371 h 559795"/>
              <a:gd name="T42" fmla="*/ 451692 w 778847"/>
              <a:gd name="T43" fmla="*/ 338337 h 559795"/>
              <a:gd name="T44" fmla="*/ 383254 w 778847"/>
              <a:gd name="T45" fmla="*/ 325332 h 559795"/>
              <a:gd name="T46" fmla="*/ 342191 w 778847"/>
              <a:gd name="T47" fmla="*/ 299323 h 559795"/>
              <a:gd name="T48" fmla="*/ 260065 w 778847"/>
              <a:gd name="T49" fmla="*/ 364345 h 559795"/>
              <a:gd name="T50" fmla="*/ 219002 w 778847"/>
              <a:gd name="T51" fmla="*/ 286320 h 559795"/>
              <a:gd name="T52" fmla="*/ 205314 w 778847"/>
              <a:gd name="T53" fmla="*/ 195289 h 559795"/>
              <a:gd name="T54" fmla="*/ 109501 w 778847"/>
              <a:gd name="T55" fmla="*/ 130268 h 559795"/>
              <a:gd name="T56" fmla="*/ 27375 w 778847"/>
              <a:gd name="T57" fmla="*/ 104260 h 559795"/>
              <a:gd name="T58" fmla="*/ 0 w 778847"/>
              <a:gd name="T59" fmla="*/ 39238 h 5597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78847" h="559795">
                <a:moveTo>
                  <a:pt x="0" y="41180"/>
                </a:moveTo>
                <a:lnTo>
                  <a:pt x="0" y="41180"/>
                </a:lnTo>
                <a:cubicBezTo>
                  <a:pt x="36394" y="27532"/>
                  <a:pt x="70447" y="-2991"/>
                  <a:pt x="109182" y="237"/>
                </a:cubicBezTo>
                <a:cubicBezTo>
                  <a:pt x="134828" y="2374"/>
                  <a:pt x="142832" y="39870"/>
                  <a:pt x="163773" y="54828"/>
                </a:cubicBezTo>
                <a:cubicBezTo>
                  <a:pt x="175479" y="63190"/>
                  <a:pt x="191068" y="63927"/>
                  <a:pt x="204716" y="68476"/>
                </a:cubicBezTo>
                <a:cubicBezTo>
                  <a:pt x="218364" y="59377"/>
                  <a:pt x="230098" y="35993"/>
                  <a:pt x="245659" y="41180"/>
                </a:cubicBezTo>
                <a:cubicBezTo>
                  <a:pt x="267238" y="48373"/>
                  <a:pt x="270519" y="79687"/>
                  <a:pt x="286603" y="95771"/>
                </a:cubicBezTo>
                <a:cubicBezTo>
                  <a:pt x="298201" y="107369"/>
                  <a:pt x="313898" y="113968"/>
                  <a:pt x="327546" y="123067"/>
                </a:cubicBezTo>
                <a:cubicBezTo>
                  <a:pt x="359391" y="118518"/>
                  <a:pt x="391736" y="102186"/>
                  <a:pt x="423080" y="109419"/>
                </a:cubicBezTo>
                <a:cubicBezTo>
                  <a:pt x="455045" y="116796"/>
                  <a:pt x="473141" y="156053"/>
                  <a:pt x="504967" y="164010"/>
                </a:cubicBezTo>
                <a:cubicBezTo>
                  <a:pt x="523164" y="168559"/>
                  <a:pt x="541248" y="173589"/>
                  <a:pt x="559558" y="177658"/>
                </a:cubicBezTo>
                <a:cubicBezTo>
                  <a:pt x="616764" y="190370"/>
                  <a:pt x="650447" y="195080"/>
                  <a:pt x="709683" y="204953"/>
                </a:cubicBezTo>
                <a:cubicBezTo>
                  <a:pt x="718782" y="227699"/>
                  <a:pt x="721295" y="254372"/>
                  <a:pt x="736979" y="273192"/>
                </a:cubicBezTo>
                <a:cubicBezTo>
                  <a:pt x="746189" y="284244"/>
                  <a:pt x="785324" y="274504"/>
                  <a:pt x="777922" y="286840"/>
                </a:cubicBezTo>
                <a:cubicBezTo>
                  <a:pt x="761044" y="314970"/>
                  <a:pt x="696035" y="341431"/>
                  <a:pt x="696035" y="341431"/>
                </a:cubicBezTo>
                <a:cubicBezTo>
                  <a:pt x="691486" y="396022"/>
                  <a:pt x="702053" y="454075"/>
                  <a:pt x="682388" y="505204"/>
                </a:cubicBezTo>
                <a:cubicBezTo>
                  <a:pt x="675655" y="522711"/>
                  <a:pt x="643404" y="508447"/>
                  <a:pt x="627797" y="518852"/>
                </a:cubicBezTo>
                <a:cubicBezTo>
                  <a:pt x="614149" y="527950"/>
                  <a:pt x="609600" y="546147"/>
                  <a:pt x="600501" y="559795"/>
                </a:cubicBezTo>
                <a:cubicBezTo>
                  <a:pt x="591403" y="546147"/>
                  <a:pt x="579298" y="534081"/>
                  <a:pt x="573206" y="518852"/>
                </a:cubicBezTo>
                <a:cubicBezTo>
                  <a:pt x="560906" y="488101"/>
                  <a:pt x="571772" y="444006"/>
                  <a:pt x="545910" y="423317"/>
                </a:cubicBezTo>
                <a:cubicBezTo>
                  <a:pt x="530838" y="411260"/>
                  <a:pt x="518615" y="450613"/>
                  <a:pt x="504967" y="464261"/>
                </a:cubicBezTo>
                <a:cubicBezTo>
                  <a:pt x="481243" y="250746"/>
                  <a:pt x="533364" y="355079"/>
                  <a:pt x="450376" y="355079"/>
                </a:cubicBezTo>
                <a:cubicBezTo>
                  <a:pt x="427179" y="355079"/>
                  <a:pt x="404883" y="345980"/>
                  <a:pt x="382137" y="341431"/>
                </a:cubicBezTo>
                <a:cubicBezTo>
                  <a:pt x="368489" y="332332"/>
                  <a:pt x="357597" y="314135"/>
                  <a:pt x="341194" y="314135"/>
                </a:cubicBezTo>
                <a:cubicBezTo>
                  <a:pt x="295020" y="314135"/>
                  <a:pt x="279274" y="352424"/>
                  <a:pt x="259307" y="382374"/>
                </a:cubicBezTo>
                <a:cubicBezTo>
                  <a:pt x="236304" y="347869"/>
                  <a:pt x="226436" y="340847"/>
                  <a:pt x="218364" y="300488"/>
                </a:cubicBezTo>
                <a:cubicBezTo>
                  <a:pt x="212055" y="268944"/>
                  <a:pt x="219102" y="233725"/>
                  <a:pt x="204716" y="204953"/>
                </a:cubicBezTo>
                <a:cubicBezTo>
                  <a:pt x="204393" y="204308"/>
                  <a:pt x="120455" y="140472"/>
                  <a:pt x="109182" y="136714"/>
                </a:cubicBezTo>
                <a:cubicBezTo>
                  <a:pt x="22808" y="107923"/>
                  <a:pt x="27295" y="153106"/>
                  <a:pt x="27295" y="109419"/>
                </a:cubicBezTo>
                <a:lnTo>
                  <a:pt x="0" y="41180"/>
                </a:lnTo>
                <a:close/>
              </a:path>
            </a:pathLst>
          </a:custGeom>
          <a:solidFill>
            <a:schemeClr val="bg1"/>
          </a:solidFill>
          <a:ln w="19050" cap="flat" cmpd="sng" algn="ctr">
            <a:solidFill>
              <a:srgbClr val="99CCFF"/>
            </a:solidFill>
            <a:prstDash val="solid"/>
            <a:round/>
            <a:headEnd type="none" w="med" len="med"/>
            <a:tailEnd type="none" w="med" len="med"/>
          </a:ln>
          <a:effectLst>
            <a:outerShdw dist="35921" dir="2700000" algn="ctr" rotWithShape="0">
              <a:srgbClr val="990000"/>
            </a:outerShdw>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3"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0" y="1447800"/>
            <a:ext cx="12090400" cy="369888"/>
          </a:xfrm>
          <a:prstGeom prst="rect">
            <a:avLst/>
          </a:prstGeom>
          <a:noFill/>
          <a:ln w="9525">
            <a:noFill/>
            <a:miter lim="800000"/>
            <a:headEnd/>
            <a:tailEnd/>
          </a:ln>
        </p:spPr>
        <p:txBody>
          <a:bodyPr>
            <a:spAutoFit/>
          </a:bodyPr>
          <a:lstStyle/>
          <a:p>
            <a:pPr eaLnBrk="1" hangingPunct="1"/>
            <a:endParaRPr lang="en-US"/>
          </a:p>
        </p:txBody>
      </p:sp>
      <p:sp>
        <p:nvSpPr>
          <p:cNvPr id="20483" name="TextBox 26"/>
          <p:cNvSpPr txBox="1">
            <a:spLocks noChangeArrowheads="1"/>
          </p:cNvSpPr>
          <p:nvPr/>
        </p:nvSpPr>
        <p:spPr bwMode="auto">
          <a:xfrm>
            <a:off x="29634" y="1147763"/>
            <a:ext cx="11755967" cy="1631216"/>
          </a:xfrm>
          <a:prstGeom prst="rect">
            <a:avLst/>
          </a:prstGeom>
          <a:solidFill>
            <a:schemeClr val="bg2"/>
          </a:solidFill>
          <a:ln w="9525">
            <a:noFill/>
            <a:miter lim="800000"/>
            <a:headEnd/>
            <a:tailEnd/>
          </a:ln>
        </p:spPr>
        <p:txBody>
          <a:bodyPr>
            <a:spAutoFit/>
          </a:bodyPr>
          <a:lstStyle/>
          <a:p>
            <a:pPr algn="ctr" eaLnBrk="1" hangingPunct="1"/>
            <a:r>
              <a:rPr lang="en-US" sz="2800" b="1">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HAI CON DÊ</a:t>
            </a:r>
          </a:p>
          <a:p>
            <a:pPr eaLnBrk="1" hangingPunct="1"/>
            <a:r>
              <a:rPr lang="en-US" sz="2400" i="1">
                <a:solidFill>
                  <a:srgbClr val="0000FF"/>
                </a:solidFill>
                <a:cs typeface="Arial" charset="0"/>
              </a:rPr>
              <a:t>   (1) </a:t>
            </a:r>
            <a:r>
              <a:rPr lang="en-US" sz="2400" i="1">
                <a:solidFill>
                  <a:srgbClr val="FF33CC"/>
                </a:solidFill>
                <a:cs typeface="Arial" charset="0"/>
              </a:rPr>
              <a:t>Hai con dê </a:t>
            </a:r>
            <a:r>
              <a:rPr lang="en-US" sz="2400" i="1">
                <a:solidFill>
                  <a:srgbClr val="0000FF"/>
                </a:solidFill>
                <a:cs typeface="Arial" charset="0"/>
              </a:rPr>
              <a:t>cùng qua một chiếc cầu hẹp. (</a:t>
            </a:r>
            <a:r>
              <a:rPr lang="en-US" sz="2400" i="1">
                <a:solidFill>
                  <a:srgbClr val="000099"/>
                </a:solidFill>
                <a:cs typeface="Arial" charset="0"/>
              </a:rPr>
              <a:t>2)</a:t>
            </a:r>
            <a:r>
              <a:rPr lang="en-US" sz="2400" i="1">
                <a:solidFill>
                  <a:srgbClr val="FF33CC"/>
                </a:solidFill>
                <a:cs typeface="Arial" charset="0"/>
              </a:rPr>
              <a:t>Dê Đen </a:t>
            </a:r>
            <a:r>
              <a:rPr lang="en-US" sz="2400" i="1">
                <a:solidFill>
                  <a:srgbClr val="0000FF"/>
                </a:solidFill>
                <a:cs typeface="Arial" charset="0"/>
              </a:rPr>
              <a:t>đi đằng này lại,  </a:t>
            </a:r>
            <a:r>
              <a:rPr lang="en-US" sz="2400" i="1">
                <a:solidFill>
                  <a:srgbClr val="FF33CC"/>
                </a:solidFill>
                <a:cs typeface="Arial" charset="0"/>
              </a:rPr>
              <a:t>Dê Trắng </a:t>
            </a:r>
            <a:r>
              <a:rPr lang="en-US" sz="2400" i="1">
                <a:solidFill>
                  <a:srgbClr val="0000FF"/>
                </a:solidFill>
                <a:cs typeface="Arial" charset="0"/>
              </a:rPr>
              <a:t>đi đằng kia sang, không </a:t>
            </a:r>
            <a:r>
              <a:rPr lang="en-US" sz="2400" i="1">
                <a:solidFill>
                  <a:srgbClr val="FF33CC"/>
                </a:solidFill>
                <a:cs typeface="Arial" charset="0"/>
              </a:rPr>
              <a:t>con nào </a:t>
            </a:r>
            <a:r>
              <a:rPr lang="en-US" sz="2400" i="1">
                <a:solidFill>
                  <a:srgbClr val="0000FF"/>
                </a:solidFill>
                <a:cs typeface="Arial" charset="0"/>
              </a:rPr>
              <a:t>chịu nhường con nào. (3)</a:t>
            </a:r>
            <a:r>
              <a:rPr lang="en-US" sz="2400" i="1">
                <a:solidFill>
                  <a:srgbClr val="FF33CC"/>
                </a:solidFill>
                <a:cs typeface="Arial" charset="0"/>
              </a:rPr>
              <a:t>Chúng</a:t>
            </a:r>
            <a:r>
              <a:rPr lang="en-US" sz="2400" i="1">
                <a:solidFill>
                  <a:srgbClr val="0000FF"/>
                </a:solidFill>
                <a:cs typeface="Arial" charset="0"/>
              </a:rPr>
              <a:t> húc nhau. (4)</a:t>
            </a:r>
            <a:r>
              <a:rPr lang="en-US" sz="2400" i="1">
                <a:solidFill>
                  <a:srgbClr val="FF33CC"/>
                </a:solidFill>
                <a:cs typeface="Arial" charset="0"/>
              </a:rPr>
              <a:t>Cả hai </a:t>
            </a:r>
            <a:r>
              <a:rPr lang="en-US" sz="2400" i="1">
                <a:solidFill>
                  <a:srgbClr val="0000FF"/>
                </a:solidFill>
                <a:cs typeface="Arial" charset="0"/>
              </a:rPr>
              <a:t>đều rơi tõm xuống suối.   </a:t>
            </a:r>
            <a:endParaRPr lang="en-US" sz="2400" b="1" i="1">
              <a:solidFill>
                <a:srgbClr val="0000FF"/>
              </a:solidFill>
              <a:cs typeface="Arial" charset="0"/>
            </a:endParaRPr>
          </a:p>
        </p:txBody>
      </p:sp>
      <p:sp>
        <p:nvSpPr>
          <p:cNvPr id="20484" name="TextBox 2"/>
          <p:cNvSpPr txBox="1">
            <a:spLocks noChangeArrowheads="1"/>
          </p:cNvSpPr>
          <p:nvPr/>
        </p:nvSpPr>
        <p:spPr bwMode="auto">
          <a:xfrm>
            <a:off x="406400" y="4038600"/>
            <a:ext cx="3657600" cy="369888"/>
          </a:xfrm>
          <a:prstGeom prst="rect">
            <a:avLst/>
          </a:prstGeom>
          <a:noFill/>
          <a:ln w="9525">
            <a:noFill/>
            <a:miter lim="800000"/>
            <a:headEnd/>
            <a:tailEnd/>
          </a:ln>
        </p:spPr>
        <p:txBody>
          <a:bodyPr>
            <a:spAutoFit/>
          </a:bodyPr>
          <a:lstStyle/>
          <a:p>
            <a:pPr eaLnBrk="1" hangingPunct="1"/>
            <a:endParaRPr lang="en-US"/>
          </a:p>
        </p:txBody>
      </p:sp>
      <p:sp>
        <p:nvSpPr>
          <p:cNvPr id="29" name="TextBox 3"/>
          <p:cNvSpPr txBox="1">
            <a:spLocks noChangeArrowheads="1"/>
          </p:cNvSpPr>
          <p:nvPr/>
        </p:nvSpPr>
        <p:spPr bwMode="auto">
          <a:xfrm>
            <a:off x="167218" y="3492501"/>
            <a:ext cx="6131983" cy="461963"/>
          </a:xfrm>
          <a:prstGeom prst="rect">
            <a:avLst/>
          </a:prstGeom>
          <a:solidFill>
            <a:srgbClr val="339933"/>
          </a:solidFill>
          <a:ln w="9525">
            <a:noFill/>
            <a:miter lim="800000"/>
            <a:headEnd/>
            <a:tailEnd/>
          </a:ln>
        </p:spPr>
        <p:txBody>
          <a:bodyPr>
            <a:spAutoFit/>
          </a:bodyPr>
          <a:lstStyle/>
          <a:p>
            <a:r>
              <a:rPr lang="en-US" sz="2400" b="1" dirty="0" smtClean="0">
                <a:solidFill>
                  <a:srgbClr val="FFCC00"/>
                </a:solidFill>
                <a:latin typeface="Times New Roman" pitchFamily="18" charset="0"/>
                <a:cs typeface="Times New Roman" pitchFamily="18" charset="0"/>
              </a:rPr>
              <a:t>-</a:t>
            </a:r>
            <a:r>
              <a:rPr lang="en-US" sz="2400" b="1" dirty="0" err="1" smtClean="0">
                <a:solidFill>
                  <a:srgbClr val="FFCC00"/>
                </a:solidFill>
                <a:latin typeface="Times New Roman" pitchFamily="18" charset="0"/>
                <a:cs typeface="Times New Roman" pitchFamily="18" charset="0"/>
              </a:rPr>
              <a:t>Đối</a:t>
            </a:r>
            <a:r>
              <a:rPr lang="en-US" sz="2400" b="1" dirty="0" smtClean="0">
                <a:solidFill>
                  <a:srgbClr val="FFCC00"/>
                </a:solidFill>
                <a:latin typeface="Times New Roman" pitchFamily="18" charset="0"/>
                <a:cs typeface="Times New Roman" pitchFamily="18" charset="0"/>
              </a:rPr>
              <a:t> </a:t>
            </a:r>
            <a:r>
              <a:rPr lang="en-US" sz="2400" b="1" dirty="0" err="1">
                <a:solidFill>
                  <a:srgbClr val="FFCC00"/>
                </a:solidFill>
                <a:latin typeface="Times New Roman" pitchFamily="18" charset="0"/>
                <a:cs typeface="Times New Roman" pitchFamily="18" charset="0"/>
              </a:rPr>
              <a:t>tượng</a:t>
            </a:r>
            <a:r>
              <a:rPr lang="en-US" sz="2400" b="1" dirty="0">
                <a:solidFill>
                  <a:srgbClr val="FFCC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dê</a:t>
            </a:r>
            <a:r>
              <a:rPr lang="en-US" sz="2400" b="1" dirty="0">
                <a:latin typeface="Times New Roman" pitchFamily="18" charset="0"/>
                <a:cs typeface="Times New Roman" pitchFamily="18" charset="0"/>
              </a:rPr>
              <a:t>                       </a:t>
            </a:r>
            <a:endParaRPr lang="en-US" sz="2400" b="1" dirty="0">
              <a:cs typeface="Arial" charset="0"/>
            </a:endParaRPr>
          </a:p>
        </p:txBody>
      </p:sp>
      <p:sp>
        <p:nvSpPr>
          <p:cNvPr id="31" name="TextBox 3"/>
          <p:cNvSpPr txBox="1">
            <a:spLocks noChangeArrowheads="1"/>
          </p:cNvSpPr>
          <p:nvPr/>
        </p:nvSpPr>
        <p:spPr bwMode="auto">
          <a:xfrm>
            <a:off x="177800" y="4078289"/>
            <a:ext cx="6121400" cy="1201737"/>
          </a:xfrm>
          <a:prstGeom prst="rect">
            <a:avLst/>
          </a:prstGeom>
          <a:solidFill>
            <a:srgbClr val="000099"/>
          </a:solidFill>
          <a:ln w="9525">
            <a:noFill/>
            <a:miter lim="800000"/>
            <a:headEnd/>
            <a:tailEnd/>
          </a:ln>
        </p:spPr>
        <p:txBody>
          <a:bodyPr>
            <a:spAutoFit/>
          </a:bodyPr>
          <a:lstStyle/>
          <a:p>
            <a:pPr algn="just"/>
            <a:r>
              <a:rPr lang="en-US" sz="2400" b="1" dirty="0" smtClean="0">
                <a:solidFill>
                  <a:srgbClr val="FFCC00"/>
                </a:solidFill>
                <a:latin typeface="Times New Roman" pitchFamily="18" charset="0"/>
                <a:cs typeface="Times New Roman" pitchFamily="18" charset="0"/>
              </a:rPr>
              <a:t>-</a:t>
            </a:r>
            <a:r>
              <a:rPr lang="en-US" sz="2400" b="1" dirty="0" err="1" smtClean="0">
                <a:solidFill>
                  <a:srgbClr val="FFCC00"/>
                </a:solidFill>
                <a:latin typeface="Times New Roman" pitchFamily="18" charset="0"/>
                <a:cs typeface="Times New Roman" pitchFamily="18" charset="0"/>
              </a:rPr>
              <a:t>Vấn</a:t>
            </a:r>
            <a:r>
              <a:rPr lang="en-US" sz="2400" b="1" dirty="0" smtClean="0">
                <a:solidFill>
                  <a:srgbClr val="FFCC00"/>
                </a:solidFill>
                <a:latin typeface="Times New Roman" pitchFamily="18" charset="0"/>
                <a:cs typeface="Times New Roman" pitchFamily="18" charset="0"/>
              </a:rPr>
              <a:t> </a:t>
            </a:r>
            <a:r>
              <a:rPr lang="en-US" sz="2400" b="1" dirty="0" err="1">
                <a:solidFill>
                  <a:srgbClr val="FFCC00"/>
                </a:solidFill>
                <a:latin typeface="Times New Roman" pitchFamily="18" charset="0"/>
                <a:cs typeface="Times New Roman" pitchFamily="18" charset="0"/>
              </a:rPr>
              <a:t>đề</a:t>
            </a:r>
            <a:r>
              <a:rPr lang="en-US" sz="2400" b="1" dirty="0">
                <a:solidFill>
                  <a:srgbClr val="FFCC00"/>
                </a:solidFill>
                <a:latin typeface="Times New Roman" pitchFamily="18" charset="0"/>
                <a:cs typeface="Times New Roman" pitchFamily="18" charset="0"/>
              </a:rPr>
              <a:t> </a:t>
            </a:r>
            <a:r>
              <a:rPr lang="en-US" sz="2400" b="1" dirty="0" err="1">
                <a:solidFill>
                  <a:srgbClr val="FFCC00"/>
                </a:solidFill>
                <a:latin typeface="Times New Roman" pitchFamily="18" charset="0"/>
                <a:cs typeface="Times New Roman" pitchFamily="18" charset="0"/>
              </a:rPr>
              <a:t>chính</a:t>
            </a:r>
            <a:r>
              <a:rPr lang="en-US" sz="2400" b="1" dirty="0">
                <a:solidFill>
                  <a:srgbClr val="FFCC00"/>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Hai</a:t>
            </a:r>
            <a:r>
              <a:rPr lang="en-US" sz="2400" b="1" dirty="0">
                <a:solidFill>
                  <a:schemeClr val="bg2"/>
                </a:solidFill>
                <a:latin typeface="Times New Roman" pitchFamily="18" charset="0"/>
                <a:cs typeface="Times New Roman" pitchFamily="18" charset="0"/>
              </a:rPr>
              <a:t> con </a:t>
            </a:r>
            <a:r>
              <a:rPr lang="en-US" sz="2400" b="1" dirty="0" err="1">
                <a:solidFill>
                  <a:schemeClr val="bg2"/>
                </a:solidFill>
                <a:latin typeface="Times New Roman" pitchFamily="18" charset="0"/>
                <a:cs typeface="Times New Roman" pitchFamily="18" charset="0"/>
              </a:rPr>
              <a:t>dê</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không</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biết</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nhường</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nhịn</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dẫn</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đến</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kết</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cục</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không</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mong</a:t>
            </a:r>
            <a:r>
              <a:rPr lang="en-US" sz="2400" b="1" dirty="0">
                <a:solidFill>
                  <a:schemeClr val="bg2"/>
                </a:solidFill>
                <a:latin typeface="Times New Roman" pitchFamily="18" charset="0"/>
                <a:cs typeface="Times New Roman" pitchFamily="18" charset="0"/>
              </a:rPr>
              <a:t> </a:t>
            </a:r>
            <a:r>
              <a:rPr lang="en-US" sz="2400" b="1" dirty="0" err="1">
                <a:solidFill>
                  <a:schemeClr val="bg2"/>
                </a:solidFill>
                <a:latin typeface="Times New Roman" pitchFamily="18" charset="0"/>
                <a:cs typeface="Times New Roman" pitchFamily="18" charset="0"/>
              </a:rPr>
              <a:t>muốn</a:t>
            </a:r>
            <a:r>
              <a:rPr lang="en-US" sz="2400" b="1" dirty="0">
                <a:solidFill>
                  <a:schemeClr val="bg2"/>
                </a:solidFill>
                <a:latin typeface="Times New Roman" pitchFamily="18" charset="0"/>
                <a:cs typeface="Times New Roman" pitchFamily="18" charset="0"/>
              </a:rPr>
              <a:t>.                       </a:t>
            </a:r>
            <a:endParaRPr lang="en-US" sz="2400" b="1" dirty="0">
              <a:solidFill>
                <a:schemeClr val="bg2"/>
              </a:solidFill>
              <a:cs typeface="Arial" charset="0"/>
            </a:endParaRPr>
          </a:p>
        </p:txBody>
      </p:sp>
      <p:sp>
        <p:nvSpPr>
          <p:cNvPr id="33" name="TextBox 3"/>
          <p:cNvSpPr txBox="1">
            <a:spLocks noChangeArrowheads="1"/>
          </p:cNvSpPr>
          <p:nvPr/>
        </p:nvSpPr>
        <p:spPr bwMode="auto">
          <a:xfrm>
            <a:off x="6299200" y="3276601"/>
            <a:ext cx="4876800" cy="1938992"/>
          </a:xfrm>
          <a:prstGeom prst="rect">
            <a:avLst/>
          </a:prstGeom>
          <a:solidFill>
            <a:srgbClr val="FFCC00"/>
          </a:solidFill>
          <a:ln w="9525">
            <a:noFill/>
            <a:miter lim="800000"/>
            <a:headEnd/>
            <a:tailEnd/>
          </a:ln>
        </p:spPr>
        <p:txBody>
          <a:bodyPr>
            <a:spAutoFit/>
          </a:bodyPr>
          <a:lstStyle/>
          <a:p>
            <a:pPr algn="just"/>
            <a:r>
              <a:rPr lang="en-US" sz="2400" b="1" dirty="0">
                <a:latin typeface="Times New Roman" pitchFamily="18" charset="0"/>
                <a:cs typeface="Times New Roman" pitchFamily="18" charset="0"/>
                <a:sym typeface="Wingdings 3" pitchFamily="18" charset="2"/>
              </a:rPr>
              <a:t></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sự nhường nh</a:t>
            </a:r>
            <a:r>
              <a:rPr lang="en-US" sz="2400" b="1" dirty="0">
                <a:latin typeface="Times New Roman" pitchFamily="18" charset="0"/>
                <a:cs typeface="Times New Roman" pitchFamily="18" charset="0"/>
              </a:rPr>
              <a:t>ị</a:t>
            </a:r>
            <a:r>
              <a:rPr lang="vi-VN" sz="2400" b="1" dirty="0" smtClean="0">
                <a:latin typeface="Times New Roman" pitchFamily="18" charset="0"/>
                <a:cs typeface="Times New Roman" pitchFamily="18" charset="0"/>
              </a:rPr>
              <a:t>n</a:t>
            </a:r>
            <a:r>
              <a:rPr lang="en-US" sz="2400" b="1" dirty="0" smtClean="0">
                <a:latin typeface="Times New Roman" pitchFamily="18" charset="0"/>
                <a:cs typeface="Times New Roman" pitchFamily="18" charset="0"/>
              </a:rPr>
              <a:t>,</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cùng biết nhún </a:t>
            </a:r>
            <a:r>
              <a:rPr lang="vi-VN" sz="2400" b="1" dirty="0" smtClean="0">
                <a:latin typeface="Times New Roman" pitchFamily="18" charset="0"/>
                <a:cs typeface="Times New Roman" pitchFamily="18" charset="0"/>
              </a:rPr>
              <a:t>nhường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để cả hai cùng đạt được mục đích của mình.</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p>
        </p:txBody>
      </p:sp>
      <p:pic>
        <p:nvPicPr>
          <p:cNvPr id="2" name="Picture 1"/>
          <p:cNvPicPr>
            <a:picLocks noChangeAspect="1"/>
          </p:cNvPicPr>
          <p:nvPr/>
        </p:nvPicPr>
        <p:blipFill>
          <a:blip r:embed="rId3"/>
          <a:srcRect/>
          <a:stretch>
            <a:fillRect/>
          </a:stretch>
        </p:blipFill>
        <p:spPr bwMode="auto">
          <a:xfrm>
            <a:off x="6299201" y="3200401"/>
            <a:ext cx="4940300" cy="2771775"/>
          </a:xfrm>
          <a:prstGeom prst="rect">
            <a:avLst/>
          </a:prstGeom>
          <a:noFill/>
          <a:ln w="9525">
            <a:noFill/>
            <a:miter lim="800000"/>
            <a:headEnd/>
            <a:tailEnd/>
          </a:ln>
        </p:spPr>
      </p:pic>
      <p:sp>
        <p:nvSpPr>
          <p:cNvPr id="17417" name="Freeform 6"/>
          <p:cNvSpPr>
            <a:spLocks/>
          </p:cNvSpPr>
          <p:nvPr/>
        </p:nvSpPr>
        <p:spPr bwMode="auto">
          <a:xfrm>
            <a:off x="8737600" y="3810000"/>
            <a:ext cx="1041400" cy="533400"/>
          </a:xfrm>
          <a:custGeom>
            <a:avLst/>
            <a:gdLst>
              <a:gd name="T0" fmla="*/ 0 w 778847"/>
              <a:gd name="T1" fmla="*/ 39238 h 559795"/>
              <a:gd name="T2" fmla="*/ 0 w 778847"/>
              <a:gd name="T3" fmla="*/ 39238 h 559795"/>
              <a:gd name="T4" fmla="*/ 109501 w 778847"/>
              <a:gd name="T5" fmla="*/ 226 h 559795"/>
              <a:gd name="T6" fmla="*/ 164252 w 778847"/>
              <a:gd name="T7" fmla="*/ 52243 h 559795"/>
              <a:gd name="T8" fmla="*/ 205314 w 778847"/>
              <a:gd name="T9" fmla="*/ 65247 h 559795"/>
              <a:gd name="T10" fmla="*/ 246377 w 778847"/>
              <a:gd name="T11" fmla="*/ 39238 h 559795"/>
              <a:gd name="T12" fmla="*/ 287441 w 778847"/>
              <a:gd name="T13" fmla="*/ 91255 h 559795"/>
              <a:gd name="T14" fmla="*/ 328503 w 778847"/>
              <a:gd name="T15" fmla="*/ 117264 h 559795"/>
              <a:gd name="T16" fmla="*/ 424316 w 778847"/>
              <a:gd name="T17" fmla="*/ 104260 h 559795"/>
              <a:gd name="T18" fmla="*/ 506443 w 778847"/>
              <a:gd name="T19" fmla="*/ 156277 h 559795"/>
              <a:gd name="T20" fmla="*/ 561193 w 778847"/>
              <a:gd name="T21" fmla="*/ 169281 h 559795"/>
              <a:gd name="T22" fmla="*/ 711757 w 778847"/>
              <a:gd name="T23" fmla="*/ 195289 h 559795"/>
              <a:gd name="T24" fmla="*/ 739133 w 778847"/>
              <a:gd name="T25" fmla="*/ 260311 h 559795"/>
              <a:gd name="T26" fmla="*/ 780195 w 778847"/>
              <a:gd name="T27" fmla="*/ 273315 h 559795"/>
              <a:gd name="T28" fmla="*/ 698069 w 778847"/>
              <a:gd name="T29" fmla="*/ 325332 h 559795"/>
              <a:gd name="T30" fmla="*/ 684382 w 778847"/>
              <a:gd name="T31" fmla="*/ 481383 h 559795"/>
              <a:gd name="T32" fmla="*/ 629632 w 778847"/>
              <a:gd name="T33" fmla="*/ 494388 h 559795"/>
              <a:gd name="T34" fmla="*/ 602256 w 778847"/>
              <a:gd name="T35" fmla="*/ 533400 h 559795"/>
              <a:gd name="T36" fmla="*/ 574881 w 778847"/>
              <a:gd name="T37" fmla="*/ 494388 h 559795"/>
              <a:gd name="T38" fmla="*/ 547505 w 778847"/>
              <a:gd name="T39" fmla="*/ 403357 h 559795"/>
              <a:gd name="T40" fmla="*/ 506443 w 778847"/>
              <a:gd name="T41" fmla="*/ 442371 h 559795"/>
              <a:gd name="T42" fmla="*/ 451692 w 778847"/>
              <a:gd name="T43" fmla="*/ 338337 h 559795"/>
              <a:gd name="T44" fmla="*/ 383254 w 778847"/>
              <a:gd name="T45" fmla="*/ 325332 h 559795"/>
              <a:gd name="T46" fmla="*/ 342191 w 778847"/>
              <a:gd name="T47" fmla="*/ 299323 h 559795"/>
              <a:gd name="T48" fmla="*/ 260065 w 778847"/>
              <a:gd name="T49" fmla="*/ 364345 h 559795"/>
              <a:gd name="T50" fmla="*/ 219002 w 778847"/>
              <a:gd name="T51" fmla="*/ 286320 h 559795"/>
              <a:gd name="T52" fmla="*/ 205314 w 778847"/>
              <a:gd name="T53" fmla="*/ 195289 h 559795"/>
              <a:gd name="T54" fmla="*/ 109501 w 778847"/>
              <a:gd name="T55" fmla="*/ 130268 h 559795"/>
              <a:gd name="T56" fmla="*/ 27375 w 778847"/>
              <a:gd name="T57" fmla="*/ 104260 h 559795"/>
              <a:gd name="T58" fmla="*/ 0 w 778847"/>
              <a:gd name="T59" fmla="*/ 39238 h 5597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78847" h="559795">
                <a:moveTo>
                  <a:pt x="0" y="41180"/>
                </a:moveTo>
                <a:lnTo>
                  <a:pt x="0" y="41180"/>
                </a:lnTo>
                <a:cubicBezTo>
                  <a:pt x="36394" y="27532"/>
                  <a:pt x="70447" y="-2991"/>
                  <a:pt x="109182" y="237"/>
                </a:cubicBezTo>
                <a:cubicBezTo>
                  <a:pt x="134828" y="2374"/>
                  <a:pt x="142832" y="39870"/>
                  <a:pt x="163773" y="54828"/>
                </a:cubicBezTo>
                <a:cubicBezTo>
                  <a:pt x="175479" y="63190"/>
                  <a:pt x="191068" y="63927"/>
                  <a:pt x="204716" y="68476"/>
                </a:cubicBezTo>
                <a:cubicBezTo>
                  <a:pt x="218364" y="59377"/>
                  <a:pt x="230098" y="35993"/>
                  <a:pt x="245659" y="41180"/>
                </a:cubicBezTo>
                <a:cubicBezTo>
                  <a:pt x="267238" y="48373"/>
                  <a:pt x="270519" y="79687"/>
                  <a:pt x="286603" y="95771"/>
                </a:cubicBezTo>
                <a:cubicBezTo>
                  <a:pt x="298201" y="107369"/>
                  <a:pt x="313898" y="113968"/>
                  <a:pt x="327546" y="123067"/>
                </a:cubicBezTo>
                <a:cubicBezTo>
                  <a:pt x="359391" y="118518"/>
                  <a:pt x="391736" y="102186"/>
                  <a:pt x="423080" y="109419"/>
                </a:cubicBezTo>
                <a:cubicBezTo>
                  <a:pt x="455045" y="116796"/>
                  <a:pt x="473141" y="156053"/>
                  <a:pt x="504967" y="164010"/>
                </a:cubicBezTo>
                <a:cubicBezTo>
                  <a:pt x="523164" y="168559"/>
                  <a:pt x="541248" y="173589"/>
                  <a:pt x="559558" y="177658"/>
                </a:cubicBezTo>
                <a:cubicBezTo>
                  <a:pt x="616764" y="190370"/>
                  <a:pt x="650447" y="195080"/>
                  <a:pt x="709683" y="204953"/>
                </a:cubicBezTo>
                <a:cubicBezTo>
                  <a:pt x="718782" y="227699"/>
                  <a:pt x="721295" y="254372"/>
                  <a:pt x="736979" y="273192"/>
                </a:cubicBezTo>
                <a:cubicBezTo>
                  <a:pt x="746189" y="284244"/>
                  <a:pt x="785324" y="274504"/>
                  <a:pt x="777922" y="286840"/>
                </a:cubicBezTo>
                <a:cubicBezTo>
                  <a:pt x="761044" y="314970"/>
                  <a:pt x="696035" y="341431"/>
                  <a:pt x="696035" y="341431"/>
                </a:cubicBezTo>
                <a:cubicBezTo>
                  <a:pt x="691486" y="396022"/>
                  <a:pt x="702053" y="454075"/>
                  <a:pt x="682388" y="505204"/>
                </a:cubicBezTo>
                <a:cubicBezTo>
                  <a:pt x="675655" y="522711"/>
                  <a:pt x="643404" y="508447"/>
                  <a:pt x="627797" y="518852"/>
                </a:cubicBezTo>
                <a:cubicBezTo>
                  <a:pt x="614149" y="527950"/>
                  <a:pt x="609600" y="546147"/>
                  <a:pt x="600501" y="559795"/>
                </a:cubicBezTo>
                <a:cubicBezTo>
                  <a:pt x="591403" y="546147"/>
                  <a:pt x="579298" y="534081"/>
                  <a:pt x="573206" y="518852"/>
                </a:cubicBezTo>
                <a:cubicBezTo>
                  <a:pt x="560906" y="488101"/>
                  <a:pt x="571772" y="444006"/>
                  <a:pt x="545910" y="423317"/>
                </a:cubicBezTo>
                <a:cubicBezTo>
                  <a:pt x="530838" y="411260"/>
                  <a:pt x="518615" y="450613"/>
                  <a:pt x="504967" y="464261"/>
                </a:cubicBezTo>
                <a:cubicBezTo>
                  <a:pt x="481243" y="250746"/>
                  <a:pt x="533364" y="355079"/>
                  <a:pt x="450376" y="355079"/>
                </a:cubicBezTo>
                <a:cubicBezTo>
                  <a:pt x="427179" y="355079"/>
                  <a:pt x="404883" y="345980"/>
                  <a:pt x="382137" y="341431"/>
                </a:cubicBezTo>
                <a:cubicBezTo>
                  <a:pt x="368489" y="332332"/>
                  <a:pt x="357597" y="314135"/>
                  <a:pt x="341194" y="314135"/>
                </a:cubicBezTo>
                <a:cubicBezTo>
                  <a:pt x="295020" y="314135"/>
                  <a:pt x="279274" y="352424"/>
                  <a:pt x="259307" y="382374"/>
                </a:cubicBezTo>
                <a:cubicBezTo>
                  <a:pt x="236304" y="347869"/>
                  <a:pt x="226436" y="340847"/>
                  <a:pt x="218364" y="300488"/>
                </a:cubicBezTo>
                <a:cubicBezTo>
                  <a:pt x="212055" y="268944"/>
                  <a:pt x="219102" y="233725"/>
                  <a:pt x="204716" y="204953"/>
                </a:cubicBezTo>
                <a:cubicBezTo>
                  <a:pt x="204393" y="204308"/>
                  <a:pt x="120455" y="140472"/>
                  <a:pt x="109182" y="136714"/>
                </a:cubicBezTo>
                <a:cubicBezTo>
                  <a:pt x="22808" y="107923"/>
                  <a:pt x="27295" y="153106"/>
                  <a:pt x="27295" y="109419"/>
                </a:cubicBezTo>
                <a:lnTo>
                  <a:pt x="0" y="41180"/>
                </a:lnTo>
                <a:close/>
              </a:path>
            </a:pathLst>
          </a:custGeom>
          <a:solidFill>
            <a:schemeClr val="bg1"/>
          </a:solidFill>
          <a:ln w="19050" cap="flat" cmpd="sng" algn="ctr">
            <a:solidFill>
              <a:srgbClr val="99CCFF"/>
            </a:solidFill>
            <a:prstDash val="solid"/>
            <a:round/>
            <a:headEnd type="none" w="med" len="med"/>
            <a:tailEnd type="none" w="med" len="med"/>
          </a:ln>
          <a:effectLst>
            <a:outerShdw dist="35921" dir="2700000" algn="ctr" rotWithShape="0">
              <a:srgbClr val="990000"/>
            </a:outerShdw>
          </a:effectLst>
        </p:spPr>
        <p:txBody>
          <a:bodyPr/>
          <a:lstStyle/>
          <a:p>
            <a:pPr>
              <a:defRPr/>
            </a:pPr>
            <a:endParaRPr lang="en-US" dirty="0"/>
          </a:p>
        </p:txBody>
      </p:sp>
      <p:sp>
        <p:nvSpPr>
          <p:cNvPr id="20490" name="TextBox 9"/>
          <p:cNvSpPr txBox="1">
            <a:spLocks noChangeArrowheads="1"/>
          </p:cNvSpPr>
          <p:nvPr/>
        </p:nvSpPr>
        <p:spPr bwMode="auto">
          <a:xfrm>
            <a:off x="406400" y="76201"/>
            <a:ext cx="2844800" cy="461963"/>
          </a:xfrm>
          <a:prstGeom prst="rect">
            <a:avLst/>
          </a:prstGeom>
          <a:noFill/>
          <a:ln w="9525">
            <a:noFill/>
            <a:miter lim="800000"/>
            <a:headEnd/>
            <a:tailEnd/>
          </a:ln>
        </p:spPr>
        <p:txBody>
          <a:bodyPr>
            <a:spAutoFit/>
          </a:bodyPr>
          <a:lstStyle/>
          <a:p>
            <a:r>
              <a:rPr lang="en-US" sz="2400" b="1"/>
              <a:t>Tập làm văn</a:t>
            </a:r>
          </a:p>
        </p:txBody>
      </p:sp>
      <p:sp>
        <p:nvSpPr>
          <p:cNvPr id="11" name="Rectangle 10"/>
          <p:cNvSpPr/>
          <p:nvPr/>
        </p:nvSpPr>
        <p:spPr>
          <a:xfrm>
            <a:off x="2438400" y="1"/>
            <a:ext cx="6908800" cy="1200329"/>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C. TÍNH THỐNG NHẤT </a:t>
            </a:r>
          </a:p>
          <a:p>
            <a:pPr algn="ctr">
              <a:defRPr/>
            </a:pPr>
            <a:r>
              <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VỀ CHỦ ĐỀ CỦA VĂN BẢN</a:t>
            </a:r>
          </a:p>
          <a:p>
            <a:pPr algn="ctr">
              <a:defRPr/>
            </a:pPr>
            <a:endPar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endParaRPr>
          </a:p>
        </p:txBody>
      </p:sp>
      <p:sp>
        <p:nvSpPr>
          <p:cNvPr id="20492" name="TextBox 11"/>
          <p:cNvSpPr txBox="1">
            <a:spLocks noChangeArrowheads="1"/>
          </p:cNvSpPr>
          <p:nvPr/>
        </p:nvSpPr>
        <p:spPr bwMode="auto">
          <a:xfrm>
            <a:off x="508000" y="762000"/>
            <a:ext cx="11176000" cy="523875"/>
          </a:xfrm>
          <a:prstGeom prst="rect">
            <a:avLst/>
          </a:prstGeom>
          <a:noFill/>
          <a:ln w="9525">
            <a:noFill/>
            <a:miter lim="800000"/>
            <a:headEnd/>
            <a:tailEnd/>
          </a:ln>
        </p:spPr>
        <p:txBody>
          <a:bodyPr>
            <a:spAutoFit/>
          </a:bodyPr>
          <a:lstStyle/>
          <a:p>
            <a:pPr eaLnBrk="1" hangingPunct="1"/>
            <a:r>
              <a:rPr lang="en-US" sz="2800" b="1">
                <a:solidFill>
                  <a:srgbClr val="FF0000"/>
                </a:solidFill>
                <a:latin typeface="Times New Roman" pitchFamily="18" charset="0"/>
                <a:cs typeface="Times New Roman" pitchFamily="18" charset="0"/>
              </a:rPr>
              <a:t>1. </a:t>
            </a:r>
            <a:r>
              <a:rPr lang="en-US" sz="2800" b="1" u="sng">
                <a:solidFill>
                  <a:srgbClr val="FF0000"/>
                </a:solidFill>
                <a:latin typeface="Times New Roman" pitchFamily="18" charset="0"/>
                <a:cs typeface="Times New Roman" pitchFamily="18" charset="0"/>
              </a:rPr>
              <a:t>Chủ đề của văn bản</a:t>
            </a:r>
          </a:p>
        </p:txBody>
      </p:sp>
      <p:cxnSp>
        <p:nvCxnSpPr>
          <p:cNvPr id="14" name="Straight Connector 13"/>
          <p:cNvCxnSpPr/>
          <p:nvPr/>
        </p:nvCxnSpPr>
        <p:spPr bwMode="auto">
          <a:xfrm>
            <a:off x="4775200" y="3657600"/>
            <a:ext cx="1524000" cy="1588"/>
          </a:xfrm>
          <a:prstGeom prst="line">
            <a:avLst/>
          </a:prstGeom>
          <a:solidFill>
            <a:srgbClr val="0066CC"/>
          </a:solidFill>
          <a:ln w="19050" cap="flat" cmpd="sng" algn="ctr">
            <a:solidFill>
              <a:srgbClr val="99CCFF"/>
            </a:solidFill>
            <a:prstDash val="solid"/>
            <a:round/>
            <a:headEnd type="none" w="med" len="med"/>
            <a:tailEnd type="none" w="med" len="med"/>
          </a:ln>
          <a:effectLst>
            <a:outerShdw dist="35921" dir="2700000" algn="ctr" rotWithShape="0">
              <a:srgbClr val="990000"/>
            </a:outerShdw>
          </a:effectLst>
        </p:spPr>
      </p:cxnSp>
      <p:cxnSp>
        <p:nvCxnSpPr>
          <p:cNvPr id="16" name="Straight Connector 15"/>
          <p:cNvCxnSpPr/>
          <p:nvPr/>
        </p:nvCxnSpPr>
        <p:spPr bwMode="auto">
          <a:xfrm flipV="1">
            <a:off x="3048000" y="3733800"/>
            <a:ext cx="3251200" cy="457200"/>
          </a:xfrm>
          <a:prstGeom prst="line">
            <a:avLst/>
          </a:prstGeom>
          <a:solidFill>
            <a:srgbClr val="0066CC"/>
          </a:solidFill>
          <a:ln w="28575" cap="flat" cmpd="sng" algn="ctr">
            <a:solidFill>
              <a:srgbClr val="99CCFF"/>
            </a:solidFill>
            <a:prstDash val="solid"/>
            <a:round/>
            <a:headEnd type="none" w="med" len="med"/>
            <a:tailEnd type="none" w="med" len="med"/>
          </a:ln>
          <a:effectLst>
            <a:outerShdw dist="35921" dir="2700000" algn="ctr" rotWithShape="0">
              <a:srgbClr val="990000"/>
            </a:outerShdw>
          </a:effectLst>
        </p:spPr>
      </p:cxnSp>
      <p:sp>
        <p:nvSpPr>
          <p:cNvPr id="19" name="TextBox 18"/>
          <p:cNvSpPr txBox="1">
            <a:spLocks noChangeArrowheads="1"/>
          </p:cNvSpPr>
          <p:nvPr/>
        </p:nvSpPr>
        <p:spPr bwMode="auto">
          <a:xfrm>
            <a:off x="195943" y="5410201"/>
            <a:ext cx="6061166" cy="830997"/>
          </a:xfrm>
          <a:prstGeom prst="rect">
            <a:avLst/>
          </a:prstGeom>
          <a:solidFill>
            <a:schemeClr val="accent1">
              <a:lumMod val="20000"/>
              <a:lumOff val="80000"/>
            </a:schemeClr>
          </a:solidFill>
          <a:ln w="9525">
            <a:noFill/>
            <a:miter lim="800000"/>
            <a:headEnd/>
            <a:tailEnd/>
          </a:ln>
        </p:spPr>
        <p:txBody>
          <a:bodyPr wrap="square">
            <a:spAutoFit/>
          </a:bodyPr>
          <a:lstStyle/>
          <a:p>
            <a:pPr eaLnBrk="1" hangingPunct="1"/>
            <a:r>
              <a:rPr lang="en-US" sz="2400" b="1" dirty="0" smtClean="0">
                <a:solidFill>
                  <a:srgbClr val="0033CC"/>
                </a:solidFill>
                <a:latin typeface="Times New Roman" pitchFamily="18" charset="0"/>
                <a:cs typeface="Times New Roman" pitchFamily="18" charset="0"/>
              </a:rPr>
              <a:t>=&gt;</a:t>
            </a:r>
            <a:r>
              <a:rPr lang="en-US" sz="2400" b="1" dirty="0" err="1" smtClean="0">
                <a:solidFill>
                  <a:srgbClr val="0033CC"/>
                </a:solidFill>
                <a:latin typeface="Times New Roman" pitchFamily="18" charset="0"/>
                <a:cs typeface="Times New Roman" pitchFamily="18" charset="0"/>
              </a:rPr>
              <a:t>Chủ</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đề</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Bài</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học</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về</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sự</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nhường</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nhịn</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nhau</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để</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đôi</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bên</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cùng</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có</a:t>
            </a:r>
            <a:r>
              <a:rPr lang="en-US" sz="2400" b="1" dirty="0" smtClean="0">
                <a:solidFill>
                  <a:srgbClr val="0033CC"/>
                </a:solidFill>
                <a:latin typeface="Times New Roman" pitchFamily="18" charset="0"/>
                <a:cs typeface="Times New Roman" pitchFamily="18" charset="0"/>
              </a:rPr>
              <a:t> </a:t>
            </a:r>
            <a:r>
              <a:rPr lang="en-US" sz="2400" b="1" dirty="0" err="1" smtClean="0">
                <a:solidFill>
                  <a:srgbClr val="0033CC"/>
                </a:solidFill>
                <a:latin typeface="Times New Roman" pitchFamily="18" charset="0"/>
                <a:cs typeface="Times New Roman" pitchFamily="18" charset="0"/>
              </a:rPr>
              <a:t>lợi</a:t>
            </a:r>
            <a:endParaRPr lang="en-US" sz="2400" b="1"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17417"/>
                                        </p:tgtEl>
                                      </p:cBhvr>
                                    </p:animEffect>
                                    <p:set>
                                      <p:cBhvr>
                                        <p:cTn id="23" dur="1" fill="hold">
                                          <p:stCondLst>
                                            <p:cond delay="499"/>
                                          </p:stCondLst>
                                        </p:cTn>
                                        <p:tgtEl>
                                          <p:spTgt spid="174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174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0" y="1447800"/>
            <a:ext cx="12090400" cy="369888"/>
          </a:xfrm>
          <a:prstGeom prst="rect">
            <a:avLst/>
          </a:prstGeom>
          <a:noFill/>
          <a:ln w="9525">
            <a:noFill/>
            <a:miter lim="800000"/>
            <a:headEnd/>
            <a:tailEnd/>
          </a:ln>
        </p:spPr>
        <p:txBody>
          <a:bodyPr>
            <a:spAutoFit/>
          </a:bodyPr>
          <a:lstStyle/>
          <a:p>
            <a:pPr eaLnBrk="1" hangingPunct="1"/>
            <a:endParaRPr lang="en-US"/>
          </a:p>
        </p:txBody>
      </p:sp>
      <p:sp>
        <p:nvSpPr>
          <p:cNvPr id="27" name="TextBox 26"/>
          <p:cNvSpPr txBox="1">
            <a:spLocks noChangeArrowheads="1"/>
          </p:cNvSpPr>
          <p:nvPr/>
        </p:nvSpPr>
        <p:spPr bwMode="auto">
          <a:xfrm>
            <a:off x="304800" y="1828800"/>
            <a:ext cx="8636000" cy="2000548"/>
          </a:xfrm>
          <a:prstGeom prst="rect">
            <a:avLst/>
          </a:prstGeom>
          <a:solidFill>
            <a:schemeClr val="bg2"/>
          </a:solidFill>
          <a:ln w="9525">
            <a:noFill/>
            <a:miter lim="800000"/>
            <a:headEnd/>
            <a:tailEnd/>
          </a:ln>
        </p:spPr>
        <p:txBody>
          <a:bodyPr>
            <a:spAutoFit/>
          </a:bodyPr>
          <a:lstStyle/>
          <a:p>
            <a:pPr algn="ctr" eaLnBrk="1" hangingPunct="1"/>
            <a:r>
              <a:rPr lang="en-US" sz="2800" b="1">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HAI CON DÊ</a:t>
            </a:r>
          </a:p>
          <a:p>
            <a:pPr eaLnBrk="1" hangingPunct="1"/>
            <a:r>
              <a:rPr lang="en-US" sz="2400" i="1">
                <a:solidFill>
                  <a:srgbClr val="0000FF"/>
                </a:solidFill>
                <a:cs typeface="Arial" charset="0"/>
              </a:rPr>
              <a:t>   (1) </a:t>
            </a:r>
            <a:r>
              <a:rPr lang="en-US" sz="2400" i="1">
                <a:solidFill>
                  <a:srgbClr val="FF33CC"/>
                </a:solidFill>
                <a:cs typeface="Arial" charset="0"/>
              </a:rPr>
              <a:t>Hai con dê </a:t>
            </a:r>
            <a:r>
              <a:rPr lang="en-US" sz="2400" i="1">
                <a:solidFill>
                  <a:srgbClr val="0000FF"/>
                </a:solidFill>
                <a:cs typeface="Arial" charset="0"/>
              </a:rPr>
              <a:t>cùng qua một chiếc cầu hẹp.   (</a:t>
            </a:r>
            <a:r>
              <a:rPr lang="en-US" sz="2400" i="1">
                <a:solidFill>
                  <a:srgbClr val="000099"/>
                </a:solidFill>
                <a:cs typeface="Arial" charset="0"/>
              </a:rPr>
              <a:t>2)</a:t>
            </a:r>
            <a:r>
              <a:rPr lang="en-US" sz="2400" i="1">
                <a:solidFill>
                  <a:srgbClr val="FF33CC"/>
                </a:solidFill>
                <a:cs typeface="Arial" charset="0"/>
              </a:rPr>
              <a:t>Dê Đen </a:t>
            </a:r>
            <a:r>
              <a:rPr lang="en-US" sz="2400" i="1">
                <a:solidFill>
                  <a:srgbClr val="0000FF"/>
                </a:solidFill>
                <a:cs typeface="Arial" charset="0"/>
              </a:rPr>
              <a:t>đi đằng này lại,  </a:t>
            </a:r>
            <a:r>
              <a:rPr lang="en-US" sz="2400" i="1">
                <a:solidFill>
                  <a:srgbClr val="FF33CC"/>
                </a:solidFill>
                <a:cs typeface="Arial" charset="0"/>
              </a:rPr>
              <a:t>Dê Trắng </a:t>
            </a:r>
            <a:r>
              <a:rPr lang="en-US" sz="2400" i="1">
                <a:solidFill>
                  <a:srgbClr val="0000FF"/>
                </a:solidFill>
                <a:cs typeface="Arial" charset="0"/>
              </a:rPr>
              <a:t>đi đằng kia sang, không </a:t>
            </a:r>
            <a:r>
              <a:rPr lang="en-US" sz="2400" i="1">
                <a:solidFill>
                  <a:srgbClr val="FF33CC"/>
                </a:solidFill>
                <a:cs typeface="Arial" charset="0"/>
              </a:rPr>
              <a:t>con nào </a:t>
            </a:r>
            <a:r>
              <a:rPr lang="en-US" sz="2400" i="1">
                <a:solidFill>
                  <a:srgbClr val="0000FF"/>
                </a:solidFill>
                <a:cs typeface="Arial" charset="0"/>
              </a:rPr>
              <a:t>chịu nhường con nào. (3)</a:t>
            </a:r>
            <a:r>
              <a:rPr lang="en-US" sz="2400" i="1">
                <a:solidFill>
                  <a:srgbClr val="FF33CC"/>
                </a:solidFill>
                <a:cs typeface="Arial" charset="0"/>
              </a:rPr>
              <a:t>Chúng</a:t>
            </a:r>
            <a:r>
              <a:rPr lang="en-US" sz="2400" i="1">
                <a:solidFill>
                  <a:srgbClr val="0000FF"/>
                </a:solidFill>
                <a:cs typeface="Arial" charset="0"/>
              </a:rPr>
              <a:t> húc nhau. (4)</a:t>
            </a:r>
            <a:r>
              <a:rPr lang="en-US" sz="2400" i="1">
                <a:solidFill>
                  <a:srgbClr val="FF33CC"/>
                </a:solidFill>
                <a:cs typeface="Arial" charset="0"/>
              </a:rPr>
              <a:t>Cả hai </a:t>
            </a:r>
            <a:r>
              <a:rPr lang="en-US" sz="2400" i="1">
                <a:solidFill>
                  <a:srgbClr val="0000FF"/>
                </a:solidFill>
                <a:cs typeface="Arial" charset="0"/>
              </a:rPr>
              <a:t>đều rơi tõm xuống suối.</a:t>
            </a:r>
          </a:p>
          <a:p>
            <a:pPr eaLnBrk="1" hangingPunct="1"/>
            <a:r>
              <a:rPr lang="en-US" sz="2400" i="1">
                <a:solidFill>
                  <a:srgbClr val="0000FF"/>
                </a:solidFill>
                <a:cs typeface="Arial" charset="0"/>
              </a:rPr>
              <a:t>   </a:t>
            </a:r>
            <a:endParaRPr lang="en-US" sz="2400" b="1" i="1">
              <a:solidFill>
                <a:srgbClr val="0000FF"/>
              </a:solidFill>
              <a:cs typeface="Arial" charset="0"/>
            </a:endParaRPr>
          </a:p>
        </p:txBody>
      </p:sp>
      <p:sp>
        <p:nvSpPr>
          <p:cNvPr id="21508" name="TextBox 2"/>
          <p:cNvSpPr txBox="1">
            <a:spLocks noChangeArrowheads="1"/>
          </p:cNvSpPr>
          <p:nvPr/>
        </p:nvSpPr>
        <p:spPr bwMode="auto">
          <a:xfrm>
            <a:off x="406400" y="4038600"/>
            <a:ext cx="3657600" cy="369888"/>
          </a:xfrm>
          <a:prstGeom prst="rect">
            <a:avLst/>
          </a:prstGeom>
          <a:noFill/>
          <a:ln w="9525">
            <a:noFill/>
            <a:miter lim="800000"/>
            <a:headEnd/>
            <a:tailEnd/>
          </a:ln>
        </p:spPr>
        <p:txBody>
          <a:bodyPr>
            <a:spAutoFit/>
          </a:bodyPr>
          <a:lstStyle/>
          <a:p>
            <a:pPr eaLnBrk="1" hangingPunct="1"/>
            <a:endParaRPr lang="en-US"/>
          </a:p>
        </p:txBody>
      </p:sp>
      <p:sp>
        <p:nvSpPr>
          <p:cNvPr id="11" name="Rectangle 10"/>
          <p:cNvSpPr/>
          <p:nvPr/>
        </p:nvSpPr>
        <p:spPr>
          <a:xfrm>
            <a:off x="2438400" y="1"/>
            <a:ext cx="3422347" cy="1200329"/>
          </a:xfrm>
          <a:prstGeom prst="rect">
            <a:avLst/>
          </a:prstGeom>
          <a:noFill/>
        </p:spPr>
        <p:txBody>
          <a:bodyPr wrap="none">
            <a:spAutoFit/>
          </a:bodyPr>
          <a:lstStyle/>
          <a:p>
            <a:pPr algn="ctr">
              <a:defRPr/>
            </a:pPr>
            <a:r>
              <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C. TÍNH THỐNG NHẤT </a:t>
            </a:r>
          </a:p>
          <a:p>
            <a:pPr algn="ctr">
              <a:defRPr/>
            </a:pPr>
            <a:r>
              <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rPr>
              <a:t>VỀ CHỦ ĐỀ CỦA VĂN BẢN</a:t>
            </a:r>
          </a:p>
          <a:p>
            <a:pPr algn="ctr">
              <a:defRPr/>
            </a:pPr>
            <a:endParaRPr lang="en-US" sz="2400" b="1" dirty="0">
              <a:ln w="12700">
                <a:solidFill>
                  <a:schemeClr val="tx2">
                    <a:satMod val="155000"/>
                  </a:schemeClr>
                </a:solidFill>
                <a:prstDash val="solid"/>
              </a:ln>
              <a:solidFill>
                <a:srgbClr val="FF33CC"/>
              </a:solidFill>
              <a:effectLst>
                <a:outerShdw blurRad="41275" dist="20320" dir="1800000" algn="tl" rotWithShape="0">
                  <a:srgbClr val="000000">
                    <a:alpha val="40000"/>
                  </a:srgbClr>
                </a:outerShdw>
              </a:effectLst>
            </a:endParaRPr>
          </a:p>
        </p:txBody>
      </p:sp>
      <p:sp>
        <p:nvSpPr>
          <p:cNvPr id="21510" name="TextBox 11"/>
          <p:cNvSpPr txBox="1">
            <a:spLocks noChangeArrowheads="1"/>
          </p:cNvSpPr>
          <p:nvPr/>
        </p:nvSpPr>
        <p:spPr bwMode="auto">
          <a:xfrm>
            <a:off x="508000" y="762000"/>
            <a:ext cx="11176000" cy="523875"/>
          </a:xfrm>
          <a:prstGeom prst="rect">
            <a:avLst/>
          </a:prstGeom>
          <a:noFill/>
          <a:ln w="9525">
            <a:noFill/>
            <a:miter lim="800000"/>
            <a:headEnd/>
            <a:tailEnd/>
          </a:ln>
        </p:spPr>
        <p:txBody>
          <a:bodyPr>
            <a:spAutoFit/>
          </a:bodyPr>
          <a:lstStyle/>
          <a:p>
            <a:pPr eaLnBrk="1" hangingPunct="1"/>
            <a:r>
              <a:rPr lang="en-US" sz="2800" b="1">
                <a:solidFill>
                  <a:srgbClr val="FF0000"/>
                </a:solidFill>
                <a:latin typeface="Times New Roman" pitchFamily="18" charset="0"/>
                <a:cs typeface="Times New Roman" pitchFamily="18" charset="0"/>
              </a:rPr>
              <a:t>1. </a:t>
            </a:r>
            <a:r>
              <a:rPr lang="en-US" sz="2800" b="1" u="sng">
                <a:solidFill>
                  <a:srgbClr val="FF0000"/>
                </a:solidFill>
                <a:latin typeface="Times New Roman" pitchFamily="18" charset="0"/>
                <a:cs typeface="Times New Roman" pitchFamily="18" charset="0"/>
              </a:rPr>
              <a:t>Chủ đề của văn bản</a:t>
            </a:r>
          </a:p>
        </p:txBody>
      </p:sp>
      <p:sp>
        <p:nvSpPr>
          <p:cNvPr id="13" name="TextBox 12"/>
          <p:cNvSpPr txBox="1">
            <a:spLocks noChangeArrowheads="1"/>
          </p:cNvSpPr>
          <p:nvPr/>
        </p:nvSpPr>
        <p:spPr bwMode="auto">
          <a:xfrm>
            <a:off x="508000" y="1219201"/>
            <a:ext cx="11176000" cy="523875"/>
          </a:xfrm>
          <a:prstGeom prst="rect">
            <a:avLst/>
          </a:prstGeom>
          <a:noFill/>
          <a:ln w="9525">
            <a:noFill/>
            <a:miter lim="800000"/>
            <a:headEnd/>
            <a:tailEnd/>
          </a:ln>
        </p:spPr>
        <p:txBody>
          <a:bodyPr>
            <a:spAutoFit/>
          </a:bodyPr>
          <a:lstStyle/>
          <a:p>
            <a:pPr eaLnBrk="1" hangingPunct="1"/>
            <a:r>
              <a:rPr lang="en-US" sz="2800" b="1">
                <a:solidFill>
                  <a:srgbClr val="FF0000"/>
                </a:solidFill>
                <a:latin typeface="Times New Roman" pitchFamily="18" charset="0"/>
                <a:cs typeface="Times New Roman" pitchFamily="18" charset="0"/>
              </a:rPr>
              <a:t>2. </a:t>
            </a:r>
            <a:r>
              <a:rPr lang="en-US" sz="2800" b="1" u="sng">
                <a:solidFill>
                  <a:srgbClr val="FF0000"/>
                </a:solidFill>
                <a:latin typeface="Times New Roman" pitchFamily="18" charset="0"/>
                <a:cs typeface="Times New Roman" pitchFamily="18" charset="0"/>
              </a:rPr>
              <a:t>Tính thống nhất về chủ đề của văn bản</a:t>
            </a:r>
          </a:p>
        </p:txBody>
      </p:sp>
      <p:sp>
        <p:nvSpPr>
          <p:cNvPr id="14" name="Oval Callout 13"/>
          <p:cNvSpPr/>
          <p:nvPr/>
        </p:nvSpPr>
        <p:spPr bwMode="auto">
          <a:xfrm>
            <a:off x="7620000" y="0"/>
            <a:ext cx="4064000" cy="1219200"/>
          </a:xfrm>
          <a:prstGeom prst="wedgeEllipseCallout">
            <a:avLst>
              <a:gd name="adj1" fmla="val -41542"/>
              <a:gd name="adj2" fmla="val 62112"/>
            </a:avLst>
          </a:prstGeom>
          <a:solidFill>
            <a:srgbClr val="0066CC"/>
          </a:solidFill>
          <a:ln w="19050" cap="flat" cmpd="sng" algn="ctr">
            <a:solidFill>
              <a:srgbClr val="99CCFF"/>
            </a:solidFill>
            <a:prstDash val="solid"/>
            <a:round/>
            <a:headEnd type="none" w="med" len="med"/>
            <a:tailEnd type="none" w="med" len="med"/>
          </a:ln>
          <a:effectLst>
            <a:outerShdw dist="35921" dir="2700000" algn="ctr" rotWithShape="0">
              <a:srgbClr val="990000"/>
            </a:outerShdw>
          </a:effectLst>
        </p:spPr>
        <p:txBody>
          <a:bodyPr/>
          <a:lstStyle/>
          <a:p>
            <a:pPr eaLnBrk="1" hangingPunct="1">
              <a:defRPr/>
            </a:pPr>
            <a:r>
              <a:rPr lang="en-US" b="1" dirty="0" err="1" smtClean="0">
                <a:solidFill>
                  <a:schemeClr val="bg1"/>
                </a:solidFill>
              </a:rPr>
              <a:t>Văn</a:t>
            </a:r>
            <a:r>
              <a:rPr lang="en-US" b="1" dirty="0" smtClean="0">
                <a:solidFill>
                  <a:schemeClr val="bg1"/>
                </a:solidFill>
              </a:rPr>
              <a:t> </a:t>
            </a:r>
            <a:r>
              <a:rPr lang="en-US" b="1" dirty="0" err="1" smtClean="0">
                <a:solidFill>
                  <a:schemeClr val="bg1"/>
                </a:solidFill>
              </a:rPr>
              <a:t>bản</a:t>
            </a:r>
            <a:r>
              <a:rPr lang="en-US" b="1" dirty="0" smtClean="0">
                <a:solidFill>
                  <a:schemeClr val="bg1"/>
                </a:solidFill>
              </a:rPr>
              <a:t> </a:t>
            </a:r>
            <a:r>
              <a:rPr lang="en-US" b="1" dirty="0" err="1">
                <a:solidFill>
                  <a:schemeClr val="bg1"/>
                </a:solidFill>
              </a:rPr>
              <a:t>có</a:t>
            </a:r>
            <a:r>
              <a:rPr lang="en-US" b="1" dirty="0">
                <a:solidFill>
                  <a:schemeClr val="bg1"/>
                </a:solidFill>
              </a:rPr>
              <a:t> </a:t>
            </a:r>
            <a:r>
              <a:rPr lang="en-US" b="1" dirty="0" err="1">
                <a:solidFill>
                  <a:schemeClr val="bg1"/>
                </a:solidFill>
              </a:rPr>
              <a:t>tính</a:t>
            </a:r>
            <a:r>
              <a:rPr lang="en-US" b="1" dirty="0">
                <a:solidFill>
                  <a:schemeClr val="bg1"/>
                </a:solidFill>
              </a:rPr>
              <a:t> </a:t>
            </a:r>
            <a:r>
              <a:rPr lang="en-US" b="1" dirty="0" err="1">
                <a:solidFill>
                  <a:schemeClr val="bg1"/>
                </a:solidFill>
              </a:rPr>
              <a:t>thống</a:t>
            </a:r>
            <a:r>
              <a:rPr lang="en-US" b="1" dirty="0">
                <a:solidFill>
                  <a:schemeClr val="bg1"/>
                </a:solidFill>
              </a:rPr>
              <a:t> </a:t>
            </a:r>
            <a:r>
              <a:rPr lang="en-US" b="1" dirty="0" err="1">
                <a:solidFill>
                  <a:schemeClr val="bg1"/>
                </a:solidFill>
              </a:rPr>
              <a:t>nhất</a:t>
            </a:r>
            <a:r>
              <a:rPr lang="en-US" b="1" dirty="0">
                <a:solidFill>
                  <a:schemeClr val="bg1"/>
                </a:solidFill>
              </a:rPr>
              <a:t> </a:t>
            </a:r>
            <a:r>
              <a:rPr lang="en-US" b="1" dirty="0" err="1">
                <a:solidFill>
                  <a:schemeClr val="bg1"/>
                </a:solidFill>
              </a:rPr>
              <a:t>về</a:t>
            </a:r>
            <a:r>
              <a:rPr lang="en-US" b="1" dirty="0">
                <a:solidFill>
                  <a:schemeClr val="bg1"/>
                </a:solidFill>
              </a:rPr>
              <a:t> </a:t>
            </a:r>
            <a:r>
              <a:rPr lang="en-US" b="1" dirty="0" err="1">
                <a:solidFill>
                  <a:schemeClr val="bg1"/>
                </a:solidFill>
              </a:rPr>
              <a:t>chủ</a:t>
            </a:r>
            <a:r>
              <a:rPr lang="en-US" b="1" dirty="0">
                <a:solidFill>
                  <a:schemeClr val="bg1"/>
                </a:solidFill>
              </a:rPr>
              <a:t> </a:t>
            </a:r>
            <a:r>
              <a:rPr lang="en-US" b="1" dirty="0" err="1" smtClean="0">
                <a:solidFill>
                  <a:schemeClr val="bg1"/>
                </a:solidFill>
              </a:rPr>
              <a:t>đề</a:t>
            </a:r>
            <a:r>
              <a:rPr lang="en-US" b="1" dirty="0" smtClean="0">
                <a:solidFill>
                  <a:schemeClr val="bg1"/>
                </a:solidFill>
              </a:rPr>
              <a:t> </a:t>
            </a:r>
            <a:r>
              <a:rPr lang="en-US" b="1" dirty="0" err="1" smtClean="0">
                <a:solidFill>
                  <a:schemeClr val="bg1"/>
                </a:solidFill>
              </a:rPr>
              <a:t>như</a:t>
            </a:r>
            <a:r>
              <a:rPr lang="en-US" b="1" dirty="0" smtClean="0">
                <a:solidFill>
                  <a:schemeClr val="bg1"/>
                </a:solidFill>
              </a:rPr>
              <a:t> </a:t>
            </a:r>
            <a:r>
              <a:rPr lang="en-US" b="1" dirty="0" err="1" smtClean="0">
                <a:solidFill>
                  <a:schemeClr val="bg1"/>
                </a:solidFill>
              </a:rPr>
              <a:t>thế</a:t>
            </a:r>
            <a:r>
              <a:rPr lang="en-US" b="1" dirty="0" smtClean="0">
                <a:solidFill>
                  <a:schemeClr val="bg1"/>
                </a:solidFill>
              </a:rPr>
              <a:t> </a:t>
            </a:r>
            <a:r>
              <a:rPr lang="en-US" b="1" dirty="0" err="1" smtClean="0">
                <a:solidFill>
                  <a:schemeClr val="bg1"/>
                </a:solidFill>
              </a:rPr>
              <a:t>nào</a:t>
            </a:r>
            <a:r>
              <a:rPr lang="en-US" b="1" dirty="0" smtClean="0">
                <a:solidFill>
                  <a:schemeClr val="bg1"/>
                </a:solidFill>
              </a:rPr>
              <a:t>?</a:t>
            </a:r>
            <a:endParaRPr lang="en-US" b="1" dirty="0">
              <a:solidFill>
                <a:schemeClr val="bg1"/>
              </a:solidFill>
            </a:endParaRPr>
          </a:p>
        </p:txBody>
      </p:sp>
      <p:sp>
        <p:nvSpPr>
          <p:cNvPr id="15" name="TextBox 14"/>
          <p:cNvSpPr txBox="1">
            <a:spLocks noChangeArrowheads="1"/>
          </p:cNvSpPr>
          <p:nvPr/>
        </p:nvSpPr>
        <p:spPr bwMode="auto">
          <a:xfrm>
            <a:off x="9042400" y="1905000"/>
            <a:ext cx="1828800" cy="369888"/>
          </a:xfrm>
          <a:prstGeom prst="rect">
            <a:avLst/>
          </a:prstGeom>
          <a:solidFill>
            <a:srgbClr val="66FF33"/>
          </a:solidFill>
          <a:ln w="9525">
            <a:noFill/>
            <a:miter lim="800000"/>
            <a:headEnd/>
            <a:tailEnd/>
          </a:ln>
        </p:spPr>
        <p:txBody>
          <a:bodyPr>
            <a:spAutoFit/>
          </a:bodyPr>
          <a:lstStyle/>
          <a:p>
            <a:r>
              <a:rPr lang="en-US" b="1"/>
              <a:t>Nhan đề </a:t>
            </a:r>
          </a:p>
        </p:txBody>
      </p:sp>
      <p:cxnSp>
        <p:nvCxnSpPr>
          <p:cNvPr id="17" name="Straight Arrow Connector 16"/>
          <p:cNvCxnSpPr>
            <a:endCxn id="15" idx="1"/>
          </p:cNvCxnSpPr>
          <p:nvPr/>
        </p:nvCxnSpPr>
        <p:spPr bwMode="auto">
          <a:xfrm flipV="1">
            <a:off x="5994400" y="2089150"/>
            <a:ext cx="3048000" cy="44450"/>
          </a:xfrm>
          <a:prstGeom prst="straightConnector1">
            <a:avLst/>
          </a:prstGeom>
          <a:solidFill>
            <a:srgbClr val="0066CC"/>
          </a:solidFill>
          <a:ln w="28575" cap="flat" cmpd="sng" algn="ctr">
            <a:solidFill>
              <a:srgbClr val="FF33CC"/>
            </a:solidFill>
            <a:prstDash val="solid"/>
            <a:round/>
            <a:headEnd type="none" w="med" len="med"/>
            <a:tailEnd type="arrow"/>
          </a:ln>
          <a:effectLst>
            <a:outerShdw dist="35921" dir="2700000" algn="ctr" rotWithShape="0">
              <a:srgbClr val="990000"/>
            </a:outerShdw>
          </a:effectLst>
        </p:spPr>
      </p:cxnSp>
      <p:sp>
        <p:nvSpPr>
          <p:cNvPr id="21" name="TextBox 20"/>
          <p:cNvSpPr txBox="1">
            <a:spLocks noChangeArrowheads="1"/>
          </p:cNvSpPr>
          <p:nvPr/>
        </p:nvSpPr>
        <p:spPr bwMode="auto">
          <a:xfrm>
            <a:off x="9347200" y="2438401"/>
            <a:ext cx="1828800" cy="646331"/>
          </a:xfrm>
          <a:prstGeom prst="rect">
            <a:avLst/>
          </a:prstGeom>
          <a:solidFill>
            <a:srgbClr val="66FF33"/>
          </a:solidFill>
          <a:ln w="9525">
            <a:noFill/>
            <a:miter lim="800000"/>
            <a:headEnd/>
            <a:tailEnd/>
          </a:ln>
        </p:spPr>
        <p:txBody>
          <a:bodyPr>
            <a:spAutoFit/>
          </a:bodyPr>
          <a:lstStyle/>
          <a:p>
            <a:r>
              <a:rPr lang="en-US" b="1"/>
              <a:t>Từ ngữ then chốt lặp lại</a:t>
            </a:r>
          </a:p>
        </p:txBody>
      </p:sp>
      <p:cxnSp>
        <p:nvCxnSpPr>
          <p:cNvPr id="22" name="Straight Arrow Connector 21"/>
          <p:cNvCxnSpPr>
            <a:endCxn id="21" idx="1"/>
          </p:cNvCxnSpPr>
          <p:nvPr/>
        </p:nvCxnSpPr>
        <p:spPr bwMode="auto">
          <a:xfrm flipV="1">
            <a:off x="8636000" y="2761567"/>
            <a:ext cx="711200" cy="134034"/>
          </a:xfrm>
          <a:prstGeom prst="straightConnector1">
            <a:avLst/>
          </a:prstGeom>
          <a:solidFill>
            <a:srgbClr val="0066CC"/>
          </a:solidFill>
          <a:ln w="28575" cap="flat" cmpd="sng" algn="ctr">
            <a:solidFill>
              <a:srgbClr val="FF33CC"/>
            </a:solidFill>
            <a:prstDash val="solid"/>
            <a:round/>
            <a:headEnd type="none" w="med" len="med"/>
            <a:tailEnd type="arrow"/>
          </a:ln>
          <a:effectLst>
            <a:outerShdw dist="35921" dir="2700000" algn="ctr" rotWithShape="0">
              <a:srgbClr val="990000"/>
            </a:outerShdw>
          </a:effectLst>
        </p:spPr>
      </p:cxnSp>
      <p:sp>
        <p:nvSpPr>
          <p:cNvPr id="28" name="TextBox 27"/>
          <p:cNvSpPr txBox="1">
            <a:spLocks noChangeArrowheads="1"/>
          </p:cNvSpPr>
          <p:nvPr/>
        </p:nvSpPr>
        <p:spPr bwMode="auto">
          <a:xfrm>
            <a:off x="9042400" y="3505200"/>
            <a:ext cx="2438400" cy="923330"/>
          </a:xfrm>
          <a:prstGeom prst="rect">
            <a:avLst/>
          </a:prstGeom>
          <a:solidFill>
            <a:srgbClr val="66FF33"/>
          </a:solidFill>
          <a:ln w="9525">
            <a:noFill/>
            <a:miter lim="800000"/>
            <a:headEnd/>
            <a:tailEnd/>
          </a:ln>
        </p:spPr>
        <p:txBody>
          <a:bodyPr>
            <a:spAutoFit/>
          </a:bodyPr>
          <a:lstStyle/>
          <a:p>
            <a:r>
              <a:rPr lang="en-US" b="1"/>
              <a:t>Các câu đều nhắc đến đối tượng và sự việc chính</a:t>
            </a:r>
          </a:p>
        </p:txBody>
      </p:sp>
      <p:cxnSp>
        <p:nvCxnSpPr>
          <p:cNvPr id="30" name="Straight Arrow Connector 29"/>
          <p:cNvCxnSpPr>
            <a:endCxn id="28" idx="1"/>
          </p:cNvCxnSpPr>
          <p:nvPr/>
        </p:nvCxnSpPr>
        <p:spPr bwMode="auto">
          <a:xfrm>
            <a:off x="8331200" y="3962401"/>
            <a:ext cx="711200" cy="4464"/>
          </a:xfrm>
          <a:prstGeom prst="straightConnector1">
            <a:avLst/>
          </a:prstGeom>
          <a:solidFill>
            <a:srgbClr val="0066CC"/>
          </a:solidFill>
          <a:ln w="28575" cap="flat" cmpd="sng" algn="ctr">
            <a:solidFill>
              <a:srgbClr val="FF33CC"/>
            </a:solidFill>
            <a:prstDash val="solid"/>
            <a:round/>
            <a:headEnd type="none" w="med" len="med"/>
            <a:tailEnd type="arrow"/>
          </a:ln>
          <a:effectLst>
            <a:outerShdw dist="35921" dir="2700000" algn="ctr" rotWithShape="0">
              <a:srgbClr val="990000"/>
            </a:outerShdw>
          </a:effectLst>
        </p:spPr>
      </p:cxnSp>
      <p:sp>
        <p:nvSpPr>
          <p:cNvPr id="34" name="TextBox 33"/>
          <p:cNvSpPr txBox="1">
            <a:spLocks noChangeArrowheads="1"/>
          </p:cNvSpPr>
          <p:nvPr/>
        </p:nvSpPr>
        <p:spPr bwMode="auto">
          <a:xfrm>
            <a:off x="1016000" y="4648200"/>
            <a:ext cx="1828800" cy="369888"/>
          </a:xfrm>
          <a:prstGeom prst="rect">
            <a:avLst/>
          </a:prstGeom>
          <a:solidFill>
            <a:srgbClr val="66FF33"/>
          </a:solidFill>
          <a:ln w="9525">
            <a:noFill/>
            <a:miter lim="800000"/>
            <a:headEnd/>
            <a:tailEnd/>
          </a:ln>
        </p:spPr>
        <p:txBody>
          <a:bodyPr>
            <a:spAutoFit/>
          </a:bodyPr>
          <a:lstStyle/>
          <a:p>
            <a:r>
              <a:rPr lang="en-US" b="1"/>
              <a:t>Các phần</a:t>
            </a:r>
          </a:p>
        </p:txBody>
      </p:sp>
      <p:cxnSp>
        <p:nvCxnSpPr>
          <p:cNvPr id="35" name="Straight Arrow Connector 34"/>
          <p:cNvCxnSpPr>
            <a:endCxn id="34" idx="1"/>
          </p:cNvCxnSpPr>
          <p:nvPr/>
        </p:nvCxnSpPr>
        <p:spPr bwMode="auto">
          <a:xfrm>
            <a:off x="406400" y="4800600"/>
            <a:ext cx="609600" cy="31750"/>
          </a:xfrm>
          <a:prstGeom prst="straightConnector1">
            <a:avLst/>
          </a:prstGeom>
          <a:solidFill>
            <a:srgbClr val="0066CC"/>
          </a:solidFill>
          <a:ln w="28575" cap="flat" cmpd="sng" algn="ctr">
            <a:solidFill>
              <a:srgbClr val="FF33CC"/>
            </a:solidFill>
            <a:prstDash val="solid"/>
            <a:round/>
            <a:headEnd type="none" w="med" len="med"/>
            <a:tailEnd type="arrow"/>
          </a:ln>
          <a:effectLst>
            <a:outerShdw dist="35921" dir="2700000" algn="ctr" rotWithShape="0">
              <a:srgbClr val="990000"/>
            </a:outerShdw>
          </a:effectLst>
        </p:spPr>
      </p:cxnSp>
      <p:sp>
        <p:nvSpPr>
          <p:cNvPr id="37" name="TextBox 36"/>
          <p:cNvSpPr txBox="1">
            <a:spLocks noChangeArrowheads="1"/>
          </p:cNvSpPr>
          <p:nvPr/>
        </p:nvSpPr>
        <p:spPr bwMode="auto">
          <a:xfrm>
            <a:off x="3352800" y="4191000"/>
            <a:ext cx="4876800" cy="369888"/>
          </a:xfrm>
          <a:prstGeom prst="rect">
            <a:avLst/>
          </a:prstGeom>
          <a:solidFill>
            <a:srgbClr val="66FF33"/>
          </a:solidFill>
          <a:ln w="9525">
            <a:noFill/>
            <a:miter lim="800000"/>
            <a:headEnd/>
            <a:tailEnd/>
          </a:ln>
        </p:spPr>
        <p:txBody>
          <a:bodyPr>
            <a:spAutoFit/>
          </a:bodyPr>
          <a:lstStyle/>
          <a:p>
            <a:r>
              <a:rPr lang="en-US" b="1"/>
              <a:t>(1) Mở đoạn: Giới thiệu sự việc </a:t>
            </a:r>
          </a:p>
        </p:txBody>
      </p:sp>
      <p:cxnSp>
        <p:nvCxnSpPr>
          <p:cNvPr id="38" name="Straight Arrow Connector 37"/>
          <p:cNvCxnSpPr>
            <a:stCxn id="34" idx="3"/>
            <a:endCxn id="37" idx="1"/>
          </p:cNvCxnSpPr>
          <p:nvPr/>
        </p:nvCxnSpPr>
        <p:spPr bwMode="auto">
          <a:xfrm flipV="1">
            <a:off x="2844800" y="4375150"/>
            <a:ext cx="508000" cy="457200"/>
          </a:xfrm>
          <a:prstGeom prst="straightConnector1">
            <a:avLst/>
          </a:prstGeom>
          <a:solidFill>
            <a:srgbClr val="0066CC"/>
          </a:solidFill>
          <a:ln w="28575" cap="flat" cmpd="sng" algn="ctr">
            <a:solidFill>
              <a:srgbClr val="FF33CC"/>
            </a:solidFill>
            <a:prstDash val="solid"/>
            <a:round/>
            <a:headEnd type="none" w="med" len="med"/>
            <a:tailEnd type="arrow"/>
          </a:ln>
          <a:effectLst>
            <a:outerShdw dist="35921" dir="2700000" algn="ctr" rotWithShape="0">
              <a:srgbClr val="990000"/>
            </a:outerShdw>
          </a:effectLst>
        </p:spPr>
      </p:cxnSp>
      <p:sp>
        <p:nvSpPr>
          <p:cNvPr id="43" name="TextBox 42"/>
          <p:cNvSpPr txBox="1">
            <a:spLocks noChangeArrowheads="1"/>
          </p:cNvSpPr>
          <p:nvPr/>
        </p:nvSpPr>
        <p:spPr bwMode="auto">
          <a:xfrm>
            <a:off x="3352800" y="4648201"/>
            <a:ext cx="4876800" cy="369332"/>
          </a:xfrm>
          <a:prstGeom prst="rect">
            <a:avLst/>
          </a:prstGeom>
          <a:solidFill>
            <a:srgbClr val="66FF33"/>
          </a:solidFill>
          <a:ln w="9525">
            <a:noFill/>
            <a:miter lim="800000"/>
            <a:headEnd/>
            <a:tailEnd/>
          </a:ln>
        </p:spPr>
        <p:txBody>
          <a:bodyPr>
            <a:spAutoFit/>
          </a:bodyPr>
          <a:lstStyle/>
          <a:p>
            <a:r>
              <a:rPr lang="en-US" b="1"/>
              <a:t>(2), (3) Thân đoạn: Diễn biến củasự việc </a:t>
            </a:r>
          </a:p>
        </p:txBody>
      </p:sp>
      <p:cxnSp>
        <p:nvCxnSpPr>
          <p:cNvPr id="44" name="Straight Arrow Connector 43"/>
          <p:cNvCxnSpPr>
            <a:stCxn id="34" idx="3"/>
            <a:endCxn id="43" idx="1"/>
          </p:cNvCxnSpPr>
          <p:nvPr/>
        </p:nvCxnSpPr>
        <p:spPr bwMode="auto">
          <a:xfrm flipV="1">
            <a:off x="2844800" y="4832867"/>
            <a:ext cx="508000" cy="277"/>
          </a:xfrm>
          <a:prstGeom prst="straightConnector1">
            <a:avLst/>
          </a:prstGeom>
          <a:solidFill>
            <a:srgbClr val="0066CC"/>
          </a:solidFill>
          <a:ln w="28575" cap="flat" cmpd="sng" algn="ctr">
            <a:solidFill>
              <a:srgbClr val="FF33CC"/>
            </a:solidFill>
            <a:prstDash val="solid"/>
            <a:round/>
            <a:headEnd type="none" w="med" len="med"/>
            <a:tailEnd type="arrow"/>
          </a:ln>
          <a:effectLst>
            <a:outerShdw dist="35921" dir="2700000" algn="ctr" rotWithShape="0">
              <a:srgbClr val="990000"/>
            </a:outerShdw>
          </a:effectLst>
        </p:spPr>
      </p:cxnSp>
      <p:sp>
        <p:nvSpPr>
          <p:cNvPr id="46" name="TextBox 45"/>
          <p:cNvSpPr txBox="1">
            <a:spLocks noChangeArrowheads="1"/>
          </p:cNvSpPr>
          <p:nvPr/>
        </p:nvSpPr>
        <p:spPr bwMode="auto">
          <a:xfrm>
            <a:off x="3454400" y="5334000"/>
            <a:ext cx="4876800" cy="369888"/>
          </a:xfrm>
          <a:prstGeom prst="rect">
            <a:avLst/>
          </a:prstGeom>
          <a:solidFill>
            <a:srgbClr val="66FF33"/>
          </a:solidFill>
          <a:ln w="9525">
            <a:noFill/>
            <a:miter lim="800000"/>
            <a:headEnd/>
            <a:tailEnd/>
          </a:ln>
        </p:spPr>
        <p:txBody>
          <a:bodyPr>
            <a:spAutoFit/>
          </a:bodyPr>
          <a:lstStyle/>
          <a:p>
            <a:r>
              <a:rPr lang="en-US" b="1"/>
              <a:t>(4) Kết đoạn: Kết cục  </a:t>
            </a:r>
          </a:p>
        </p:txBody>
      </p:sp>
      <p:cxnSp>
        <p:nvCxnSpPr>
          <p:cNvPr id="47" name="Straight Arrow Connector 46"/>
          <p:cNvCxnSpPr>
            <a:stCxn id="34" idx="3"/>
            <a:endCxn id="46" idx="1"/>
          </p:cNvCxnSpPr>
          <p:nvPr/>
        </p:nvCxnSpPr>
        <p:spPr bwMode="auto">
          <a:xfrm>
            <a:off x="2844800" y="4832350"/>
            <a:ext cx="609600" cy="685800"/>
          </a:xfrm>
          <a:prstGeom prst="straightConnector1">
            <a:avLst/>
          </a:prstGeom>
          <a:solidFill>
            <a:srgbClr val="0066CC"/>
          </a:solidFill>
          <a:ln w="28575" cap="flat" cmpd="sng" algn="ctr">
            <a:solidFill>
              <a:srgbClr val="FF33CC"/>
            </a:solidFill>
            <a:prstDash val="solid"/>
            <a:round/>
            <a:headEnd type="none" w="med" len="med"/>
            <a:tailEnd type="arrow"/>
          </a:ln>
          <a:effectLst>
            <a:outerShdw dist="35921" dir="2700000" algn="ctr" rotWithShape="0">
              <a:srgbClr val="990000"/>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500"/>
                                        <p:tgtEl>
                                          <p:spTgt spid="3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heckerboard(across)">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checkerboard(across)">
                                      <p:cBhvr>
                                        <p:cTn id="36" dur="500"/>
                                        <p:tgtEl>
                                          <p:spTgt spid="3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heckerboard(across)">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heckerboard(across)">
                                      <p:cBhvr>
                                        <p:cTn id="44" dur="500"/>
                                        <p:tgtEl>
                                          <p:spTgt spid="38"/>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checkerboard(across)">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heckerboard(across)">
                                      <p:cBhvr>
                                        <p:cTn id="52" dur="500"/>
                                        <p:tgtEl>
                                          <p:spTgt spid="4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checkerboard(across)">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checkerboard(across)">
                                      <p:cBhvr>
                                        <p:cTn id="60" dur="500"/>
                                        <p:tgtEl>
                                          <p:spTgt spid="47"/>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checkerboard(across)">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P spid="28" grpId="0" animBg="1"/>
      <p:bldP spid="34" grpId="0" animBg="1"/>
      <p:bldP spid="37" grpId="0" animBg="1"/>
      <p:bldP spid="43"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1200" y="1371601"/>
            <a:ext cx="10836366" cy="1477328"/>
          </a:xfrm>
          <a:prstGeom prst="rect">
            <a:avLst/>
          </a:prstGeom>
          <a:noFill/>
        </p:spPr>
        <p:txBody>
          <a:bodyPr wrap="square" rtlCol="0">
            <a:spAutoFit/>
          </a:bodyPr>
          <a:lstStyle/>
          <a:p>
            <a:pPr algn="just"/>
            <a:r>
              <a:rPr lang="en-US" sz="3600" dirty="0" smtClean="0">
                <a:latin typeface="Times New Roman" pitchFamily="18" charset="0"/>
                <a:cs typeface="Times New Roman" pitchFamily="18" charset="0"/>
              </a:rPr>
              <a:t>      </a:t>
            </a:r>
            <a:r>
              <a:rPr lang="en-US" sz="3600" b="1" u="sng" dirty="0" smtClean="0">
                <a:solidFill>
                  <a:srgbClr val="C00000"/>
                </a:solidFill>
                <a:latin typeface="Times New Roman" pitchFamily="18" charset="0"/>
                <a:cs typeface="Times New Roman" pitchFamily="18" charset="0"/>
              </a:rPr>
              <a:t>BT </a:t>
            </a:r>
            <a:r>
              <a:rPr lang="en-US" sz="3600" b="1" u="sng" dirty="0" err="1" smtClean="0">
                <a:solidFill>
                  <a:srgbClr val="C00000"/>
                </a:solidFill>
                <a:latin typeface="Times New Roman" pitchFamily="18" charset="0"/>
                <a:cs typeface="Times New Roman" pitchFamily="18" charset="0"/>
              </a:rPr>
              <a:t>vận</a:t>
            </a:r>
            <a:r>
              <a:rPr lang="en-US" sz="3600" b="1" u="sng" dirty="0" smtClean="0">
                <a:solidFill>
                  <a:srgbClr val="C00000"/>
                </a:solidFill>
                <a:latin typeface="Times New Roman" pitchFamily="18" charset="0"/>
                <a:cs typeface="Times New Roman" pitchFamily="18" charset="0"/>
              </a:rPr>
              <a:t> </a:t>
            </a:r>
            <a:r>
              <a:rPr lang="en-US" sz="3600" b="1" u="sng" dirty="0" err="1" smtClean="0">
                <a:solidFill>
                  <a:srgbClr val="C00000"/>
                </a:solidFill>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ngắn</a:t>
            </a:r>
            <a:r>
              <a:rPr lang="en-US" sz="3600" dirty="0" smtClean="0">
                <a:latin typeface="Times New Roman" pitchFamily="18" charset="0"/>
                <a:cs typeface="Times New Roman" pitchFamily="18" charset="0"/>
              </a:rPr>
              <a:t> (100-150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đề</a:t>
            </a:r>
            <a:r>
              <a:rPr lang="en-US" sz="3600" b="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Ngày</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tựu</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trường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đáng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nhớ</a:t>
            </a:r>
            <a:r>
              <a:rPr lang="en-US" sz="3600" b="1" i="1" dirty="0" smtClean="0">
                <a:solidFill>
                  <a:srgbClr val="002060"/>
                </a:solidFill>
                <a:latin typeface="Times New Roman" pitchFamily="18" charset="0"/>
                <a:cs typeface="Times New Roman" pitchFamily="18" charset="0"/>
              </a:rPr>
              <a:t>”</a:t>
            </a:r>
            <a:r>
              <a:rPr lang="en-US" sz="3600" b="1" dirty="0" smtClean="0">
                <a:solidFill>
                  <a:srgbClr val="002060"/>
                </a:solidFill>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endParaRPr lang="en-US" sz="3600" dirty="0" smtClean="0">
              <a:solidFill>
                <a:srgbClr val="C000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1"/>
            <a:ext cx="11684000" cy="6524863"/>
          </a:xfrm>
          <a:prstGeom prst="rect">
            <a:avLst/>
          </a:prstGeom>
          <a:noFill/>
        </p:spPr>
        <p:txBody>
          <a:bodyPr>
            <a:spAutoFit/>
          </a:bodyPr>
          <a:lstStyle/>
          <a:p>
            <a:pPr algn="ctr" eaLnBrk="1" hangingPunct="1">
              <a:defRPr/>
            </a:pPr>
            <a:r>
              <a:rPr lang="en-US" sz="2800" b="1" dirty="0" err="1">
                <a:effectLst>
                  <a:outerShdw blurRad="38100" dist="38100" dir="2700000" algn="tl">
                    <a:srgbClr val="FFFFFF"/>
                  </a:outerShdw>
                </a:effectLst>
                <a:latin typeface="Times New Roman" pitchFamily="18" charset="0"/>
              </a:rPr>
              <a:t>Cảm</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nghĩ</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của</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em</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về</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ngày</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đầu</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tiên</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đi</a:t>
            </a:r>
            <a:r>
              <a:rPr lang="en-US" sz="2800" b="1" dirty="0">
                <a:effectLst>
                  <a:outerShdw blurRad="38100" dist="38100" dir="2700000" algn="tl">
                    <a:srgbClr val="FFFFFF"/>
                  </a:outerShdw>
                </a:effectLst>
                <a:latin typeface="Times New Roman" pitchFamily="18" charset="0"/>
              </a:rPr>
              <a:t> </a:t>
            </a:r>
            <a:r>
              <a:rPr lang="en-US" sz="2800" b="1" dirty="0" err="1">
                <a:effectLst>
                  <a:outerShdw blurRad="38100" dist="38100" dir="2700000" algn="tl">
                    <a:srgbClr val="FFFFFF"/>
                  </a:outerShdw>
                </a:effectLst>
                <a:latin typeface="Times New Roman" pitchFamily="18" charset="0"/>
              </a:rPr>
              <a:t>học</a:t>
            </a:r>
            <a:r>
              <a:rPr lang="en-US" sz="2800" b="1" dirty="0">
                <a:effectLst>
                  <a:outerShdw blurRad="38100" dist="38100" dir="2700000" algn="tl">
                    <a:srgbClr val="FFFFFF"/>
                  </a:outerShdw>
                </a:effectLst>
                <a:latin typeface="Times New Roman" pitchFamily="18" charset="0"/>
              </a:rPr>
              <a:t>.</a:t>
            </a:r>
          </a:p>
          <a:p>
            <a:pPr algn="just" eaLnBrk="1" hangingPunct="1">
              <a:defRPr/>
            </a:pPr>
            <a:r>
              <a:rPr lang="en-US" sz="2800" dirty="0" smtClean="0">
                <a:effectLst>
                  <a:outerShdw blurRad="38100" dist="38100" dir="2700000" algn="tl">
                    <a:srgbClr val="FFFFFF"/>
                  </a:outerShdw>
                </a:effectLst>
                <a:latin typeface="Times New Roman" pitchFamily="18" charset="0"/>
              </a:rPr>
              <a:t>  </a:t>
            </a:r>
          </a:p>
          <a:p>
            <a:pPr algn="just" eaLnBrk="1" hangingPunct="1">
              <a:defRPr/>
            </a:pPr>
            <a:r>
              <a:rPr lang="en-US" sz="2800" dirty="0" smtClean="0">
                <a:effectLst>
                  <a:outerShdw blurRad="38100" dist="38100" dir="2700000" algn="tl">
                    <a:srgbClr val="FFFFFF"/>
                  </a:outerShdw>
                </a:effectLst>
                <a:latin typeface="Times New Roman" pitchFamily="18" charset="0"/>
              </a:rPr>
              <a:t>     E</a:t>
            </a:r>
            <a:r>
              <a:rPr lang="vi-VN" sz="2800" dirty="0" smtClean="0">
                <a:effectLst>
                  <a:outerShdw blurRad="38100" dist="38100" dir="2700000" algn="tl">
                    <a:srgbClr val="FFFFFF"/>
                  </a:outerShdw>
                </a:effectLst>
                <a:latin typeface="Times New Roman" pitchFamily="18" charset="0"/>
              </a:rPr>
              <a:t>m </a:t>
            </a:r>
            <a:r>
              <a:rPr lang="vi-VN" sz="2800" dirty="0">
                <a:effectLst>
                  <a:outerShdw blurRad="38100" dist="38100" dir="2700000" algn="tl">
                    <a:srgbClr val="FFFFFF"/>
                  </a:outerShdw>
                </a:effectLst>
                <a:latin typeface="Times New Roman" pitchFamily="18" charset="0"/>
              </a:rPr>
              <a:t>còn nhớ đó là một buổi </a:t>
            </a:r>
            <a:r>
              <a:rPr lang="vi-VN" sz="2800" dirty="0" smtClean="0">
                <a:effectLst>
                  <a:outerShdw blurRad="38100" dist="38100" dir="2700000" algn="tl">
                    <a:srgbClr val="FFFFFF"/>
                  </a:outerShdw>
                </a:effectLst>
                <a:latin typeface="Times New Roman" pitchFamily="18" charset="0"/>
              </a:rPr>
              <a:t>s</a:t>
            </a:r>
            <a:r>
              <a:rPr lang="en-US" sz="2800" dirty="0" smtClean="0">
                <a:effectLst>
                  <a:outerShdw blurRad="38100" dist="38100" dir="2700000" algn="tl">
                    <a:srgbClr val="FFFFFF"/>
                  </a:outerShdw>
                </a:effectLst>
                <a:latin typeface="Times New Roman" pitchFamily="18" charset="0"/>
              </a:rPr>
              <a:t>á</a:t>
            </a:r>
            <a:r>
              <a:rPr lang="vi-VN" sz="2800" dirty="0" smtClean="0">
                <a:effectLst>
                  <a:outerShdw blurRad="38100" dist="38100" dir="2700000" algn="tl">
                    <a:srgbClr val="FFFFFF"/>
                  </a:outerShdw>
                </a:effectLst>
                <a:latin typeface="Times New Roman" pitchFamily="18" charset="0"/>
              </a:rPr>
              <a:t>ng </a:t>
            </a:r>
            <a:r>
              <a:rPr lang="vi-VN" sz="2800" dirty="0">
                <a:effectLst>
                  <a:outerShdw blurRad="38100" dist="38100" dir="2700000" algn="tl">
                    <a:srgbClr val="FFFFFF"/>
                  </a:outerShdw>
                </a:effectLst>
                <a:latin typeface="Times New Roman" pitchFamily="18" charset="0"/>
              </a:rPr>
              <a:t>mùa thu thật </a:t>
            </a:r>
            <a:r>
              <a:rPr lang="vi-VN" sz="2800" dirty="0" smtClean="0">
                <a:effectLst>
                  <a:outerShdw blurRad="38100" dist="38100" dir="2700000" algn="tl">
                    <a:srgbClr val="FFFFFF"/>
                  </a:outerShdw>
                </a:effectLst>
                <a:latin typeface="Times New Roman" pitchFamily="18" charset="0"/>
              </a:rPr>
              <a:t>đẹp.</a:t>
            </a:r>
            <a:r>
              <a:rPr lang="en-US" sz="2800" dirty="0" smtClean="0">
                <a:effectLst>
                  <a:outerShdw blurRad="38100" dist="38100" dir="2700000" algn="tl">
                    <a:srgbClr val="FFFFFF"/>
                  </a:outerShdw>
                </a:effectLst>
                <a:latin typeface="Times New Roman" pitchFamily="18" charset="0"/>
              </a:rPr>
              <a:t> </a:t>
            </a:r>
            <a:r>
              <a:rPr lang="vi-VN" sz="2800" dirty="0" smtClean="0">
                <a:effectLst>
                  <a:outerShdw blurRad="38100" dist="38100" dir="2700000" algn="tl">
                    <a:srgbClr val="FFFFFF"/>
                  </a:outerShdw>
                </a:effectLst>
                <a:latin typeface="Times New Roman" pitchFamily="18" charset="0"/>
              </a:rPr>
              <a:t>Bầu </a:t>
            </a:r>
            <a:r>
              <a:rPr lang="vi-VN" sz="2800" dirty="0">
                <a:effectLst>
                  <a:outerShdw blurRad="38100" dist="38100" dir="2700000" algn="tl">
                    <a:srgbClr val="FFFFFF"/>
                  </a:outerShdw>
                </a:effectLst>
                <a:latin typeface="Times New Roman" pitchFamily="18" charset="0"/>
              </a:rPr>
              <a:t>trời trong xanh, </a:t>
            </a:r>
            <a:r>
              <a:rPr lang="en-US" sz="2800" dirty="0" err="1">
                <a:effectLst>
                  <a:outerShdw blurRad="38100" dist="38100" dir="2700000" algn="tl">
                    <a:srgbClr val="FFFFFF"/>
                  </a:outerShdw>
                </a:effectLst>
                <a:latin typeface="Times New Roman" pitchFamily="18" charset="0"/>
              </a:rPr>
              <a:t>gió</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nhè</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nhẹ</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thổi</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cuốn</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theo</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vài</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chiếc</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lá</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vàng</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rơi.Ngồi</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sau</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lưng</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mẹ</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em</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thấy</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lòng</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mình</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lâng</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lâng</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một</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cảm</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xúc</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thật</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khó</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tả.Vừa</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háo</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hức</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vừa</a:t>
            </a:r>
            <a:r>
              <a:rPr lang="en-US" sz="2800" dirty="0">
                <a:effectLst>
                  <a:outerShdw blurRad="38100" dist="38100" dir="2700000" algn="tl">
                    <a:srgbClr val="FFFFFF"/>
                  </a:outerShdw>
                </a:effectLst>
                <a:latin typeface="Times New Roman" pitchFamily="18" charset="0"/>
              </a:rPr>
              <a:t> e </a:t>
            </a:r>
            <a:r>
              <a:rPr lang="en-US" sz="2800" dirty="0" err="1">
                <a:effectLst>
                  <a:outerShdw blurRad="38100" dist="38100" dir="2700000" algn="tl">
                    <a:srgbClr val="FFFFFF"/>
                  </a:outerShdw>
                </a:effectLst>
                <a:latin typeface="Times New Roman" pitchFamily="18" charset="0"/>
              </a:rPr>
              <a:t>sợ</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em</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tự</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trấn</a:t>
            </a:r>
            <a:r>
              <a:rPr lang="en-US" sz="2800" dirty="0">
                <a:effectLst>
                  <a:outerShdw blurRad="38100" dist="38100" dir="2700000" algn="tl">
                    <a:srgbClr val="FFFFFF"/>
                  </a:outerShdw>
                </a:effectLst>
                <a:latin typeface="Times New Roman" pitchFamily="18" charset="0"/>
              </a:rPr>
              <a:t> an </a:t>
            </a:r>
            <a:r>
              <a:rPr lang="en-US" sz="2800" dirty="0" err="1">
                <a:effectLst>
                  <a:outerShdw blurRad="38100" dist="38100" dir="2700000" algn="tl">
                    <a:srgbClr val="FFFFFF"/>
                  </a:outerShdw>
                </a:effectLst>
                <a:latin typeface="Times New Roman" pitchFamily="18" charset="0"/>
              </a:rPr>
              <a:t>mình</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bằng</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cách</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khe</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khẽ</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hát</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một</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khúc</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nhạc</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vui</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và</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nheo</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mắt</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cười</a:t>
            </a:r>
            <a:r>
              <a:rPr lang="en-US" sz="2800" dirty="0">
                <a:effectLst>
                  <a:outerShdw blurRad="38100" dist="38100" dir="2700000" algn="tl">
                    <a:srgbClr val="FFFFFF"/>
                  </a:outerShdw>
                </a:effectLst>
                <a:latin typeface="Times New Roman" pitchFamily="18" charset="0"/>
              </a:rPr>
              <a:t> vu </a:t>
            </a:r>
            <a:r>
              <a:rPr lang="en-US" sz="2800" dirty="0" err="1" smtClean="0">
                <a:effectLst>
                  <a:outerShdw blurRad="38100" dist="38100" dir="2700000" algn="tl">
                    <a:srgbClr val="FFFFFF"/>
                  </a:outerShdw>
                </a:effectLst>
                <a:latin typeface="Times New Roman" pitchFamily="18" charset="0"/>
              </a:rPr>
              <a:t>vơ</a:t>
            </a:r>
            <a:r>
              <a:rPr lang="en-US" sz="2800" dirty="0">
                <a:effectLst>
                  <a:outerShdw blurRad="38100" dist="38100" dir="2700000" algn="tl">
                    <a:srgbClr val="FFFFFF"/>
                  </a:outerShdw>
                </a:effectLst>
                <a:latin typeface="Times New Roman" pitchFamily="18" charset="0"/>
              </a:rPr>
              <a:t> </a:t>
            </a:r>
            <a:r>
              <a:rPr lang="en-US" sz="2800" dirty="0" smtClean="0">
                <a:effectLst>
                  <a:outerShdw blurRad="38100" dist="38100" dir="2700000" algn="tl">
                    <a:srgbClr val="FFFFFF"/>
                  </a:outerShdw>
                </a:effectLst>
                <a:latin typeface="Times New Roman" pitchFamily="18" charset="0"/>
              </a:rPr>
              <a:t>“</a:t>
            </a:r>
            <a:r>
              <a:rPr lang="en-US" sz="2800" dirty="0" err="1" smtClean="0">
                <a:effectLst>
                  <a:outerShdw blurRad="38100" dist="38100" dir="2700000" algn="tl">
                    <a:srgbClr val="FFFFFF"/>
                  </a:outerShdw>
                </a:effectLst>
                <a:latin typeface="Times New Roman" pitchFamily="18" charset="0"/>
              </a:rPr>
              <a:t>Ngày</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đầu</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tiên</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đi</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học</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mẹ</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đưa</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em</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đến</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trường</a:t>
            </a:r>
            <a:r>
              <a:rPr lang="en-US" sz="2800" smtClean="0">
                <a:effectLst>
                  <a:outerShdw blurRad="38100" dist="38100" dir="2700000" algn="tl">
                    <a:srgbClr val="FFFFFF"/>
                  </a:outerShdw>
                </a:effectLst>
                <a:latin typeface="Times New Roman" pitchFamily="18" charset="0"/>
              </a:rPr>
              <a:t>,…”. Chẳng</a:t>
            </a:r>
            <a:r>
              <a:rPr lang="en-US" sz="2800" dirty="0" smtClean="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mấy</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chốc</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hai</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mẹ</a:t>
            </a:r>
            <a:r>
              <a:rPr lang="en-US" sz="2800" dirty="0">
                <a:effectLst>
                  <a:outerShdw blurRad="38100" dist="38100" dir="2700000" algn="tl">
                    <a:srgbClr val="FFFFFF"/>
                  </a:outerShdw>
                </a:effectLst>
                <a:latin typeface="Times New Roman" pitchFamily="18" charset="0"/>
              </a:rPr>
              <a:t> con </a:t>
            </a:r>
            <a:r>
              <a:rPr lang="en-US" sz="2800" dirty="0" err="1">
                <a:effectLst>
                  <a:outerShdw blurRad="38100" dist="38100" dir="2700000" algn="tl">
                    <a:srgbClr val="FFFFFF"/>
                  </a:outerShdw>
                </a:effectLst>
                <a:latin typeface="Times New Roman" pitchFamily="18" charset="0"/>
              </a:rPr>
              <a:t>đã</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tới</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trường</a:t>
            </a:r>
            <a:r>
              <a:rPr lang="en-US" sz="2800" dirty="0">
                <a:effectLst>
                  <a:outerShdw blurRad="38100" dist="38100" dir="2700000" algn="tl">
                    <a:srgbClr val="FFFFFF"/>
                  </a:outerShdw>
                </a:effectLst>
                <a:latin typeface="Times New Roman" pitchFamily="18" charset="0"/>
              </a:rPr>
              <a:t>. </a:t>
            </a:r>
            <a:r>
              <a:rPr lang="vi-VN" sz="2800" dirty="0">
                <a:effectLst>
                  <a:outerShdw blurRad="38100" dist="38100" dir="2700000" algn="tl">
                    <a:srgbClr val="FFFFFF"/>
                  </a:outerShdw>
                </a:effectLst>
                <a:latin typeface="Times New Roman" pitchFamily="18" charset="0"/>
              </a:rPr>
              <a:t>Ngôi trường thật lớn và rất đông người. </a:t>
            </a:r>
            <a:r>
              <a:rPr lang="en-US" sz="2800" dirty="0" err="1">
                <a:effectLst>
                  <a:outerShdw blurRad="38100" dist="38100" dir="2700000" algn="tl">
                    <a:srgbClr val="FFFFFF"/>
                  </a:outerShdw>
                </a:effectLst>
                <a:latin typeface="Times New Roman" pitchFamily="18" charset="0"/>
              </a:rPr>
              <a:t>Tự</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nhiên</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chân</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em</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không</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muốn</a:t>
            </a:r>
            <a:r>
              <a:rPr lang="en-US" sz="2800" dirty="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bước</a:t>
            </a:r>
            <a:r>
              <a:rPr lang="en-US" sz="2800" dirty="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tiếp</a:t>
            </a:r>
            <a:r>
              <a:rPr lang="en-US" sz="2800" dirty="0" smtClean="0">
                <a:effectLst>
                  <a:outerShdw blurRad="38100" dist="38100" dir="2700000" algn="tl">
                    <a:srgbClr val="FFFFFF"/>
                  </a:outerShdw>
                </a:effectLst>
                <a:latin typeface="Times New Roman" pitchFamily="18" charset="0"/>
              </a:rPr>
              <a:t>, </a:t>
            </a:r>
            <a:r>
              <a:rPr lang="en-US" sz="2800" dirty="0" err="1" smtClean="0">
                <a:effectLst>
                  <a:outerShdw blurRad="38100" dist="38100" dir="2700000" algn="tl">
                    <a:srgbClr val="FFFFFF"/>
                  </a:outerShdw>
                </a:effectLst>
                <a:latin typeface="Times New Roman" pitchFamily="18" charset="0"/>
              </a:rPr>
              <a:t>em</a:t>
            </a:r>
            <a:r>
              <a:rPr lang="en-US" sz="2800" dirty="0" smtClean="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thấy</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ai</a:t>
            </a:r>
            <a:r>
              <a:rPr lang="en-US" sz="2800" dirty="0">
                <a:effectLst>
                  <a:outerShdw blurRad="38100" dist="38100" dir="2700000" algn="tl">
                    <a:srgbClr val="FFFFFF"/>
                  </a:outerShdw>
                </a:effectLst>
                <a:latin typeface="Times New Roman" pitchFamily="18" charset="0"/>
              </a:rPr>
              <a:t> </a:t>
            </a:r>
            <a:r>
              <a:rPr lang="en-US" sz="2800" dirty="0" err="1">
                <a:effectLst>
                  <a:outerShdw blurRad="38100" dist="38100" dir="2700000" algn="tl">
                    <a:srgbClr val="FFFFFF"/>
                  </a:outerShdw>
                </a:effectLst>
                <a:latin typeface="Times New Roman" pitchFamily="18" charset="0"/>
              </a:rPr>
              <a:t>cũng</a:t>
            </a:r>
            <a:r>
              <a:rPr lang="en-US" sz="2800" dirty="0">
                <a:effectLst>
                  <a:outerShdw blurRad="38100" dist="38100" dir="2700000" algn="tl">
                    <a:srgbClr val="FFFFFF"/>
                  </a:outerShdw>
                </a:effectLst>
                <a:latin typeface="Times New Roman" pitchFamily="18" charset="0"/>
              </a:rPr>
              <a:t> </a:t>
            </a:r>
            <a:r>
              <a:rPr lang="en-US" sz="2800" dirty="0" err="1">
                <a:latin typeface="Times New Roman" pitchFamily="18" charset="0"/>
              </a:rPr>
              <a:t>xa</a:t>
            </a:r>
            <a:r>
              <a:rPr lang="en-US" sz="2800" dirty="0">
                <a:latin typeface="Times New Roman" pitchFamily="18" charset="0"/>
              </a:rPr>
              <a:t> </a:t>
            </a:r>
            <a:r>
              <a:rPr lang="en-US" sz="2800" dirty="0" err="1" smtClean="0">
                <a:latin typeface="Times New Roman" pitchFamily="18" charset="0"/>
              </a:rPr>
              <a:t>lạ</a:t>
            </a:r>
            <a:r>
              <a:rPr lang="en-US" sz="2800" dirty="0" smtClean="0">
                <a:latin typeface="Times New Roman" pitchFamily="18" charset="0"/>
              </a:rPr>
              <a:t>. </a:t>
            </a:r>
            <a:r>
              <a:rPr lang="en-US" sz="2800" dirty="0" err="1" smtClean="0">
                <a:latin typeface="Times New Roman" pitchFamily="18" charset="0"/>
              </a:rPr>
              <a:t>Chỉ</a:t>
            </a:r>
            <a:r>
              <a:rPr lang="en-US" sz="2800" dirty="0" smtClean="0">
                <a:latin typeface="Times New Roman" pitchFamily="18" charset="0"/>
              </a:rPr>
              <a:t> </a:t>
            </a:r>
            <a:r>
              <a:rPr lang="en-US" sz="2800" dirty="0" err="1">
                <a:latin typeface="Times New Roman" pitchFamily="18" charset="0"/>
              </a:rPr>
              <a:t>đến</a:t>
            </a:r>
            <a:r>
              <a:rPr lang="en-US" sz="2800" dirty="0">
                <a:latin typeface="Times New Roman" pitchFamily="18" charset="0"/>
              </a:rPr>
              <a:t> </a:t>
            </a:r>
            <a:r>
              <a:rPr lang="en-US" sz="2800" dirty="0" err="1">
                <a:latin typeface="Times New Roman" pitchFamily="18" charset="0"/>
              </a:rPr>
              <a:t>khi</a:t>
            </a:r>
            <a:r>
              <a:rPr lang="en-US" sz="2800" dirty="0">
                <a:latin typeface="Times New Roman" pitchFamily="18" charset="0"/>
              </a:rPr>
              <a:t> </a:t>
            </a:r>
            <a:r>
              <a:rPr lang="vi-VN" sz="2800" dirty="0">
                <a:latin typeface="Times New Roman" pitchFamily="18" charset="0"/>
              </a:rPr>
              <a:t>cô giáo đến bên em dịu dàng vỗ về</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đưa</a:t>
            </a:r>
            <a:r>
              <a:rPr lang="en-US" sz="2800" dirty="0">
                <a:latin typeface="Times New Roman" pitchFamily="18" charset="0"/>
              </a:rPr>
              <a:t> </a:t>
            </a:r>
            <a:r>
              <a:rPr lang="vi-VN" sz="2800" dirty="0">
                <a:latin typeface="Times New Roman" pitchFamily="18" charset="0"/>
              </a:rPr>
              <a:t>em vào lớp </a:t>
            </a:r>
            <a:r>
              <a:rPr lang="en-US" sz="2800" dirty="0" err="1">
                <a:latin typeface="Times New Roman" pitchFamily="18" charset="0"/>
              </a:rPr>
              <a:t>thì</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mới</a:t>
            </a:r>
            <a:r>
              <a:rPr lang="en-US" sz="2800" dirty="0">
                <a:latin typeface="Times New Roman" pitchFamily="18" charset="0"/>
              </a:rPr>
              <a:t> </a:t>
            </a:r>
            <a:r>
              <a:rPr lang="en-US" sz="2800" dirty="0" err="1">
                <a:latin typeface="Times New Roman" pitchFamily="18" charset="0"/>
              </a:rPr>
              <a:t>bớt</a:t>
            </a:r>
            <a:r>
              <a:rPr lang="en-US" sz="2800" dirty="0">
                <a:latin typeface="Times New Roman" pitchFamily="18" charset="0"/>
              </a:rPr>
              <a:t> </a:t>
            </a:r>
            <a:r>
              <a:rPr lang="vi-VN" sz="2800" dirty="0">
                <a:latin typeface="Times New Roman" pitchFamily="18" charset="0"/>
              </a:rPr>
              <a:t>lo sợ và hồi hộp</a:t>
            </a:r>
            <a:r>
              <a:rPr lang="vi-VN" sz="2800" dirty="0" smtClean="0">
                <a:latin typeface="Times New Roman" pitchFamily="18" charset="0"/>
              </a:rPr>
              <a:t>.</a:t>
            </a:r>
            <a:r>
              <a:rPr lang="en-US" sz="2800" dirty="0" smtClean="0">
                <a:latin typeface="Times New Roman" pitchFamily="18" charset="0"/>
              </a:rPr>
              <a:t> </a:t>
            </a:r>
            <a:r>
              <a:rPr lang="en-US" sz="2800" dirty="0" err="1" smtClean="0">
                <a:latin typeface="Times New Roman" pitchFamily="18" charset="0"/>
              </a:rPr>
              <a:t>Khi</a:t>
            </a:r>
            <a:r>
              <a:rPr lang="en-US" sz="2800" dirty="0" smtClean="0">
                <a:latin typeface="Times New Roman" pitchFamily="18" charset="0"/>
              </a:rPr>
              <a:t> </a:t>
            </a:r>
            <a:r>
              <a:rPr lang="en-US" sz="2800" dirty="0" err="1">
                <a:latin typeface="Times New Roman" pitchFamily="18" charset="0"/>
              </a:rPr>
              <a:t>ngồi</a:t>
            </a:r>
            <a:r>
              <a:rPr lang="en-US" sz="2800" dirty="0">
                <a:latin typeface="Times New Roman" pitchFamily="18" charset="0"/>
              </a:rPr>
              <a:t> </a:t>
            </a:r>
            <a:r>
              <a:rPr lang="en-US" sz="2800" dirty="0" err="1">
                <a:latin typeface="Times New Roman" pitchFamily="18" charset="0"/>
              </a:rPr>
              <a:t>yên</a:t>
            </a:r>
            <a:r>
              <a:rPr lang="en-US" sz="2800" dirty="0">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chỗ</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đưa</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latin typeface="Times New Roman" pitchFamily="18" charset="0"/>
              </a:rPr>
              <a:t> </a:t>
            </a:r>
            <a:r>
              <a:rPr lang="en-US" sz="2800" dirty="0" err="1">
                <a:latin typeface="Times New Roman" pitchFamily="18" charset="0"/>
              </a:rPr>
              <a:t>xung</a:t>
            </a:r>
            <a:r>
              <a:rPr lang="en-US" sz="2800" dirty="0">
                <a:latin typeface="Times New Roman" pitchFamily="18" charset="0"/>
              </a:rPr>
              <a:t> </a:t>
            </a:r>
            <a:r>
              <a:rPr lang="en-US" sz="2800" dirty="0" err="1">
                <a:latin typeface="Times New Roman" pitchFamily="18" charset="0"/>
              </a:rPr>
              <a:t>quanh</a:t>
            </a:r>
            <a:r>
              <a:rPr lang="en-US" sz="2800" dirty="0">
                <a:latin typeface="Times New Roman" pitchFamily="18" charset="0"/>
              </a:rPr>
              <a:t> </a:t>
            </a:r>
            <a:r>
              <a:rPr lang="en-US" sz="2800" dirty="0" err="1">
                <a:latin typeface="Times New Roman" pitchFamily="18" charset="0"/>
              </a:rPr>
              <a:t>và</a:t>
            </a:r>
            <a:r>
              <a:rPr lang="en-US" sz="2800" dirty="0">
                <a:latin typeface="Times New Roman" pitchFamily="18" charset="0"/>
              </a:rPr>
              <a:t> </a:t>
            </a:r>
            <a:r>
              <a:rPr lang="en-US" sz="2800" dirty="0" err="1" smtClean="0">
                <a:latin typeface="Times New Roman" pitchFamily="18" charset="0"/>
              </a:rPr>
              <a:t>chợt</a:t>
            </a:r>
            <a:r>
              <a:rPr lang="en-US" sz="2800" dirty="0" smtClean="0">
                <a:latin typeface="Times New Roman" pitchFamily="18" charset="0"/>
              </a:rPr>
              <a:t> </a:t>
            </a:r>
            <a:r>
              <a:rPr lang="en-US" sz="2800" dirty="0" err="1">
                <a:latin typeface="Times New Roman" pitchFamily="18" charset="0"/>
              </a:rPr>
              <a:t>nhận</a:t>
            </a:r>
            <a:r>
              <a:rPr lang="en-US" sz="2800" dirty="0">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bạn</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giống</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thôi</a:t>
            </a:r>
            <a:r>
              <a:rPr lang="en-US" sz="2800" dirty="0">
                <a:latin typeface="Times New Roman" pitchFamily="18" charset="0"/>
              </a:rPr>
              <a:t>, </a:t>
            </a:r>
            <a:r>
              <a:rPr lang="en-US" sz="2800" dirty="0" err="1">
                <a:latin typeface="Times New Roman" pitchFamily="18" charset="0"/>
              </a:rPr>
              <a:t>đều</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smtClean="0">
                <a:latin typeface="Times New Roman" pitchFamily="18" charset="0"/>
              </a:rPr>
              <a:t>học</a:t>
            </a:r>
            <a:r>
              <a:rPr lang="en-US" sz="2800" dirty="0" smtClean="0">
                <a:latin typeface="Times New Roman" pitchFamily="18" charset="0"/>
              </a:rPr>
              <a:t> </a:t>
            </a:r>
            <a:r>
              <a:rPr lang="en-US" sz="2800" dirty="0" err="1" smtClean="0">
                <a:latin typeface="Times New Roman" pitchFamily="18" charset="0"/>
              </a:rPr>
              <a:t>sinh</a:t>
            </a:r>
            <a:r>
              <a:rPr lang="en-US" sz="2800" dirty="0" smtClean="0">
                <a:latin typeface="Times New Roman" pitchFamily="18" charset="0"/>
              </a:rPr>
              <a:t> </a:t>
            </a:r>
            <a:r>
              <a:rPr lang="en-US" sz="2800" dirty="0" err="1">
                <a:latin typeface="Times New Roman" pitchFamily="18" charset="0"/>
              </a:rPr>
              <a:t>lớp</a:t>
            </a:r>
            <a:r>
              <a:rPr lang="en-US" sz="2800" dirty="0">
                <a:latin typeface="Times New Roman" pitchFamily="18" charset="0"/>
              </a:rPr>
              <a:t> 1</a:t>
            </a:r>
            <a:r>
              <a:rPr lang="en-US" sz="2800" dirty="0" smtClean="0">
                <a:latin typeface="Times New Roman" pitchFamily="18" charset="0"/>
              </a:rPr>
              <a:t>. </a:t>
            </a:r>
            <a:r>
              <a:rPr lang="en-US" sz="2800" dirty="0" err="1" smtClean="0">
                <a:latin typeface="Times New Roman" pitchFamily="18" charset="0"/>
              </a:rPr>
              <a:t>Nghĩ</a:t>
            </a:r>
            <a:r>
              <a:rPr lang="en-US" sz="2800" dirty="0" smtClean="0">
                <a:latin typeface="Times New Roman" pitchFamily="18" charset="0"/>
              </a:rPr>
              <a:t> </a:t>
            </a:r>
            <a:r>
              <a:rPr lang="en-US" sz="2800" dirty="0" err="1">
                <a:latin typeface="Times New Roman" pitchFamily="18" charset="0"/>
              </a:rPr>
              <a:t>thế</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tin </a:t>
            </a:r>
            <a:r>
              <a:rPr lang="en-US" sz="2800" dirty="0" err="1">
                <a:latin typeface="Times New Roman" pitchFamily="18" charset="0"/>
              </a:rPr>
              <a:t>và</a:t>
            </a:r>
            <a:r>
              <a:rPr lang="en-US" sz="2800" dirty="0">
                <a:latin typeface="Times New Roman" pitchFamily="18" charset="0"/>
              </a:rPr>
              <a:t> </a:t>
            </a:r>
            <a:r>
              <a:rPr lang="en-US" sz="2800" dirty="0" err="1">
                <a:latin typeface="Times New Roman" pitchFamily="18" charset="0"/>
              </a:rPr>
              <a:t>bắt</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lấy</a:t>
            </a:r>
            <a:r>
              <a:rPr lang="en-US" sz="2800" dirty="0">
                <a:latin typeface="Times New Roman" pitchFamily="18" charset="0"/>
              </a:rPr>
              <a:t> </a:t>
            </a:r>
            <a:r>
              <a:rPr lang="en-US" sz="2800" dirty="0" err="1">
                <a:latin typeface="Times New Roman" pitchFamily="18" charset="0"/>
              </a:rPr>
              <a:t>vở</a:t>
            </a:r>
            <a:r>
              <a:rPr lang="en-US" sz="2800" dirty="0">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bài</a:t>
            </a:r>
            <a:r>
              <a:rPr lang="en-US" sz="2800" dirty="0">
                <a:latin typeface="Times New Roman" pitchFamily="18" charset="0"/>
              </a:rPr>
              <a:t>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đầu</a:t>
            </a:r>
            <a:r>
              <a:rPr lang="en-US" sz="2800" dirty="0">
                <a:latin typeface="Times New Roman" pitchFamily="18" charset="0"/>
              </a:rPr>
              <a:t> </a:t>
            </a:r>
            <a:r>
              <a:rPr lang="en-US" sz="2800" dirty="0" err="1">
                <a:latin typeface="Times New Roman" pitchFamily="18" charset="0"/>
              </a:rPr>
              <a:t>tiên</a:t>
            </a:r>
            <a:r>
              <a:rPr lang="en-US" sz="2800" dirty="0">
                <a:latin typeface="Times New Roman" pitchFamily="18" charset="0"/>
              </a:rPr>
              <a:t> </a:t>
            </a:r>
            <a:r>
              <a:rPr lang="en-US" sz="2800" dirty="0" err="1">
                <a:latin typeface="Times New Roman" pitchFamily="18" charset="0"/>
              </a:rPr>
              <a:t>trong</a:t>
            </a:r>
            <a:r>
              <a:rPr lang="en-US" sz="2800" dirty="0">
                <a:latin typeface="Times New Roman" pitchFamily="18" charset="0"/>
              </a:rPr>
              <a:t> </a:t>
            </a:r>
            <a:r>
              <a:rPr lang="en-US" sz="2800" dirty="0" err="1">
                <a:latin typeface="Times New Roman" pitchFamily="18" charset="0"/>
              </a:rPr>
              <a:t>cuộc</a:t>
            </a:r>
            <a:r>
              <a:rPr lang="en-US" sz="2800" dirty="0">
                <a:latin typeface="Times New Roman" pitchFamily="18" charset="0"/>
              </a:rPr>
              <a:t> </a:t>
            </a:r>
            <a:r>
              <a:rPr lang="en-US" sz="2800" dirty="0" err="1">
                <a:latin typeface="Times New Roman" pitchFamily="18" charset="0"/>
              </a:rPr>
              <a:t>đời</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a:t>
            </a:r>
            <a:r>
              <a:rPr lang="vi-VN" dirty="0">
                <a:latin typeface="Times New Roman" pitchFamily="18" charset="0"/>
              </a:rPr>
              <a:t/>
            </a:r>
            <a:br>
              <a:rPr lang="vi-VN" dirty="0">
                <a:latin typeface="Times New Roman" pitchFamily="18" charset="0"/>
              </a:rPr>
            </a:br>
            <a:endParaRPr lang="en-US" dirty="0">
              <a:latin typeface="Times New Roman" pitchFamily="18" charset="0"/>
            </a:endParaRPr>
          </a:p>
          <a:p>
            <a:pPr eaLnBrk="1" hangingPunct="1">
              <a:defRPr/>
            </a:pPr>
            <a:endParaRPr lang="en-US" b="1" dirty="0">
              <a:effectLst>
                <a:outerShdw blurRad="38100" dist="38100" dir="2700000" algn="tl">
                  <a:srgbClr val="FFFFFF"/>
                </a:outerShdw>
              </a:effectLst>
              <a:latin typeface="Times New Roman" pitchFamily="18" charset="0"/>
            </a:endParaRPr>
          </a:p>
          <a:p>
            <a:pPr eaLnBrk="1" hangingPunct="1">
              <a:defRPr/>
            </a:pPr>
            <a:endParaRPr 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0" y="4686301"/>
            <a:ext cx="9906000" cy="1033463"/>
            <a:chOff x="768" y="1728"/>
            <a:chExt cx="3840" cy="634"/>
          </a:xfrm>
        </p:grpSpPr>
        <p:grpSp>
          <p:nvGrpSpPr>
            <p:cNvPr id="3" name="Group 3"/>
            <p:cNvGrpSpPr>
              <a:grpSpLocks/>
            </p:cNvGrpSpPr>
            <p:nvPr/>
          </p:nvGrpSpPr>
          <p:grpSpPr bwMode="auto">
            <a:xfrm>
              <a:off x="768" y="1728"/>
              <a:ext cx="3840" cy="634"/>
              <a:chOff x="96" y="1728"/>
              <a:chExt cx="4656" cy="634"/>
            </a:xfrm>
          </p:grpSpPr>
          <p:sp>
            <p:nvSpPr>
              <p:cNvPr id="4158" name="Rectangle 4"/>
              <p:cNvSpPr>
                <a:spLocks noChangeArrowheads="1"/>
              </p:cNvSpPr>
              <p:nvPr/>
            </p:nvSpPr>
            <p:spPr bwMode="gray">
              <a:xfrm flipH="1">
                <a:off x="432" y="1877"/>
                <a:ext cx="4320" cy="453"/>
              </a:xfrm>
              <a:prstGeom prst="rect">
                <a:avLst/>
              </a:prstGeom>
              <a:gradFill rotWithShape="1">
                <a:gsLst>
                  <a:gs pos="0">
                    <a:srgbClr val="004B70">
                      <a:alpha val="79999"/>
                    </a:srgbClr>
                  </a:gs>
                  <a:gs pos="100000">
                    <a:srgbClr val="418AEB"/>
                  </a:gs>
                </a:gsLst>
                <a:lin ang="0" scaled="1"/>
              </a:gradFill>
              <a:ln w="9525" algn="ctr">
                <a:noFill/>
                <a:miter lim="800000"/>
                <a:headEnd/>
                <a:tailEnd/>
              </a:ln>
            </p:spPr>
            <p:txBody>
              <a:bodyPr wrap="none" anchor="ctr"/>
              <a:lstStyle/>
              <a:p>
                <a:endParaRPr lang="en-US"/>
              </a:p>
            </p:txBody>
          </p:sp>
          <p:grpSp>
            <p:nvGrpSpPr>
              <p:cNvPr id="4" name="Group 5"/>
              <p:cNvGrpSpPr>
                <a:grpSpLocks/>
              </p:cNvGrpSpPr>
              <p:nvPr/>
            </p:nvGrpSpPr>
            <p:grpSpPr bwMode="auto">
              <a:xfrm>
                <a:off x="96" y="1728"/>
                <a:ext cx="685" cy="634"/>
                <a:chOff x="2016" y="1920"/>
                <a:chExt cx="1680" cy="1680"/>
              </a:xfrm>
            </p:grpSpPr>
            <p:sp>
              <p:nvSpPr>
                <p:cNvPr id="4161" name="Oval 6"/>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w="9525">
                  <a:noFill/>
                  <a:round/>
                  <a:headEnd/>
                  <a:tailEnd/>
                </a:ln>
              </p:spPr>
              <p:txBody>
                <a:bodyPr wrap="none" anchor="ctr"/>
                <a:lstStyle/>
                <a:p>
                  <a:endParaRPr lang="en-US"/>
                </a:p>
              </p:txBody>
            </p:sp>
            <p:sp>
              <p:nvSpPr>
                <p:cNvPr id="4162" name="Freeform 7"/>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81928" name="Text Box 8"/>
              <p:cNvSpPr txBox="1">
                <a:spLocks noChangeArrowheads="1"/>
              </p:cNvSpPr>
              <p:nvPr/>
            </p:nvSpPr>
            <p:spPr bwMode="gray">
              <a:xfrm>
                <a:off x="422" y="1752"/>
                <a:ext cx="87" cy="359"/>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4157" name="Text Box 9"/>
            <p:cNvSpPr txBox="1">
              <a:spLocks noChangeArrowheads="1"/>
            </p:cNvSpPr>
            <p:nvPr/>
          </p:nvSpPr>
          <p:spPr bwMode="auto">
            <a:xfrm>
              <a:off x="1584" y="1872"/>
              <a:ext cx="1824" cy="319"/>
            </a:xfrm>
            <a:prstGeom prst="rect">
              <a:avLst/>
            </a:prstGeom>
            <a:noFill/>
            <a:ln w="9525">
              <a:noFill/>
              <a:miter lim="800000"/>
              <a:headEnd/>
              <a:tailEnd/>
            </a:ln>
          </p:spPr>
          <p:txBody>
            <a:bodyPr>
              <a:spAutoFit/>
            </a:bodyPr>
            <a:lstStyle/>
            <a:p>
              <a:pPr>
                <a:spcBef>
                  <a:spcPct val="50000"/>
                </a:spcBef>
              </a:pPr>
              <a:endParaRPr lang="en-US" sz="2800"/>
            </a:p>
          </p:txBody>
        </p:sp>
      </p:grpSp>
      <p:grpSp>
        <p:nvGrpSpPr>
          <p:cNvPr id="5" name="Group 11"/>
          <p:cNvGrpSpPr>
            <a:grpSpLocks/>
          </p:cNvGrpSpPr>
          <p:nvPr/>
        </p:nvGrpSpPr>
        <p:grpSpPr bwMode="auto">
          <a:xfrm>
            <a:off x="1625600" y="5808664"/>
            <a:ext cx="9855200" cy="973137"/>
            <a:chOff x="768" y="3150"/>
            <a:chExt cx="3840" cy="642"/>
          </a:xfrm>
        </p:grpSpPr>
        <p:grpSp>
          <p:nvGrpSpPr>
            <p:cNvPr id="6" name="Group 12"/>
            <p:cNvGrpSpPr>
              <a:grpSpLocks/>
            </p:cNvGrpSpPr>
            <p:nvPr/>
          </p:nvGrpSpPr>
          <p:grpSpPr bwMode="auto">
            <a:xfrm>
              <a:off x="768" y="3150"/>
              <a:ext cx="3840" cy="642"/>
              <a:chOff x="144" y="3150"/>
              <a:chExt cx="4656" cy="642"/>
            </a:xfrm>
          </p:grpSpPr>
          <p:sp>
            <p:nvSpPr>
              <p:cNvPr id="4152" name="Rectangle 13"/>
              <p:cNvSpPr>
                <a:spLocks noChangeArrowheads="1"/>
              </p:cNvSpPr>
              <p:nvPr/>
            </p:nvSpPr>
            <p:spPr bwMode="gray">
              <a:xfrm flipH="1">
                <a:off x="432" y="3267"/>
                <a:ext cx="4368" cy="453"/>
              </a:xfrm>
              <a:prstGeom prst="rect">
                <a:avLst/>
              </a:prstGeom>
              <a:gradFill rotWithShape="1">
                <a:gsLst>
                  <a:gs pos="0">
                    <a:srgbClr val="004B70">
                      <a:alpha val="79999"/>
                    </a:srgbClr>
                  </a:gs>
                  <a:gs pos="100000">
                    <a:srgbClr val="33AD8A"/>
                  </a:gs>
                </a:gsLst>
                <a:lin ang="0" scaled="1"/>
              </a:gradFill>
              <a:ln w="9525" algn="ctr">
                <a:noFill/>
                <a:miter lim="800000"/>
                <a:headEnd/>
                <a:tailEnd/>
              </a:ln>
            </p:spPr>
            <p:txBody>
              <a:bodyPr wrap="none" anchor="ctr"/>
              <a:lstStyle/>
              <a:p>
                <a:endParaRPr lang="en-US"/>
              </a:p>
            </p:txBody>
          </p:sp>
          <p:sp>
            <p:nvSpPr>
              <p:cNvPr id="4153" name="Oval 14"/>
              <p:cNvSpPr>
                <a:spLocks noChangeArrowheads="1"/>
              </p:cNvSpPr>
              <p:nvPr/>
            </p:nvSpPr>
            <p:spPr bwMode="gray">
              <a:xfrm>
                <a:off x="144" y="3150"/>
                <a:ext cx="695" cy="642"/>
              </a:xfrm>
              <a:prstGeom prst="ellipse">
                <a:avLst/>
              </a:prstGeom>
              <a:gradFill rotWithShape="1">
                <a:gsLst>
                  <a:gs pos="0">
                    <a:srgbClr val="33CCCC"/>
                  </a:gs>
                  <a:gs pos="100000">
                    <a:srgbClr val="0C3232"/>
                  </a:gs>
                </a:gsLst>
                <a:lin ang="5400000" scaled="1"/>
              </a:gradFill>
              <a:ln w="9525">
                <a:noFill/>
                <a:round/>
                <a:headEnd/>
                <a:tailEnd/>
              </a:ln>
            </p:spPr>
            <p:txBody>
              <a:bodyPr wrap="none" anchor="ctr"/>
              <a:lstStyle/>
              <a:p>
                <a:endParaRPr lang="en-US"/>
              </a:p>
            </p:txBody>
          </p:sp>
          <p:sp>
            <p:nvSpPr>
              <p:cNvPr id="4154" name="Freeform 15"/>
              <p:cNvSpPr>
                <a:spLocks/>
              </p:cNvSpPr>
              <p:nvPr/>
            </p:nvSpPr>
            <p:spPr bwMode="gray">
              <a:xfrm>
                <a:off x="223" y="3161"/>
                <a:ext cx="537" cy="242"/>
              </a:xfrm>
              <a:custGeom>
                <a:avLst/>
                <a:gdLst>
                  <a:gd name="T0" fmla="*/ 6 w 1321"/>
                  <a:gd name="T1" fmla="*/ 1 h 712"/>
                  <a:gd name="T2" fmla="*/ 6 w 1321"/>
                  <a:gd name="T3" fmla="*/ 1 h 712"/>
                  <a:gd name="T4" fmla="*/ 6 w 1321"/>
                  <a:gd name="T5" fmla="*/ 1 h 712"/>
                  <a:gd name="T6" fmla="*/ 6 w 1321"/>
                  <a:gd name="T7" fmla="*/ 1 h 712"/>
                  <a:gd name="T8" fmla="*/ 6 w 1321"/>
                  <a:gd name="T9" fmla="*/ 1 h 712"/>
                  <a:gd name="T10" fmla="*/ 6 w 1321"/>
                  <a:gd name="T11" fmla="*/ 1 h 712"/>
                  <a:gd name="T12" fmla="*/ 6 w 1321"/>
                  <a:gd name="T13" fmla="*/ 1 h 712"/>
                  <a:gd name="T14" fmla="*/ 5 w 1321"/>
                  <a:gd name="T15" fmla="*/ 1 h 712"/>
                  <a:gd name="T16" fmla="*/ 5 w 1321"/>
                  <a:gd name="T17" fmla="*/ 1 h 712"/>
                  <a:gd name="T18" fmla="*/ 5 w 1321"/>
                  <a:gd name="T19" fmla="*/ 1 h 712"/>
                  <a:gd name="T20" fmla="*/ 4 w 1321"/>
                  <a:gd name="T21" fmla="*/ 1 h 712"/>
                  <a:gd name="T22" fmla="*/ 4 w 1321"/>
                  <a:gd name="T23" fmla="*/ 1 h 712"/>
                  <a:gd name="T24" fmla="*/ 4 w 1321"/>
                  <a:gd name="T25" fmla="*/ 1 h 712"/>
                  <a:gd name="T26" fmla="*/ 4 w 1321"/>
                  <a:gd name="T27" fmla="*/ 1 h 712"/>
                  <a:gd name="T28" fmla="*/ 4 w 1321"/>
                  <a:gd name="T29" fmla="*/ 1 h 712"/>
                  <a:gd name="T30" fmla="*/ 2 w 1321"/>
                  <a:gd name="T31" fmla="*/ 1 h 712"/>
                  <a:gd name="T32" fmla="*/ 2 w 1321"/>
                  <a:gd name="T33" fmla="*/ 1 h 712"/>
                  <a:gd name="T34" fmla="*/ 2 w 1321"/>
                  <a:gd name="T35" fmla="*/ 1 h 712"/>
                  <a:gd name="T36" fmla="*/ 2 w 1321"/>
                  <a:gd name="T37" fmla="*/ 1 h 712"/>
                  <a:gd name="T38" fmla="*/ 1 w 1321"/>
                  <a:gd name="T39" fmla="*/ 1 h 712"/>
                  <a:gd name="T40" fmla="*/ 1 w 1321"/>
                  <a:gd name="T41" fmla="*/ 1 h 712"/>
                  <a:gd name="T42" fmla="*/ 1 w 1321"/>
                  <a:gd name="T43" fmla="*/ 1 h 712"/>
                  <a:gd name="T44" fmla="*/ 1 w 1321"/>
                  <a:gd name="T45" fmla="*/ 1 h 712"/>
                  <a:gd name="T46" fmla="*/ 0 w 1321"/>
                  <a:gd name="T47" fmla="*/ 1 h 712"/>
                  <a:gd name="T48" fmla="*/ 0 w 1321"/>
                  <a:gd name="T49" fmla="*/ 1 h 712"/>
                  <a:gd name="T50" fmla="*/ 0 w 1321"/>
                  <a:gd name="T51" fmla="*/ 1 h 712"/>
                  <a:gd name="T52" fmla="*/ 0 w 1321"/>
                  <a:gd name="T53" fmla="*/ 1 h 712"/>
                  <a:gd name="T54" fmla="*/ 0 w 1321"/>
                  <a:gd name="T55" fmla="*/ 1 h 712"/>
                  <a:gd name="T56" fmla="*/ 0 w 1321"/>
                  <a:gd name="T57" fmla="*/ 1 h 712"/>
                  <a:gd name="T58" fmla="*/ 0 w 1321"/>
                  <a:gd name="T59" fmla="*/ 1 h 712"/>
                  <a:gd name="T60" fmla="*/ 0 w 1321"/>
                  <a:gd name="T61" fmla="*/ 1 h 712"/>
                  <a:gd name="T62" fmla="*/ 0 w 1321"/>
                  <a:gd name="T63" fmla="*/ 1 h 712"/>
                  <a:gd name="T64" fmla="*/ 0 w 1321"/>
                  <a:gd name="T65" fmla="*/ 1 h 712"/>
                  <a:gd name="T66" fmla="*/ 0 w 1321"/>
                  <a:gd name="T67" fmla="*/ 0 h 712"/>
                  <a:gd name="T68" fmla="*/ 1 w 1321"/>
                  <a:gd name="T69" fmla="*/ 0 h 712"/>
                  <a:gd name="T70" fmla="*/ 1 w 1321"/>
                  <a:gd name="T71" fmla="*/ 0 h 712"/>
                  <a:gd name="T72" fmla="*/ 1 w 1321"/>
                  <a:gd name="T73" fmla="*/ 0 h 712"/>
                  <a:gd name="T74" fmla="*/ 2 w 1321"/>
                  <a:gd name="T75" fmla="*/ 0 h 712"/>
                  <a:gd name="T76" fmla="*/ 2 w 1321"/>
                  <a:gd name="T77" fmla="*/ 0 h 712"/>
                  <a:gd name="T78" fmla="*/ 2 w 1321"/>
                  <a:gd name="T79" fmla="*/ 0 h 712"/>
                  <a:gd name="T80" fmla="*/ 3 w 1321"/>
                  <a:gd name="T81" fmla="*/ 0 h 712"/>
                  <a:gd name="T82" fmla="*/ 3 w 1321"/>
                  <a:gd name="T83" fmla="*/ 0 h 712"/>
                  <a:gd name="T84" fmla="*/ 3 w 1321"/>
                  <a:gd name="T85" fmla="*/ 0 h 712"/>
                  <a:gd name="T86" fmla="*/ 4 w 1321"/>
                  <a:gd name="T87" fmla="*/ 0 h 712"/>
                  <a:gd name="T88" fmla="*/ 4 w 1321"/>
                  <a:gd name="T89" fmla="*/ 0 h 712"/>
                  <a:gd name="T90" fmla="*/ 4 w 1321"/>
                  <a:gd name="T91" fmla="*/ 0 h 712"/>
                  <a:gd name="T92" fmla="*/ 4 w 1321"/>
                  <a:gd name="T93" fmla="*/ 0 h 712"/>
                  <a:gd name="T94" fmla="*/ 5 w 1321"/>
                  <a:gd name="T95" fmla="*/ 0 h 712"/>
                  <a:gd name="T96" fmla="*/ 5 w 1321"/>
                  <a:gd name="T97" fmla="*/ 0 h 712"/>
                  <a:gd name="T98" fmla="*/ 5 w 1321"/>
                  <a:gd name="T99" fmla="*/ 0 h 712"/>
                  <a:gd name="T100" fmla="*/ 6 w 1321"/>
                  <a:gd name="T101" fmla="*/ 0 h 712"/>
                  <a:gd name="T102" fmla="*/ 6 w 1321"/>
                  <a:gd name="T103" fmla="*/ 1 h 712"/>
                  <a:gd name="T104" fmla="*/ 6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en-US"/>
              </a:p>
            </p:txBody>
          </p:sp>
          <p:sp>
            <p:nvSpPr>
              <p:cNvPr id="81936" name="Text Box 16"/>
              <p:cNvSpPr txBox="1">
                <a:spLocks noChangeArrowheads="1"/>
              </p:cNvSpPr>
              <p:nvPr/>
            </p:nvSpPr>
            <p:spPr bwMode="gray">
              <a:xfrm>
                <a:off x="414" y="3184"/>
                <a:ext cx="87" cy="386"/>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4151" name="Text Box 17"/>
            <p:cNvSpPr txBox="1">
              <a:spLocks noChangeArrowheads="1"/>
            </p:cNvSpPr>
            <p:nvPr/>
          </p:nvSpPr>
          <p:spPr bwMode="auto">
            <a:xfrm>
              <a:off x="1584" y="3321"/>
              <a:ext cx="1728" cy="342"/>
            </a:xfrm>
            <a:prstGeom prst="rect">
              <a:avLst/>
            </a:prstGeom>
            <a:noFill/>
            <a:ln w="9525">
              <a:noFill/>
              <a:miter lim="800000"/>
              <a:headEnd/>
              <a:tailEnd/>
            </a:ln>
          </p:spPr>
          <p:txBody>
            <a:bodyPr>
              <a:spAutoFit/>
            </a:bodyPr>
            <a:lstStyle/>
            <a:p>
              <a:pPr>
                <a:spcBef>
                  <a:spcPct val="50000"/>
                </a:spcBef>
              </a:pPr>
              <a:endParaRPr lang="en-US" sz="2800"/>
            </a:p>
          </p:txBody>
        </p:sp>
      </p:grpSp>
      <p:sp>
        <p:nvSpPr>
          <p:cNvPr id="81938" name="WordArt 18"/>
          <p:cNvSpPr>
            <a:spLocks noChangeArrowheads="1" noChangeShapeType="1" noTextEdit="1"/>
          </p:cNvSpPr>
          <p:nvPr/>
        </p:nvSpPr>
        <p:spPr bwMode="auto">
          <a:xfrm>
            <a:off x="2032000" y="6005514"/>
            <a:ext cx="626533" cy="471487"/>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D</a:t>
            </a:r>
          </a:p>
        </p:txBody>
      </p:sp>
      <p:grpSp>
        <p:nvGrpSpPr>
          <p:cNvPr id="7" name="Group 19"/>
          <p:cNvGrpSpPr>
            <a:grpSpLocks/>
          </p:cNvGrpSpPr>
          <p:nvPr/>
        </p:nvGrpSpPr>
        <p:grpSpPr bwMode="auto">
          <a:xfrm>
            <a:off x="1524000" y="3617914"/>
            <a:ext cx="9855200" cy="1030287"/>
            <a:chOff x="192" y="2329"/>
            <a:chExt cx="5061" cy="574"/>
          </a:xfrm>
        </p:grpSpPr>
        <p:sp>
          <p:nvSpPr>
            <p:cNvPr id="4146" name="Rectangle 20"/>
            <p:cNvSpPr>
              <a:spLocks noChangeArrowheads="1"/>
            </p:cNvSpPr>
            <p:nvPr/>
          </p:nvSpPr>
          <p:spPr bwMode="gray">
            <a:xfrm flipH="1">
              <a:off x="480" y="2448"/>
              <a:ext cx="4773" cy="386"/>
            </a:xfrm>
            <a:prstGeom prst="rect">
              <a:avLst/>
            </a:prstGeom>
            <a:gradFill rotWithShape="1">
              <a:gsLst>
                <a:gs pos="0">
                  <a:srgbClr val="004B70">
                    <a:alpha val="79999"/>
                  </a:srgbClr>
                </a:gs>
                <a:gs pos="100000">
                  <a:srgbClr val="9942E0"/>
                </a:gs>
              </a:gsLst>
              <a:lin ang="0" scaled="1"/>
            </a:gradFill>
            <a:ln w="9525" algn="ctr">
              <a:noFill/>
              <a:miter lim="800000"/>
              <a:headEnd/>
              <a:tailEnd/>
            </a:ln>
          </p:spPr>
          <p:txBody>
            <a:bodyPr wrap="none" anchor="ctr"/>
            <a:lstStyle/>
            <a:p>
              <a:endParaRPr lang="en-US"/>
            </a:p>
          </p:txBody>
        </p:sp>
        <p:grpSp>
          <p:nvGrpSpPr>
            <p:cNvPr id="8" name="Group 21"/>
            <p:cNvGrpSpPr>
              <a:grpSpLocks/>
            </p:cNvGrpSpPr>
            <p:nvPr/>
          </p:nvGrpSpPr>
          <p:grpSpPr bwMode="auto">
            <a:xfrm>
              <a:off x="192" y="2329"/>
              <a:ext cx="756" cy="574"/>
              <a:chOff x="192" y="2273"/>
              <a:chExt cx="756" cy="574"/>
            </a:xfrm>
          </p:grpSpPr>
          <p:sp>
            <p:nvSpPr>
              <p:cNvPr id="4148" name="Oval 22"/>
              <p:cNvSpPr>
                <a:spLocks noChangeArrowheads="1"/>
              </p:cNvSpPr>
              <p:nvPr/>
            </p:nvSpPr>
            <p:spPr bwMode="gray">
              <a:xfrm>
                <a:off x="192" y="2304"/>
                <a:ext cx="756" cy="543"/>
              </a:xfrm>
              <a:prstGeom prst="ellipse">
                <a:avLst/>
              </a:prstGeom>
              <a:gradFill rotWithShape="1">
                <a:gsLst>
                  <a:gs pos="0">
                    <a:srgbClr val="9966FF"/>
                  </a:gs>
                  <a:gs pos="100000">
                    <a:srgbClr val="25193E"/>
                  </a:gs>
                </a:gsLst>
                <a:lin ang="5400000" scaled="1"/>
              </a:gradFill>
              <a:ln w="9525">
                <a:noFill/>
                <a:round/>
                <a:headEnd/>
                <a:tailEnd/>
              </a:ln>
            </p:spPr>
            <p:txBody>
              <a:bodyPr wrap="none" anchor="ctr"/>
              <a:lstStyle/>
              <a:p>
                <a:endParaRPr lang="en-US"/>
              </a:p>
            </p:txBody>
          </p:sp>
          <p:sp>
            <p:nvSpPr>
              <p:cNvPr id="4149" name="Freeform 23"/>
              <p:cNvSpPr>
                <a:spLocks/>
              </p:cNvSpPr>
              <p:nvPr/>
            </p:nvSpPr>
            <p:spPr bwMode="gray">
              <a:xfrm>
                <a:off x="270" y="2273"/>
                <a:ext cx="584" cy="205"/>
              </a:xfrm>
              <a:custGeom>
                <a:avLst/>
                <a:gdLst>
                  <a:gd name="T0" fmla="*/ 10 w 1321"/>
                  <a:gd name="T1" fmla="*/ 0 h 712"/>
                  <a:gd name="T2" fmla="*/ 10 w 1321"/>
                  <a:gd name="T3" fmla="*/ 0 h 712"/>
                  <a:gd name="T4" fmla="*/ 10 w 1321"/>
                  <a:gd name="T5" fmla="*/ 0 h 712"/>
                  <a:gd name="T6" fmla="*/ 10 w 1321"/>
                  <a:gd name="T7" fmla="*/ 0 h 712"/>
                  <a:gd name="T8" fmla="*/ 10 w 1321"/>
                  <a:gd name="T9" fmla="*/ 0 h 712"/>
                  <a:gd name="T10" fmla="*/ 10 w 1321"/>
                  <a:gd name="T11" fmla="*/ 0 h 712"/>
                  <a:gd name="T12" fmla="*/ 9 w 1321"/>
                  <a:gd name="T13" fmla="*/ 0 h 712"/>
                  <a:gd name="T14" fmla="*/ 9 w 1321"/>
                  <a:gd name="T15" fmla="*/ 0 h 712"/>
                  <a:gd name="T16" fmla="*/ 8 w 1321"/>
                  <a:gd name="T17" fmla="*/ 0 h 712"/>
                  <a:gd name="T18" fmla="*/ 8 w 1321"/>
                  <a:gd name="T19" fmla="*/ 0 h 712"/>
                  <a:gd name="T20" fmla="*/ 8 w 1321"/>
                  <a:gd name="T21" fmla="*/ 0 h 712"/>
                  <a:gd name="T22" fmla="*/ 7 w 1321"/>
                  <a:gd name="T23" fmla="*/ 0 h 712"/>
                  <a:gd name="T24" fmla="*/ 7 w 1321"/>
                  <a:gd name="T25" fmla="*/ 0 h 712"/>
                  <a:gd name="T26" fmla="*/ 6 w 1321"/>
                  <a:gd name="T27" fmla="*/ 0 h 712"/>
                  <a:gd name="T28" fmla="*/ 6 w 1321"/>
                  <a:gd name="T29" fmla="*/ 0 h 712"/>
                  <a:gd name="T30" fmla="*/ 4 w 1321"/>
                  <a:gd name="T31" fmla="*/ 0 h 712"/>
                  <a:gd name="T32" fmla="*/ 4 w 1321"/>
                  <a:gd name="T33" fmla="*/ 0 h 712"/>
                  <a:gd name="T34" fmla="*/ 3 w 1321"/>
                  <a:gd name="T35" fmla="*/ 0 h 712"/>
                  <a:gd name="T36" fmla="*/ 3 w 1321"/>
                  <a:gd name="T37" fmla="*/ 0 h 712"/>
                  <a:gd name="T38" fmla="*/ 2 w 1321"/>
                  <a:gd name="T39" fmla="*/ 0 h 712"/>
                  <a:gd name="T40" fmla="*/ 2 w 1321"/>
                  <a:gd name="T41" fmla="*/ 0 h 712"/>
                  <a:gd name="T42" fmla="*/ 1 w 1321"/>
                  <a:gd name="T43" fmla="*/ 0 h 712"/>
                  <a:gd name="T44" fmla="*/ 1 w 1321"/>
                  <a:gd name="T45" fmla="*/ 0 h 712"/>
                  <a:gd name="T46" fmla="*/ 1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1 w 1321"/>
                  <a:gd name="T67" fmla="*/ 0 h 712"/>
                  <a:gd name="T68" fmla="*/ 1 w 1321"/>
                  <a:gd name="T69" fmla="*/ 0 h 712"/>
                  <a:gd name="T70" fmla="*/ 2 w 1321"/>
                  <a:gd name="T71" fmla="*/ 0 h 712"/>
                  <a:gd name="T72" fmla="*/ 2 w 1321"/>
                  <a:gd name="T73" fmla="*/ 0 h 712"/>
                  <a:gd name="T74" fmla="*/ 3 w 1321"/>
                  <a:gd name="T75" fmla="*/ 0 h 712"/>
                  <a:gd name="T76" fmla="*/ 3 w 1321"/>
                  <a:gd name="T77" fmla="*/ 0 h 712"/>
                  <a:gd name="T78" fmla="*/ 4 w 1321"/>
                  <a:gd name="T79" fmla="*/ 0 h 712"/>
                  <a:gd name="T80" fmla="*/ 4 w 1321"/>
                  <a:gd name="T81" fmla="*/ 0 h 712"/>
                  <a:gd name="T82" fmla="*/ 5 w 1321"/>
                  <a:gd name="T83" fmla="*/ 0 h 712"/>
                  <a:gd name="T84" fmla="*/ 5 w 1321"/>
                  <a:gd name="T85" fmla="*/ 0 h 712"/>
                  <a:gd name="T86" fmla="*/ 6 w 1321"/>
                  <a:gd name="T87" fmla="*/ 0 h 712"/>
                  <a:gd name="T88" fmla="*/ 6 w 1321"/>
                  <a:gd name="T89" fmla="*/ 0 h 712"/>
                  <a:gd name="T90" fmla="*/ 7 w 1321"/>
                  <a:gd name="T91" fmla="*/ 0 h 712"/>
                  <a:gd name="T92" fmla="*/ 8 w 1321"/>
                  <a:gd name="T93" fmla="*/ 0 h 712"/>
                  <a:gd name="T94" fmla="*/ 8 w 1321"/>
                  <a:gd name="T95" fmla="*/ 0 h 712"/>
                  <a:gd name="T96" fmla="*/ 8 w 1321"/>
                  <a:gd name="T97" fmla="*/ 0 h 712"/>
                  <a:gd name="T98" fmla="*/ 9 w 1321"/>
                  <a:gd name="T99" fmla="*/ 0 h 712"/>
                  <a:gd name="T100" fmla="*/ 9 w 1321"/>
                  <a:gd name="T101" fmla="*/ 0 h 712"/>
                  <a:gd name="T102" fmla="*/ 10 w 1321"/>
                  <a:gd name="T103" fmla="*/ 0 h 712"/>
                  <a:gd name="T104" fmla="*/ 1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en-US"/>
              </a:p>
            </p:txBody>
          </p:sp>
        </p:grpSp>
      </p:grpSp>
      <p:grpSp>
        <p:nvGrpSpPr>
          <p:cNvPr id="9" name="Group 24"/>
          <p:cNvGrpSpPr>
            <a:grpSpLocks/>
          </p:cNvGrpSpPr>
          <p:nvPr/>
        </p:nvGrpSpPr>
        <p:grpSpPr bwMode="auto">
          <a:xfrm>
            <a:off x="1524000" y="3605213"/>
            <a:ext cx="1422400" cy="1016000"/>
            <a:chOff x="2304" y="2976"/>
            <a:chExt cx="756" cy="543"/>
          </a:xfrm>
        </p:grpSpPr>
        <p:sp>
          <p:nvSpPr>
            <p:cNvPr id="4144" name="Oval 25"/>
            <p:cNvSpPr>
              <a:spLocks noChangeArrowheads="1"/>
            </p:cNvSpPr>
            <p:nvPr/>
          </p:nvSpPr>
          <p:spPr bwMode="gray">
            <a:xfrm>
              <a:off x="2304" y="2976"/>
              <a:ext cx="756" cy="543"/>
            </a:xfrm>
            <a:prstGeom prst="ellipse">
              <a:avLst/>
            </a:prstGeom>
            <a:gradFill rotWithShape="1">
              <a:gsLst>
                <a:gs pos="0">
                  <a:srgbClr val="9966FF"/>
                </a:gs>
                <a:gs pos="100000">
                  <a:srgbClr val="25193E"/>
                </a:gs>
              </a:gsLst>
              <a:lin ang="5400000" scaled="1"/>
            </a:gradFill>
            <a:ln w="57150">
              <a:solidFill>
                <a:srgbClr val="FF0000"/>
              </a:solidFill>
              <a:round/>
              <a:headEnd/>
              <a:tailEnd/>
            </a:ln>
          </p:spPr>
          <p:txBody>
            <a:bodyPr wrap="none" anchor="ctr"/>
            <a:lstStyle/>
            <a:p>
              <a:endParaRPr lang="en-US"/>
            </a:p>
          </p:txBody>
        </p:sp>
        <p:sp>
          <p:nvSpPr>
            <p:cNvPr id="4145" name="Freeform 26"/>
            <p:cNvSpPr>
              <a:spLocks/>
            </p:cNvSpPr>
            <p:nvPr/>
          </p:nvSpPr>
          <p:spPr bwMode="gray">
            <a:xfrm>
              <a:off x="2400" y="2992"/>
              <a:ext cx="584" cy="205"/>
            </a:xfrm>
            <a:custGeom>
              <a:avLst/>
              <a:gdLst>
                <a:gd name="T0" fmla="*/ 10 w 1321"/>
                <a:gd name="T1" fmla="*/ 0 h 712"/>
                <a:gd name="T2" fmla="*/ 10 w 1321"/>
                <a:gd name="T3" fmla="*/ 0 h 712"/>
                <a:gd name="T4" fmla="*/ 10 w 1321"/>
                <a:gd name="T5" fmla="*/ 0 h 712"/>
                <a:gd name="T6" fmla="*/ 10 w 1321"/>
                <a:gd name="T7" fmla="*/ 0 h 712"/>
                <a:gd name="T8" fmla="*/ 10 w 1321"/>
                <a:gd name="T9" fmla="*/ 0 h 712"/>
                <a:gd name="T10" fmla="*/ 10 w 1321"/>
                <a:gd name="T11" fmla="*/ 0 h 712"/>
                <a:gd name="T12" fmla="*/ 9 w 1321"/>
                <a:gd name="T13" fmla="*/ 0 h 712"/>
                <a:gd name="T14" fmla="*/ 9 w 1321"/>
                <a:gd name="T15" fmla="*/ 0 h 712"/>
                <a:gd name="T16" fmla="*/ 8 w 1321"/>
                <a:gd name="T17" fmla="*/ 0 h 712"/>
                <a:gd name="T18" fmla="*/ 8 w 1321"/>
                <a:gd name="T19" fmla="*/ 0 h 712"/>
                <a:gd name="T20" fmla="*/ 8 w 1321"/>
                <a:gd name="T21" fmla="*/ 0 h 712"/>
                <a:gd name="T22" fmla="*/ 7 w 1321"/>
                <a:gd name="T23" fmla="*/ 0 h 712"/>
                <a:gd name="T24" fmla="*/ 7 w 1321"/>
                <a:gd name="T25" fmla="*/ 0 h 712"/>
                <a:gd name="T26" fmla="*/ 6 w 1321"/>
                <a:gd name="T27" fmla="*/ 0 h 712"/>
                <a:gd name="T28" fmla="*/ 6 w 1321"/>
                <a:gd name="T29" fmla="*/ 0 h 712"/>
                <a:gd name="T30" fmla="*/ 4 w 1321"/>
                <a:gd name="T31" fmla="*/ 0 h 712"/>
                <a:gd name="T32" fmla="*/ 4 w 1321"/>
                <a:gd name="T33" fmla="*/ 0 h 712"/>
                <a:gd name="T34" fmla="*/ 3 w 1321"/>
                <a:gd name="T35" fmla="*/ 0 h 712"/>
                <a:gd name="T36" fmla="*/ 3 w 1321"/>
                <a:gd name="T37" fmla="*/ 0 h 712"/>
                <a:gd name="T38" fmla="*/ 2 w 1321"/>
                <a:gd name="T39" fmla="*/ 0 h 712"/>
                <a:gd name="T40" fmla="*/ 2 w 1321"/>
                <a:gd name="T41" fmla="*/ 0 h 712"/>
                <a:gd name="T42" fmla="*/ 1 w 1321"/>
                <a:gd name="T43" fmla="*/ 0 h 712"/>
                <a:gd name="T44" fmla="*/ 1 w 1321"/>
                <a:gd name="T45" fmla="*/ 0 h 712"/>
                <a:gd name="T46" fmla="*/ 1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1 w 1321"/>
                <a:gd name="T67" fmla="*/ 0 h 712"/>
                <a:gd name="T68" fmla="*/ 1 w 1321"/>
                <a:gd name="T69" fmla="*/ 0 h 712"/>
                <a:gd name="T70" fmla="*/ 2 w 1321"/>
                <a:gd name="T71" fmla="*/ 0 h 712"/>
                <a:gd name="T72" fmla="*/ 2 w 1321"/>
                <a:gd name="T73" fmla="*/ 0 h 712"/>
                <a:gd name="T74" fmla="*/ 3 w 1321"/>
                <a:gd name="T75" fmla="*/ 0 h 712"/>
                <a:gd name="T76" fmla="*/ 3 w 1321"/>
                <a:gd name="T77" fmla="*/ 0 h 712"/>
                <a:gd name="T78" fmla="*/ 4 w 1321"/>
                <a:gd name="T79" fmla="*/ 0 h 712"/>
                <a:gd name="T80" fmla="*/ 4 w 1321"/>
                <a:gd name="T81" fmla="*/ 0 h 712"/>
                <a:gd name="T82" fmla="*/ 5 w 1321"/>
                <a:gd name="T83" fmla="*/ 0 h 712"/>
                <a:gd name="T84" fmla="*/ 5 w 1321"/>
                <a:gd name="T85" fmla="*/ 0 h 712"/>
                <a:gd name="T86" fmla="*/ 6 w 1321"/>
                <a:gd name="T87" fmla="*/ 0 h 712"/>
                <a:gd name="T88" fmla="*/ 6 w 1321"/>
                <a:gd name="T89" fmla="*/ 0 h 712"/>
                <a:gd name="T90" fmla="*/ 7 w 1321"/>
                <a:gd name="T91" fmla="*/ 0 h 712"/>
                <a:gd name="T92" fmla="*/ 8 w 1321"/>
                <a:gd name="T93" fmla="*/ 0 h 712"/>
                <a:gd name="T94" fmla="*/ 8 w 1321"/>
                <a:gd name="T95" fmla="*/ 0 h 712"/>
                <a:gd name="T96" fmla="*/ 8 w 1321"/>
                <a:gd name="T97" fmla="*/ 0 h 712"/>
                <a:gd name="T98" fmla="*/ 9 w 1321"/>
                <a:gd name="T99" fmla="*/ 0 h 712"/>
                <a:gd name="T100" fmla="*/ 9 w 1321"/>
                <a:gd name="T101" fmla="*/ 0 h 712"/>
                <a:gd name="T102" fmla="*/ 10 w 1321"/>
                <a:gd name="T103" fmla="*/ 0 h 712"/>
                <a:gd name="T104" fmla="*/ 1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en-US"/>
            </a:p>
          </p:txBody>
        </p:sp>
      </p:grpSp>
      <p:sp>
        <p:nvSpPr>
          <p:cNvPr id="81947" name="WordArt 27"/>
          <p:cNvSpPr>
            <a:spLocks noChangeArrowheads="1" noChangeShapeType="1" noTextEdit="1"/>
          </p:cNvSpPr>
          <p:nvPr/>
        </p:nvSpPr>
        <p:spPr bwMode="auto">
          <a:xfrm>
            <a:off x="2032000" y="4953000"/>
            <a:ext cx="626533" cy="51435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C</a:t>
            </a:r>
          </a:p>
        </p:txBody>
      </p:sp>
      <p:grpSp>
        <p:nvGrpSpPr>
          <p:cNvPr id="10" name="Group 28"/>
          <p:cNvGrpSpPr>
            <a:grpSpLocks/>
          </p:cNvGrpSpPr>
          <p:nvPr/>
        </p:nvGrpSpPr>
        <p:grpSpPr bwMode="auto">
          <a:xfrm>
            <a:off x="1422400" y="2386014"/>
            <a:ext cx="9855200" cy="1119187"/>
            <a:chOff x="768" y="968"/>
            <a:chExt cx="3840" cy="671"/>
          </a:xfrm>
        </p:grpSpPr>
        <p:grpSp>
          <p:nvGrpSpPr>
            <p:cNvPr id="11" name="Group 29"/>
            <p:cNvGrpSpPr>
              <a:grpSpLocks/>
            </p:cNvGrpSpPr>
            <p:nvPr/>
          </p:nvGrpSpPr>
          <p:grpSpPr bwMode="auto">
            <a:xfrm>
              <a:off x="768" y="968"/>
              <a:ext cx="3840" cy="671"/>
              <a:chOff x="144" y="968"/>
              <a:chExt cx="4656" cy="671"/>
            </a:xfrm>
          </p:grpSpPr>
          <p:sp>
            <p:nvSpPr>
              <p:cNvPr id="4138" name="Rectangle 30"/>
              <p:cNvSpPr>
                <a:spLocks noChangeArrowheads="1"/>
              </p:cNvSpPr>
              <p:nvPr/>
            </p:nvSpPr>
            <p:spPr bwMode="gray">
              <a:xfrm flipH="1">
                <a:off x="432" y="1164"/>
                <a:ext cx="4368" cy="453"/>
              </a:xfrm>
              <a:prstGeom prst="rect">
                <a:avLst/>
              </a:prstGeom>
              <a:gradFill rotWithShape="1">
                <a:gsLst>
                  <a:gs pos="0">
                    <a:srgbClr val="004B70">
                      <a:alpha val="79999"/>
                    </a:srgbClr>
                  </a:gs>
                  <a:gs pos="100000">
                    <a:srgbClr val="E98931"/>
                  </a:gs>
                </a:gsLst>
                <a:lin ang="0" scaled="1"/>
              </a:gradFill>
              <a:ln w="9525" algn="ctr">
                <a:noFill/>
                <a:miter lim="800000"/>
                <a:headEnd/>
                <a:tailEnd/>
              </a:ln>
            </p:spPr>
            <p:txBody>
              <a:bodyPr wrap="none" anchor="ctr"/>
              <a:lstStyle/>
              <a:p>
                <a:endParaRPr lang="en-US"/>
              </a:p>
            </p:txBody>
          </p:sp>
          <p:grpSp>
            <p:nvGrpSpPr>
              <p:cNvPr id="12" name="Group 31"/>
              <p:cNvGrpSpPr>
                <a:grpSpLocks/>
              </p:cNvGrpSpPr>
              <p:nvPr/>
            </p:nvGrpSpPr>
            <p:grpSpPr bwMode="auto">
              <a:xfrm flipH="1">
                <a:off x="144" y="968"/>
                <a:ext cx="692" cy="671"/>
                <a:chOff x="1488" y="1940"/>
                <a:chExt cx="432" cy="460"/>
              </a:xfrm>
            </p:grpSpPr>
            <p:grpSp>
              <p:nvGrpSpPr>
                <p:cNvPr id="13" name="Group 32"/>
                <p:cNvGrpSpPr>
                  <a:grpSpLocks/>
                </p:cNvGrpSpPr>
                <p:nvPr/>
              </p:nvGrpSpPr>
              <p:grpSpPr bwMode="auto">
                <a:xfrm>
                  <a:off x="1488" y="1968"/>
                  <a:ext cx="432" cy="432"/>
                  <a:chOff x="2016" y="1920"/>
                  <a:chExt cx="1680" cy="1680"/>
                </a:xfrm>
              </p:grpSpPr>
              <p:sp>
                <p:nvSpPr>
                  <p:cNvPr id="4142" name="Oval 33"/>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w="9525">
                    <a:noFill/>
                    <a:round/>
                    <a:headEnd/>
                    <a:tailEnd/>
                  </a:ln>
                </p:spPr>
                <p:txBody>
                  <a:bodyPr wrap="none" anchor="ctr"/>
                  <a:lstStyle/>
                  <a:p>
                    <a:endParaRPr lang="en-US"/>
                  </a:p>
                </p:txBody>
              </p:sp>
              <p:sp>
                <p:nvSpPr>
                  <p:cNvPr id="4143" name="Freeform 34"/>
                  <p:cNvSpPr>
                    <a:spLocks/>
                  </p:cNvSpPr>
                  <p:nvPr/>
                </p:nvSpPr>
                <p:spPr bwMode="gray">
                  <a:xfrm>
                    <a:off x="2208" y="1948"/>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w="0">
                    <a:noFill/>
                    <a:round/>
                    <a:headEnd/>
                    <a:tailEnd/>
                  </a:ln>
                </p:spPr>
                <p:txBody>
                  <a:bodyPr/>
                  <a:lstStyle/>
                  <a:p>
                    <a:endParaRPr lang="en-US"/>
                  </a:p>
                </p:txBody>
              </p:sp>
            </p:grpSp>
            <p:sp>
              <p:nvSpPr>
                <p:cNvPr id="81955" name="Text Box 35"/>
                <p:cNvSpPr txBox="1">
                  <a:spLocks noChangeArrowheads="1"/>
                </p:cNvSpPr>
                <p:nvPr/>
              </p:nvSpPr>
              <p:spPr bwMode="gray">
                <a:xfrm>
                  <a:off x="1696" y="1940"/>
                  <a:ext cx="54" cy="291"/>
                </a:xfrm>
                <a:prstGeom prst="rect">
                  <a:avLst/>
                </a:prstGeom>
                <a:noFill/>
                <a:ln>
                  <a:noFill/>
                </a:ln>
                <a:effectLst/>
                <a:extLst/>
              </p:spPr>
              <p:txBody>
                <a:bodyPr wrap="none">
                  <a:spAutoFit/>
                </a:bodyPr>
                <a:lstStyle/>
                <a:p>
                  <a:pPr algn="ctr">
                    <a:defRPr/>
                  </a:pPr>
                  <a:endParaRPr lang="en-US" sz="4000" b="1">
                    <a:solidFill>
                      <a:srgbClr val="000000"/>
                    </a:solidFill>
                    <a:effectLst>
                      <a:outerShdw blurRad="38100" dist="38100" dir="2700000" algn="tl">
                        <a:srgbClr val="C0C0C0"/>
                      </a:outerShdw>
                    </a:effectLst>
                    <a:latin typeface="Verdana" pitchFamily="34" charset="0"/>
                  </a:endParaRPr>
                </a:p>
              </p:txBody>
            </p:sp>
          </p:grpSp>
        </p:grpSp>
        <p:sp>
          <p:nvSpPr>
            <p:cNvPr id="4137" name="Text Box 36"/>
            <p:cNvSpPr txBox="1">
              <a:spLocks noChangeArrowheads="1"/>
            </p:cNvSpPr>
            <p:nvPr/>
          </p:nvSpPr>
          <p:spPr bwMode="auto">
            <a:xfrm>
              <a:off x="1584" y="1248"/>
              <a:ext cx="2976" cy="311"/>
            </a:xfrm>
            <a:prstGeom prst="rect">
              <a:avLst/>
            </a:prstGeom>
            <a:noFill/>
            <a:ln w="9525">
              <a:noFill/>
              <a:miter lim="800000"/>
              <a:headEnd/>
              <a:tailEnd/>
            </a:ln>
          </p:spPr>
          <p:txBody>
            <a:bodyPr>
              <a:spAutoFit/>
            </a:bodyPr>
            <a:lstStyle/>
            <a:p>
              <a:pPr>
                <a:spcBef>
                  <a:spcPct val="50000"/>
                </a:spcBef>
              </a:pPr>
              <a:endParaRPr lang="en-US" sz="2800"/>
            </a:p>
          </p:txBody>
        </p:sp>
      </p:grpSp>
      <p:sp>
        <p:nvSpPr>
          <p:cNvPr id="81957" name="WordArt 37"/>
          <p:cNvSpPr>
            <a:spLocks noChangeArrowheads="1" noChangeShapeType="1" noTextEdit="1"/>
          </p:cNvSpPr>
          <p:nvPr/>
        </p:nvSpPr>
        <p:spPr bwMode="auto">
          <a:xfrm>
            <a:off x="1828800" y="2743200"/>
            <a:ext cx="654051" cy="446088"/>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A</a:t>
            </a:r>
          </a:p>
        </p:txBody>
      </p:sp>
      <p:sp>
        <p:nvSpPr>
          <p:cNvPr id="4106" name="Text Box 38"/>
          <p:cNvSpPr txBox="1">
            <a:spLocks noChangeArrowheads="1"/>
          </p:cNvSpPr>
          <p:nvPr/>
        </p:nvSpPr>
        <p:spPr bwMode="auto">
          <a:xfrm>
            <a:off x="304800" y="1295401"/>
            <a:ext cx="11582400" cy="519113"/>
          </a:xfrm>
          <a:prstGeom prst="rect">
            <a:avLst/>
          </a:prstGeom>
          <a:noFill/>
          <a:ln w="9525">
            <a:noFill/>
            <a:miter lim="800000"/>
            <a:headEnd/>
            <a:tailEnd/>
          </a:ln>
        </p:spPr>
        <p:txBody>
          <a:bodyPr>
            <a:spAutoFit/>
          </a:bodyPr>
          <a:lstStyle/>
          <a:p>
            <a:pPr>
              <a:spcBef>
                <a:spcPct val="50000"/>
              </a:spcBef>
            </a:pPr>
            <a:endParaRPr lang="en-US" sz="2800">
              <a:latin typeface="Times New Roman" pitchFamily="18" charset="0"/>
            </a:endParaRPr>
          </a:p>
        </p:txBody>
      </p:sp>
      <p:sp>
        <p:nvSpPr>
          <p:cNvPr id="4107" name="Text Box 39"/>
          <p:cNvSpPr txBox="1">
            <a:spLocks noChangeArrowheads="1"/>
          </p:cNvSpPr>
          <p:nvPr/>
        </p:nvSpPr>
        <p:spPr bwMode="auto">
          <a:xfrm>
            <a:off x="1727200" y="1143001"/>
            <a:ext cx="10464800" cy="519113"/>
          </a:xfrm>
          <a:prstGeom prst="rect">
            <a:avLst/>
          </a:prstGeom>
          <a:noFill/>
          <a:ln w="9525">
            <a:noFill/>
            <a:miter lim="800000"/>
            <a:headEnd/>
            <a:tailEnd/>
          </a:ln>
        </p:spPr>
        <p:txBody>
          <a:bodyPr>
            <a:spAutoFit/>
          </a:bodyPr>
          <a:lstStyle/>
          <a:p>
            <a:pPr>
              <a:spcBef>
                <a:spcPct val="50000"/>
              </a:spcBef>
            </a:pPr>
            <a:endParaRPr lang="en-US" sz="2800">
              <a:latin typeface="Times New Roman" pitchFamily="18" charset="0"/>
            </a:endParaRPr>
          </a:p>
        </p:txBody>
      </p:sp>
      <p:sp>
        <p:nvSpPr>
          <p:cNvPr id="4108" name="Text Box 40"/>
          <p:cNvSpPr txBox="1">
            <a:spLocks noChangeArrowheads="1"/>
          </p:cNvSpPr>
          <p:nvPr/>
        </p:nvSpPr>
        <p:spPr bwMode="auto">
          <a:xfrm>
            <a:off x="1930400" y="1295401"/>
            <a:ext cx="10464800" cy="519113"/>
          </a:xfrm>
          <a:prstGeom prst="rect">
            <a:avLst/>
          </a:prstGeom>
          <a:noFill/>
          <a:ln w="9525">
            <a:noFill/>
            <a:miter lim="800000"/>
            <a:headEnd/>
            <a:tailEnd/>
          </a:ln>
        </p:spPr>
        <p:txBody>
          <a:bodyPr>
            <a:spAutoFit/>
          </a:bodyPr>
          <a:lstStyle/>
          <a:p>
            <a:pPr>
              <a:spcBef>
                <a:spcPct val="50000"/>
              </a:spcBef>
            </a:pPr>
            <a:endParaRPr lang="en-US" sz="2800">
              <a:latin typeface="Times New Roman" pitchFamily="18" charset="0"/>
            </a:endParaRPr>
          </a:p>
        </p:txBody>
      </p:sp>
      <p:sp>
        <p:nvSpPr>
          <p:cNvPr id="4109" name="Text Box 41"/>
          <p:cNvSpPr txBox="1">
            <a:spLocks noChangeArrowheads="1"/>
          </p:cNvSpPr>
          <p:nvPr/>
        </p:nvSpPr>
        <p:spPr bwMode="auto">
          <a:xfrm>
            <a:off x="1727200" y="1295401"/>
            <a:ext cx="10464800" cy="519113"/>
          </a:xfrm>
          <a:prstGeom prst="rect">
            <a:avLst/>
          </a:prstGeom>
          <a:noFill/>
          <a:ln w="9525">
            <a:noFill/>
            <a:miter lim="800000"/>
            <a:headEnd/>
            <a:tailEnd/>
          </a:ln>
        </p:spPr>
        <p:txBody>
          <a:bodyPr>
            <a:spAutoFit/>
          </a:bodyPr>
          <a:lstStyle/>
          <a:p>
            <a:pPr>
              <a:spcBef>
                <a:spcPct val="50000"/>
              </a:spcBef>
            </a:pPr>
            <a:endParaRPr lang="en-US" sz="2800">
              <a:latin typeface="Times New Roman" pitchFamily="18" charset="0"/>
            </a:endParaRPr>
          </a:p>
        </p:txBody>
      </p:sp>
      <p:sp>
        <p:nvSpPr>
          <p:cNvPr id="4110" name="Text Box 42"/>
          <p:cNvSpPr txBox="1">
            <a:spLocks noChangeArrowheads="1"/>
          </p:cNvSpPr>
          <p:nvPr/>
        </p:nvSpPr>
        <p:spPr bwMode="auto">
          <a:xfrm>
            <a:off x="2336800" y="1600201"/>
            <a:ext cx="10464800" cy="519113"/>
          </a:xfrm>
          <a:prstGeom prst="rect">
            <a:avLst/>
          </a:prstGeom>
          <a:noFill/>
          <a:ln w="9525">
            <a:noFill/>
            <a:miter lim="800000"/>
            <a:headEnd/>
            <a:tailEnd/>
          </a:ln>
        </p:spPr>
        <p:txBody>
          <a:bodyPr>
            <a:spAutoFit/>
          </a:bodyPr>
          <a:lstStyle/>
          <a:p>
            <a:pPr>
              <a:spcBef>
                <a:spcPct val="50000"/>
              </a:spcBef>
            </a:pPr>
            <a:endParaRPr lang="en-US" sz="2800">
              <a:latin typeface="Times New Roman" pitchFamily="18" charset="0"/>
            </a:endParaRPr>
          </a:p>
        </p:txBody>
      </p:sp>
      <p:sp>
        <p:nvSpPr>
          <p:cNvPr id="4111" name="Rectangle 43"/>
          <p:cNvSpPr>
            <a:spLocks noChangeArrowheads="1"/>
          </p:cNvSpPr>
          <p:nvPr/>
        </p:nvSpPr>
        <p:spPr bwMode="auto">
          <a:xfrm>
            <a:off x="0" y="0"/>
            <a:ext cx="184731" cy="369332"/>
          </a:xfrm>
          <a:prstGeom prst="rect">
            <a:avLst/>
          </a:prstGeom>
          <a:noFill/>
          <a:ln w="9525">
            <a:noFill/>
            <a:miter lim="800000"/>
            <a:headEnd/>
            <a:tailEnd/>
          </a:ln>
        </p:spPr>
        <p:txBody>
          <a:bodyPr wrap="none" anchor="ctr">
            <a:spAutoFit/>
          </a:bodyPr>
          <a:lstStyle/>
          <a:p>
            <a:endParaRPr lang="en-US"/>
          </a:p>
        </p:txBody>
      </p:sp>
      <p:sp>
        <p:nvSpPr>
          <p:cNvPr id="4112" name="Rectangle 44"/>
          <p:cNvSpPr>
            <a:spLocks noChangeArrowheads="1"/>
          </p:cNvSpPr>
          <p:nvPr/>
        </p:nvSpPr>
        <p:spPr bwMode="auto">
          <a:xfrm>
            <a:off x="0" y="3233738"/>
            <a:ext cx="184731" cy="369332"/>
          </a:xfrm>
          <a:prstGeom prst="rect">
            <a:avLst/>
          </a:prstGeom>
          <a:noFill/>
          <a:ln w="9525">
            <a:noFill/>
            <a:miter lim="800000"/>
            <a:headEnd/>
            <a:tailEnd/>
          </a:ln>
        </p:spPr>
        <p:txBody>
          <a:bodyPr wrap="none" anchor="ctr">
            <a:spAutoFit/>
          </a:bodyPr>
          <a:lstStyle/>
          <a:p>
            <a:endParaRPr lang="en-US"/>
          </a:p>
        </p:txBody>
      </p:sp>
      <p:sp>
        <p:nvSpPr>
          <p:cNvPr id="4113" name="Rectangle 45"/>
          <p:cNvSpPr>
            <a:spLocks noChangeArrowheads="1"/>
          </p:cNvSpPr>
          <p:nvPr/>
        </p:nvSpPr>
        <p:spPr bwMode="auto">
          <a:xfrm>
            <a:off x="0" y="3219450"/>
            <a:ext cx="184731" cy="369332"/>
          </a:xfrm>
          <a:prstGeom prst="rect">
            <a:avLst/>
          </a:prstGeom>
          <a:noFill/>
          <a:ln w="9525">
            <a:noFill/>
            <a:miter lim="800000"/>
            <a:headEnd/>
            <a:tailEnd/>
          </a:ln>
        </p:spPr>
        <p:txBody>
          <a:bodyPr wrap="none" anchor="ctr">
            <a:spAutoFit/>
          </a:bodyPr>
          <a:lstStyle/>
          <a:p>
            <a:endParaRPr lang="en-US"/>
          </a:p>
        </p:txBody>
      </p:sp>
      <p:sp>
        <p:nvSpPr>
          <p:cNvPr id="4114" name="Rectangle 46"/>
          <p:cNvSpPr>
            <a:spLocks noChangeArrowheads="1"/>
          </p:cNvSpPr>
          <p:nvPr/>
        </p:nvSpPr>
        <p:spPr bwMode="auto">
          <a:xfrm>
            <a:off x="0" y="3219450"/>
            <a:ext cx="184731" cy="369332"/>
          </a:xfrm>
          <a:prstGeom prst="rect">
            <a:avLst/>
          </a:prstGeom>
          <a:noFill/>
          <a:ln w="9525">
            <a:noFill/>
            <a:miter lim="800000"/>
            <a:headEnd/>
            <a:tailEnd/>
          </a:ln>
        </p:spPr>
        <p:txBody>
          <a:bodyPr wrap="none" anchor="ctr">
            <a:spAutoFit/>
          </a:bodyPr>
          <a:lstStyle/>
          <a:p>
            <a:endParaRPr lang="en-US"/>
          </a:p>
        </p:txBody>
      </p:sp>
      <p:sp>
        <p:nvSpPr>
          <p:cNvPr id="4115" name="Rectangle 47"/>
          <p:cNvSpPr>
            <a:spLocks noChangeArrowheads="1"/>
          </p:cNvSpPr>
          <p:nvPr/>
        </p:nvSpPr>
        <p:spPr bwMode="auto">
          <a:xfrm>
            <a:off x="0" y="3219450"/>
            <a:ext cx="184731" cy="369332"/>
          </a:xfrm>
          <a:prstGeom prst="rect">
            <a:avLst/>
          </a:prstGeom>
          <a:noFill/>
          <a:ln w="9525">
            <a:noFill/>
            <a:miter lim="800000"/>
            <a:headEnd/>
            <a:tailEnd/>
          </a:ln>
        </p:spPr>
        <p:txBody>
          <a:bodyPr wrap="none" anchor="ctr">
            <a:spAutoFit/>
          </a:bodyPr>
          <a:lstStyle/>
          <a:p>
            <a:endParaRPr lang="en-US"/>
          </a:p>
        </p:txBody>
      </p:sp>
      <p:sp>
        <p:nvSpPr>
          <p:cNvPr id="4116" name="Rectangle 48"/>
          <p:cNvSpPr>
            <a:spLocks noChangeArrowheads="1"/>
          </p:cNvSpPr>
          <p:nvPr/>
        </p:nvSpPr>
        <p:spPr bwMode="auto">
          <a:xfrm>
            <a:off x="0" y="3219450"/>
            <a:ext cx="184731" cy="369332"/>
          </a:xfrm>
          <a:prstGeom prst="rect">
            <a:avLst/>
          </a:prstGeom>
          <a:noFill/>
          <a:ln w="9525">
            <a:noFill/>
            <a:miter lim="800000"/>
            <a:headEnd/>
            <a:tailEnd/>
          </a:ln>
        </p:spPr>
        <p:txBody>
          <a:bodyPr wrap="none" anchor="ctr">
            <a:spAutoFit/>
          </a:bodyPr>
          <a:lstStyle/>
          <a:p>
            <a:endParaRPr lang="en-US"/>
          </a:p>
        </p:txBody>
      </p:sp>
      <p:sp>
        <p:nvSpPr>
          <p:cNvPr id="4117" name="Rectangle 49"/>
          <p:cNvSpPr>
            <a:spLocks noChangeArrowheads="1"/>
          </p:cNvSpPr>
          <p:nvPr/>
        </p:nvSpPr>
        <p:spPr bwMode="auto">
          <a:xfrm>
            <a:off x="0" y="3219450"/>
            <a:ext cx="184731" cy="369332"/>
          </a:xfrm>
          <a:prstGeom prst="rect">
            <a:avLst/>
          </a:prstGeom>
          <a:noFill/>
          <a:ln w="9525">
            <a:noFill/>
            <a:miter lim="800000"/>
            <a:headEnd/>
            <a:tailEnd/>
          </a:ln>
        </p:spPr>
        <p:txBody>
          <a:bodyPr wrap="none" anchor="ctr">
            <a:spAutoFit/>
          </a:bodyPr>
          <a:lstStyle/>
          <a:p>
            <a:endParaRPr lang="en-US"/>
          </a:p>
        </p:txBody>
      </p:sp>
      <p:sp>
        <p:nvSpPr>
          <p:cNvPr id="4118" name="Rectangle 50"/>
          <p:cNvSpPr>
            <a:spLocks noChangeArrowheads="1"/>
          </p:cNvSpPr>
          <p:nvPr/>
        </p:nvSpPr>
        <p:spPr bwMode="auto">
          <a:xfrm>
            <a:off x="0" y="3214688"/>
            <a:ext cx="184731" cy="369332"/>
          </a:xfrm>
          <a:prstGeom prst="rect">
            <a:avLst/>
          </a:prstGeom>
          <a:noFill/>
          <a:ln w="9525">
            <a:noFill/>
            <a:miter lim="800000"/>
            <a:headEnd/>
            <a:tailEnd/>
          </a:ln>
        </p:spPr>
        <p:txBody>
          <a:bodyPr wrap="none" anchor="ctr">
            <a:spAutoFit/>
          </a:bodyPr>
          <a:lstStyle/>
          <a:p>
            <a:endParaRPr lang="en-US"/>
          </a:p>
        </p:txBody>
      </p:sp>
      <p:sp>
        <p:nvSpPr>
          <p:cNvPr id="81972" name="Rectangle 52"/>
          <p:cNvSpPr>
            <a:spLocks noChangeArrowheads="1"/>
          </p:cNvSpPr>
          <p:nvPr/>
        </p:nvSpPr>
        <p:spPr bwMode="auto">
          <a:xfrm>
            <a:off x="3132668" y="2892426"/>
            <a:ext cx="1047082" cy="523220"/>
          </a:xfrm>
          <a:prstGeom prst="rect">
            <a:avLst/>
          </a:prstGeom>
          <a:noFill/>
          <a:ln w="9525">
            <a:noFill/>
            <a:miter lim="800000"/>
            <a:headEnd/>
            <a:tailEnd/>
          </a:ln>
        </p:spPr>
        <p:txBody>
          <a:bodyPr wrap="none">
            <a:spAutoFit/>
          </a:bodyPr>
          <a:lstStyle/>
          <a:p>
            <a:pPr>
              <a:spcBef>
                <a:spcPct val="20000"/>
              </a:spcBef>
            </a:pPr>
            <a:r>
              <a:rPr lang="en-US" sz="2800" b="1"/>
              <a:t>Bút kí</a:t>
            </a:r>
            <a:endParaRPr lang="en-US" sz="3800" b="1">
              <a:latin typeface="Times New Roman" pitchFamily="18" charset="0"/>
            </a:endParaRPr>
          </a:p>
        </p:txBody>
      </p:sp>
      <p:sp>
        <p:nvSpPr>
          <p:cNvPr id="81973" name="Rectangle 53"/>
          <p:cNvSpPr>
            <a:spLocks noChangeArrowheads="1"/>
          </p:cNvSpPr>
          <p:nvPr/>
        </p:nvSpPr>
        <p:spPr bwMode="auto">
          <a:xfrm>
            <a:off x="3454400" y="5010151"/>
            <a:ext cx="1885388" cy="523220"/>
          </a:xfrm>
          <a:prstGeom prst="rect">
            <a:avLst/>
          </a:prstGeom>
          <a:noFill/>
          <a:ln w="9525">
            <a:noFill/>
            <a:miter lim="800000"/>
            <a:headEnd/>
            <a:tailEnd/>
          </a:ln>
        </p:spPr>
        <p:txBody>
          <a:bodyPr wrap="none">
            <a:spAutoFit/>
          </a:bodyPr>
          <a:lstStyle/>
          <a:p>
            <a:pPr>
              <a:spcBef>
                <a:spcPct val="50000"/>
              </a:spcBef>
            </a:pPr>
            <a:r>
              <a:rPr lang="en-US" sz="2800" b="1"/>
              <a:t>Tiểu thuyết</a:t>
            </a:r>
            <a:endParaRPr lang="en-US" sz="3800" b="1"/>
          </a:p>
        </p:txBody>
      </p:sp>
      <p:sp>
        <p:nvSpPr>
          <p:cNvPr id="81974" name="Rectangle 54"/>
          <p:cNvSpPr>
            <a:spLocks noChangeArrowheads="1"/>
          </p:cNvSpPr>
          <p:nvPr/>
        </p:nvSpPr>
        <p:spPr bwMode="auto">
          <a:xfrm>
            <a:off x="3323167" y="3965576"/>
            <a:ext cx="8157633" cy="519113"/>
          </a:xfrm>
          <a:prstGeom prst="rect">
            <a:avLst/>
          </a:prstGeom>
          <a:noFill/>
          <a:ln w="9525">
            <a:noFill/>
            <a:miter lim="800000"/>
            <a:headEnd/>
            <a:tailEnd/>
          </a:ln>
        </p:spPr>
        <p:txBody>
          <a:bodyPr>
            <a:spAutoFit/>
          </a:bodyPr>
          <a:lstStyle/>
          <a:p>
            <a:pPr>
              <a:spcBef>
                <a:spcPct val="50000"/>
              </a:spcBef>
            </a:pPr>
            <a:r>
              <a:rPr lang="en-US" sz="2800" b="1"/>
              <a:t>Truyện ngắn trữ tình </a:t>
            </a:r>
          </a:p>
        </p:txBody>
      </p:sp>
      <p:sp>
        <p:nvSpPr>
          <p:cNvPr id="81975" name="Rectangle 55"/>
          <p:cNvSpPr>
            <a:spLocks noChangeArrowheads="1"/>
          </p:cNvSpPr>
          <p:nvPr/>
        </p:nvSpPr>
        <p:spPr bwMode="auto">
          <a:xfrm>
            <a:off x="3335867" y="5807076"/>
            <a:ext cx="1501565" cy="1554272"/>
          </a:xfrm>
          <a:prstGeom prst="rect">
            <a:avLst/>
          </a:prstGeom>
          <a:noFill/>
          <a:ln w="9525">
            <a:noFill/>
            <a:miter lim="800000"/>
            <a:headEnd/>
            <a:tailEnd/>
          </a:ln>
        </p:spPr>
        <p:txBody>
          <a:bodyPr wrap="none">
            <a:spAutoFit/>
          </a:bodyPr>
          <a:lstStyle/>
          <a:p>
            <a:pPr>
              <a:spcBef>
                <a:spcPct val="50000"/>
              </a:spcBef>
            </a:pPr>
            <a:r>
              <a:rPr lang="en-US" sz="3800" b="1">
                <a:latin typeface="Times New Roman" pitchFamily="18" charset="0"/>
              </a:rPr>
              <a:t> </a:t>
            </a:r>
            <a:r>
              <a:rPr lang="en-US" sz="2800" b="1"/>
              <a:t>Tuỳ bút </a:t>
            </a:r>
            <a:endParaRPr lang="en-US" sz="3800" b="1">
              <a:latin typeface="Times New Roman" pitchFamily="18" charset="0"/>
            </a:endParaRPr>
          </a:p>
          <a:p>
            <a:pPr>
              <a:spcBef>
                <a:spcPct val="50000"/>
              </a:spcBef>
            </a:pPr>
            <a:endParaRPr lang="en-US" sz="3800" b="1"/>
          </a:p>
        </p:txBody>
      </p:sp>
      <p:grpSp>
        <p:nvGrpSpPr>
          <p:cNvPr id="14" name="Group 57"/>
          <p:cNvGrpSpPr>
            <a:grpSpLocks/>
          </p:cNvGrpSpPr>
          <p:nvPr/>
        </p:nvGrpSpPr>
        <p:grpSpPr bwMode="auto">
          <a:xfrm>
            <a:off x="406400" y="1066800"/>
            <a:ext cx="1625600" cy="1633538"/>
            <a:chOff x="336" y="2905"/>
            <a:chExt cx="1056" cy="1391"/>
          </a:xfrm>
        </p:grpSpPr>
        <p:grpSp>
          <p:nvGrpSpPr>
            <p:cNvPr id="15" name="Group 58"/>
            <p:cNvGrpSpPr>
              <a:grpSpLocks/>
            </p:cNvGrpSpPr>
            <p:nvPr/>
          </p:nvGrpSpPr>
          <p:grpSpPr bwMode="auto">
            <a:xfrm>
              <a:off x="336" y="3024"/>
              <a:ext cx="1056" cy="1272"/>
              <a:chOff x="672" y="2496"/>
              <a:chExt cx="1147" cy="1584"/>
            </a:xfrm>
          </p:grpSpPr>
          <p:pic>
            <p:nvPicPr>
              <p:cNvPr id="4133" name="Picture 15" descr="j0232133"/>
              <p:cNvPicPr>
                <a:picLocks noChangeAspect="1" noChangeArrowheads="1"/>
              </p:cNvPicPr>
              <p:nvPr/>
            </p:nvPicPr>
            <p:blipFill>
              <a:blip r:embed="rId2"/>
              <a:srcRect/>
              <a:stretch>
                <a:fillRect/>
              </a:stretch>
            </p:blipFill>
            <p:spPr bwMode="auto">
              <a:xfrm>
                <a:off x="672" y="2496"/>
                <a:ext cx="1147" cy="1584"/>
              </a:xfrm>
              <a:prstGeom prst="rect">
                <a:avLst/>
              </a:prstGeom>
              <a:noFill/>
              <a:ln w="9525">
                <a:noFill/>
                <a:miter lim="800000"/>
                <a:headEnd/>
                <a:tailEnd/>
              </a:ln>
            </p:spPr>
          </p:pic>
          <p:sp>
            <p:nvSpPr>
              <p:cNvPr id="4134" name="Rectangle 60"/>
              <p:cNvSpPr>
                <a:spLocks noChangeArrowheads="1"/>
              </p:cNvSpPr>
              <p:nvPr/>
            </p:nvSpPr>
            <p:spPr bwMode="auto">
              <a:xfrm rot="-424221">
                <a:off x="992" y="3620"/>
                <a:ext cx="276" cy="22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35" name="Rectangle 61"/>
              <p:cNvSpPr>
                <a:spLocks noChangeArrowheads="1"/>
              </p:cNvSpPr>
              <p:nvPr/>
            </p:nvSpPr>
            <p:spPr bwMode="auto">
              <a:xfrm rot="-424221">
                <a:off x="1392" y="3648"/>
                <a:ext cx="276" cy="147"/>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4131" name="Oval 62"/>
            <p:cNvSpPr>
              <a:spLocks noChangeArrowheads="1"/>
            </p:cNvSpPr>
            <p:nvPr/>
          </p:nvSpPr>
          <p:spPr bwMode="auto">
            <a:xfrm rot="-3254991">
              <a:off x="963" y="2900"/>
              <a:ext cx="75" cy="85"/>
            </a:xfrm>
            <a:prstGeom prst="ellipse">
              <a:avLst/>
            </a:prstGeom>
            <a:solidFill>
              <a:srgbClr val="000066"/>
            </a:solidFill>
            <a:ln w="9525">
              <a:solidFill>
                <a:schemeClr val="bg1"/>
              </a:solidFill>
              <a:round/>
              <a:headEnd/>
              <a:tailEnd/>
            </a:ln>
          </p:spPr>
          <p:txBody>
            <a:bodyPr wrap="none" anchor="ctr"/>
            <a:lstStyle/>
            <a:p>
              <a:endParaRPr lang="en-US"/>
            </a:p>
          </p:txBody>
        </p:sp>
        <p:sp>
          <p:nvSpPr>
            <p:cNvPr id="4132" name="Oval 63"/>
            <p:cNvSpPr>
              <a:spLocks noChangeArrowheads="1"/>
            </p:cNvSpPr>
            <p:nvPr/>
          </p:nvSpPr>
          <p:spPr bwMode="auto">
            <a:xfrm rot="-3254991">
              <a:off x="928" y="3007"/>
              <a:ext cx="47" cy="47"/>
            </a:xfrm>
            <a:prstGeom prst="ellipse">
              <a:avLst/>
            </a:prstGeom>
            <a:solidFill>
              <a:srgbClr val="000066"/>
            </a:solidFill>
            <a:ln w="9525">
              <a:solidFill>
                <a:schemeClr val="bg1"/>
              </a:solidFill>
              <a:round/>
              <a:headEnd/>
              <a:tailEnd/>
            </a:ln>
          </p:spPr>
          <p:txBody>
            <a:bodyPr wrap="none" anchor="ctr"/>
            <a:lstStyle/>
            <a:p>
              <a:endParaRPr lang="en-US"/>
            </a:p>
          </p:txBody>
        </p:sp>
      </p:grpSp>
      <p:pic>
        <p:nvPicPr>
          <p:cNvPr id="4124" name="Picture 64" descr="BAR"/>
          <p:cNvPicPr preferRelativeResize="0">
            <a:picLocks noChangeAspect="1" noChangeArrowheads="1"/>
          </p:cNvPicPr>
          <p:nvPr/>
        </p:nvPicPr>
        <p:blipFill>
          <a:blip r:embed="rId3"/>
          <a:srcRect/>
          <a:stretch>
            <a:fillRect/>
          </a:stretch>
        </p:blipFill>
        <p:spPr bwMode="auto">
          <a:xfrm rot="10800000">
            <a:off x="57151" y="0"/>
            <a:ext cx="12192000" cy="152400"/>
          </a:xfrm>
          <a:prstGeom prst="rect">
            <a:avLst/>
          </a:prstGeom>
          <a:noFill/>
          <a:ln w="9525">
            <a:noFill/>
            <a:miter lim="800000"/>
            <a:headEnd/>
            <a:tailEnd/>
          </a:ln>
        </p:spPr>
      </p:pic>
      <p:pic>
        <p:nvPicPr>
          <p:cNvPr id="4125" name="Picture 65" descr="BAR"/>
          <p:cNvPicPr preferRelativeResize="0">
            <a:picLocks noChangeAspect="1" noChangeArrowheads="1"/>
          </p:cNvPicPr>
          <p:nvPr/>
        </p:nvPicPr>
        <p:blipFill>
          <a:blip r:embed="rId3"/>
          <a:srcRect/>
          <a:stretch>
            <a:fillRect/>
          </a:stretch>
        </p:blipFill>
        <p:spPr bwMode="auto">
          <a:xfrm rot="5400000">
            <a:off x="-3327400" y="3341688"/>
            <a:ext cx="6858000" cy="203200"/>
          </a:xfrm>
          <a:prstGeom prst="rect">
            <a:avLst/>
          </a:prstGeom>
          <a:noFill/>
          <a:ln w="9525">
            <a:noFill/>
            <a:miter lim="800000"/>
            <a:headEnd/>
            <a:tailEnd/>
          </a:ln>
        </p:spPr>
      </p:pic>
      <p:pic>
        <p:nvPicPr>
          <p:cNvPr id="4126" name="Picture 66" descr="BAR"/>
          <p:cNvPicPr preferRelativeResize="0">
            <a:picLocks noChangeAspect="1" noChangeArrowheads="1"/>
          </p:cNvPicPr>
          <p:nvPr/>
        </p:nvPicPr>
        <p:blipFill>
          <a:blip r:embed="rId3"/>
          <a:srcRect/>
          <a:stretch>
            <a:fillRect/>
          </a:stretch>
        </p:blipFill>
        <p:spPr bwMode="auto">
          <a:xfrm rot="10800000">
            <a:off x="69851" y="6781800"/>
            <a:ext cx="12192000" cy="152400"/>
          </a:xfrm>
          <a:prstGeom prst="rect">
            <a:avLst/>
          </a:prstGeom>
          <a:noFill/>
          <a:ln w="9525">
            <a:noFill/>
            <a:miter lim="800000"/>
            <a:headEnd/>
            <a:tailEnd/>
          </a:ln>
        </p:spPr>
      </p:pic>
      <p:pic>
        <p:nvPicPr>
          <p:cNvPr id="4127" name="Picture 67" descr="BAR"/>
          <p:cNvPicPr preferRelativeResize="0">
            <a:picLocks noChangeAspect="1" noChangeArrowheads="1"/>
          </p:cNvPicPr>
          <p:nvPr/>
        </p:nvPicPr>
        <p:blipFill>
          <a:blip r:embed="rId3"/>
          <a:srcRect/>
          <a:stretch>
            <a:fillRect/>
          </a:stretch>
        </p:blipFill>
        <p:spPr bwMode="auto">
          <a:xfrm rot="5400000">
            <a:off x="8763000" y="3346450"/>
            <a:ext cx="6858000" cy="203200"/>
          </a:xfrm>
          <a:prstGeom prst="rect">
            <a:avLst/>
          </a:prstGeom>
          <a:noFill/>
          <a:ln w="9525">
            <a:noFill/>
            <a:miter lim="800000"/>
            <a:headEnd/>
            <a:tailEnd/>
          </a:ln>
        </p:spPr>
      </p:pic>
      <p:sp>
        <p:nvSpPr>
          <p:cNvPr id="81988" name="AutoShape 68"/>
          <p:cNvSpPr>
            <a:spLocks noChangeArrowheads="1"/>
          </p:cNvSpPr>
          <p:nvPr/>
        </p:nvSpPr>
        <p:spPr bwMode="auto">
          <a:xfrm>
            <a:off x="2540000" y="838200"/>
            <a:ext cx="8940800" cy="1193800"/>
          </a:xfrm>
          <a:prstGeom prst="wedgeRectCallout">
            <a:avLst>
              <a:gd name="adj1" fmla="val -57412"/>
              <a:gd name="adj2" fmla="val -15292"/>
            </a:avLst>
          </a:prstGeom>
          <a:gradFill rotWithShape="1">
            <a:gsLst>
              <a:gs pos="0">
                <a:schemeClr val="bg1"/>
              </a:gs>
              <a:gs pos="100000">
                <a:srgbClr val="FF33CC"/>
              </a:gs>
            </a:gsLst>
            <a:path path="rect">
              <a:fillToRect l="50000" t="50000" r="50000" b="50000"/>
            </a:path>
          </a:gradFill>
          <a:ln w="9525">
            <a:solidFill>
              <a:schemeClr val="tx1"/>
            </a:solidFill>
            <a:miter lim="800000"/>
            <a:headEnd/>
            <a:tailEnd/>
          </a:ln>
        </p:spPr>
        <p:txBody>
          <a:bodyPr/>
          <a:lstStyle/>
          <a:p>
            <a:r>
              <a:rPr lang="en-US" sz="3600">
                <a:solidFill>
                  <a:schemeClr val="tx2"/>
                </a:solidFill>
              </a:rPr>
              <a:t>“Tôi đi học” của Thanh Tịnh được viết  theo thể loại nào ?</a:t>
            </a:r>
            <a:endParaRPr lang="en-US" sz="4400">
              <a:solidFill>
                <a:schemeClr val="tx2"/>
              </a:solidFill>
              <a:latin typeface="Times New Roman" pitchFamily="18" charset="0"/>
            </a:endParaRPr>
          </a:p>
          <a:p>
            <a:endParaRPr lang="en-US" sz="4400">
              <a:latin typeface=".VnTime" pitchFamily="34" charset="0"/>
            </a:endParaRPr>
          </a:p>
        </p:txBody>
      </p:sp>
      <p:sp>
        <p:nvSpPr>
          <p:cNvPr id="81930" name="WordArt 10"/>
          <p:cNvSpPr>
            <a:spLocks noChangeArrowheads="1" noChangeShapeType="1" noTextEdit="1"/>
          </p:cNvSpPr>
          <p:nvPr/>
        </p:nvSpPr>
        <p:spPr bwMode="auto">
          <a:xfrm>
            <a:off x="2010834" y="3886200"/>
            <a:ext cx="529167" cy="471488"/>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1988"/>
                                        </p:tgtEl>
                                        <p:attrNameLst>
                                          <p:attrName>style.visibility</p:attrName>
                                        </p:attrNameLst>
                                      </p:cBhvr>
                                      <p:to>
                                        <p:strVal val="visible"/>
                                      </p:to>
                                    </p:set>
                                    <p:anim calcmode="lin" valueType="num">
                                      <p:cBhvr>
                                        <p:cTn id="11" dur="500" fill="hold"/>
                                        <p:tgtEl>
                                          <p:spTgt spid="81988"/>
                                        </p:tgtEl>
                                        <p:attrNameLst>
                                          <p:attrName>ppt_w</p:attrName>
                                        </p:attrNameLst>
                                      </p:cBhvr>
                                      <p:tavLst>
                                        <p:tav tm="0">
                                          <p:val>
                                            <p:fltVal val="0"/>
                                          </p:val>
                                        </p:tav>
                                        <p:tav tm="100000">
                                          <p:val>
                                            <p:strVal val="#ppt_w"/>
                                          </p:val>
                                        </p:tav>
                                      </p:tavLst>
                                    </p:anim>
                                    <p:anim calcmode="lin" valueType="num">
                                      <p:cBhvr>
                                        <p:cTn id="12" dur="500" fill="hold"/>
                                        <p:tgtEl>
                                          <p:spTgt spid="8198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1930"/>
                                        </p:tgtEl>
                                        <p:attrNameLst>
                                          <p:attrName>style.visibility</p:attrName>
                                        </p:attrNameLst>
                                      </p:cBhvr>
                                      <p:to>
                                        <p:strVal val="visible"/>
                                      </p:to>
                                    </p:set>
                                    <p:anim calcmode="lin" valueType="num">
                                      <p:cBhvr>
                                        <p:cTn id="15" dur="500" fill="hold"/>
                                        <p:tgtEl>
                                          <p:spTgt spid="81930"/>
                                        </p:tgtEl>
                                        <p:attrNameLst>
                                          <p:attrName>ppt_w</p:attrName>
                                        </p:attrNameLst>
                                      </p:cBhvr>
                                      <p:tavLst>
                                        <p:tav tm="0">
                                          <p:val>
                                            <p:fltVal val="0"/>
                                          </p:val>
                                        </p:tav>
                                        <p:tav tm="100000">
                                          <p:val>
                                            <p:strVal val="#ppt_w"/>
                                          </p:val>
                                        </p:tav>
                                      </p:tavLst>
                                    </p:anim>
                                    <p:anim calcmode="lin" valueType="num">
                                      <p:cBhvr>
                                        <p:cTn id="16" dur="500" fill="hold"/>
                                        <p:tgtEl>
                                          <p:spTgt spid="8193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1938"/>
                                        </p:tgtEl>
                                        <p:attrNameLst>
                                          <p:attrName>style.visibility</p:attrName>
                                        </p:attrNameLst>
                                      </p:cBhvr>
                                      <p:to>
                                        <p:strVal val="visible"/>
                                      </p:to>
                                    </p:set>
                                    <p:anim calcmode="lin" valueType="num">
                                      <p:cBhvr>
                                        <p:cTn id="27" dur="500" fill="hold"/>
                                        <p:tgtEl>
                                          <p:spTgt spid="81938"/>
                                        </p:tgtEl>
                                        <p:attrNameLst>
                                          <p:attrName>ppt_w</p:attrName>
                                        </p:attrNameLst>
                                      </p:cBhvr>
                                      <p:tavLst>
                                        <p:tav tm="0">
                                          <p:val>
                                            <p:fltVal val="0"/>
                                          </p:val>
                                        </p:tav>
                                        <p:tav tm="100000">
                                          <p:val>
                                            <p:strVal val="#ppt_w"/>
                                          </p:val>
                                        </p:tav>
                                      </p:tavLst>
                                    </p:anim>
                                    <p:anim calcmode="lin" valueType="num">
                                      <p:cBhvr>
                                        <p:cTn id="28" dur="500" fill="hold"/>
                                        <p:tgtEl>
                                          <p:spTgt spid="8193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81947"/>
                                        </p:tgtEl>
                                        <p:attrNameLst>
                                          <p:attrName>style.visibility</p:attrName>
                                        </p:attrNameLst>
                                      </p:cBhvr>
                                      <p:to>
                                        <p:strVal val="visible"/>
                                      </p:to>
                                    </p:set>
                                    <p:anim calcmode="lin" valueType="num">
                                      <p:cBhvr>
                                        <p:cTn id="31" dur="500" fill="hold"/>
                                        <p:tgtEl>
                                          <p:spTgt spid="81947"/>
                                        </p:tgtEl>
                                        <p:attrNameLst>
                                          <p:attrName>ppt_w</p:attrName>
                                        </p:attrNameLst>
                                      </p:cBhvr>
                                      <p:tavLst>
                                        <p:tav tm="0">
                                          <p:val>
                                            <p:fltVal val="0"/>
                                          </p:val>
                                        </p:tav>
                                        <p:tav tm="100000">
                                          <p:val>
                                            <p:strVal val="#ppt_w"/>
                                          </p:val>
                                        </p:tav>
                                      </p:tavLst>
                                    </p:anim>
                                    <p:anim calcmode="lin" valueType="num">
                                      <p:cBhvr>
                                        <p:cTn id="32" dur="500" fill="hold"/>
                                        <p:tgtEl>
                                          <p:spTgt spid="8194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81957"/>
                                        </p:tgtEl>
                                        <p:attrNameLst>
                                          <p:attrName>style.visibility</p:attrName>
                                        </p:attrNameLst>
                                      </p:cBhvr>
                                      <p:to>
                                        <p:strVal val="visible"/>
                                      </p:to>
                                    </p:set>
                                    <p:anim calcmode="lin" valueType="num">
                                      <p:cBhvr>
                                        <p:cTn id="39" dur="500" fill="hold"/>
                                        <p:tgtEl>
                                          <p:spTgt spid="81957"/>
                                        </p:tgtEl>
                                        <p:attrNameLst>
                                          <p:attrName>ppt_w</p:attrName>
                                        </p:attrNameLst>
                                      </p:cBhvr>
                                      <p:tavLst>
                                        <p:tav tm="0">
                                          <p:val>
                                            <p:fltVal val="0"/>
                                          </p:val>
                                        </p:tav>
                                        <p:tav tm="100000">
                                          <p:val>
                                            <p:strVal val="#ppt_w"/>
                                          </p:val>
                                        </p:tav>
                                      </p:tavLst>
                                    </p:anim>
                                    <p:anim calcmode="lin" valueType="num">
                                      <p:cBhvr>
                                        <p:cTn id="40" dur="500" fill="hold"/>
                                        <p:tgtEl>
                                          <p:spTgt spid="8195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81972"/>
                                        </p:tgtEl>
                                        <p:attrNameLst>
                                          <p:attrName>style.visibility</p:attrName>
                                        </p:attrNameLst>
                                      </p:cBhvr>
                                      <p:to>
                                        <p:strVal val="visible"/>
                                      </p:to>
                                    </p:set>
                                    <p:anim calcmode="lin" valueType="num">
                                      <p:cBhvr>
                                        <p:cTn id="43" dur="500" fill="hold"/>
                                        <p:tgtEl>
                                          <p:spTgt spid="81972"/>
                                        </p:tgtEl>
                                        <p:attrNameLst>
                                          <p:attrName>ppt_w</p:attrName>
                                        </p:attrNameLst>
                                      </p:cBhvr>
                                      <p:tavLst>
                                        <p:tav tm="0">
                                          <p:val>
                                            <p:fltVal val="0"/>
                                          </p:val>
                                        </p:tav>
                                        <p:tav tm="100000">
                                          <p:val>
                                            <p:strVal val="#ppt_w"/>
                                          </p:val>
                                        </p:tav>
                                      </p:tavLst>
                                    </p:anim>
                                    <p:anim calcmode="lin" valueType="num">
                                      <p:cBhvr>
                                        <p:cTn id="44" dur="500" fill="hold"/>
                                        <p:tgtEl>
                                          <p:spTgt spid="8197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81973"/>
                                        </p:tgtEl>
                                        <p:attrNameLst>
                                          <p:attrName>style.visibility</p:attrName>
                                        </p:attrNameLst>
                                      </p:cBhvr>
                                      <p:to>
                                        <p:strVal val="visible"/>
                                      </p:to>
                                    </p:set>
                                    <p:anim calcmode="lin" valueType="num">
                                      <p:cBhvr>
                                        <p:cTn id="47" dur="500" fill="hold"/>
                                        <p:tgtEl>
                                          <p:spTgt spid="81973"/>
                                        </p:tgtEl>
                                        <p:attrNameLst>
                                          <p:attrName>ppt_w</p:attrName>
                                        </p:attrNameLst>
                                      </p:cBhvr>
                                      <p:tavLst>
                                        <p:tav tm="0">
                                          <p:val>
                                            <p:fltVal val="0"/>
                                          </p:val>
                                        </p:tav>
                                        <p:tav tm="100000">
                                          <p:val>
                                            <p:strVal val="#ppt_w"/>
                                          </p:val>
                                        </p:tav>
                                      </p:tavLst>
                                    </p:anim>
                                    <p:anim calcmode="lin" valueType="num">
                                      <p:cBhvr>
                                        <p:cTn id="48" dur="500" fill="hold"/>
                                        <p:tgtEl>
                                          <p:spTgt spid="81973"/>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81975"/>
                                        </p:tgtEl>
                                        <p:attrNameLst>
                                          <p:attrName>style.visibility</p:attrName>
                                        </p:attrNameLst>
                                      </p:cBhvr>
                                      <p:to>
                                        <p:strVal val="visible"/>
                                      </p:to>
                                    </p:set>
                                    <p:anim calcmode="lin" valueType="num">
                                      <p:cBhvr>
                                        <p:cTn id="51" dur="500" fill="hold"/>
                                        <p:tgtEl>
                                          <p:spTgt spid="81975"/>
                                        </p:tgtEl>
                                        <p:attrNameLst>
                                          <p:attrName>ppt_w</p:attrName>
                                        </p:attrNameLst>
                                      </p:cBhvr>
                                      <p:tavLst>
                                        <p:tav tm="0">
                                          <p:val>
                                            <p:fltVal val="0"/>
                                          </p:val>
                                        </p:tav>
                                        <p:tav tm="100000">
                                          <p:val>
                                            <p:strVal val="#ppt_w"/>
                                          </p:val>
                                        </p:tav>
                                      </p:tavLst>
                                    </p:anim>
                                    <p:anim calcmode="lin" valueType="num">
                                      <p:cBhvr>
                                        <p:cTn id="52" dur="500" fill="hold"/>
                                        <p:tgtEl>
                                          <p:spTgt spid="81975"/>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81974"/>
                                        </p:tgtEl>
                                        <p:attrNameLst>
                                          <p:attrName>style.visibility</p:attrName>
                                        </p:attrNameLst>
                                      </p:cBhvr>
                                      <p:to>
                                        <p:strVal val="visible"/>
                                      </p:to>
                                    </p:set>
                                    <p:anim calcmode="lin" valueType="num">
                                      <p:cBhvr>
                                        <p:cTn id="55" dur="500" fill="hold"/>
                                        <p:tgtEl>
                                          <p:spTgt spid="81974"/>
                                        </p:tgtEl>
                                        <p:attrNameLst>
                                          <p:attrName>ppt_w</p:attrName>
                                        </p:attrNameLst>
                                      </p:cBhvr>
                                      <p:tavLst>
                                        <p:tav tm="0">
                                          <p:val>
                                            <p:fltVal val="0"/>
                                          </p:val>
                                        </p:tav>
                                        <p:tav tm="100000">
                                          <p:val>
                                            <p:strVal val="#ppt_w"/>
                                          </p:val>
                                        </p:tav>
                                      </p:tavLst>
                                    </p:anim>
                                    <p:anim calcmode="lin" valueType="num">
                                      <p:cBhvr>
                                        <p:cTn id="56" dur="500" fill="hold"/>
                                        <p:tgtEl>
                                          <p:spTgt spid="81974"/>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edge">
                                      <p:cBhvr>
                                        <p:cTn id="6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8" grpId="0" animBg="1"/>
      <p:bldP spid="81947" grpId="0" animBg="1"/>
      <p:bldP spid="81957" grpId="0" animBg="1"/>
      <p:bldP spid="81972" grpId="0"/>
      <p:bldP spid="81973" grpId="0"/>
      <p:bldP spid="81974" grpId="0"/>
      <p:bldP spid="81975" grpId="0"/>
      <p:bldP spid="81988" grpId="0" animBg="1"/>
      <p:bldP spid="819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399" y="0"/>
            <a:ext cx="11699631" cy="6400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410308"/>
            <a:ext cx="11664462" cy="5884984"/>
          </a:xfrm>
          <a:prstGeom prst="rect">
            <a:avLst/>
          </a:prstGeom>
          <a:noFill/>
          <a:ln w="9525">
            <a:noFill/>
            <a:miter lim="800000"/>
            <a:headEnd/>
            <a:tailEnd/>
          </a:ln>
          <a:effectLst/>
        </p:spPr>
      </p:pic>
      <p:sp>
        <p:nvSpPr>
          <p:cNvPr id="3" name="TextBox 2"/>
          <p:cNvSpPr txBox="1"/>
          <p:nvPr/>
        </p:nvSpPr>
        <p:spPr>
          <a:xfrm>
            <a:off x="2192215" y="3282462"/>
            <a:ext cx="8346831" cy="2246769"/>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diễn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được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chủ</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được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xúc</a:t>
            </a:r>
            <a:r>
              <a:rPr lang="en-US" sz="2800" b="1" dirty="0" smtClean="0">
                <a:solidFill>
                  <a:srgbClr val="FF0000"/>
                </a:solidFill>
                <a:latin typeface="Times New Roman" pitchFamily="18" charset="0"/>
                <a:cs typeface="Times New Roman" pitchFamily="18" charset="0"/>
              </a:rPr>
              <a:t>;</a:t>
            </a:r>
          </a:p>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Chú</a:t>
            </a:r>
            <a:r>
              <a:rPr lang="en-US" sz="2800" b="1" dirty="0" smtClean="0">
                <a:solidFill>
                  <a:srgbClr val="FF0000"/>
                </a:solidFill>
                <a:latin typeface="Times New Roman" pitchFamily="18" charset="0"/>
                <a:cs typeface="Times New Roman" pitchFamily="18" charset="0"/>
              </a:rPr>
              <a:t> ý </a:t>
            </a:r>
            <a:r>
              <a:rPr lang="en-US" sz="2800" b="1" dirty="0" err="1" smtClean="0">
                <a:solidFill>
                  <a:srgbClr val="FF0000"/>
                </a:solidFill>
                <a:latin typeface="Times New Roman" pitchFamily="18" charset="0"/>
                <a:cs typeface="Times New Roman" pitchFamily="18" charset="0"/>
              </a:rPr>
              <a:t>dùng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dấu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thúc</a:t>
            </a:r>
            <a:r>
              <a:rPr lang="en-US" sz="2800" b="1" dirty="0" smtClean="0">
                <a:solidFill>
                  <a:srgbClr val="FF0000"/>
                </a:solidFill>
                <a:latin typeface="Times New Roman" pitchFamily="18" charset="0"/>
                <a:cs typeface="Times New Roman" pitchFamily="18" charset="0"/>
              </a:rPr>
              <a:t> ý,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a:t>
            </a:r>
          </a:p>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Còn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chỗ</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đảm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liên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lạc</a:t>
            </a:r>
            <a:r>
              <a:rPr lang="en-US" sz="2800" b="1" dirty="0" smtClean="0">
                <a:solidFill>
                  <a:srgbClr val="FF0000"/>
                </a:solidFill>
                <a:latin typeface="Times New Roman" pitchFamily="18" charset="0"/>
                <a:cs typeface="Times New Roman" pitchFamily="18" charset="0"/>
              </a:rPr>
              <a:t>;</a:t>
            </a:r>
          </a:p>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Thừa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cầu</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97169" y="246185"/>
            <a:ext cx="11007968" cy="642424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a:extLst>
              <a:ext uri="{FF2B5EF4-FFF2-40B4-BE49-F238E27FC236}">
                <a16:creationId xmlns:a16="http://schemas.microsoft.com/office/drawing/2014/main" id="{850FA051-E15E-4C4D-9F3B-2A651639811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7624" y="-216137"/>
            <a:ext cx="12548878" cy="7292186"/>
          </a:xfrm>
          <a:prstGeom prst="rect">
            <a:avLst/>
          </a:prstGeom>
        </p:spPr>
      </p:pic>
      <p:grpSp>
        <p:nvGrpSpPr>
          <p:cNvPr id="5" name="PA_组合 3">
            <a:extLst>
              <a:ext uri="{FF2B5EF4-FFF2-40B4-BE49-F238E27FC236}">
                <a16:creationId xmlns:a16="http://schemas.microsoft.com/office/drawing/2014/main" id="{841B16DE-0295-4691-B18D-4F9599F0FBE3}"/>
              </a:ext>
            </a:extLst>
          </p:cNvPr>
          <p:cNvGrpSpPr/>
          <p:nvPr>
            <p:custDataLst>
              <p:tags r:id="rId2"/>
            </p:custDataLst>
          </p:nvPr>
        </p:nvGrpSpPr>
        <p:grpSpPr>
          <a:xfrm>
            <a:off x="5200782" y="-236371"/>
            <a:ext cx="4964420" cy="2155425"/>
            <a:chOff x="5018471" y="-1351645"/>
            <a:chExt cx="4790393" cy="2071525"/>
          </a:xfrm>
        </p:grpSpPr>
        <p:pic>
          <p:nvPicPr>
            <p:cNvPr id="6" name="图片 2">
              <a:extLst>
                <a:ext uri="{FF2B5EF4-FFF2-40B4-BE49-F238E27FC236}">
                  <a16:creationId xmlns:a16="http://schemas.microsoft.com/office/drawing/2014/main" id="{7B2171DE-3AD2-4975-A54D-5D602EE1FB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8471" y="-1351645"/>
              <a:ext cx="4790393" cy="2071525"/>
            </a:xfrm>
            <a:prstGeom prst="rect">
              <a:avLst/>
            </a:prstGeom>
          </p:spPr>
        </p:pic>
        <p:sp>
          <p:nvSpPr>
            <p:cNvPr id="7" name="文本框 1">
              <a:extLst>
                <a:ext uri="{FF2B5EF4-FFF2-40B4-BE49-F238E27FC236}">
                  <a16:creationId xmlns:a16="http://schemas.microsoft.com/office/drawing/2014/main" id="{CAD56B5A-875C-4E67-9EE2-323838CD588F}"/>
                </a:ext>
              </a:extLst>
            </p:cNvPr>
            <p:cNvSpPr txBox="1"/>
            <p:nvPr/>
          </p:nvSpPr>
          <p:spPr>
            <a:xfrm>
              <a:off x="5945643" y="-605332"/>
              <a:ext cx="2936047" cy="5788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14" b="1" i="0" u="none" strike="noStrike" kern="1200" cap="none" spc="0" normalizeH="0" baseline="0" noProof="0" dirty="0" err="1">
                  <a:ln>
                    <a:noFill/>
                  </a:ln>
                  <a:solidFill>
                    <a:srgbClr val="FF0066"/>
                  </a:solidFill>
                  <a:effectLst/>
                  <a:uLnTx/>
                  <a:uFillTx/>
                  <a:latin typeface="UVN Chim Bien Nang" panose="0209080305050A020404" pitchFamily="18" charset="0"/>
                  <a:ea typeface="+mn-ea"/>
                  <a:cs typeface="Times New Roman" panose="02020603050405020304" pitchFamily="18" charset="0"/>
                </a:rPr>
                <a:t>Về</a:t>
              </a:r>
              <a:r>
                <a:rPr kumimoji="0" lang="en-US" sz="3314" b="1" i="0" u="none" strike="noStrike" kern="1200" cap="none" spc="0" normalizeH="0" baseline="0" noProof="0" dirty="0">
                  <a:ln>
                    <a:noFill/>
                  </a:ln>
                  <a:solidFill>
                    <a:srgbClr val="FF0066"/>
                  </a:solidFill>
                  <a:effectLst/>
                  <a:uLnTx/>
                  <a:uFillTx/>
                  <a:latin typeface="UVN Chim Bien Nang" panose="0209080305050A020404" pitchFamily="18" charset="0"/>
                  <a:ea typeface="+mn-ea"/>
                  <a:cs typeface="Times New Roman" panose="02020603050405020304" pitchFamily="18" charset="0"/>
                </a:rPr>
                <a:t> </a:t>
              </a:r>
              <a:r>
                <a:rPr kumimoji="0" lang="en-US" sz="3314" b="1" i="0" u="none" strike="noStrike" kern="1200" cap="none" spc="0" normalizeH="0" baseline="0" noProof="0" dirty="0" err="1">
                  <a:ln>
                    <a:noFill/>
                  </a:ln>
                  <a:solidFill>
                    <a:srgbClr val="FF0066"/>
                  </a:solidFill>
                  <a:effectLst/>
                  <a:uLnTx/>
                  <a:uFillTx/>
                  <a:latin typeface="UVN Chim Bien Nang" panose="0209080305050A020404" pitchFamily="18" charset="0"/>
                  <a:ea typeface="+mn-ea"/>
                  <a:cs typeface="Times New Roman" panose="02020603050405020304" pitchFamily="18" charset="0"/>
                </a:rPr>
                <a:t>nhà</a:t>
              </a:r>
              <a:endParaRPr kumimoji="0" lang="en-US" sz="3314" b="1" i="0" u="sng" strike="noStrike" kern="1200" cap="none" spc="0" normalizeH="0" baseline="0" noProof="0" dirty="0">
                <a:ln>
                  <a:noFill/>
                </a:ln>
                <a:solidFill>
                  <a:srgbClr val="FF0066"/>
                </a:solidFill>
                <a:effectLst/>
                <a:uLnTx/>
                <a:uFillTx/>
                <a:latin typeface="UVN Chim Bien Nang" panose="0209080305050A020404" pitchFamily="18" charset="0"/>
                <a:ea typeface="+mn-ea"/>
                <a:cs typeface="Times New Roman" panose="02020603050405020304" pitchFamily="18" charset="0"/>
              </a:endParaRPr>
            </a:p>
          </p:txBody>
        </p:sp>
      </p:grpSp>
      <p:sp>
        <p:nvSpPr>
          <p:cNvPr id="9" name="TextBox 8">
            <a:extLst>
              <a:ext uri="{FF2B5EF4-FFF2-40B4-BE49-F238E27FC236}">
                <a16:creationId xmlns:a16="http://schemas.microsoft.com/office/drawing/2014/main" id="{5E17B67C-7DCC-4F30-9461-9F27AF8F4AA6}"/>
              </a:ext>
            </a:extLst>
          </p:cNvPr>
          <p:cNvSpPr txBox="1"/>
          <p:nvPr/>
        </p:nvSpPr>
        <p:spPr>
          <a:xfrm>
            <a:off x="748748" y="1162747"/>
            <a:ext cx="10694504" cy="5059847"/>
          </a:xfrm>
          <a:prstGeom prst="rect">
            <a:avLst/>
          </a:prstGeom>
          <a:noFill/>
        </p:spPr>
        <p:txBody>
          <a:bodyPr wrap="square">
            <a:spAutoFit/>
          </a:bodyPr>
          <a:lstStyle/>
          <a:p>
            <a:pPr algn="just">
              <a:tabLst>
                <a:tab pos="116205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cũ</a:t>
            </a:r>
            <a:r>
              <a:rPr lang="en-US" sz="2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da-DK" sz="2400" dirty="0">
                <a:latin typeface="Times New Roman" panose="02020603050405020304" pitchFamily="18" charset="0"/>
                <a:ea typeface="Times New Roman" panose="02020603050405020304" pitchFamily="18" charset="0"/>
                <a:cs typeface="Times New Roman" panose="02020603050405020304" pitchFamily="18" charset="0"/>
              </a:rPr>
              <a:t>+Lên </a:t>
            </a:r>
            <a:r>
              <a:rPr lang="da-DK" sz="2400" dirty="0" smtClean="0">
                <a:latin typeface="Times New Roman" panose="02020603050405020304" pitchFamily="18" charset="0"/>
                <a:ea typeface="Times New Roman" panose="02020603050405020304" pitchFamily="18" charset="0"/>
                <a:cs typeface="Times New Roman" panose="02020603050405020304" pitchFamily="18" charset="0"/>
              </a:rPr>
              <a:t>Nhóm Ngữ văn </a:t>
            </a:r>
            <a:r>
              <a:rPr lang="da-DK" sz="2400" dirty="0">
                <a:latin typeface="Times New Roman" panose="02020603050405020304" pitchFamily="18" charset="0"/>
                <a:ea typeface="Times New Roman" panose="02020603050405020304" pitchFamily="18" charset="0"/>
                <a:cs typeface="Times New Roman" panose="02020603050405020304" pitchFamily="18" charset="0"/>
              </a:rPr>
              <a:t>chép lại nội dung bài học</a:t>
            </a:r>
            <a:r>
              <a:rPr lang="da-DK" sz="2400" dirty="0" smtClean="0">
                <a:latin typeface="Times New Roman" panose="02020603050405020304" pitchFamily="18" charset="0"/>
                <a:ea typeface="Times New Roman" panose="02020603050405020304" pitchFamily="18" charset="0"/>
                <a:cs typeface="Times New Roman" panose="02020603050405020304" pitchFamily="18" charset="0"/>
              </a:rPr>
              <a:t>: Tôi đi học, </a:t>
            </a:r>
            <a:r>
              <a:rPr lang="da-DK" sz="2400" dirty="0">
                <a:latin typeface="Times New Roman" panose="02020603050405020304" pitchFamily="18" charset="0"/>
                <a:ea typeface="Times New Roman" panose="02020603050405020304" pitchFamily="18" charset="0"/>
                <a:cs typeface="Times New Roman" panose="02020603050405020304" pitchFamily="18" charset="0"/>
              </a:rPr>
              <a:t>Trong lòng mẹ, Tính thống nhất về chủ đề </a:t>
            </a:r>
            <a:r>
              <a:rPr lang="da-DK" sz="2400" dirty="0" smtClean="0">
                <a:latin typeface="Times New Roman" panose="02020603050405020304" pitchFamily="18" charset="0"/>
                <a:ea typeface="Times New Roman" panose="02020603050405020304" pitchFamily="18" charset="0"/>
                <a:cs typeface="Times New Roman" panose="02020603050405020304" pitchFamily="18" charset="0"/>
              </a:rPr>
              <a:t>VB.</a:t>
            </a:r>
            <a:endParaRPr lang="da-DK"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ea typeface="Times New Roman" panose="02020603050405020304" pitchFamily="18" charset="0"/>
                <a:cs typeface="Times New Roman" panose="02020603050405020304" pitchFamily="18" charset="0"/>
              </a:rPr>
              <a:t>+ </a:t>
            </a:r>
            <a:r>
              <a:rPr lang="da-DK" sz="2400" dirty="0" smtClean="0">
                <a:latin typeface="Times New Roman" panose="02020603050405020304" pitchFamily="18" charset="0"/>
                <a:ea typeface="Times New Roman" panose="02020603050405020304" pitchFamily="18" charset="0"/>
                <a:cs typeface="Times New Roman" panose="02020603050405020304" pitchFamily="18" charset="0"/>
              </a:rPr>
              <a:t>Nắm lại nội dung bài chủ đề</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da-DK"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Em</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hãy</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viết</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đoạn</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văn</a:t>
            </a:r>
            <a:r>
              <a:rPr lang="en-US" sz="2400" b="1" dirty="0">
                <a:latin typeface="Times New Roman" panose="02020603050405020304" pitchFamily="18" charset="0"/>
                <a:ea typeface="Arial" panose="020B0604020202020204" pitchFamily="34" charset="0"/>
                <a:cs typeface="Times New Roman" panose="02020603050405020304" pitchFamily="18" charset="0"/>
              </a:rPr>
              <a:t> (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khoảng</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100-150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từ</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với</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chủ</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đề</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a:t>
            </a:r>
          </a:p>
          <a:p>
            <a:pPr>
              <a:lnSpc>
                <a:spcPct val="115000"/>
              </a:lnSpc>
            </a:pP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1/ </a:t>
            </a:r>
            <a:r>
              <a:rPr lang="en-US" sz="2400" b="1" dirty="0" smtClean="0">
                <a:solidFill>
                  <a:srgbClr val="002060"/>
                </a:solidFill>
                <a:latin typeface="Times New Roman" pitchFamily="18" charset="0"/>
                <a:cs typeface="Times New Roman" pitchFamily="18" charset="0"/>
              </a:rPr>
              <a:t>“</a:t>
            </a:r>
            <a:r>
              <a:rPr lang="en-US" sz="2400" b="1" i="1" dirty="0" err="1" smtClean="0">
                <a:solidFill>
                  <a:srgbClr val="002060"/>
                </a:solidFill>
                <a:latin typeface="Times New Roman" pitchFamily="18" charset="0"/>
                <a:cs typeface="Times New Roman" pitchFamily="18" charset="0"/>
              </a:rPr>
              <a:t>Ngày</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tựu</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trường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đáng</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nhớ</a:t>
            </a:r>
            <a:r>
              <a:rPr lang="en-US" sz="2400" b="1" i="1" dirty="0" smtClean="0">
                <a:solidFill>
                  <a:srgbClr val="002060"/>
                </a:solidFill>
                <a:latin typeface="Times New Roman" pitchFamily="18" charset="0"/>
                <a:cs typeface="Times New Roman" pitchFamily="18" charset="0"/>
              </a:rPr>
              <a:t>”</a:t>
            </a:r>
            <a:endParaRPr lang="en-US" sz="2400" b="1" dirty="0" smtClean="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2/ </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Cảm</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nghĩ</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em</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về</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tình</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smtClean="0">
                <a:latin typeface="Times New Roman" panose="02020603050405020304" pitchFamily="18" charset="0"/>
                <a:ea typeface="Arial" panose="020B0604020202020204" pitchFamily="34" charset="0"/>
                <a:cs typeface="Times New Roman" panose="02020603050405020304" pitchFamily="18" charset="0"/>
              </a:rPr>
              <a:t>mẹ</a:t>
            </a:r>
            <a:r>
              <a:rPr lang="en-US" sz="2400" b="1" i="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23495" indent="-342900" algn="just"/>
            <a:r>
              <a:rPr lang="da-DK" sz="24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Bài </a:t>
            </a:r>
            <a:r>
              <a:rPr lang="da-DK" sz="2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mới</a:t>
            </a:r>
            <a:r>
              <a:rPr lang="da-DK" sz="2400" b="1"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Lên Nhóm Ngữ văn xem </a:t>
            </a:r>
            <a:r>
              <a:rPr lang="da-DK" sz="2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để soạn:</a:t>
            </a:r>
          </a:p>
          <a:p>
            <a:pPr marL="457200">
              <a:tabLst>
                <a:tab pos="5772150" algn="l"/>
              </a:tabLs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 từ vựng</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457200">
              <a:tabLst>
                <a:tab pos="5772150" algn="l"/>
              </a:tabLst>
            </a:pPr>
            <a:r>
              <a:rPr lang="da-DK"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da-DK" sz="2400"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 làm văn</a:t>
            </a:r>
            <a:r>
              <a:rPr lang="da-DK"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Bố cục của văn bản</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457200">
              <a:tabLst>
                <a:tab pos="5772150" algn="l"/>
              </a:tabLst>
            </a:pPr>
            <a:r>
              <a:rPr lang="da-DK"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da-DK"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a:t>
            </a:r>
            <a:r>
              <a:rPr lang="da-DK"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Tức nước vỡ bỡ</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342900" marR="23495" indent="-342900" algn="just">
              <a:buFontTx/>
              <a:buChar char="-"/>
            </a:pPr>
            <a:endParaRPr lang="da-DK" sz="24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R="23495" algn="just"/>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0478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9BC514-60E6-4789-8AEC-EA7570E46B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75718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2150533" y="2401888"/>
            <a:ext cx="10464800" cy="519112"/>
          </a:xfrm>
          <a:prstGeom prst="rect">
            <a:avLst/>
          </a:prstGeom>
          <a:noFill/>
          <a:ln w="9525">
            <a:noFill/>
            <a:miter lim="800000"/>
            <a:headEnd/>
            <a:tailEnd/>
          </a:ln>
        </p:spPr>
        <p:txBody>
          <a:bodyPr>
            <a:spAutoFit/>
          </a:bodyPr>
          <a:lstStyle/>
          <a:p>
            <a:pPr eaLnBrk="1" hangingPunct="1">
              <a:spcBef>
                <a:spcPct val="50000"/>
              </a:spcBef>
            </a:pPr>
            <a:endParaRPr lang="en-US" altLang="en-US" sz="2800">
              <a:latin typeface="Times New Roman" pitchFamily="18" charset="0"/>
            </a:endParaRPr>
          </a:p>
        </p:txBody>
      </p:sp>
      <p:sp>
        <p:nvSpPr>
          <p:cNvPr id="5123" name="Rectangle 8"/>
          <p:cNvSpPr>
            <a:spLocks noChangeArrowheads="1"/>
          </p:cNvSpPr>
          <p:nvPr/>
        </p:nvSpPr>
        <p:spPr bwMode="auto">
          <a:xfrm>
            <a:off x="0" y="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24" name="Rectangle 9"/>
          <p:cNvSpPr>
            <a:spLocks noChangeArrowheads="1"/>
          </p:cNvSpPr>
          <p:nvPr/>
        </p:nvSpPr>
        <p:spPr bwMode="auto">
          <a:xfrm>
            <a:off x="-16933" y="3602039"/>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25" name="Rectangle 10"/>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26" name="Rectangle 11"/>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27" name="Rectangle 12"/>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28" name="Rectangle 13"/>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29" name="Rectangle 14"/>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30" name="Rectangle 15"/>
          <p:cNvSpPr>
            <a:spLocks noChangeArrowheads="1"/>
          </p:cNvSpPr>
          <p:nvPr/>
        </p:nvSpPr>
        <p:spPr bwMode="auto">
          <a:xfrm>
            <a:off x="-16933" y="3582989"/>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5131" name="Rectangle 16"/>
          <p:cNvSpPr>
            <a:spLocks noChangeArrowheads="1"/>
          </p:cNvSpPr>
          <p:nvPr/>
        </p:nvSpPr>
        <p:spPr bwMode="auto">
          <a:xfrm>
            <a:off x="-16933" y="3587750"/>
            <a:ext cx="184731" cy="369332"/>
          </a:xfrm>
          <a:prstGeom prst="rect">
            <a:avLst/>
          </a:prstGeom>
          <a:noFill/>
          <a:ln w="9525">
            <a:noFill/>
            <a:miter lim="800000"/>
            <a:headEnd/>
            <a:tailEnd/>
          </a:ln>
        </p:spPr>
        <p:txBody>
          <a:bodyPr wrap="none" anchor="ctr">
            <a:spAutoFit/>
          </a:bodyPr>
          <a:lstStyle/>
          <a:p>
            <a:pPr eaLnBrk="1" hangingPunct="1"/>
            <a:endParaRPr lang="en-US" altLang="en-US"/>
          </a:p>
        </p:txBody>
      </p:sp>
      <p:sp>
        <p:nvSpPr>
          <p:cNvPr id="83986" name="AutoShape 18"/>
          <p:cNvSpPr>
            <a:spLocks noChangeArrowheads="1"/>
          </p:cNvSpPr>
          <p:nvPr/>
        </p:nvSpPr>
        <p:spPr bwMode="auto">
          <a:xfrm>
            <a:off x="711200" y="317500"/>
            <a:ext cx="11379200" cy="762000"/>
          </a:xfrm>
          <a:prstGeom prst="wedgeRoundRectCallout">
            <a:avLst>
              <a:gd name="adj1" fmla="val -36366"/>
              <a:gd name="adj2" fmla="val 107500"/>
              <a:gd name="adj3" fmla="val 16667"/>
            </a:avLst>
          </a:prstGeom>
          <a:solidFill>
            <a:srgbClr val="008000">
              <a:alpha val="78000"/>
            </a:srgbClr>
          </a:solidFill>
          <a:ln w="38100" algn="ctr">
            <a:solidFill>
              <a:schemeClr val="tx1"/>
            </a:solidFill>
            <a:miter lim="800000"/>
            <a:headEnd/>
            <a:tailEnd/>
          </a:ln>
          <a:effectLst>
            <a:outerShdw dist="35921" dir="2700000" algn="ctr" rotWithShape="0">
              <a:schemeClr val="bg2"/>
            </a:outerShdw>
          </a:effectLst>
        </p:spPr>
        <p:txBody>
          <a:bodyPr anchor="ctr"/>
          <a:lstStyle/>
          <a:p>
            <a:pPr eaLnBrk="1" hangingPunct="1">
              <a:defRPr/>
            </a:pPr>
            <a:r>
              <a:rPr lang="en-US" sz="2800" b="1" u="sng" dirty="0" err="1">
                <a:solidFill>
                  <a:srgbClr val="FFCC00"/>
                </a:solidFill>
                <a:effectLst>
                  <a:outerShdw blurRad="38100" dist="38100" dir="2700000" algn="tl">
                    <a:srgbClr val="000000"/>
                  </a:outerShdw>
                </a:effectLst>
                <a:latin typeface="Times New Roman" pitchFamily="18" charset="0"/>
              </a:rPr>
              <a:t>C</a:t>
            </a:r>
            <a:r>
              <a:rPr lang="en-US" sz="2800" b="1" u="sng" dirty="0" err="1">
                <a:solidFill>
                  <a:srgbClr val="FFCC00"/>
                </a:solidFill>
                <a:effectLst>
                  <a:outerShdw blurRad="38100" dist="38100" dir="2700000" algn="tl">
                    <a:srgbClr val="000000"/>
                  </a:outerShdw>
                </a:effectLst>
              </a:rPr>
              <a:t>âu</a:t>
            </a:r>
            <a:r>
              <a:rPr lang="en-US" sz="2800" b="1" u="sng" dirty="0">
                <a:solidFill>
                  <a:srgbClr val="FFCC00"/>
                </a:solidFill>
                <a:effectLst>
                  <a:outerShdw blurRad="38100" dist="38100" dir="2700000" algn="tl">
                    <a:srgbClr val="000000"/>
                  </a:outerShdw>
                </a:effectLst>
              </a:rPr>
              <a:t> 3</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Sắp</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xếp</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các</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cung</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bậc</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tâm</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trạng</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của</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bé</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Hồng</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khi</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trò</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chuyện</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với</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bà</a:t>
            </a:r>
            <a:r>
              <a:rPr lang="en-US" sz="2800" b="1" dirty="0">
                <a:solidFill>
                  <a:srgbClr val="FFCC00"/>
                </a:solidFill>
                <a:effectLst>
                  <a:outerShdw blurRad="38100" dist="38100" dir="2700000" algn="tl">
                    <a:srgbClr val="000000"/>
                  </a:outerShdw>
                </a:effectLst>
              </a:rPr>
              <a:t> </a:t>
            </a:r>
            <a:r>
              <a:rPr lang="en-US" sz="2800" b="1" dirty="0" err="1">
                <a:solidFill>
                  <a:srgbClr val="FFCC00"/>
                </a:solidFill>
                <a:effectLst>
                  <a:outerShdw blurRad="38100" dist="38100" dir="2700000" algn="tl">
                    <a:srgbClr val="000000"/>
                  </a:outerShdw>
                </a:effectLst>
              </a:rPr>
              <a:t>cô</a:t>
            </a:r>
            <a:r>
              <a:rPr lang="en-US" sz="2800" b="1" dirty="0">
                <a:solidFill>
                  <a:srgbClr val="FFCC00"/>
                </a:solidFill>
                <a:effectLst>
                  <a:outerShdw blurRad="38100" dist="38100" dir="2700000" algn="tl">
                    <a:srgbClr val="000000"/>
                  </a:outerShdw>
                </a:effectLst>
              </a:rPr>
              <a:t>:</a:t>
            </a:r>
            <a:endParaRPr lang="en-US" sz="2800" b="1" i="1" dirty="0">
              <a:solidFill>
                <a:srgbClr val="FFCC00"/>
              </a:solidFill>
            </a:endParaRPr>
          </a:p>
        </p:txBody>
      </p:sp>
      <p:grpSp>
        <p:nvGrpSpPr>
          <p:cNvPr id="2" name="Group 19"/>
          <p:cNvGrpSpPr>
            <a:grpSpLocks/>
          </p:cNvGrpSpPr>
          <p:nvPr/>
        </p:nvGrpSpPr>
        <p:grpSpPr bwMode="auto">
          <a:xfrm>
            <a:off x="321733" y="1960564"/>
            <a:ext cx="11887200" cy="1273175"/>
            <a:chOff x="768" y="968"/>
            <a:chExt cx="3840" cy="734"/>
          </a:xfrm>
        </p:grpSpPr>
        <p:grpSp>
          <p:nvGrpSpPr>
            <p:cNvPr id="3" name="Group 20"/>
            <p:cNvGrpSpPr>
              <a:grpSpLocks/>
            </p:cNvGrpSpPr>
            <p:nvPr/>
          </p:nvGrpSpPr>
          <p:grpSpPr bwMode="auto">
            <a:xfrm>
              <a:off x="768" y="968"/>
              <a:ext cx="3840" cy="671"/>
              <a:chOff x="144" y="968"/>
              <a:chExt cx="4656" cy="671"/>
            </a:xfrm>
          </p:grpSpPr>
          <p:sp>
            <p:nvSpPr>
              <p:cNvPr id="5172" name="Rectangle 21"/>
              <p:cNvSpPr>
                <a:spLocks noChangeArrowheads="1"/>
              </p:cNvSpPr>
              <p:nvPr/>
            </p:nvSpPr>
            <p:spPr bwMode="gray">
              <a:xfrm flipH="1">
                <a:off x="432" y="1164"/>
                <a:ext cx="4368" cy="453"/>
              </a:xfrm>
              <a:prstGeom prst="rect">
                <a:avLst/>
              </a:prstGeom>
              <a:gradFill rotWithShape="1">
                <a:gsLst>
                  <a:gs pos="0">
                    <a:srgbClr val="004B70">
                      <a:alpha val="79999"/>
                    </a:srgbClr>
                  </a:gs>
                  <a:gs pos="100000">
                    <a:srgbClr val="E98931"/>
                  </a:gs>
                </a:gsLst>
                <a:lin ang="0" scaled="1"/>
              </a:gradFill>
              <a:ln w="9525" algn="ctr">
                <a:noFill/>
                <a:miter lim="800000"/>
                <a:headEnd/>
                <a:tailEnd/>
              </a:ln>
            </p:spPr>
            <p:txBody>
              <a:bodyPr wrap="none" anchor="ctr"/>
              <a:lstStyle/>
              <a:p>
                <a:pPr eaLnBrk="1" hangingPunct="1"/>
                <a:endParaRPr lang="en-US" altLang="en-US"/>
              </a:p>
            </p:txBody>
          </p:sp>
          <p:grpSp>
            <p:nvGrpSpPr>
              <p:cNvPr id="4" name="Group 22"/>
              <p:cNvGrpSpPr>
                <a:grpSpLocks/>
              </p:cNvGrpSpPr>
              <p:nvPr/>
            </p:nvGrpSpPr>
            <p:grpSpPr bwMode="auto">
              <a:xfrm flipH="1">
                <a:off x="144" y="968"/>
                <a:ext cx="692" cy="671"/>
                <a:chOff x="1488" y="1940"/>
                <a:chExt cx="432" cy="460"/>
              </a:xfrm>
            </p:grpSpPr>
            <p:grpSp>
              <p:nvGrpSpPr>
                <p:cNvPr id="5" name="Group 23"/>
                <p:cNvGrpSpPr>
                  <a:grpSpLocks/>
                </p:cNvGrpSpPr>
                <p:nvPr/>
              </p:nvGrpSpPr>
              <p:grpSpPr bwMode="auto">
                <a:xfrm>
                  <a:off x="1488" y="1968"/>
                  <a:ext cx="432" cy="432"/>
                  <a:chOff x="2016" y="1920"/>
                  <a:chExt cx="1680" cy="1680"/>
                </a:xfrm>
              </p:grpSpPr>
              <p:sp>
                <p:nvSpPr>
                  <p:cNvPr id="5176" name="Oval 24"/>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w="9525">
                    <a:noFill/>
                    <a:round/>
                    <a:headEnd/>
                    <a:tailEnd/>
                  </a:ln>
                </p:spPr>
                <p:txBody>
                  <a:bodyPr wrap="none" anchor="ctr"/>
                  <a:lstStyle/>
                  <a:p>
                    <a:pPr eaLnBrk="1" hangingPunct="1"/>
                    <a:endParaRPr lang="en-US" altLang="en-US"/>
                  </a:p>
                </p:txBody>
              </p:sp>
              <p:sp>
                <p:nvSpPr>
                  <p:cNvPr id="5177" name="Freeform 25"/>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w="0">
                    <a:noFill/>
                    <a:round/>
                    <a:headEnd/>
                    <a:tailEnd/>
                  </a:ln>
                </p:spPr>
                <p:txBody>
                  <a:bodyPr/>
                  <a:lstStyle/>
                  <a:p>
                    <a:endParaRPr lang="en-US"/>
                  </a:p>
                </p:txBody>
              </p:sp>
            </p:grpSp>
            <p:sp>
              <p:nvSpPr>
                <p:cNvPr id="83994" name="Text Box 26"/>
                <p:cNvSpPr txBox="1">
                  <a:spLocks noChangeArrowheads="1"/>
                </p:cNvSpPr>
                <p:nvPr/>
              </p:nvSpPr>
              <p:spPr bwMode="gray">
                <a:xfrm>
                  <a:off x="1699" y="1940"/>
                  <a:ext cx="45" cy="280"/>
                </a:xfrm>
                <a:prstGeom prst="rect">
                  <a:avLst/>
                </a:prstGeom>
                <a:noFill/>
                <a:ln>
                  <a:noFill/>
                </a:ln>
                <a:effectLst/>
                <a:extLst/>
              </p:spPr>
              <p:txBody>
                <a:bodyPr wrap="none">
                  <a:spAutoFit/>
                </a:bodyPr>
                <a:lstStyle/>
                <a:p>
                  <a:pPr algn="ctr">
                    <a:defRPr/>
                  </a:pPr>
                  <a:endParaRPr lang="en-US" sz="4000" b="1">
                    <a:solidFill>
                      <a:srgbClr val="000000"/>
                    </a:solidFill>
                    <a:effectLst>
                      <a:outerShdw blurRad="38100" dist="38100" dir="2700000" algn="tl">
                        <a:srgbClr val="C0C0C0"/>
                      </a:outerShdw>
                    </a:effectLst>
                    <a:latin typeface="Verdana" pitchFamily="34" charset="0"/>
                  </a:endParaRPr>
                </a:p>
              </p:txBody>
            </p:sp>
          </p:grpSp>
        </p:grpSp>
        <p:sp>
          <p:nvSpPr>
            <p:cNvPr id="5171" name="Text Box 27"/>
            <p:cNvSpPr txBox="1">
              <a:spLocks noChangeArrowheads="1"/>
            </p:cNvSpPr>
            <p:nvPr/>
          </p:nvSpPr>
          <p:spPr bwMode="auto">
            <a:xfrm>
              <a:off x="1339" y="1223"/>
              <a:ext cx="3221" cy="479"/>
            </a:xfrm>
            <a:prstGeom prst="rect">
              <a:avLst/>
            </a:prstGeom>
            <a:noFill/>
            <a:ln w="9525">
              <a:noFill/>
              <a:miter lim="800000"/>
              <a:headEnd/>
              <a:tailEnd/>
            </a:ln>
          </p:spPr>
          <p:txBody>
            <a:bodyPr>
              <a:spAutoFit/>
            </a:bodyPr>
            <a:lstStyle/>
            <a:p>
              <a:pPr eaLnBrk="1" hangingPunct="1">
                <a:spcBef>
                  <a:spcPct val="50000"/>
                </a:spcBef>
              </a:pPr>
              <a:r>
                <a:rPr lang="en-US" altLang="en-US" sz="2400" b="1"/>
                <a:t>Cười dài trong tiếng khóc; cổ họng nghẹn ứ; cúi đầu không đáp; im lặng cúi đầu xuống đất.</a:t>
              </a:r>
            </a:p>
          </p:txBody>
        </p:sp>
      </p:grpSp>
      <p:grpSp>
        <p:nvGrpSpPr>
          <p:cNvPr id="6" name="Group 28"/>
          <p:cNvGrpSpPr>
            <a:grpSpLocks/>
          </p:cNvGrpSpPr>
          <p:nvPr/>
        </p:nvGrpSpPr>
        <p:grpSpPr bwMode="auto">
          <a:xfrm>
            <a:off x="101600" y="3244850"/>
            <a:ext cx="12090400" cy="1065213"/>
            <a:chOff x="768" y="1728"/>
            <a:chExt cx="3840" cy="652"/>
          </a:xfrm>
        </p:grpSpPr>
        <p:grpSp>
          <p:nvGrpSpPr>
            <p:cNvPr id="7" name="Group 29"/>
            <p:cNvGrpSpPr>
              <a:grpSpLocks/>
            </p:cNvGrpSpPr>
            <p:nvPr/>
          </p:nvGrpSpPr>
          <p:grpSpPr bwMode="auto">
            <a:xfrm>
              <a:off x="768" y="1728"/>
              <a:ext cx="3840" cy="634"/>
              <a:chOff x="96" y="1728"/>
              <a:chExt cx="4656" cy="634"/>
            </a:xfrm>
          </p:grpSpPr>
          <p:sp>
            <p:nvSpPr>
              <p:cNvPr id="5165" name="Rectangle 30"/>
              <p:cNvSpPr>
                <a:spLocks noChangeArrowheads="1"/>
              </p:cNvSpPr>
              <p:nvPr/>
            </p:nvSpPr>
            <p:spPr bwMode="gray">
              <a:xfrm flipH="1">
                <a:off x="432" y="1877"/>
                <a:ext cx="4320" cy="453"/>
              </a:xfrm>
              <a:prstGeom prst="rect">
                <a:avLst/>
              </a:prstGeom>
              <a:gradFill rotWithShape="1">
                <a:gsLst>
                  <a:gs pos="0">
                    <a:srgbClr val="004B70">
                      <a:alpha val="79999"/>
                    </a:srgbClr>
                  </a:gs>
                  <a:gs pos="100000">
                    <a:srgbClr val="418AEB"/>
                  </a:gs>
                </a:gsLst>
                <a:lin ang="0" scaled="1"/>
              </a:gradFill>
              <a:ln w="9525" algn="ctr">
                <a:noFill/>
                <a:miter lim="800000"/>
                <a:headEnd/>
                <a:tailEnd/>
              </a:ln>
            </p:spPr>
            <p:txBody>
              <a:bodyPr wrap="none" anchor="ctr"/>
              <a:lstStyle/>
              <a:p>
                <a:pPr eaLnBrk="1" hangingPunct="1"/>
                <a:endParaRPr lang="en-US" altLang="en-US"/>
              </a:p>
            </p:txBody>
          </p:sp>
          <p:grpSp>
            <p:nvGrpSpPr>
              <p:cNvPr id="8" name="Group 31"/>
              <p:cNvGrpSpPr>
                <a:grpSpLocks/>
              </p:cNvGrpSpPr>
              <p:nvPr/>
            </p:nvGrpSpPr>
            <p:grpSpPr bwMode="auto">
              <a:xfrm>
                <a:off x="96" y="1728"/>
                <a:ext cx="685" cy="634"/>
                <a:chOff x="2016" y="1920"/>
                <a:chExt cx="1680" cy="1680"/>
              </a:xfrm>
            </p:grpSpPr>
            <p:sp>
              <p:nvSpPr>
                <p:cNvPr id="5168" name="Oval 32"/>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w="9525">
                  <a:noFill/>
                  <a:round/>
                  <a:headEnd/>
                  <a:tailEnd/>
                </a:ln>
              </p:spPr>
              <p:txBody>
                <a:bodyPr wrap="none" anchor="ctr"/>
                <a:lstStyle/>
                <a:p>
                  <a:pPr eaLnBrk="1" hangingPunct="1"/>
                  <a:endParaRPr lang="en-US" altLang="en-US"/>
                </a:p>
              </p:txBody>
            </p:sp>
            <p:sp>
              <p:nvSpPr>
                <p:cNvPr id="5169" name="Freeform 33"/>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84002" name="Text Box 34"/>
              <p:cNvSpPr txBox="1">
                <a:spLocks noChangeArrowheads="1"/>
              </p:cNvSpPr>
              <p:nvPr/>
            </p:nvSpPr>
            <p:spPr bwMode="gray">
              <a:xfrm>
                <a:off x="432" y="1751"/>
                <a:ext cx="71" cy="358"/>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5164" name="Text Box 35"/>
            <p:cNvSpPr txBox="1">
              <a:spLocks noChangeArrowheads="1"/>
            </p:cNvSpPr>
            <p:nvPr/>
          </p:nvSpPr>
          <p:spPr bwMode="auto">
            <a:xfrm>
              <a:off x="1337" y="1871"/>
              <a:ext cx="3239" cy="509"/>
            </a:xfrm>
            <a:prstGeom prst="rect">
              <a:avLst/>
            </a:prstGeom>
            <a:noFill/>
            <a:ln w="9525">
              <a:noFill/>
              <a:miter lim="800000"/>
              <a:headEnd/>
              <a:tailEnd/>
            </a:ln>
          </p:spPr>
          <p:txBody>
            <a:bodyPr>
              <a:spAutoFit/>
            </a:bodyPr>
            <a:lstStyle/>
            <a:p>
              <a:pPr eaLnBrk="1" hangingPunct="1">
                <a:spcBef>
                  <a:spcPct val="50000"/>
                </a:spcBef>
              </a:pPr>
              <a:r>
                <a:rPr lang="en-US" altLang="en-US" sz="2400"/>
                <a:t>Im lặng cúi đầu xuống đất; cúi đầu không đáp; cười dài trong tiếng khóc; cổ họng nghẹn ứ</a:t>
              </a:r>
            </a:p>
          </p:txBody>
        </p:sp>
      </p:grpSp>
      <p:grpSp>
        <p:nvGrpSpPr>
          <p:cNvPr id="9" name="Group 36"/>
          <p:cNvGrpSpPr>
            <a:grpSpLocks/>
          </p:cNvGrpSpPr>
          <p:nvPr/>
        </p:nvGrpSpPr>
        <p:grpSpPr bwMode="auto">
          <a:xfrm>
            <a:off x="321734" y="4391026"/>
            <a:ext cx="11940117" cy="1095375"/>
            <a:chOff x="768" y="2448"/>
            <a:chExt cx="3857" cy="638"/>
          </a:xfrm>
        </p:grpSpPr>
        <p:grpSp>
          <p:nvGrpSpPr>
            <p:cNvPr id="10" name="Group 37"/>
            <p:cNvGrpSpPr>
              <a:grpSpLocks/>
            </p:cNvGrpSpPr>
            <p:nvPr/>
          </p:nvGrpSpPr>
          <p:grpSpPr bwMode="auto">
            <a:xfrm>
              <a:off x="768" y="2448"/>
              <a:ext cx="3840" cy="638"/>
              <a:chOff x="144" y="2448"/>
              <a:chExt cx="4656" cy="638"/>
            </a:xfrm>
          </p:grpSpPr>
          <p:sp>
            <p:nvSpPr>
              <p:cNvPr id="5158" name="Rectangle 38"/>
              <p:cNvSpPr>
                <a:spLocks noChangeArrowheads="1"/>
              </p:cNvSpPr>
              <p:nvPr/>
            </p:nvSpPr>
            <p:spPr bwMode="gray">
              <a:xfrm flipH="1">
                <a:off x="432" y="2577"/>
                <a:ext cx="4368" cy="454"/>
              </a:xfrm>
              <a:prstGeom prst="rect">
                <a:avLst/>
              </a:prstGeom>
              <a:gradFill rotWithShape="1">
                <a:gsLst>
                  <a:gs pos="0">
                    <a:srgbClr val="004B70">
                      <a:alpha val="79999"/>
                    </a:srgbClr>
                  </a:gs>
                  <a:gs pos="100000">
                    <a:srgbClr val="9942E0"/>
                  </a:gs>
                </a:gsLst>
                <a:lin ang="0" scaled="1"/>
              </a:gradFill>
              <a:ln w="9525" algn="ctr">
                <a:noFill/>
                <a:miter lim="800000"/>
                <a:headEnd/>
                <a:tailEnd/>
              </a:ln>
            </p:spPr>
            <p:txBody>
              <a:bodyPr wrap="none" anchor="ctr"/>
              <a:lstStyle/>
              <a:p>
                <a:pPr eaLnBrk="1" hangingPunct="1"/>
                <a:endParaRPr lang="en-US" altLang="en-US"/>
              </a:p>
            </p:txBody>
          </p:sp>
          <p:grpSp>
            <p:nvGrpSpPr>
              <p:cNvPr id="11" name="Group 39"/>
              <p:cNvGrpSpPr>
                <a:grpSpLocks/>
              </p:cNvGrpSpPr>
              <p:nvPr/>
            </p:nvGrpSpPr>
            <p:grpSpPr bwMode="auto">
              <a:xfrm>
                <a:off x="144" y="2448"/>
                <a:ext cx="692" cy="638"/>
                <a:chOff x="2016" y="1920"/>
                <a:chExt cx="1680" cy="1680"/>
              </a:xfrm>
            </p:grpSpPr>
            <p:sp>
              <p:nvSpPr>
                <p:cNvPr id="5161" name="Oval 40"/>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w="9525">
                  <a:noFill/>
                  <a:round/>
                  <a:headEnd/>
                  <a:tailEnd/>
                </a:ln>
              </p:spPr>
              <p:txBody>
                <a:bodyPr wrap="none" anchor="ctr"/>
                <a:lstStyle/>
                <a:p>
                  <a:pPr eaLnBrk="1" hangingPunct="1"/>
                  <a:endParaRPr lang="en-US" altLang="en-US"/>
                </a:p>
              </p:txBody>
            </p:sp>
            <p:sp>
              <p:nvSpPr>
                <p:cNvPr id="5162" name="Freeform 41"/>
                <p:cNvSpPr>
                  <a:spLocks/>
                </p:cNvSpPr>
                <p:nvPr/>
              </p:nvSpPr>
              <p:spPr bwMode="gray">
                <a:xfrm>
                  <a:off x="2208" y="1948"/>
                  <a:ext cx="1296" cy="634"/>
                </a:xfrm>
                <a:custGeom>
                  <a:avLst/>
                  <a:gdLst>
                    <a:gd name="T0" fmla="*/ 1095 w 1321"/>
                    <a:gd name="T1" fmla="*/ 141 h 712"/>
                    <a:gd name="T2" fmla="*/ 1109 w 1321"/>
                    <a:gd name="T3" fmla="*/ 156 h 712"/>
                    <a:gd name="T4" fmla="*/ 1112 w 1321"/>
                    <a:gd name="T5" fmla="*/ 170 h 712"/>
                    <a:gd name="T6" fmla="*/ 1107 w 1321"/>
                    <a:gd name="T7" fmla="*/ 182 h 712"/>
                    <a:gd name="T8" fmla="*/ 1093 w 1321"/>
                    <a:gd name="T9" fmla="*/ 192 h 712"/>
                    <a:gd name="T10" fmla="*/ 1071 w 1321"/>
                    <a:gd name="T11" fmla="*/ 204 h 712"/>
                    <a:gd name="T12" fmla="*/ 1043 w 1321"/>
                    <a:gd name="T13" fmla="*/ 213 h 712"/>
                    <a:gd name="T14" fmla="*/ 1007 w 1321"/>
                    <a:gd name="T15" fmla="*/ 221 h 712"/>
                    <a:gd name="T16" fmla="*/ 966 w 1321"/>
                    <a:gd name="T17" fmla="*/ 229 h 712"/>
                    <a:gd name="T18" fmla="*/ 919 w 1321"/>
                    <a:gd name="T19" fmla="*/ 235 h 712"/>
                    <a:gd name="T20" fmla="*/ 868 w 1321"/>
                    <a:gd name="T21" fmla="*/ 240 h 712"/>
                    <a:gd name="T22" fmla="*/ 814 w 1321"/>
                    <a:gd name="T23" fmla="*/ 243 h 712"/>
                    <a:gd name="T24" fmla="*/ 754 w 1321"/>
                    <a:gd name="T25" fmla="*/ 248 h 712"/>
                    <a:gd name="T26" fmla="*/ 694 w 1321"/>
                    <a:gd name="T27" fmla="*/ 249 h 712"/>
                    <a:gd name="T28" fmla="*/ 670 w 1321"/>
                    <a:gd name="T29" fmla="*/ 250 h 712"/>
                    <a:gd name="T30" fmla="*/ 401 w 1321"/>
                    <a:gd name="T31" fmla="*/ 250 h 712"/>
                    <a:gd name="T32" fmla="*/ 397 w 1321"/>
                    <a:gd name="T33" fmla="*/ 250 h 712"/>
                    <a:gd name="T34" fmla="*/ 344 w 1321"/>
                    <a:gd name="T35" fmla="*/ 249 h 712"/>
                    <a:gd name="T36" fmla="*/ 293 w 1321"/>
                    <a:gd name="T37" fmla="*/ 248 h 712"/>
                    <a:gd name="T38" fmla="*/ 245 w 1321"/>
                    <a:gd name="T39" fmla="*/ 245 h 712"/>
                    <a:gd name="T40" fmla="*/ 199 w 1321"/>
                    <a:gd name="T41" fmla="*/ 242 h 712"/>
                    <a:gd name="T42" fmla="*/ 158 w 1321"/>
                    <a:gd name="T43" fmla="*/ 238 h 712"/>
                    <a:gd name="T44" fmla="*/ 120 w 1321"/>
                    <a:gd name="T45" fmla="*/ 232 h 712"/>
                    <a:gd name="T46" fmla="*/ 84 w 1321"/>
                    <a:gd name="T47" fmla="*/ 228 h 712"/>
                    <a:gd name="T48" fmla="*/ 58 w 1321"/>
                    <a:gd name="T49" fmla="*/ 222 h 712"/>
                    <a:gd name="T50" fmla="*/ 30 w 1321"/>
                    <a:gd name="T51" fmla="*/ 214 h 712"/>
                    <a:gd name="T52" fmla="*/ 18 w 1321"/>
                    <a:gd name="T53" fmla="*/ 205 h 712"/>
                    <a:gd name="T54" fmla="*/ 6 w 1321"/>
                    <a:gd name="T55" fmla="*/ 195 h 712"/>
                    <a:gd name="T56" fmla="*/ 0 w 1321"/>
                    <a:gd name="T57" fmla="*/ 184 h 712"/>
                    <a:gd name="T58" fmla="*/ 0 w 1321"/>
                    <a:gd name="T59" fmla="*/ 183 h 712"/>
                    <a:gd name="T60" fmla="*/ 4 w 1321"/>
                    <a:gd name="T61" fmla="*/ 170 h 712"/>
                    <a:gd name="T62" fmla="*/ 16 w 1321"/>
                    <a:gd name="T63" fmla="*/ 157 h 712"/>
                    <a:gd name="T64" fmla="*/ 42 w 1321"/>
                    <a:gd name="T65" fmla="*/ 130 h 712"/>
                    <a:gd name="T66" fmla="*/ 77 w 1321"/>
                    <a:gd name="T67" fmla="*/ 105 h 712"/>
                    <a:gd name="T68" fmla="*/ 124 w 1321"/>
                    <a:gd name="T69" fmla="*/ 83 h 712"/>
                    <a:gd name="T70" fmla="*/ 172 w 1321"/>
                    <a:gd name="T71" fmla="*/ 61 h 712"/>
                    <a:gd name="T72" fmla="*/ 227 w 1321"/>
                    <a:gd name="T73" fmla="*/ 43 h 712"/>
                    <a:gd name="T74" fmla="*/ 287 w 1321"/>
                    <a:gd name="T75" fmla="*/ 29 h 712"/>
                    <a:gd name="T76" fmla="*/ 349 w 1321"/>
                    <a:gd name="T77" fmla="*/ 16 h 712"/>
                    <a:gd name="T78" fmla="*/ 419 w 1321"/>
                    <a:gd name="T79" fmla="*/ 8 h 712"/>
                    <a:gd name="T80" fmla="*/ 489 w 1321"/>
                    <a:gd name="T81" fmla="*/ 4 h 712"/>
                    <a:gd name="T82" fmla="*/ 562 w 1321"/>
                    <a:gd name="T83" fmla="*/ 0 h 712"/>
                    <a:gd name="T84" fmla="*/ 562 w 1321"/>
                    <a:gd name="T85" fmla="*/ 0 h 712"/>
                    <a:gd name="T86" fmla="*/ 639 w 1321"/>
                    <a:gd name="T87" fmla="*/ 4 h 712"/>
                    <a:gd name="T88" fmla="*/ 713 w 1321"/>
                    <a:gd name="T89" fmla="*/ 8 h 712"/>
                    <a:gd name="T90" fmla="*/ 785 w 1321"/>
                    <a:gd name="T91" fmla="*/ 18 h 712"/>
                    <a:gd name="T92" fmla="*/ 851 w 1321"/>
                    <a:gd name="T93" fmla="*/ 32 h 712"/>
                    <a:gd name="T94" fmla="*/ 911 w 1321"/>
                    <a:gd name="T95" fmla="*/ 48 h 712"/>
                    <a:gd name="T96" fmla="*/ 967 w 1321"/>
                    <a:gd name="T97" fmla="*/ 69 h 712"/>
                    <a:gd name="T98" fmla="*/ 1017 w 1321"/>
                    <a:gd name="T99" fmla="*/ 90 h 712"/>
                    <a:gd name="T100" fmla="*/ 1060 w 1321"/>
                    <a:gd name="T101" fmla="*/ 114 h 712"/>
                    <a:gd name="T102" fmla="*/ 1095 w 1321"/>
                    <a:gd name="T103" fmla="*/ 141 h 712"/>
                    <a:gd name="T104" fmla="*/ 1095 w 1321"/>
                    <a:gd name="T105" fmla="*/ 14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en-US"/>
                </a:p>
              </p:txBody>
            </p:sp>
          </p:grpSp>
          <p:sp>
            <p:nvSpPr>
              <p:cNvPr id="84010" name="Text Box 42"/>
              <p:cNvSpPr txBox="1">
                <a:spLocks noChangeArrowheads="1"/>
              </p:cNvSpPr>
              <p:nvPr/>
            </p:nvSpPr>
            <p:spPr bwMode="gray">
              <a:xfrm>
                <a:off x="414" y="2481"/>
                <a:ext cx="72" cy="341"/>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5157" name="Text Box 43"/>
            <p:cNvSpPr txBox="1">
              <a:spLocks noChangeArrowheads="1"/>
            </p:cNvSpPr>
            <p:nvPr/>
          </p:nvSpPr>
          <p:spPr bwMode="auto">
            <a:xfrm>
              <a:off x="1332" y="2601"/>
              <a:ext cx="3293" cy="484"/>
            </a:xfrm>
            <a:prstGeom prst="rect">
              <a:avLst/>
            </a:prstGeom>
            <a:noFill/>
            <a:ln w="9525">
              <a:noFill/>
              <a:miter lim="800000"/>
              <a:headEnd/>
              <a:tailEnd/>
            </a:ln>
          </p:spPr>
          <p:txBody>
            <a:bodyPr>
              <a:spAutoFit/>
            </a:bodyPr>
            <a:lstStyle/>
            <a:p>
              <a:pPr eaLnBrk="1" hangingPunct="1">
                <a:spcBef>
                  <a:spcPct val="50000"/>
                </a:spcBef>
              </a:pPr>
              <a:r>
                <a:rPr lang="en-US" altLang="en-US" sz="2400" b="1" i="1"/>
                <a:t>Cúi đầu không đáp; im lặng cúi đầu xuống đất; cười dài trong tiếng khóc; cổ họng nghẹn ứ</a:t>
              </a:r>
              <a:endParaRPr lang="en-US" altLang="en-US" sz="2400"/>
            </a:p>
          </p:txBody>
        </p:sp>
      </p:grpSp>
      <p:grpSp>
        <p:nvGrpSpPr>
          <p:cNvPr id="12" name="Group 44"/>
          <p:cNvGrpSpPr>
            <a:grpSpLocks/>
          </p:cNvGrpSpPr>
          <p:nvPr/>
        </p:nvGrpSpPr>
        <p:grpSpPr bwMode="auto">
          <a:xfrm>
            <a:off x="321733" y="5534026"/>
            <a:ext cx="11887200" cy="1095375"/>
            <a:chOff x="768" y="3150"/>
            <a:chExt cx="3840" cy="642"/>
          </a:xfrm>
        </p:grpSpPr>
        <p:grpSp>
          <p:nvGrpSpPr>
            <p:cNvPr id="13" name="Group 45"/>
            <p:cNvGrpSpPr>
              <a:grpSpLocks/>
            </p:cNvGrpSpPr>
            <p:nvPr/>
          </p:nvGrpSpPr>
          <p:grpSpPr bwMode="auto">
            <a:xfrm>
              <a:off x="768" y="3150"/>
              <a:ext cx="3840" cy="642"/>
              <a:chOff x="144" y="3150"/>
              <a:chExt cx="4656" cy="642"/>
            </a:xfrm>
          </p:grpSpPr>
          <p:sp>
            <p:nvSpPr>
              <p:cNvPr id="5152" name="Rectangle 46"/>
              <p:cNvSpPr>
                <a:spLocks noChangeArrowheads="1"/>
              </p:cNvSpPr>
              <p:nvPr/>
            </p:nvSpPr>
            <p:spPr bwMode="gray">
              <a:xfrm flipH="1">
                <a:off x="432" y="3267"/>
                <a:ext cx="4368" cy="453"/>
              </a:xfrm>
              <a:prstGeom prst="rect">
                <a:avLst/>
              </a:prstGeom>
              <a:gradFill rotWithShape="1">
                <a:gsLst>
                  <a:gs pos="0">
                    <a:srgbClr val="004B70">
                      <a:alpha val="79999"/>
                    </a:srgbClr>
                  </a:gs>
                  <a:gs pos="100000">
                    <a:srgbClr val="33AD8A"/>
                  </a:gs>
                </a:gsLst>
                <a:lin ang="0" scaled="1"/>
              </a:gradFill>
              <a:ln w="9525" algn="ctr">
                <a:noFill/>
                <a:miter lim="800000"/>
                <a:headEnd/>
                <a:tailEnd/>
              </a:ln>
            </p:spPr>
            <p:txBody>
              <a:bodyPr wrap="none" anchor="ctr"/>
              <a:lstStyle/>
              <a:p>
                <a:pPr eaLnBrk="1" hangingPunct="1"/>
                <a:endParaRPr lang="en-US" altLang="en-US"/>
              </a:p>
            </p:txBody>
          </p:sp>
          <p:sp>
            <p:nvSpPr>
              <p:cNvPr id="5153" name="Oval 47"/>
              <p:cNvSpPr>
                <a:spLocks noChangeArrowheads="1"/>
              </p:cNvSpPr>
              <p:nvPr/>
            </p:nvSpPr>
            <p:spPr bwMode="gray">
              <a:xfrm>
                <a:off x="144" y="3150"/>
                <a:ext cx="695" cy="642"/>
              </a:xfrm>
              <a:prstGeom prst="ellipse">
                <a:avLst/>
              </a:prstGeom>
              <a:gradFill rotWithShape="1">
                <a:gsLst>
                  <a:gs pos="0">
                    <a:srgbClr val="33CCCC"/>
                  </a:gs>
                  <a:gs pos="100000">
                    <a:srgbClr val="0C3232"/>
                  </a:gs>
                </a:gsLst>
                <a:lin ang="5400000" scaled="1"/>
              </a:gradFill>
              <a:ln w="9525">
                <a:noFill/>
                <a:round/>
                <a:headEnd/>
                <a:tailEnd/>
              </a:ln>
            </p:spPr>
            <p:txBody>
              <a:bodyPr wrap="none" anchor="ctr"/>
              <a:lstStyle/>
              <a:p>
                <a:pPr eaLnBrk="1" hangingPunct="1"/>
                <a:endParaRPr lang="en-US" altLang="en-US"/>
              </a:p>
            </p:txBody>
          </p:sp>
          <p:sp>
            <p:nvSpPr>
              <p:cNvPr id="5154" name="Freeform 48"/>
              <p:cNvSpPr>
                <a:spLocks/>
              </p:cNvSpPr>
              <p:nvPr/>
            </p:nvSpPr>
            <p:spPr bwMode="gray">
              <a:xfrm>
                <a:off x="223" y="3161"/>
                <a:ext cx="537" cy="242"/>
              </a:xfrm>
              <a:custGeom>
                <a:avLst/>
                <a:gdLst>
                  <a:gd name="T0" fmla="*/ 0 w 1321"/>
                  <a:gd name="T1" fmla="*/ 0 h 712"/>
                  <a:gd name="T2" fmla="*/ 0 w 1321"/>
                  <a:gd name="T3" fmla="*/ 0 h 712"/>
                  <a:gd name="T4" fmla="*/ 0 w 1321"/>
                  <a:gd name="T5" fmla="*/ 0 h 712"/>
                  <a:gd name="T6" fmla="*/ 0 w 1321"/>
                  <a:gd name="T7" fmla="*/ 0 h 712"/>
                  <a:gd name="T8" fmla="*/ 0 w 1321"/>
                  <a:gd name="T9" fmla="*/ 0 h 712"/>
                  <a:gd name="T10" fmla="*/ 0 w 1321"/>
                  <a:gd name="T11" fmla="*/ 0 h 712"/>
                  <a:gd name="T12" fmla="*/ 0 w 1321"/>
                  <a:gd name="T13" fmla="*/ 0 h 712"/>
                  <a:gd name="T14" fmla="*/ 0 w 1321"/>
                  <a:gd name="T15" fmla="*/ 0 h 712"/>
                  <a:gd name="T16" fmla="*/ 0 w 1321"/>
                  <a:gd name="T17" fmla="*/ 0 h 712"/>
                  <a:gd name="T18" fmla="*/ 0 w 1321"/>
                  <a:gd name="T19" fmla="*/ 0 h 712"/>
                  <a:gd name="T20" fmla="*/ 0 w 1321"/>
                  <a:gd name="T21" fmla="*/ 0 h 712"/>
                  <a:gd name="T22" fmla="*/ 0 w 1321"/>
                  <a:gd name="T23" fmla="*/ 0 h 712"/>
                  <a:gd name="T24" fmla="*/ 0 w 1321"/>
                  <a:gd name="T25" fmla="*/ 0 h 712"/>
                  <a:gd name="T26" fmla="*/ 0 w 1321"/>
                  <a:gd name="T27" fmla="*/ 0 h 712"/>
                  <a:gd name="T28" fmla="*/ 0 w 1321"/>
                  <a:gd name="T29" fmla="*/ 0 h 712"/>
                  <a:gd name="T30" fmla="*/ 0 w 1321"/>
                  <a:gd name="T31" fmla="*/ 0 h 712"/>
                  <a:gd name="T32" fmla="*/ 0 w 1321"/>
                  <a:gd name="T33" fmla="*/ 0 h 712"/>
                  <a:gd name="T34" fmla="*/ 0 w 1321"/>
                  <a:gd name="T35" fmla="*/ 0 h 712"/>
                  <a:gd name="T36" fmla="*/ 0 w 1321"/>
                  <a:gd name="T37" fmla="*/ 0 h 712"/>
                  <a:gd name="T38" fmla="*/ 0 w 1321"/>
                  <a:gd name="T39" fmla="*/ 0 h 712"/>
                  <a:gd name="T40" fmla="*/ 0 w 1321"/>
                  <a:gd name="T41" fmla="*/ 0 h 712"/>
                  <a:gd name="T42" fmla="*/ 0 w 1321"/>
                  <a:gd name="T43" fmla="*/ 0 h 712"/>
                  <a:gd name="T44" fmla="*/ 0 w 1321"/>
                  <a:gd name="T45" fmla="*/ 0 h 712"/>
                  <a:gd name="T46" fmla="*/ 0 w 1321"/>
                  <a:gd name="T47" fmla="*/ 0 h 712"/>
                  <a:gd name="T48" fmla="*/ 0 w 1321"/>
                  <a:gd name="T49" fmla="*/ 0 h 712"/>
                  <a:gd name="T50" fmla="*/ 0 w 1321"/>
                  <a:gd name="T51" fmla="*/ 0 h 712"/>
                  <a:gd name="T52" fmla="*/ 0 w 1321"/>
                  <a:gd name="T53" fmla="*/ 0 h 712"/>
                  <a:gd name="T54" fmla="*/ 0 w 1321"/>
                  <a:gd name="T55" fmla="*/ 0 h 712"/>
                  <a:gd name="T56" fmla="*/ 0 w 1321"/>
                  <a:gd name="T57" fmla="*/ 0 h 712"/>
                  <a:gd name="T58" fmla="*/ 0 w 1321"/>
                  <a:gd name="T59" fmla="*/ 0 h 712"/>
                  <a:gd name="T60" fmla="*/ 0 w 1321"/>
                  <a:gd name="T61" fmla="*/ 0 h 712"/>
                  <a:gd name="T62" fmla="*/ 0 w 1321"/>
                  <a:gd name="T63" fmla="*/ 0 h 712"/>
                  <a:gd name="T64" fmla="*/ 0 w 1321"/>
                  <a:gd name="T65" fmla="*/ 0 h 712"/>
                  <a:gd name="T66" fmla="*/ 0 w 1321"/>
                  <a:gd name="T67" fmla="*/ 0 h 712"/>
                  <a:gd name="T68" fmla="*/ 0 w 1321"/>
                  <a:gd name="T69" fmla="*/ 0 h 712"/>
                  <a:gd name="T70" fmla="*/ 0 w 1321"/>
                  <a:gd name="T71" fmla="*/ 0 h 712"/>
                  <a:gd name="T72" fmla="*/ 0 w 1321"/>
                  <a:gd name="T73" fmla="*/ 0 h 712"/>
                  <a:gd name="T74" fmla="*/ 0 w 1321"/>
                  <a:gd name="T75" fmla="*/ 0 h 712"/>
                  <a:gd name="T76" fmla="*/ 0 w 1321"/>
                  <a:gd name="T77" fmla="*/ 0 h 712"/>
                  <a:gd name="T78" fmla="*/ 0 w 1321"/>
                  <a:gd name="T79" fmla="*/ 0 h 712"/>
                  <a:gd name="T80" fmla="*/ 0 w 1321"/>
                  <a:gd name="T81" fmla="*/ 0 h 712"/>
                  <a:gd name="T82" fmla="*/ 0 w 1321"/>
                  <a:gd name="T83" fmla="*/ 0 h 712"/>
                  <a:gd name="T84" fmla="*/ 0 w 1321"/>
                  <a:gd name="T85" fmla="*/ 0 h 712"/>
                  <a:gd name="T86" fmla="*/ 0 w 1321"/>
                  <a:gd name="T87" fmla="*/ 0 h 712"/>
                  <a:gd name="T88" fmla="*/ 0 w 1321"/>
                  <a:gd name="T89" fmla="*/ 0 h 712"/>
                  <a:gd name="T90" fmla="*/ 0 w 1321"/>
                  <a:gd name="T91" fmla="*/ 0 h 712"/>
                  <a:gd name="T92" fmla="*/ 0 w 1321"/>
                  <a:gd name="T93" fmla="*/ 0 h 712"/>
                  <a:gd name="T94" fmla="*/ 0 w 1321"/>
                  <a:gd name="T95" fmla="*/ 0 h 712"/>
                  <a:gd name="T96" fmla="*/ 0 w 1321"/>
                  <a:gd name="T97" fmla="*/ 0 h 712"/>
                  <a:gd name="T98" fmla="*/ 0 w 1321"/>
                  <a:gd name="T99" fmla="*/ 0 h 712"/>
                  <a:gd name="T100" fmla="*/ 0 w 1321"/>
                  <a:gd name="T101" fmla="*/ 0 h 712"/>
                  <a:gd name="T102" fmla="*/ 0 w 1321"/>
                  <a:gd name="T103" fmla="*/ 0 h 712"/>
                  <a:gd name="T104" fmla="*/ 0 w 1321"/>
                  <a:gd name="T105" fmla="*/ 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en-US"/>
              </a:p>
            </p:txBody>
          </p:sp>
          <p:sp>
            <p:nvSpPr>
              <p:cNvPr id="84017" name="Text Box 49"/>
              <p:cNvSpPr txBox="1">
                <a:spLocks noChangeArrowheads="1"/>
              </p:cNvSpPr>
              <p:nvPr/>
            </p:nvSpPr>
            <p:spPr bwMode="gray">
              <a:xfrm>
                <a:off x="422" y="3183"/>
                <a:ext cx="72" cy="343"/>
              </a:xfrm>
              <a:prstGeom prst="rect">
                <a:avLst/>
              </a:prstGeom>
              <a:noFill/>
              <a:ln>
                <a:noFill/>
              </a:ln>
              <a:effectLst/>
              <a:extLst/>
            </p:spPr>
            <p:txBody>
              <a:bodyPr wrap="none">
                <a:spAutoFit/>
              </a:bodyPr>
              <a:lstStyle/>
              <a:p>
                <a:pPr algn="ctr">
                  <a:defRPr/>
                </a:pPr>
                <a:endParaRPr lang="en-US" sz="3200" b="1">
                  <a:solidFill>
                    <a:srgbClr val="000000"/>
                  </a:solidFill>
                  <a:effectLst>
                    <a:outerShdw blurRad="38100" dist="38100" dir="2700000" algn="tl">
                      <a:srgbClr val="C0C0C0"/>
                    </a:outerShdw>
                  </a:effectLst>
                  <a:latin typeface="Verdana" pitchFamily="34" charset="0"/>
                </a:endParaRPr>
              </a:p>
            </p:txBody>
          </p:sp>
        </p:grpSp>
        <p:sp>
          <p:nvSpPr>
            <p:cNvPr id="5151" name="Text Box 50"/>
            <p:cNvSpPr txBox="1">
              <a:spLocks noChangeArrowheads="1"/>
            </p:cNvSpPr>
            <p:nvPr/>
          </p:nvSpPr>
          <p:spPr bwMode="auto">
            <a:xfrm>
              <a:off x="1584" y="3320"/>
              <a:ext cx="1728" cy="305"/>
            </a:xfrm>
            <a:prstGeom prst="rect">
              <a:avLst/>
            </a:prstGeom>
            <a:noFill/>
            <a:ln w="9525">
              <a:noFill/>
              <a:miter lim="800000"/>
              <a:headEnd/>
              <a:tailEnd/>
            </a:ln>
          </p:spPr>
          <p:txBody>
            <a:bodyPr>
              <a:spAutoFit/>
            </a:bodyPr>
            <a:lstStyle/>
            <a:p>
              <a:pPr eaLnBrk="1" hangingPunct="1">
                <a:spcBef>
                  <a:spcPct val="50000"/>
                </a:spcBef>
              </a:pPr>
              <a:endParaRPr lang="en-US" altLang="en-US" sz="2800"/>
            </a:p>
          </p:txBody>
        </p:sp>
      </p:grpSp>
      <p:sp>
        <p:nvSpPr>
          <p:cNvPr id="84021" name="Rectangle 53"/>
          <p:cNvSpPr>
            <a:spLocks noChangeArrowheads="1"/>
          </p:cNvSpPr>
          <p:nvPr/>
        </p:nvSpPr>
        <p:spPr bwMode="auto">
          <a:xfrm>
            <a:off x="1894418" y="5867401"/>
            <a:ext cx="11923183" cy="904875"/>
          </a:xfrm>
          <a:prstGeom prst="rect">
            <a:avLst/>
          </a:prstGeom>
          <a:noFill/>
          <a:ln w="9525">
            <a:noFill/>
            <a:miter lim="800000"/>
            <a:headEnd/>
            <a:tailEnd/>
          </a:ln>
        </p:spPr>
        <p:txBody>
          <a:bodyPr>
            <a:spAutoFit/>
          </a:bodyPr>
          <a:lstStyle/>
          <a:p>
            <a:pPr eaLnBrk="1" hangingPunct="1">
              <a:spcBef>
                <a:spcPct val="20000"/>
              </a:spcBef>
            </a:pPr>
            <a:r>
              <a:rPr lang="en-US" altLang="en-US" sz="2400" b="1" i="1"/>
              <a:t>Cúi đầu không đáp; cười dài trong tiếng khóc; cổ </a:t>
            </a:r>
          </a:p>
          <a:p>
            <a:pPr eaLnBrk="1" hangingPunct="1">
              <a:spcBef>
                <a:spcPct val="20000"/>
              </a:spcBef>
            </a:pPr>
            <a:r>
              <a:rPr lang="en-US" altLang="en-US" sz="2400" b="1" i="1"/>
              <a:t>họng nghẹn ứ; im lặng cúi đầu xuống đất.</a:t>
            </a:r>
          </a:p>
        </p:txBody>
      </p:sp>
      <p:sp>
        <p:nvSpPr>
          <p:cNvPr id="84023" name="WordArt 55"/>
          <p:cNvSpPr>
            <a:spLocks noChangeArrowheads="1" noChangeShapeType="1" noTextEdit="1"/>
          </p:cNvSpPr>
          <p:nvPr/>
        </p:nvSpPr>
        <p:spPr bwMode="auto">
          <a:xfrm>
            <a:off x="812801" y="5715000"/>
            <a:ext cx="742951"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D</a:t>
            </a:r>
          </a:p>
        </p:txBody>
      </p:sp>
      <p:sp>
        <p:nvSpPr>
          <p:cNvPr id="84024" name="WordArt 56"/>
          <p:cNvSpPr>
            <a:spLocks noChangeArrowheads="1" noChangeShapeType="1" noTextEdit="1"/>
          </p:cNvSpPr>
          <p:nvPr/>
        </p:nvSpPr>
        <p:spPr bwMode="auto">
          <a:xfrm>
            <a:off x="781051" y="33909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B</a:t>
            </a:r>
          </a:p>
        </p:txBody>
      </p:sp>
      <p:sp>
        <p:nvSpPr>
          <p:cNvPr id="84025" name="WordArt 57"/>
          <p:cNvSpPr>
            <a:spLocks noChangeArrowheads="1" noChangeShapeType="1" noTextEdit="1"/>
          </p:cNvSpPr>
          <p:nvPr/>
        </p:nvSpPr>
        <p:spPr bwMode="auto">
          <a:xfrm>
            <a:off x="882651" y="46101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C</a:t>
            </a:r>
          </a:p>
        </p:txBody>
      </p:sp>
      <p:sp>
        <p:nvSpPr>
          <p:cNvPr id="84026" name="WordArt 58"/>
          <p:cNvSpPr>
            <a:spLocks noChangeArrowheads="1" noChangeShapeType="1" noTextEdit="1"/>
          </p:cNvSpPr>
          <p:nvPr/>
        </p:nvSpPr>
        <p:spPr bwMode="auto">
          <a:xfrm>
            <a:off x="781051" y="2189163"/>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chemeClr val="tx2"/>
                </a:solidFill>
                <a:latin typeface="Arial Black"/>
              </a:rPr>
              <a:t>A</a:t>
            </a:r>
          </a:p>
        </p:txBody>
      </p:sp>
      <p:sp>
        <p:nvSpPr>
          <p:cNvPr id="84027" name="WordArt 59"/>
          <p:cNvSpPr>
            <a:spLocks noChangeArrowheads="1" noChangeShapeType="1" noTextEdit="1"/>
          </p:cNvSpPr>
          <p:nvPr/>
        </p:nvSpPr>
        <p:spPr bwMode="auto">
          <a:xfrm>
            <a:off x="812801" y="5753100"/>
            <a:ext cx="742951" cy="647700"/>
          </a:xfrm>
          <a:prstGeom prst="rect">
            <a:avLst/>
          </a:prstGeom>
        </p:spPr>
        <p:txBody>
          <a:bodyPr wrap="none" fromWordArt="1">
            <a:prstTxWarp prst="textPlain">
              <a:avLst>
                <a:gd name="adj" fmla="val 50000"/>
              </a:avLst>
            </a:prstTxWarp>
          </a:bodyPr>
          <a:lstStyle/>
          <a:p>
            <a:pPr algn="ctr"/>
            <a:r>
              <a:rPr lang="en-US" sz="3600" kern="10">
                <a:ln w="12700">
                  <a:solidFill>
                    <a:srgbClr val="FF9900"/>
                  </a:solidFill>
                  <a:round/>
                  <a:headEnd/>
                  <a:tailEnd/>
                </a:ln>
                <a:solidFill>
                  <a:srgbClr val="FFCC00"/>
                </a:solidFill>
                <a:latin typeface="Arial Black"/>
              </a:rPr>
              <a:t>S</a:t>
            </a:r>
          </a:p>
        </p:txBody>
      </p:sp>
      <p:sp>
        <p:nvSpPr>
          <p:cNvPr id="84028" name="WordArt 60"/>
          <p:cNvSpPr>
            <a:spLocks noChangeArrowheads="1" noChangeShapeType="1" noTextEdit="1"/>
          </p:cNvSpPr>
          <p:nvPr/>
        </p:nvSpPr>
        <p:spPr bwMode="auto">
          <a:xfrm>
            <a:off x="781051" y="33909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FF9900"/>
                  </a:solidFill>
                  <a:round/>
                  <a:headEnd/>
                  <a:tailEnd/>
                </a:ln>
                <a:solidFill>
                  <a:srgbClr val="FFCC00"/>
                </a:solidFill>
                <a:latin typeface="Arial Black"/>
              </a:rPr>
              <a:t>S</a:t>
            </a:r>
          </a:p>
        </p:txBody>
      </p:sp>
      <p:sp>
        <p:nvSpPr>
          <p:cNvPr id="84029" name="WordArt 61"/>
          <p:cNvSpPr>
            <a:spLocks noChangeArrowheads="1" noChangeShapeType="1" noTextEdit="1"/>
          </p:cNvSpPr>
          <p:nvPr/>
        </p:nvSpPr>
        <p:spPr bwMode="auto">
          <a:xfrm>
            <a:off x="882651" y="4610100"/>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FF0000"/>
                </a:solidFill>
                <a:latin typeface="Arial Black"/>
              </a:rPr>
              <a:t>Đ</a:t>
            </a:r>
          </a:p>
        </p:txBody>
      </p:sp>
      <p:sp>
        <p:nvSpPr>
          <p:cNvPr id="84030" name="WordArt 62"/>
          <p:cNvSpPr>
            <a:spLocks noChangeArrowheads="1" noChangeShapeType="1" noTextEdit="1"/>
          </p:cNvSpPr>
          <p:nvPr/>
        </p:nvSpPr>
        <p:spPr bwMode="auto">
          <a:xfrm>
            <a:off x="781051" y="2227263"/>
            <a:ext cx="742949" cy="647700"/>
          </a:xfrm>
          <a:prstGeom prst="rect">
            <a:avLst/>
          </a:prstGeom>
        </p:spPr>
        <p:txBody>
          <a:bodyPr wrap="none" fromWordArt="1">
            <a:prstTxWarp prst="textPlain">
              <a:avLst>
                <a:gd name="adj" fmla="val 50000"/>
              </a:avLst>
            </a:prstTxWarp>
          </a:bodyPr>
          <a:lstStyle/>
          <a:p>
            <a:pPr algn="ctr"/>
            <a:r>
              <a:rPr lang="en-US" sz="3600" kern="10">
                <a:ln w="12700">
                  <a:solidFill>
                    <a:srgbClr val="000099"/>
                  </a:solidFill>
                  <a:round/>
                  <a:headEnd/>
                  <a:tailEnd/>
                </a:ln>
                <a:solidFill>
                  <a:srgbClr val="FFCC00"/>
                </a:solidFill>
                <a:latin typeface="Arial Black"/>
              </a:rPr>
              <a:t>s</a:t>
            </a:r>
          </a:p>
        </p:txBody>
      </p:sp>
      <p:pic>
        <p:nvPicPr>
          <p:cNvPr id="5146" name="Picture 63" descr="BAR"/>
          <p:cNvPicPr preferRelativeResize="0">
            <a:picLocks noChangeAspect="1" noChangeArrowheads="1"/>
          </p:cNvPicPr>
          <p:nvPr/>
        </p:nvPicPr>
        <p:blipFill>
          <a:blip r:embed="rId2"/>
          <a:srcRect/>
          <a:stretch>
            <a:fillRect/>
          </a:stretch>
        </p:blipFill>
        <p:spPr bwMode="auto">
          <a:xfrm rot="5400000">
            <a:off x="-3378200" y="3392488"/>
            <a:ext cx="6858000" cy="101600"/>
          </a:xfrm>
          <a:prstGeom prst="rect">
            <a:avLst/>
          </a:prstGeom>
          <a:noFill/>
          <a:ln w="9525">
            <a:noFill/>
            <a:miter lim="800000"/>
            <a:headEnd/>
            <a:tailEnd/>
          </a:ln>
        </p:spPr>
      </p:pic>
      <p:pic>
        <p:nvPicPr>
          <p:cNvPr id="5147" name="Picture 64" descr="BAR"/>
          <p:cNvPicPr preferRelativeResize="0">
            <a:picLocks noChangeAspect="1" noChangeArrowheads="1"/>
          </p:cNvPicPr>
          <p:nvPr/>
        </p:nvPicPr>
        <p:blipFill>
          <a:blip r:embed="rId2"/>
          <a:srcRect/>
          <a:stretch>
            <a:fillRect/>
          </a:stretch>
        </p:blipFill>
        <p:spPr bwMode="auto">
          <a:xfrm rot="10800000">
            <a:off x="0" y="6858000"/>
            <a:ext cx="12261851" cy="76200"/>
          </a:xfrm>
          <a:prstGeom prst="rect">
            <a:avLst/>
          </a:prstGeom>
          <a:noFill/>
          <a:ln w="9525">
            <a:noFill/>
            <a:miter lim="800000"/>
            <a:headEnd/>
            <a:tailEnd/>
          </a:ln>
        </p:spPr>
      </p:pic>
      <p:pic>
        <p:nvPicPr>
          <p:cNvPr id="5148" name="Picture 65" descr="BAR"/>
          <p:cNvPicPr preferRelativeResize="0">
            <a:picLocks noChangeAspect="1" noChangeArrowheads="1"/>
          </p:cNvPicPr>
          <p:nvPr/>
        </p:nvPicPr>
        <p:blipFill>
          <a:blip r:embed="rId2"/>
          <a:srcRect/>
          <a:stretch>
            <a:fillRect/>
          </a:stretch>
        </p:blipFill>
        <p:spPr bwMode="auto">
          <a:xfrm rot="5400000">
            <a:off x="8813800" y="3397250"/>
            <a:ext cx="6858000" cy="101600"/>
          </a:xfrm>
          <a:prstGeom prst="rect">
            <a:avLst/>
          </a:prstGeom>
          <a:noFill/>
          <a:ln w="9525">
            <a:noFill/>
            <a:miter lim="800000"/>
            <a:headEnd/>
            <a:tailEnd/>
          </a:ln>
        </p:spPr>
      </p:pic>
      <p:pic>
        <p:nvPicPr>
          <p:cNvPr id="5149" name="Picture 66" descr="BAR"/>
          <p:cNvPicPr preferRelativeResize="0">
            <a:picLocks noChangeAspect="1" noChangeArrowheads="1"/>
          </p:cNvPicPr>
          <p:nvPr/>
        </p:nvPicPr>
        <p:blipFill>
          <a:blip r:embed="rId2"/>
          <a:srcRect/>
          <a:stretch>
            <a:fillRect/>
          </a:stretch>
        </p:blipFill>
        <p:spPr bwMode="auto">
          <a:xfrm rot="10800000">
            <a:off x="-2117" y="0"/>
            <a:ext cx="12261851" cy="7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4023"/>
                                        </p:tgtEl>
                                        <p:attrNameLst>
                                          <p:attrName>style.visibility</p:attrName>
                                        </p:attrNameLst>
                                      </p:cBhvr>
                                      <p:to>
                                        <p:strVal val="visible"/>
                                      </p:to>
                                    </p:set>
                                    <p:anim calcmode="lin" valueType="num">
                                      <p:cBhvr>
                                        <p:cTn id="7" dur="500" fill="hold"/>
                                        <p:tgtEl>
                                          <p:spTgt spid="84023"/>
                                        </p:tgtEl>
                                        <p:attrNameLst>
                                          <p:attrName>ppt_w</p:attrName>
                                        </p:attrNameLst>
                                      </p:cBhvr>
                                      <p:tavLst>
                                        <p:tav tm="0">
                                          <p:val>
                                            <p:fltVal val="0"/>
                                          </p:val>
                                        </p:tav>
                                        <p:tav tm="100000">
                                          <p:val>
                                            <p:strVal val="#ppt_w"/>
                                          </p:val>
                                        </p:tav>
                                      </p:tavLst>
                                    </p:anim>
                                    <p:anim calcmode="lin" valueType="num">
                                      <p:cBhvr>
                                        <p:cTn id="8" dur="500" fill="hold"/>
                                        <p:tgtEl>
                                          <p:spTgt spid="84023"/>
                                        </p:tgtEl>
                                        <p:attrNameLst>
                                          <p:attrName>ppt_h</p:attrName>
                                        </p:attrNameLst>
                                      </p:cBhvr>
                                      <p:tavLst>
                                        <p:tav tm="0">
                                          <p:val>
                                            <p:fltVal val="0"/>
                                          </p:val>
                                        </p:tav>
                                        <p:tav tm="100000">
                                          <p:val>
                                            <p:strVal val="#ppt_h"/>
                                          </p:val>
                                        </p:tav>
                                      </p:tavLst>
                                    </p:anim>
                                    <p:animEffect transition="in" filter="fade">
                                      <p:cBhvr>
                                        <p:cTn id="9" dur="500"/>
                                        <p:tgtEl>
                                          <p:spTgt spid="840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4025"/>
                                        </p:tgtEl>
                                        <p:attrNameLst>
                                          <p:attrName>style.visibility</p:attrName>
                                        </p:attrNameLst>
                                      </p:cBhvr>
                                      <p:to>
                                        <p:strVal val="visible"/>
                                      </p:to>
                                    </p:set>
                                    <p:anim calcmode="lin" valueType="num">
                                      <p:cBhvr>
                                        <p:cTn id="12" dur="500" fill="hold"/>
                                        <p:tgtEl>
                                          <p:spTgt spid="84025"/>
                                        </p:tgtEl>
                                        <p:attrNameLst>
                                          <p:attrName>ppt_w</p:attrName>
                                        </p:attrNameLst>
                                      </p:cBhvr>
                                      <p:tavLst>
                                        <p:tav tm="0">
                                          <p:val>
                                            <p:fltVal val="0"/>
                                          </p:val>
                                        </p:tav>
                                        <p:tav tm="100000">
                                          <p:val>
                                            <p:strVal val="#ppt_w"/>
                                          </p:val>
                                        </p:tav>
                                      </p:tavLst>
                                    </p:anim>
                                    <p:anim calcmode="lin" valueType="num">
                                      <p:cBhvr>
                                        <p:cTn id="13" dur="500" fill="hold"/>
                                        <p:tgtEl>
                                          <p:spTgt spid="84025"/>
                                        </p:tgtEl>
                                        <p:attrNameLst>
                                          <p:attrName>ppt_h</p:attrName>
                                        </p:attrNameLst>
                                      </p:cBhvr>
                                      <p:tavLst>
                                        <p:tav tm="0">
                                          <p:val>
                                            <p:fltVal val="0"/>
                                          </p:val>
                                        </p:tav>
                                        <p:tav tm="100000">
                                          <p:val>
                                            <p:strVal val="#ppt_h"/>
                                          </p:val>
                                        </p:tav>
                                      </p:tavLst>
                                    </p:anim>
                                    <p:animEffect transition="in" filter="fade">
                                      <p:cBhvr>
                                        <p:cTn id="14" dur="500"/>
                                        <p:tgtEl>
                                          <p:spTgt spid="84025"/>
                                        </p:tgtEl>
                                      </p:cBhvr>
                                    </p:animEffect>
                                  </p:childTnLst>
                                </p:cTn>
                              </p:par>
                              <p:par>
                                <p:cTn id="15" presetID="53"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4024"/>
                                        </p:tgtEl>
                                        <p:attrNameLst>
                                          <p:attrName>style.visibility</p:attrName>
                                        </p:attrNameLst>
                                      </p:cBhvr>
                                      <p:to>
                                        <p:strVal val="visible"/>
                                      </p:to>
                                    </p:set>
                                    <p:anim calcmode="lin" valueType="num">
                                      <p:cBhvr>
                                        <p:cTn id="22" dur="500" fill="hold"/>
                                        <p:tgtEl>
                                          <p:spTgt spid="84024"/>
                                        </p:tgtEl>
                                        <p:attrNameLst>
                                          <p:attrName>ppt_w</p:attrName>
                                        </p:attrNameLst>
                                      </p:cBhvr>
                                      <p:tavLst>
                                        <p:tav tm="0">
                                          <p:val>
                                            <p:fltVal val="0"/>
                                          </p:val>
                                        </p:tav>
                                        <p:tav tm="100000">
                                          <p:val>
                                            <p:strVal val="#ppt_w"/>
                                          </p:val>
                                        </p:tav>
                                      </p:tavLst>
                                    </p:anim>
                                    <p:anim calcmode="lin" valueType="num">
                                      <p:cBhvr>
                                        <p:cTn id="23" dur="500" fill="hold"/>
                                        <p:tgtEl>
                                          <p:spTgt spid="84024"/>
                                        </p:tgtEl>
                                        <p:attrNameLst>
                                          <p:attrName>ppt_h</p:attrName>
                                        </p:attrNameLst>
                                      </p:cBhvr>
                                      <p:tavLst>
                                        <p:tav tm="0">
                                          <p:val>
                                            <p:fltVal val="0"/>
                                          </p:val>
                                        </p:tav>
                                        <p:tav tm="100000">
                                          <p:val>
                                            <p:strVal val="#ppt_h"/>
                                          </p:val>
                                        </p:tav>
                                      </p:tavLst>
                                    </p:anim>
                                    <p:animEffect transition="in" filter="fade">
                                      <p:cBhvr>
                                        <p:cTn id="24" dur="500"/>
                                        <p:tgtEl>
                                          <p:spTgt spid="8402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84026"/>
                                        </p:tgtEl>
                                        <p:attrNameLst>
                                          <p:attrName>style.visibility</p:attrName>
                                        </p:attrNameLst>
                                      </p:cBhvr>
                                      <p:to>
                                        <p:strVal val="visible"/>
                                      </p:to>
                                    </p:set>
                                    <p:anim calcmode="lin" valueType="num">
                                      <p:cBhvr>
                                        <p:cTn id="27" dur="500" fill="hold"/>
                                        <p:tgtEl>
                                          <p:spTgt spid="84026"/>
                                        </p:tgtEl>
                                        <p:attrNameLst>
                                          <p:attrName>ppt_w</p:attrName>
                                        </p:attrNameLst>
                                      </p:cBhvr>
                                      <p:tavLst>
                                        <p:tav tm="0">
                                          <p:val>
                                            <p:fltVal val="0"/>
                                          </p:val>
                                        </p:tav>
                                        <p:tav tm="100000">
                                          <p:val>
                                            <p:strVal val="#ppt_w"/>
                                          </p:val>
                                        </p:tav>
                                      </p:tavLst>
                                    </p:anim>
                                    <p:anim calcmode="lin" valueType="num">
                                      <p:cBhvr>
                                        <p:cTn id="28" dur="500" fill="hold"/>
                                        <p:tgtEl>
                                          <p:spTgt spid="84026"/>
                                        </p:tgtEl>
                                        <p:attrNameLst>
                                          <p:attrName>ppt_h</p:attrName>
                                        </p:attrNameLst>
                                      </p:cBhvr>
                                      <p:tavLst>
                                        <p:tav tm="0">
                                          <p:val>
                                            <p:fltVal val="0"/>
                                          </p:val>
                                        </p:tav>
                                        <p:tav tm="100000">
                                          <p:val>
                                            <p:strVal val="#ppt_h"/>
                                          </p:val>
                                        </p:tav>
                                      </p:tavLst>
                                    </p:anim>
                                    <p:animEffect transition="in" filter="fade">
                                      <p:cBhvr>
                                        <p:cTn id="29" dur="500"/>
                                        <p:tgtEl>
                                          <p:spTgt spid="84026"/>
                                        </p:tgtEl>
                                      </p:cBhvr>
                                    </p:animEffect>
                                  </p:childTnLst>
                                </p:cTn>
                              </p:par>
                              <p:par>
                                <p:cTn id="30" presetID="53"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83986"/>
                                        </p:tgtEl>
                                        <p:attrNameLst>
                                          <p:attrName>style.visibility</p:attrName>
                                        </p:attrNameLst>
                                      </p:cBhvr>
                                      <p:to>
                                        <p:strVal val="visible"/>
                                      </p:to>
                                    </p:set>
                                    <p:anim calcmode="lin" valueType="num">
                                      <p:cBhvr>
                                        <p:cTn id="37" dur="500" fill="hold"/>
                                        <p:tgtEl>
                                          <p:spTgt spid="83986"/>
                                        </p:tgtEl>
                                        <p:attrNameLst>
                                          <p:attrName>ppt_w</p:attrName>
                                        </p:attrNameLst>
                                      </p:cBhvr>
                                      <p:tavLst>
                                        <p:tav tm="0">
                                          <p:val>
                                            <p:fltVal val="0"/>
                                          </p:val>
                                        </p:tav>
                                        <p:tav tm="100000">
                                          <p:val>
                                            <p:strVal val="#ppt_w"/>
                                          </p:val>
                                        </p:tav>
                                      </p:tavLst>
                                    </p:anim>
                                    <p:anim calcmode="lin" valueType="num">
                                      <p:cBhvr>
                                        <p:cTn id="38" dur="500" fill="hold"/>
                                        <p:tgtEl>
                                          <p:spTgt spid="83986"/>
                                        </p:tgtEl>
                                        <p:attrNameLst>
                                          <p:attrName>ppt_h</p:attrName>
                                        </p:attrNameLst>
                                      </p:cBhvr>
                                      <p:tavLst>
                                        <p:tav tm="0">
                                          <p:val>
                                            <p:fltVal val="0"/>
                                          </p:val>
                                        </p:tav>
                                        <p:tav tm="100000">
                                          <p:val>
                                            <p:strVal val="#ppt_h"/>
                                          </p:val>
                                        </p:tav>
                                      </p:tavLst>
                                    </p:anim>
                                    <p:animEffect transition="in" filter="fade">
                                      <p:cBhvr>
                                        <p:cTn id="39" dur="500"/>
                                        <p:tgtEl>
                                          <p:spTgt spid="83986"/>
                                        </p:tgtEl>
                                      </p:cBhvr>
                                    </p:animEffect>
                                  </p:childTnLst>
                                </p:cTn>
                              </p:par>
                              <p:par>
                                <p:cTn id="40" presetID="53"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84021"/>
                                        </p:tgtEl>
                                        <p:attrNameLst>
                                          <p:attrName>style.visibility</p:attrName>
                                        </p:attrNameLst>
                                      </p:cBhvr>
                                      <p:to>
                                        <p:strVal val="visible"/>
                                      </p:to>
                                    </p:set>
                                    <p:anim calcmode="lin" valueType="num">
                                      <p:cBhvr>
                                        <p:cTn id="52" dur="500" fill="hold"/>
                                        <p:tgtEl>
                                          <p:spTgt spid="84021"/>
                                        </p:tgtEl>
                                        <p:attrNameLst>
                                          <p:attrName>ppt_w</p:attrName>
                                        </p:attrNameLst>
                                      </p:cBhvr>
                                      <p:tavLst>
                                        <p:tav tm="0">
                                          <p:val>
                                            <p:fltVal val="0"/>
                                          </p:val>
                                        </p:tav>
                                        <p:tav tm="100000">
                                          <p:val>
                                            <p:strVal val="#ppt_w"/>
                                          </p:val>
                                        </p:tav>
                                      </p:tavLst>
                                    </p:anim>
                                    <p:anim calcmode="lin" valueType="num">
                                      <p:cBhvr>
                                        <p:cTn id="53" dur="500" fill="hold"/>
                                        <p:tgtEl>
                                          <p:spTgt spid="84021"/>
                                        </p:tgtEl>
                                        <p:attrNameLst>
                                          <p:attrName>ppt_h</p:attrName>
                                        </p:attrNameLst>
                                      </p:cBhvr>
                                      <p:tavLst>
                                        <p:tav tm="0">
                                          <p:val>
                                            <p:fltVal val="0"/>
                                          </p:val>
                                        </p:tav>
                                        <p:tav tm="100000">
                                          <p:val>
                                            <p:strVal val="#ppt_h"/>
                                          </p:val>
                                        </p:tav>
                                      </p:tavLst>
                                    </p:anim>
                                    <p:animEffect transition="in" filter="fade">
                                      <p:cBhvr>
                                        <p:cTn id="54" dur="500"/>
                                        <p:tgtEl>
                                          <p:spTgt spid="840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xit" presetSubtype="0" fill="hold" grpId="1" nodeType="clickEffect">
                                  <p:stCondLst>
                                    <p:cond delay="0"/>
                                  </p:stCondLst>
                                  <p:childTnLst>
                                    <p:anim calcmode="lin" valueType="num">
                                      <p:cBhvr>
                                        <p:cTn id="58" dur="500"/>
                                        <p:tgtEl>
                                          <p:spTgt spid="84026"/>
                                        </p:tgtEl>
                                        <p:attrNameLst>
                                          <p:attrName>ppt_w</p:attrName>
                                        </p:attrNameLst>
                                      </p:cBhvr>
                                      <p:tavLst>
                                        <p:tav tm="0">
                                          <p:val>
                                            <p:strVal val="ppt_w"/>
                                          </p:val>
                                        </p:tav>
                                        <p:tav tm="100000">
                                          <p:val>
                                            <p:fltVal val="0"/>
                                          </p:val>
                                        </p:tav>
                                      </p:tavLst>
                                    </p:anim>
                                    <p:anim calcmode="lin" valueType="num">
                                      <p:cBhvr>
                                        <p:cTn id="59" dur="500"/>
                                        <p:tgtEl>
                                          <p:spTgt spid="84026"/>
                                        </p:tgtEl>
                                        <p:attrNameLst>
                                          <p:attrName>ppt_h</p:attrName>
                                        </p:attrNameLst>
                                      </p:cBhvr>
                                      <p:tavLst>
                                        <p:tav tm="0">
                                          <p:val>
                                            <p:strVal val="ppt_h"/>
                                          </p:val>
                                        </p:tav>
                                        <p:tav tm="100000">
                                          <p:val>
                                            <p:fltVal val="0"/>
                                          </p:val>
                                        </p:tav>
                                      </p:tavLst>
                                    </p:anim>
                                    <p:animEffect transition="out" filter="fade">
                                      <p:cBhvr>
                                        <p:cTn id="60" dur="500"/>
                                        <p:tgtEl>
                                          <p:spTgt spid="84026"/>
                                        </p:tgtEl>
                                      </p:cBhvr>
                                    </p:animEffect>
                                    <p:set>
                                      <p:cBhvr>
                                        <p:cTn id="61" dur="1" fill="hold">
                                          <p:stCondLst>
                                            <p:cond delay="499"/>
                                          </p:stCondLst>
                                        </p:cTn>
                                        <p:tgtEl>
                                          <p:spTgt spid="84026"/>
                                        </p:tgtEl>
                                        <p:attrNameLst>
                                          <p:attrName>style.visibility</p:attrName>
                                        </p:attrNameLst>
                                      </p:cBhvr>
                                      <p:to>
                                        <p:strVal val="hidden"/>
                                      </p:to>
                                    </p:set>
                                  </p:childTnLst>
                                </p:cTn>
                              </p:par>
                              <p:par>
                                <p:cTn id="62" presetID="53" presetClass="entr" presetSubtype="0" fill="hold" grpId="0" nodeType="withEffect">
                                  <p:stCondLst>
                                    <p:cond delay="0"/>
                                  </p:stCondLst>
                                  <p:childTnLst>
                                    <p:set>
                                      <p:cBhvr>
                                        <p:cTn id="63" dur="1" fill="hold">
                                          <p:stCondLst>
                                            <p:cond delay="0"/>
                                          </p:stCondLst>
                                        </p:cTn>
                                        <p:tgtEl>
                                          <p:spTgt spid="84030"/>
                                        </p:tgtEl>
                                        <p:attrNameLst>
                                          <p:attrName>style.visibility</p:attrName>
                                        </p:attrNameLst>
                                      </p:cBhvr>
                                      <p:to>
                                        <p:strVal val="visible"/>
                                      </p:to>
                                    </p:set>
                                    <p:anim calcmode="lin" valueType="num">
                                      <p:cBhvr>
                                        <p:cTn id="64" dur="500" fill="hold"/>
                                        <p:tgtEl>
                                          <p:spTgt spid="84030"/>
                                        </p:tgtEl>
                                        <p:attrNameLst>
                                          <p:attrName>ppt_w</p:attrName>
                                        </p:attrNameLst>
                                      </p:cBhvr>
                                      <p:tavLst>
                                        <p:tav tm="0">
                                          <p:val>
                                            <p:fltVal val="0"/>
                                          </p:val>
                                        </p:tav>
                                        <p:tav tm="100000">
                                          <p:val>
                                            <p:strVal val="#ppt_w"/>
                                          </p:val>
                                        </p:tav>
                                      </p:tavLst>
                                    </p:anim>
                                    <p:anim calcmode="lin" valueType="num">
                                      <p:cBhvr>
                                        <p:cTn id="65" dur="500" fill="hold"/>
                                        <p:tgtEl>
                                          <p:spTgt spid="84030"/>
                                        </p:tgtEl>
                                        <p:attrNameLst>
                                          <p:attrName>ppt_h</p:attrName>
                                        </p:attrNameLst>
                                      </p:cBhvr>
                                      <p:tavLst>
                                        <p:tav tm="0">
                                          <p:val>
                                            <p:fltVal val="0"/>
                                          </p:val>
                                        </p:tav>
                                        <p:tav tm="100000">
                                          <p:val>
                                            <p:strVal val="#ppt_h"/>
                                          </p:val>
                                        </p:tav>
                                      </p:tavLst>
                                    </p:anim>
                                    <p:animEffect transition="in" filter="fade">
                                      <p:cBhvr>
                                        <p:cTn id="66" dur="500"/>
                                        <p:tgtEl>
                                          <p:spTgt spid="8403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xit" presetSubtype="0" fill="hold" grpId="1" nodeType="clickEffect">
                                  <p:stCondLst>
                                    <p:cond delay="0"/>
                                  </p:stCondLst>
                                  <p:childTnLst>
                                    <p:anim calcmode="lin" valueType="num">
                                      <p:cBhvr>
                                        <p:cTn id="70" dur="500"/>
                                        <p:tgtEl>
                                          <p:spTgt spid="84024"/>
                                        </p:tgtEl>
                                        <p:attrNameLst>
                                          <p:attrName>ppt_w</p:attrName>
                                        </p:attrNameLst>
                                      </p:cBhvr>
                                      <p:tavLst>
                                        <p:tav tm="0">
                                          <p:val>
                                            <p:strVal val="ppt_w"/>
                                          </p:val>
                                        </p:tav>
                                        <p:tav tm="100000">
                                          <p:val>
                                            <p:fltVal val="0"/>
                                          </p:val>
                                        </p:tav>
                                      </p:tavLst>
                                    </p:anim>
                                    <p:anim calcmode="lin" valueType="num">
                                      <p:cBhvr>
                                        <p:cTn id="71" dur="500"/>
                                        <p:tgtEl>
                                          <p:spTgt spid="84024"/>
                                        </p:tgtEl>
                                        <p:attrNameLst>
                                          <p:attrName>ppt_h</p:attrName>
                                        </p:attrNameLst>
                                      </p:cBhvr>
                                      <p:tavLst>
                                        <p:tav tm="0">
                                          <p:val>
                                            <p:strVal val="ppt_h"/>
                                          </p:val>
                                        </p:tav>
                                        <p:tav tm="100000">
                                          <p:val>
                                            <p:fltVal val="0"/>
                                          </p:val>
                                        </p:tav>
                                      </p:tavLst>
                                    </p:anim>
                                    <p:animEffect transition="out" filter="fade">
                                      <p:cBhvr>
                                        <p:cTn id="72" dur="500"/>
                                        <p:tgtEl>
                                          <p:spTgt spid="84024"/>
                                        </p:tgtEl>
                                      </p:cBhvr>
                                    </p:animEffect>
                                    <p:set>
                                      <p:cBhvr>
                                        <p:cTn id="73" dur="1" fill="hold">
                                          <p:stCondLst>
                                            <p:cond delay="499"/>
                                          </p:stCondLst>
                                        </p:cTn>
                                        <p:tgtEl>
                                          <p:spTgt spid="84024"/>
                                        </p:tgtEl>
                                        <p:attrNameLst>
                                          <p:attrName>style.visibility</p:attrName>
                                        </p:attrNameLst>
                                      </p:cBhvr>
                                      <p:to>
                                        <p:strVal val="hidden"/>
                                      </p:to>
                                    </p:set>
                                  </p:childTnLst>
                                </p:cTn>
                              </p:par>
                              <p:par>
                                <p:cTn id="74" presetID="53" presetClass="entr" presetSubtype="0" fill="hold" grpId="0" nodeType="withEffect">
                                  <p:stCondLst>
                                    <p:cond delay="0"/>
                                  </p:stCondLst>
                                  <p:childTnLst>
                                    <p:set>
                                      <p:cBhvr>
                                        <p:cTn id="75" dur="1" fill="hold">
                                          <p:stCondLst>
                                            <p:cond delay="0"/>
                                          </p:stCondLst>
                                        </p:cTn>
                                        <p:tgtEl>
                                          <p:spTgt spid="84028"/>
                                        </p:tgtEl>
                                        <p:attrNameLst>
                                          <p:attrName>style.visibility</p:attrName>
                                        </p:attrNameLst>
                                      </p:cBhvr>
                                      <p:to>
                                        <p:strVal val="visible"/>
                                      </p:to>
                                    </p:set>
                                    <p:anim calcmode="lin" valueType="num">
                                      <p:cBhvr>
                                        <p:cTn id="76" dur="500" fill="hold"/>
                                        <p:tgtEl>
                                          <p:spTgt spid="84028"/>
                                        </p:tgtEl>
                                        <p:attrNameLst>
                                          <p:attrName>ppt_w</p:attrName>
                                        </p:attrNameLst>
                                      </p:cBhvr>
                                      <p:tavLst>
                                        <p:tav tm="0">
                                          <p:val>
                                            <p:fltVal val="0"/>
                                          </p:val>
                                        </p:tav>
                                        <p:tav tm="100000">
                                          <p:val>
                                            <p:strVal val="#ppt_w"/>
                                          </p:val>
                                        </p:tav>
                                      </p:tavLst>
                                    </p:anim>
                                    <p:anim calcmode="lin" valueType="num">
                                      <p:cBhvr>
                                        <p:cTn id="77" dur="500" fill="hold"/>
                                        <p:tgtEl>
                                          <p:spTgt spid="84028"/>
                                        </p:tgtEl>
                                        <p:attrNameLst>
                                          <p:attrName>ppt_h</p:attrName>
                                        </p:attrNameLst>
                                      </p:cBhvr>
                                      <p:tavLst>
                                        <p:tav tm="0">
                                          <p:val>
                                            <p:fltVal val="0"/>
                                          </p:val>
                                        </p:tav>
                                        <p:tav tm="100000">
                                          <p:val>
                                            <p:strVal val="#ppt_h"/>
                                          </p:val>
                                        </p:tav>
                                      </p:tavLst>
                                    </p:anim>
                                    <p:animEffect transition="in" filter="fade">
                                      <p:cBhvr>
                                        <p:cTn id="78" dur="500"/>
                                        <p:tgtEl>
                                          <p:spTgt spid="8402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xit" presetSubtype="0" fill="hold" grpId="1" nodeType="clickEffect">
                                  <p:stCondLst>
                                    <p:cond delay="0"/>
                                  </p:stCondLst>
                                  <p:childTnLst>
                                    <p:anim calcmode="lin" valueType="num">
                                      <p:cBhvr>
                                        <p:cTn id="82" dur="500"/>
                                        <p:tgtEl>
                                          <p:spTgt spid="84025"/>
                                        </p:tgtEl>
                                        <p:attrNameLst>
                                          <p:attrName>ppt_w</p:attrName>
                                        </p:attrNameLst>
                                      </p:cBhvr>
                                      <p:tavLst>
                                        <p:tav tm="0">
                                          <p:val>
                                            <p:strVal val="ppt_w"/>
                                          </p:val>
                                        </p:tav>
                                        <p:tav tm="100000">
                                          <p:val>
                                            <p:fltVal val="0"/>
                                          </p:val>
                                        </p:tav>
                                      </p:tavLst>
                                    </p:anim>
                                    <p:anim calcmode="lin" valueType="num">
                                      <p:cBhvr>
                                        <p:cTn id="83" dur="500"/>
                                        <p:tgtEl>
                                          <p:spTgt spid="84025"/>
                                        </p:tgtEl>
                                        <p:attrNameLst>
                                          <p:attrName>ppt_h</p:attrName>
                                        </p:attrNameLst>
                                      </p:cBhvr>
                                      <p:tavLst>
                                        <p:tav tm="0">
                                          <p:val>
                                            <p:strVal val="ppt_h"/>
                                          </p:val>
                                        </p:tav>
                                        <p:tav tm="100000">
                                          <p:val>
                                            <p:fltVal val="0"/>
                                          </p:val>
                                        </p:tav>
                                      </p:tavLst>
                                    </p:anim>
                                    <p:animEffect transition="out" filter="fade">
                                      <p:cBhvr>
                                        <p:cTn id="84" dur="500"/>
                                        <p:tgtEl>
                                          <p:spTgt spid="84025"/>
                                        </p:tgtEl>
                                      </p:cBhvr>
                                    </p:animEffect>
                                    <p:set>
                                      <p:cBhvr>
                                        <p:cTn id="85" dur="1" fill="hold">
                                          <p:stCondLst>
                                            <p:cond delay="499"/>
                                          </p:stCondLst>
                                        </p:cTn>
                                        <p:tgtEl>
                                          <p:spTgt spid="84025"/>
                                        </p:tgtEl>
                                        <p:attrNameLst>
                                          <p:attrName>style.visibility</p:attrName>
                                        </p:attrNameLst>
                                      </p:cBhvr>
                                      <p:to>
                                        <p:strVal val="hidden"/>
                                      </p:to>
                                    </p:set>
                                  </p:childTnLst>
                                </p:cTn>
                              </p:par>
                              <p:par>
                                <p:cTn id="86" presetID="53" presetClass="entr" presetSubtype="0" fill="hold" grpId="0" nodeType="withEffect">
                                  <p:stCondLst>
                                    <p:cond delay="0"/>
                                  </p:stCondLst>
                                  <p:childTnLst>
                                    <p:set>
                                      <p:cBhvr>
                                        <p:cTn id="87" dur="1" fill="hold">
                                          <p:stCondLst>
                                            <p:cond delay="0"/>
                                          </p:stCondLst>
                                        </p:cTn>
                                        <p:tgtEl>
                                          <p:spTgt spid="84029"/>
                                        </p:tgtEl>
                                        <p:attrNameLst>
                                          <p:attrName>style.visibility</p:attrName>
                                        </p:attrNameLst>
                                      </p:cBhvr>
                                      <p:to>
                                        <p:strVal val="visible"/>
                                      </p:to>
                                    </p:set>
                                    <p:anim calcmode="lin" valueType="num">
                                      <p:cBhvr>
                                        <p:cTn id="88" dur="500" fill="hold"/>
                                        <p:tgtEl>
                                          <p:spTgt spid="84029"/>
                                        </p:tgtEl>
                                        <p:attrNameLst>
                                          <p:attrName>ppt_w</p:attrName>
                                        </p:attrNameLst>
                                      </p:cBhvr>
                                      <p:tavLst>
                                        <p:tav tm="0">
                                          <p:val>
                                            <p:fltVal val="0"/>
                                          </p:val>
                                        </p:tav>
                                        <p:tav tm="100000">
                                          <p:val>
                                            <p:strVal val="#ppt_w"/>
                                          </p:val>
                                        </p:tav>
                                      </p:tavLst>
                                    </p:anim>
                                    <p:anim calcmode="lin" valueType="num">
                                      <p:cBhvr>
                                        <p:cTn id="89" dur="500" fill="hold"/>
                                        <p:tgtEl>
                                          <p:spTgt spid="84029"/>
                                        </p:tgtEl>
                                        <p:attrNameLst>
                                          <p:attrName>ppt_h</p:attrName>
                                        </p:attrNameLst>
                                      </p:cBhvr>
                                      <p:tavLst>
                                        <p:tav tm="0">
                                          <p:val>
                                            <p:fltVal val="0"/>
                                          </p:val>
                                        </p:tav>
                                        <p:tav tm="100000">
                                          <p:val>
                                            <p:strVal val="#ppt_h"/>
                                          </p:val>
                                        </p:tav>
                                      </p:tavLst>
                                    </p:anim>
                                    <p:animEffect transition="in" filter="fade">
                                      <p:cBhvr>
                                        <p:cTn id="90" dur="500"/>
                                        <p:tgtEl>
                                          <p:spTgt spid="840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xit" presetSubtype="0" fill="hold" grpId="1" nodeType="clickEffect">
                                  <p:stCondLst>
                                    <p:cond delay="0"/>
                                  </p:stCondLst>
                                  <p:childTnLst>
                                    <p:anim calcmode="lin" valueType="num">
                                      <p:cBhvr>
                                        <p:cTn id="94" dur="500"/>
                                        <p:tgtEl>
                                          <p:spTgt spid="84023"/>
                                        </p:tgtEl>
                                        <p:attrNameLst>
                                          <p:attrName>ppt_w</p:attrName>
                                        </p:attrNameLst>
                                      </p:cBhvr>
                                      <p:tavLst>
                                        <p:tav tm="0">
                                          <p:val>
                                            <p:strVal val="ppt_w"/>
                                          </p:val>
                                        </p:tav>
                                        <p:tav tm="100000">
                                          <p:val>
                                            <p:fltVal val="0"/>
                                          </p:val>
                                        </p:tav>
                                      </p:tavLst>
                                    </p:anim>
                                    <p:anim calcmode="lin" valueType="num">
                                      <p:cBhvr>
                                        <p:cTn id="95" dur="500"/>
                                        <p:tgtEl>
                                          <p:spTgt spid="84023"/>
                                        </p:tgtEl>
                                        <p:attrNameLst>
                                          <p:attrName>ppt_h</p:attrName>
                                        </p:attrNameLst>
                                      </p:cBhvr>
                                      <p:tavLst>
                                        <p:tav tm="0">
                                          <p:val>
                                            <p:strVal val="ppt_h"/>
                                          </p:val>
                                        </p:tav>
                                        <p:tav tm="100000">
                                          <p:val>
                                            <p:fltVal val="0"/>
                                          </p:val>
                                        </p:tav>
                                      </p:tavLst>
                                    </p:anim>
                                    <p:animEffect transition="out" filter="fade">
                                      <p:cBhvr>
                                        <p:cTn id="96" dur="500"/>
                                        <p:tgtEl>
                                          <p:spTgt spid="84023"/>
                                        </p:tgtEl>
                                      </p:cBhvr>
                                    </p:animEffect>
                                    <p:set>
                                      <p:cBhvr>
                                        <p:cTn id="97" dur="1" fill="hold">
                                          <p:stCondLst>
                                            <p:cond delay="499"/>
                                          </p:stCondLst>
                                        </p:cTn>
                                        <p:tgtEl>
                                          <p:spTgt spid="84023"/>
                                        </p:tgtEl>
                                        <p:attrNameLst>
                                          <p:attrName>style.visibility</p:attrName>
                                        </p:attrNameLst>
                                      </p:cBhvr>
                                      <p:to>
                                        <p:strVal val="hidden"/>
                                      </p:to>
                                    </p:set>
                                  </p:childTnLst>
                                </p:cTn>
                              </p:par>
                              <p:par>
                                <p:cTn id="98" presetID="53" presetClass="entr" presetSubtype="0" fill="hold" grpId="0" nodeType="withEffect">
                                  <p:stCondLst>
                                    <p:cond delay="0"/>
                                  </p:stCondLst>
                                  <p:childTnLst>
                                    <p:set>
                                      <p:cBhvr>
                                        <p:cTn id="99" dur="1" fill="hold">
                                          <p:stCondLst>
                                            <p:cond delay="0"/>
                                          </p:stCondLst>
                                        </p:cTn>
                                        <p:tgtEl>
                                          <p:spTgt spid="84027"/>
                                        </p:tgtEl>
                                        <p:attrNameLst>
                                          <p:attrName>style.visibility</p:attrName>
                                        </p:attrNameLst>
                                      </p:cBhvr>
                                      <p:to>
                                        <p:strVal val="visible"/>
                                      </p:to>
                                    </p:set>
                                    <p:anim calcmode="lin" valueType="num">
                                      <p:cBhvr>
                                        <p:cTn id="100" dur="500" fill="hold"/>
                                        <p:tgtEl>
                                          <p:spTgt spid="84027"/>
                                        </p:tgtEl>
                                        <p:attrNameLst>
                                          <p:attrName>ppt_w</p:attrName>
                                        </p:attrNameLst>
                                      </p:cBhvr>
                                      <p:tavLst>
                                        <p:tav tm="0">
                                          <p:val>
                                            <p:fltVal val="0"/>
                                          </p:val>
                                        </p:tav>
                                        <p:tav tm="100000">
                                          <p:val>
                                            <p:strVal val="#ppt_w"/>
                                          </p:val>
                                        </p:tav>
                                      </p:tavLst>
                                    </p:anim>
                                    <p:anim calcmode="lin" valueType="num">
                                      <p:cBhvr>
                                        <p:cTn id="101" dur="500" fill="hold"/>
                                        <p:tgtEl>
                                          <p:spTgt spid="84027"/>
                                        </p:tgtEl>
                                        <p:attrNameLst>
                                          <p:attrName>ppt_h</p:attrName>
                                        </p:attrNameLst>
                                      </p:cBhvr>
                                      <p:tavLst>
                                        <p:tav tm="0">
                                          <p:val>
                                            <p:fltVal val="0"/>
                                          </p:val>
                                        </p:tav>
                                        <p:tav tm="100000">
                                          <p:val>
                                            <p:strVal val="#ppt_h"/>
                                          </p:val>
                                        </p:tav>
                                      </p:tavLst>
                                    </p:anim>
                                    <p:animEffect transition="in" filter="fade">
                                      <p:cBhvr>
                                        <p:cTn id="102" dur="500"/>
                                        <p:tgtEl>
                                          <p:spTgt spid="84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6" grpId="0" animBg="1"/>
      <p:bldP spid="84021" grpId="0"/>
      <p:bldP spid="84023" grpId="0" animBg="1"/>
      <p:bldP spid="84023" grpId="1" animBg="1"/>
      <p:bldP spid="84024" grpId="0" animBg="1"/>
      <p:bldP spid="84024" grpId="1" animBg="1"/>
      <p:bldP spid="84025" grpId="0" animBg="1"/>
      <p:bldP spid="84025" grpId="1" animBg="1"/>
      <p:bldP spid="84026" grpId="0" animBg="1"/>
      <p:bldP spid="84026" grpId="1" animBg="1"/>
      <p:bldP spid="84027" grpId="0" animBg="1"/>
      <p:bldP spid="84028" grpId="0" animBg="1"/>
      <p:bldP spid="84029" grpId="0" animBg="1"/>
      <p:bldP spid="840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1016000" y="990600"/>
            <a:ext cx="9956800" cy="4419600"/>
          </a:xfrm>
          <a:prstGeom prst="cloudCallout">
            <a:avLst>
              <a:gd name="adj1" fmla="val -50250"/>
              <a:gd name="adj2" fmla="val 61338"/>
            </a:avLst>
          </a:prstGeom>
          <a:solidFill>
            <a:srgbClr val="FFFF00"/>
          </a:solidFill>
          <a:ln w="9525">
            <a:solidFill>
              <a:schemeClr val="tx1"/>
            </a:solidFill>
            <a:round/>
            <a:headEnd/>
            <a:tailEnd/>
          </a:ln>
        </p:spPr>
        <p:txBody>
          <a:bodyPr/>
          <a:lstStyle/>
          <a:p>
            <a:pPr algn="ctr" eaLnBrk="1" hangingPunct="1"/>
            <a:r>
              <a:rPr lang="en-US" altLang="en-US" sz="3200" b="1" i="1" dirty="0">
                <a:solidFill>
                  <a:srgbClr val="0000FF"/>
                </a:solidFill>
                <a:latin typeface="Times New Roman" pitchFamily="18" charset="0"/>
                <a:cs typeface="Arial" charset="0"/>
              </a:rPr>
              <a:t>  </a:t>
            </a:r>
          </a:p>
          <a:p>
            <a:pPr algn="ctr" eaLnBrk="1" hangingPunct="1"/>
            <a:r>
              <a:rPr lang="en-US" altLang="en-US" sz="3200" b="1" i="1" dirty="0" smtClean="0">
                <a:solidFill>
                  <a:srgbClr val="0000FF"/>
                </a:solidFill>
                <a:latin typeface="Times New Roman" pitchFamily="18" charset="0"/>
                <a:cs typeface="Arial" charset="0"/>
              </a:rPr>
              <a:t>?</a:t>
            </a:r>
            <a:r>
              <a:rPr lang="en-US" altLang="en-US" sz="3200" b="1" i="1" dirty="0" err="1" smtClean="0">
                <a:solidFill>
                  <a:srgbClr val="0000FF"/>
                </a:solidFill>
                <a:latin typeface="Times New Roman" pitchFamily="18" charset="0"/>
                <a:cs typeface="Arial" charset="0"/>
              </a:rPr>
              <a:t>Tại</a:t>
            </a:r>
            <a:r>
              <a:rPr lang="en-US" altLang="en-US" sz="3200" b="1" i="1" dirty="0" smtClean="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sao</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nói</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Nguyên</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Hồng</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là</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nhà</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văn</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của</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phụ</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nữ</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và</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nhi</a:t>
            </a:r>
            <a:r>
              <a:rPr lang="en-US" altLang="en-US" sz="3200" b="1" i="1" dirty="0">
                <a:solidFill>
                  <a:srgbClr val="0000FF"/>
                </a:solidFill>
                <a:latin typeface="Times New Roman" pitchFamily="18" charset="0"/>
                <a:cs typeface="Arial" charset="0"/>
              </a:rPr>
              <a:t> </a:t>
            </a:r>
            <a:r>
              <a:rPr lang="en-US" altLang="en-US" sz="3200" b="1" i="1" dirty="0" err="1">
                <a:solidFill>
                  <a:srgbClr val="0000FF"/>
                </a:solidFill>
                <a:latin typeface="Times New Roman" pitchFamily="18" charset="0"/>
                <a:cs typeface="Arial" charset="0"/>
              </a:rPr>
              <a:t>đồng</a:t>
            </a:r>
            <a:r>
              <a:rPr lang="en-US" altLang="en-US" sz="3200" b="1" i="1" dirty="0">
                <a:solidFill>
                  <a:srgbClr val="0000FF"/>
                </a:solidFill>
                <a:latin typeface="Times New Roman" pitchFamily="18" charset="0"/>
                <a:cs typeface="Arial"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446" y="1078523"/>
            <a:ext cx="9003323" cy="4431983"/>
          </a:xfrm>
          <a:prstGeom prst="rect">
            <a:avLst/>
          </a:prstGeom>
          <a:noFill/>
        </p:spPr>
        <p:txBody>
          <a:bodyPr wrap="square" rtlCol="0">
            <a:spAutoFit/>
          </a:bodyPr>
          <a:lstStyle/>
          <a:p>
            <a:pPr algn="just"/>
            <a:r>
              <a:rPr lang="en-US" sz="4400" b="1" dirty="0" smtClean="0">
                <a:solidFill>
                  <a:srgbClr val="002060"/>
                </a:solidFill>
                <a:latin typeface="Times New Roman" pitchFamily="18" charset="0"/>
                <a:cs typeface="Times New Roman" pitchFamily="18" charset="0"/>
              </a:rPr>
              <a:t>-&gt;  </a:t>
            </a:r>
            <a:r>
              <a:rPr lang="en-US" sz="4400" b="1" dirty="0" err="1" smtClean="0">
                <a:solidFill>
                  <a:srgbClr val="002060"/>
                </a:solidFill>
                <a:latin typeface="Times New Roman" pitchFamily="18" charset="0"/>
                <a:cs typeface="Times New Roman" pitchFamily="18" charset="0"/>
              </a:rPr>
              <a:t>Vì</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ông</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viết</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nhiều</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về</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phụ</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nữ</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và</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nhi</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đồng</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dành</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cho</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họ</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sự</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yêu</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thương</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trân</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trọng</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hiểu</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thấu</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được</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những</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nỗi</a:t>
            </a:r>
            <a:r>
              <a:rPr lang="en-US" sz="4400" b="1" dirty="0" smtClean="0">
                <a:solidFill>
                  <a:srgbClr val="002060"/>
                </a:solidFill>
                <a:latin typeface="Times New Roman" pitchFamily="18" charset="0"/>
                <a:cs typeface="Times New Roman" pitchFamily="18" charset="0"/>
              </a:rPr>
              <a:t> cay </a:t>
            </a:r>
            <a:r>
              <a:rPr lang="en-US" sz="4400" b="1" dirty="0" err="1" smtClean="0">
                <a:solidFill>
                  <a:srgbClr val="002060"/>
                </a:solidFill>
                <a:latin typeface="Times New Roman" pitchFamily="18" charset="0"/>
                <a:cs typeface="Times New Roman" pitchFamily="18" charset="0"/>
              </a:rPr>
              <a:t>đắng</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khổ</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đau</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mà</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họ</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đã</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gánh</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chịu</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và</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thấy</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được</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những</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phẩm</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chất</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tốt</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đẹp</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cao</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quý</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của</a:t>
            </a:r>
            <a:r>
              <a:rPr lang="en-US" sz="4400" b="1" dirty="0" smtClean="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họ</a:t>
            </a:r>
            <a:r>
              <a:rPr lang="en-US" sz="4400" b="1" dirty="0" smtClean="0">
                <a:solidFill>
                  <a:srgbClr val="002060"/>
                </a:solidFill>
                <a:latin typeface="Times New Roman" pitchFamily="18" charset="0"/>
                <a:cs typeface="Times New Roman" pitchFamily="18" charset="0"/>
              </a:rPr>
              <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a:extLst>
              <a:ext uri="{FF2B5EF4-FFF2-40B4-BE49-F238E27FC236}">
                <a16:creationId xmlns:a16="http://schemas.microsoft.com/office/drawing/2014/main" id="{5E62816C-D1D3-4B59-A5BF-93130EC3BA96}"/>
              </a:ext>
            </a:extLst>
          </p:cNvPr>
          <p:cNvGraphicFramePr>
            <a:graphicFrameLocks noGrp="1"/>
          </p:cNvGraphicFramePr>
          <p:nvPr>
            <p:ph idx="1"/>
            <p:extLst/>
          </p:nvPr>
        </p:nvGraphicFramePr>
        <p:xfrm>
          <a:off x="914400" y="1447798"/>
          <a:ext cx="10464800" cy="4764026"/>
        </p:xfrm>
        <a:graphic>
          <a:graphicData uri="http://schemas.openxmlformats.org/drawingml/2006/table">
            <a:tbl>
              <a:tblPr/>
              <a:tblGrid>
                <a:gridCol w="5232400">
                  <a:extLst>
                    <a:ext uri="{9D8B030D-6E8A-4147-A177-3AD203B41FA5}">
                      <a16:colId xmlns:a16="http://schemas.microsoft.com/office/drawing/2014/main" val="20000"/>
                    </a:ext>
                  </a:extLst>
                </a:gridCol>
                <a:gridCol w="5232400">
                  <a:extLst>
                    <a:ext uri="{9D8B030D-6E8A-4147-A177-3AD203B41FA5}">
                      <a16:colId xmlns:a16="http://schemas.microsoft.com/office/drawing/2014/main" val="20005"/>
                    </a:ext>
                  </a:extLst>
                </a:gridCol>
              </a:tblGrid>
              <a:tr h="6817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Tôi</a:t>
                      </a:r>
                      <a:r>
                        <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đi</a:t>
                      </a:r>
                      <a:r>
                        <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học</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Trong</a:t>
                      </a:r>
                      <a:r>
                        <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lòng</a:t>
                      </a:r>
                      <a:r>
                        <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mẹ</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1355421">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Giống</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7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Tình</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huống</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17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Tâm</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trạng</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7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So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sánh</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7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Bút</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pháp</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Rectangle 2"/>
          <p:cNvSpPr/>
          <p:nvPr/>
        </p:nvSpPr>
        <p:spPr>
          <a:xfrm>
            <a:off x="609600" y="304801"/>
            <a:ext cx="10972800" cy="954107"/>
          </a:xfrm>
          <a:prstGeom prst="rect">
            <a:avLst/>
          </a:prstGeom>
        </p:spPr>
        <p:txBody>
          <a:bodyPr wrap="square">
            <a:spAutoFit/>
          </a:bodyPr>
          <a:lstStyle/>
          <a:p>
            <a:pPr algn="just"/>
            <a:r>
              <a:rPr lang="en-US" sz="2800" b="1" dirty="0" smtClean="0">
                <a:solidFill>
                  <a:srgbClr val="FF0000"/>
                </a:solidFill>
              </a:rPr>
              <a:t>? So </a:t>
            </a:r>
            <a:r>
              <a:rPr lang="en-US" sz="2800" b="1" dirty="0" err="1" smtClean="0">
                <a:solidFill>
                  <a:srgbClr val="FF0000"/>
                </a:solidFill>
              </a:rPr>
              <a:t>sánh</a:t>
            </a:r>
            <a:r>
              <a:rPr lang="en-US" sz="2800" b="1" dirty="0" smtClean="0">
                <a:solidFill>
                  <a:srgbClr val="FF0000"/>
                </a:solidFill>
              </a:rPr>
              <a:t> </a:t>
            </a:r>
            <a:r>
              <a:rPr lang="en-US" sz="2800" b="1" dirty="0" err="1" smtClean="0">
                <a:solidFill>
                  <a:srgbClr val="FF0000"/>
                </a:solidFill>
              </a:rPr>
              <a:t>đặc</a:t>
            </a:r>
            <a:r>
              <a:rPr lang="en-US" sz="2800" b="1" dirty="0" smtClean="0">
                <a:solidFill>
                  <a:srgbClr val="FF0000"/>
                </a:solidFill>
              </a:rPr>
              <a:t> </a:t>
            </a:r>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giống</a:t>
            </a:r>
            <a:r>
              <a:rPr lang="en-US" sz="2800" b="1" dirty="0" smtClean="0">
                <a:solidFill>
                  <a:srgbClr val="FF0000"/>
                </a:solidFill>
              </a:rPr>
              <a:t> </a:t>
            </a:r>
            <a:r>
              <a:rPr lang="en-US" sz="2800" b="1" dirty="0" err="1" smtClean="0">
                <a:solidFill>
                  <a:srgbClr val="FF0000"/>
                </a:solidFill>
              </a:rPr>
              <a:t>và</a:t>
            </a:r>
            <a:r>
              <a:rPr lang="en-US" sz="2800" b="1" dirty="0" smtClean="0">
                <a:solidFill>
                  <a:srgbClr val="FF0000"/>
                </a:solidFill>
              </a:rPr>
              <a:t> </a:t>
            </a:r>
            <a:r>
              <a:rPr lang="en-US" sz="2800" b="1" dirty="0" err="1" smtClean="0">
                <a:solidFill>
                  <a:srgbClr val="FF0000"/>
                </a:solidFill>
              </a:rPr>
              <a:t>khác</a:t>
            </a:r>
            <a:r>
              <a:rPr lang="en-US" sz="2800" b="1" dirty="0" smtClean="0">
                <a:solidFill>
                  <a:srgbClr val="FF0000"/>
                </a:solidFill>
              </a:rPr>
              <a:t> </a:t>
            </a:r>
            <a:r>
              <a:rPr lang="en-US" sz="2800" b="1" dirty="0" err="1" smtClean="0">
                <a:solidFill>
                  <a:srgbClr val="FF0000"/>
                </a:solidFill>
              </a:rPr>
              <a:t>nhau</a:t>
            </a:r>
            <a:r>
              <a:rPr lang="en-US" sz="2800" b="1" dirty="0" smtClean="0">
                <a:solidFill>
                  <a:srgbClr val="FF0000"/>
                </a:solidFill>
              </a:rPr>
              <a:t> </a:t>
            </a:r>
            <a:r>
              <a:rPr lang="en-US" sz="2800" b="1" dirty="0" err="1" smtClean="0">
                <a:solidFill>
                  <a:srgbClr val="FF0000"/>
                </a:solidFill>
              </a:rPr>
              <a:t>của</a:t>
            </a:r>
            <a:r>
              <a:rPr lang="en-US" sz="2800" b="1" dirty="0" smtClean="0">
                <a:solidFill>
                  <a:srgbClr val="FF0000"/>
                </a:solidFill>
              </a:rPr>
              <a:t> </a:t>
            </a:r>
            <a:r>
              <a:rPr lang="en-US" sz="2800" b="1" dirty="0" err="1" smtClean="0">
                <a:solidFill>
                  <a:srgbClr val="FF0000"/>
                </a:solidFill>
              </a:rPr>
              <a:t>giữa</a:t>
            </a:r>
            <a:r>
              <a:rPr lang="en-US" sz="2800" b="1" dirty="0" smtClean="0">
                <a:solidFill>
                  <a:srgbClr val="FF0000"/>
                </a:solidFill>
              </a:rPr>
              <a:t> </a:t>
            </a:r>
            <a:r>
              <a:rPr lang="en-US" sz="2800" b="1" dirty="0" err="1" smtClean="0">
                <a:solidFill>
                  <a:srgbClr val="FF0000"/>
                </a:solidFill>
              </a:rPr>
              <a:t>văn</a:t>
            </a:r>
            <a:r>
              <a:rPr lang="en-US" sz="2800" b="1" dirty="0" smtClean="0">
                <a:solidFill>
                  <a:srgbClr val="FF0000"/>
                </a:solidFill>
              </a:rPr>
              <a:t> </a:t>
            </a:r>
            <a:r>
              <a:rPr lang="en-US" sz="2800" b="1" dirty="0" err="1" smtClean="0">
                <a:solidFill>
                  <a:srgbClr val="FF0000"/>
                </a:solidFill>
              </a:rPr>
              <a:t>bản</a:t>
            </a:r>
            <a:r>
              <a:rPr lang="en-US" sz="2800" b="1" dirty="0" smtClean="0">
                <a:solidFill>
                  <a:srgbClr val="FF0000"/>
                </a:solidFill>
              </a:rPr>
              <a:t> “</a:t>
            </a:r>
            <a:r>
              <a:rPr lang="en-US" sz="2800" b="1" dirty="0" err="1" smtClean="0">
                <a:solidFill>
                  <a:srgbClr val="FF0000"/>
                </a:solidFill>
              </a:rPr>
              <a:t>Tôi</a:t>
            </a:r>
            <a:r>
              <a:rPr lang="en-US" sz="2800" b="1" dirty="0" smtClean="0">
                <a:solidFill>
                  <a:srgbClr val="FF0000"/>
                </a:solidFill>
              </a:rPr>
              <a:t> </a:t>
            </a:r>
            <a:r>
              <a:rPr lang="en-US" sz="2800" b="1" dirty="0" err="1" smtClean="0">
                <a:solidFill>
                  <a:srgbClr val="FF0000"/>
                </a:solidFill>
              </a:rPr>
              <a:t>đi</a:t>
            </a:r>
            <a:r>
              <a:rPr lang="en-US" sz="2800" b="1" dirty="0" smtClean="0">
                <a:solidFill>
                  <a:srgbClr val="FF0000"/>
                </a:solidFill>
              </a:rPr>
              <a:t> </a:t>
            </a:r>
            <a:r>
              <a:rPr lang="en-US" sz="2800" b="1" dirty="0" err="1" smtClean="0">
                <a:solidFill>
                  <a:srgbClr val="FF0000"/>
                </a:solidFill>
              </a:rPr>
              <a:t>học</a:t>
            </a:r>
            <a:r>
              <a:rPr lang="en-US" sz="2800" b="1" dirty="0" smtClean="0">
                <a:solidFill>
                  <a:srgbClr val="FF0000"/>
                </a:solidFill>
              </a:rPr>
              <a:t> </a:t>
            </a:r>
            <a:r>
              <a:rPr lang="en-US" sz="2800" b="1" dirty="0" err="1" smtClean="0">
                <a:solidFill>
                  <a:srgbClr val="FF0000"/>
                </a:solidFill>
              </a:rPr>
              <a:t>và</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lòng</a:t>
            </a:r>
            <a:r>
              <a:rPr lang="en-US" sz="2800" b="1" dirty="0" smtClean="0">
                <a:solidFill>
                  <a:srgbClr val="FF0000"/>
                </a:solidFill>
              </a:rPr>
              <a:t> </a:t>
            </a:r>
            <a:r>
              <a:rPr lang="en-US" sz="2800" b="1" dirty="0" err="1" smtClean="0">
                <a:solidFill>
                  <a:srgbClr val="FF0000"/>
                </a:solidFill>
              </a:rPr>
              <a:t>mẹ</a:t>
            </a:r>
            <a:r>
              <a:rPr lang="en-US" sz="2800" b="1" dirty="0" smtClean="0">
                <a:solidFill>
                  <a:srgbClr val="FF0000"/>
                </a:solidFill>
              </a:rPr>
              <a:t>” </a:t>
            </a:r>
            <a:endParaRPr lang="en-US" sz="2800" b="1" dirty="0">
              <a:solidFill>
                <a:srgbClr val="FF0000"/>
              </a:solidFill>
            </a:endParaRPr>
          </a:p>
        </p:txBody>
      </p:sp>
    </p:spTree>
    <p:extLst>
      <p:ext uri="{BB962C8B-B14F-4D97-AF65-F5344CB8AC3E}">
        <p14:creationId xmlns:p14="http://schemas.microsoft.com/office/powerpoint/2010/main" val="1330468374"/>
      </p:ext>
    </p:extLst>
  </p:cSld>
  <p:clrMapOvr>
    <a:masterClrMapping/>
  </p:clrMapOvr>
  <mc:AlternateContent xmlns:mc="http://schemas.openxmlformats.org/markup-compatibility/2006" xmlns:p14="http://schemas.microsoft.com/office/powerpoint/2010/main">
    <mc:Choice Requires="p14">
      <p:transition spd="slow" p14:dur="5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to="" calcmode="lin" valueType="num">
                                      <p:cBhvr>
                                        <p:cTn id="7" dur="1" fill="hold"/>
                                        <p:tgtEl>
                                          <p:spTgt spid="460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a:extLst>
              <a:ext uri="{FF2B5EF4-FFF2-40B4-BE49-F238E27FC236}">
                <a16:creationId xmlns:a16="http://schemas.microsoft.com/office/drawing/2014/main" id="{5E62816C-D1D3-4B59-A5BF-93130EC3BA96}"/>
              </a:ext>
            </a:extLst>
          </p:cNvPr>
          <p:cNvGraphicFramePr>
            <a:graphicFrameLocks noGrp="1"/>
          </p:cNvGraphicFramePr>
          <p:nvPr>
            <p:ph idx="1"/>
            <p:extLst/>
          </p:nvPr>
        </p:nvGraphicFramePr>
        <p:xfrm>
          <a:off x="812800" y="2209800"/>
          <a:ext cx="10871199" cy="2590800"/>
        </p:xfrm>
        <a:graphic>
          <a:graphicData uri="http://schemas.openxmlformats.org/drawingml/2006/table">
            <a:tbl>
              <a:tblPr/>
              <a:tblGrid>
                <a:gridCol w="2613269">
                  <a:extLst>
                    <a:ext uri="{9D8B030D-6E8A-4147-A177-3AD203B41FA5}">
                      <a16:colId xmlns:a16="http://schemas.microsoft.com/office/drawing/2014/main" val="20000"/>
                    </a:ext>
                  </a:extLst>
                </a:gridCol>
                <a:gridCol w="4174041">
                  <a:extLst>
                    <a:ext uri="{9D8B030D-6E8A-4147-A177-3AD203B41FA5}">
                      <a16:colId xmlns:a16="http://schemas.microsoft.com/office/drawing/2014/main" val="20003"/>
                    </a:ext>
                  </a:extLst>
                </a:gridCol>
                <a:gridCol w="4083889">
                  <a:extLst>
                    <a:ext uri="{9D8B030D-6E8A-4147-A177-3AD203B41FA5}">
                      <a16:colId xmlns:a16="http://schemas.microsoft.com/office/drawing/2014/main" val="20007"/>
                    </a:ext>
                  </a:extLst>
                </a:gridCol>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b="1" kern="1200" dirty="0" err="1" smtClean="0">
                          <a:solidFill>
                            <a:schemeClr val="tx1"/>
                          </a:solidFill>
                          <a:latin typeface="Times New Roman" pitchFamily="18" charset="0"/>
                          <a:ea typeface="+mn-ea"/>
                          <a:cs typeface="Times New Roman" pitchFamily="18" charset="0"/>
                        </a:rPr>
                        <a:t>Điểm</a:t>
                      </a:r>
                      <a:r>
                        <a:rPr lang="fr-FR" sz="2800" b="1" kern="1200" dirty="0" smtClean="0">
                          <a:solidFill>
                            <a:schemeClr val="tx1"/>
                          </a:solidFill>
                          <a:latin typeface="Times New Roman" pitchFamily="18" charset="0"/>
                          <a:ea typeface="+mn-ea"/>
                          <a:cs typeface="Times New Roman" pitchFamily="18" charset="0"/>
                        </a:rPr>
                        <a:t> </a:t>
                      </a:r>
                      <a:r>
                        <a:rPr lang="fr-FR" sz="2800" b="1" kern="1200" dirty="0" err="1" smtClean="0">
                          <a:solidFill>
                            <a:schemeClr val="tx1"/>
                          </a:solidFill>
                          <a:latin typeface="Times New Roman" pitchFamily="18" charset="0"/>
                          <a:ea typeface="+mn-ea"/>
                          <a:cs typeface="Times New Roman" pitchFamily="18" charset="0"/>
                        </a:rPr>
                        <a:t>khác</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b="1" kern="1200" dirty="0" err="1" smtClean="0">
                          <a:solidFill>
                            <a:schemeClr val="tx1"/>
                          </a:solidFill>
                          <a:latin typeface="Times New Roman" pitchFamily="18" charset="0"/>
                          <a:ea typeface="+mn-ea"/>
                          <a:cs typeface="Times New Roman" pitchFamily="18" charset="0"/>
                        </a:rPr>
                        <a:t>Tôi</a:t>
                      </a:r>
                      <a:r>
                        <a:rPr lang="fr-FR" sz="2800" b="1" kern="1200" dirty="0" smtClean="0">
                          <a:solidFill>
                            <a:schemeClr val="tx1"/>
                          </a:solidFill>
                          <a:latin typeface="Times New Roman" pitchFamily="18" charset="0"/>
                          <a:ea typeface="+mn-ea"/>
                          <a:cs typeface="Times New Roman" pitchFamily="18" charset="0"/>
                        </a:rPr>
                        <a:t> </a:t>
                      </a:r>
                      <a:r>
                        <a:rPr lang="fr-FR" sz="2800" b="1" kern="1200" dirty="0" err="1" smtClean="0">
                          <a:solidFill>
                            <a:schemeClr val="tx1"/>
                          </a:solidFill>
                          <a:latin typeface="Times New Roman" pitchFamily="18" charset="0"/>
                          <a:ea typeface="+mn-ea"/>
                          <a:cs typeface="Times New Roman" pitchFamily="18" charset="0"/>
                        </a:rPr>
                        <a:t>đi</a:t>
                      </a:r>
                      <a:r>
                        <a:rPr lang="fr-FR" sz="2800" b="1" kern="1200" dirty="0" smtClean="0">
                          <a:solidFill>
                            <a:schemeClr val="tx1"/>
                          </a:solidFill>
                          <a:latin typeface="Times New Roman" pitchFamily="18" charset="0"/>
                          <a:ea typeface="+mn-ea"/>
                          <a:cs typeface="Times New Roman" pitchFamily="18" charset="0"/>
                        </a:rPr>
                        <a:t> </a:t>
                      </a:r>
                      <a:r>
                        <a:rPr lang="fr-FR" sz="2800" b="1" kern="1200" dirty="0" err="1" smtClean="0">
                          <a:solidFill>
                            <a:schemeClr val="tx1"/>
                          </a:solidFill>
                          <a:latin typeface="Times New Roman" pitchFamily="18" charset="0"/>
                          <a:ea typeface="+mn-ea"/>
                          <a:cs typeface="Times New Roman" pitchFamily="18" charset="0"/>
                        </a:rPr>
                        <a:t>học</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b="1" kern="1200" dirty="0" err="1" smtClean="0">
                          <a:solidFill>
                            <a:schemeClr val="tx1"/>
                          </a:solidFill>
                          <a:latin typeface="Times New Roman" pitchFamily="18" charset="0"/>
                          <a:ea typeface="+mn-ea"/>
                          <a:cs typeface="Times New Roman" pitchFamily="18" charset="0"/>
                        </a:rPr>
                        <a:t>Trong</a:t>
                      </a:r>
                      <a:r>
                        <a:rPr lang="fr-FR" sz="2800" b="1" kern="1200" dirty="0" smtClean="0">
                          <a:solidFill>
                            <a:schemeClr val="tx1"/>
                          </a:solidFill>
                          <a:latin typeface="Times New Roman" pitchFamily="18" charset="0"/>
                          <a:ea typeface="+mn-ea"/>
                          <a:cs typeface="Times New Roman" pitchFamily="18" charset="0"/>
                        </a:rPr>
                        <a:t> </a:t>
                      </a:r>
                      <a:r>
                        <a:rPr lang="fr-FR" sz="2800" b="1" kern="1200" dirty="0" err="1" smtClean="0">
                          <a:solidFill>
                            <a:schemeClr val="tx1"/>
                          </a:solidFill>
                          <a:latin typeface="Times New Roman" pitchFamily="18" charset="0"/>
                          <a:ea typeface="+mn-ea"/>
                          <a:cs typeface="Times New Roman" pitchFamily="18" charset="0"/>
                        </a:rPr>
                        <a:t>lòng</a:t>
                      </a:r>
                      <a:r>
                        <a:rPr lang="fr-FR" sz="2800" b="1" kern="1200" dirty="0" smtClean="0">
                          <a:solidFill>
                            <a:schemeClr val="tx1"/>
                          </a:solidFill>
                          <a:latin typeface="Times New Roman" pitchFamily="18" charset="0"/>
                          <a:ea typeface="+mn-ea"/>
                          <a:cs typeface="Times New Roman" pitchFamily="18" charset="0"/>
                        </a:rPr>
                        <a:t> </a:t>
                      </a:r>
                      <a:r>
                        <a:rPr lang="fr-FR" sz="2800" b="1" kern="1200" dirty="0" err="1" smtClean="0">
                          <a:solidFill>
                            <a:schemeClr val="tx1"/>
                          </a:solidFill>
                          <a:latin typeface="Times New Roman" pitchFamily="18" charset="0"/>
                          <a:ea typeface="+mn-ea"/>
                          <a:cs typeface="Times New Roman" pitchFamily="18" charset="0"/>
                        </a:rPr>
                        <a:t>mẹ</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kern="1200" dirty="0" err="1" smtClean="0">
                          <a:solidFill>
                            <a:schemeClr val="tx1"/>
                          </a:solidFill>
                          <a:latin typeface="Times New Roman" pitchFamily="18" charset="0"/>
                          <a:ea typeface="+mn-ea"/>
                          <a:cs typeface="Times New Roman" pitchFamily="18" charset="0"/>
                        </a:rPr>
                        <a:t>Tình</a:t>
                      </a:r>
                      <a:r>
                        <a:rPr lang="fr-FR" sz="2800" kern="1200" dirty="0" smtClean="0">
                          <a:solidFill>
                            <a:schemeClr val="tx1"/>
                          </a:solidFill>
                          <a:latin typeface="Times New Roman" pitchFamily="18" charset="0"/>
                          <a:ea typeface="+mn-ea"/>
                          <a:cs typeface="Times New Roman" pitchFamily="18" charset="0"/>
                        </a:rPr>
                        <a:t> </a:t>
                      </a:r>
                      <a:r>
                        <a:rPr lang="fr-FR" sz="2800" kern="1200" dirty="0" err="1" smtClean="0">
                          <a:solidFill>
                            <a:schemeClr val="tx1"/>
                          </a:solidFill>
                          <a:latin typeface="Times New Roman" pitchFamily="18" charset="0"/>
                          <a:ea typeface="+mn-ea"/>
                          <a:cs typeface="Times New Roman" pitchFamily="18" charset="0"/>
                        </a:rPr>
                        <a:t>huống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Đơn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giản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phú</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dữ</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dội</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kern="1200" dirty="0" err="1" smtClean="0">
                          <a:solidFill>
                            <a:schemeClr val="tx1"/>
                          </a:solidFill>
                          <a:latin typeface="Times New Roman" pitchFamily="18" charset="0"/>
                          <a:ea typeface="+mn-ea"/>
                          <a:cs typeface="Times New Roman" pitchFamily="18" charset="0"/>
                        </a:rPr>
                        <a:t>Tâm</a:t>
                      </a:r>
                      <a:r>
                        <a:rPr lang="fr-FR" sz="2800" kern="1200" dirty="0" smtClean="0">
                          <a:solidFill>
                            <a:schemeClr val="tx1"/>
                          </a:solidFill>
                          <a:latin typeface="Times New Roman" pitchFamily="18" charset="0"/>
                          <a:ea typeface="+mn-ea"/>
                          <a:cs typeface="Times New Roman" pitchFamily="18" charset="0"/>
                        </a:rPr>
                        <a:t> </a:t>
                      </a:r>
                      <a:r>
                        <a:rPr lang="fr-FR" sz="2800" kern="1200" dirty="0" err="1" smtClean="0">
                          <a:solidFill>
                            <a:schemeClr val="tx1"/>
                          </a:solidFill>
                          <a:latin typeface="Times New Roman" pitchFamily="18" charset="0"/>
                          <a:ea typeface="+mn-ea"/>
                          <a:cs typeface="Times New Roman" pitchFamily="18" charset="0"/>
                        </a:rPr>
                        <a:t>trạng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Dịu</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hiền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êm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ả</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Phức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tạp</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nồng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nàn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kern="1200" dirty="0" smtClean="0">
                          <a:solidFill>
                            <a:schemeClr val="tx1"/>
                          </a:solidFill>
                          <a:latin typeface="Times New Roman" pitchFamily="18" charset="0"/>
                          <a:ea typeface="+mn-ea"/>
                          <a:cs typeface="Times New Roman" pitchFamily="18" charset="0"/>
                        </a:rPr>
                        <a:t>So </a:t>
                      </a:r>
                      <a:r>
                        <a:rPr lang="fr-FR" sz="2800" kern="1200" dirty="0" err="1" smtClean="0">
                          <a:solidFill>
                            <a:schemeClr val="tx1"/>
                          </a:solidFill>
                          <a:latin typeface="Times New Roman" pitchFamily="18" charset="0"/>
                          <a:ea typeface="+mn-ea"/>
                          <a:cs typeface="Times New Roman" pitchFamily="18" charset="0"/>
                        </a:rPr>
                        <a:t>sánh</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đơn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giản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mạnh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mẽ</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800" kern="1200" dirty="0" err="1" smtClean="0">
                          <a:solidFill>
                            <a:schemeClr val="tx1"/>
                          </a:solidFill>
                          <a:latin typeface="Times New Roman" pitchFamily="18" charset="0"/>
                          <a:ea typeface="+mn-ea"/>
                          <a:cs typeface="Times New Roman" pitchFamily="18" charset="0"/>
                        </a:rPr>
                        <a:t>Bút</a:t>
                      </a:r>
                      <a:r>
                        <a:rPr lang="fr-FR" sz="2800" kern="1200" dirty="0" smtClean="0">
                          <a:solidFill>
                            <a:schemeClr val="tx1"/>
                          </a:solidFill>
                          <a:latin typeface="Times New Roman" pitchFamily="18" charset="0"/>
                          <a:ea typeface="+mn-ea"/>
                          <a:cs typeface="Times New Roman" pitchFamily="18" charset="0"/>
                        </a:rPr>
                        <a:t> </a:t>
                      </a:r>
                      <a:r>
                        <a:rPr lang="fr-FR" sz="2800" kern="1200" dirty="0" err="1" smtClean="0">
                          <a:solidFill>
                            <a:schemeClr val="tx1"/>
                          </a:solidFill>
                          <a:latin typeface="Times New Roman" pitchFamily="18" charset="0"/>
                          <a:ea typeface="+mn-ea"/>
                          <a:cs typeface="Times New Roman" pitchFamily="18" charset="0"/>
                        </a:rPr>
                        <a:t>pháp</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Lãng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mạn</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thực</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Rectangle 4"/>
          <p:cNvSpPr/>
          <p:nvPr/>
        </p:nvSpPr>
        <p:spPr>
          <a:xfrm>
            <a:off x="812800" y="533401"/>
            <a:ext cx="10972800"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So </a:t>
            </a:r>
            <a:r>
              <a:rPr lang="en-US" sz="2800" b="1" dirty="0" err="1" smtClean="0">
                <a:solidFill>
                  <a:srgbClr val="FF0000"/>
                </a:solidFill>
                <a:latin typeface="Times New Roman" pitchFamily="18" charset="0"/>
                <a:cs typeface="Times New Roman" pitchFamily="18" charset="0"/>
              </a:rPr>
              <a:t>sánh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đặc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điểm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nhau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Tôi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mẹ</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30468374"/>
      </p:ext>
    </p:extLst>
  </p:cSld>
  <p:clrMapOvr>
    <a:masterClrMapping/>
  </p:clrMapOvr>
  <mc:AlternateContent xmlns:mc="http://schemas.openxmlformats.org/markup-compatibility/2006" xmlns:p14="http://schemas.microsoft.com/office/powerpoint/2010/main">
    <mc:Choice Requires="p14">
      <p:transition spd="slow" p14:dur="5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to="" calcmode="lin" valueType="num">
                                      <p:cBhvr>
                                        <p:cTn id="7" dur="1" fill="hold"/>
                                        <p:tgtEl>
                                          <p:spTgt spid="4608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a:extLst>
              <a:ext uri="{FF2B5EF4-FFF2-40B4-BE49-F238E27FC236}">
                <a16:creationId xmlns:a16="http://schemas.microsoft.com/office/drawing/2014/main" id="{5E62816C-D1D3-4B59-A5BF-93130EC3BA96}"/>
              </a:ext>
            </a:extLst>
          </p:cNvPr>
          <p:cNvGraphicFramePr>
            <a:graphicFrameLocks noGrp="1"/>
          </p:cNvGraphicFramePr>
          <p:nvPr>
            <p:ph idx="1"/>
            <p:extLst/>
          </p:nvPr>
        </p:nvGraphicFramePr>
        <p:xfrm>
          <a:off x="304800" y="284103"/>
          <a:ext cx="11684000" cy="5647231"/>
        </p:xfrm>
        <a:graphic>
          <a:graphicData uri="http://schemas.openxmlformats.org/drawingml/2006/table">
            <a:tbl>
              <a:tblPr/>
              <a:tblGrid>
                <a:gridCol w="5842000">
                  <a:extLst>
                    <a:ext uri="{9D8B030D-6E8A-4147-A177-3AD203B41FA5}">
                      <a16:colId xmlns:a16="http://schemas.microsoft.com/office/drawing/2014/main" val="20000"/>
                    </a:ext>
                  </a:extLst>
                </a:gridCol>
                <a:gridCol w="5842000">
                  <a:extLst>
                    <a:ext uri="{9D8B030D-6E8A-4147-A177-3AD203B41FA5}">
                      <a16:colId xmlns:a16="http://schemas.microsoft.com/office/drawing/2014/main" val="20005"/>
                    </a:ext>
                  </a:extLst>
                </a:gridCol>
              </a:tblGrid>
              <a:tr h="993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TRUYỆN</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KÍ</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2837613">
                <a:tc gridSpan="2">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Giống</a:t>
                      </a:r>
                      <a:r>
                        <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endParaRPr kumimoji="0" 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1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5379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r h="617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1427018" y="1510146"/>
            <a:ext cx="10238509" cy="2308324"/>
          </a:xfrm>
          <a:prstGeom prst="rect">
            <a:avLst/>
          </a:prstGeom>
          <a:noFill/>
        </p:spPr>
        <p:txBody>
          <a:bodyPr wrap="square" rtlCol="0">
            <a:spAutoFit/>
          </a:bodyPr>
          <a:lstStyle/>
          <a:p>
            <a:pPr algn="just"/>
            <a:r>
              <a:rPr lang="pt-BR" sz="2400" dirty="0" smtClean="0"/>
              <a:t>+ </a:t>
            </a:r>
            <a:r>
              <a:rPr lang="pt-BR" sz="2400" dirty="0" smtClean="0">
                <a:latin typeface="Times New Roman" pitchFamily="18" charset="0"/>
                <a:cs typeface="Times New Roman" pitchFamily="18" charset="0"/>
              </a:rPr>
              <a:t>Đ</a:t>
            </a:r>
            <a:r>
              <a:rPr lang="pt-BR" sz="2400" dirty="0" smtClean="0">
                <a:latin typeface=".VnTime" pitchFamily="34" charset="0"/>
              </a:rPr>
              <a:t>Òu lµ v¨n tù sù, lµ truyÖn kÝ hiÖn ®¹i</a:t>
            </a:r>
            <a:endParaRPr lang="en-US" sz="2400" dirty="0" smtClean="0">
              <a:latin typeface=".VnTime" pitchFamily="34" charset="0"/>
            </a:endParaRPr>
          </a:p>
          <a:p>
            <a:pPr algn="just"/>
            <a:r>
              <a:rPr lang="pt-BR" sz="2400" dirty="0" smtClean="0">
                <a:latin typeface=".VnTime" pitchFamily="34" charset="0"/>
              </a:rPr>
              <a:t>+ S¸ng t¸c vµo thêi k× 1930, 1945 (tr</a:t>
            </a:r>
            <a:r>
              <a:rPr lang="vi-VN" sz="2400" dirty="0" smtClean="0"/>
              <a:t>ước CMT8) </a:t>
            </a:r>
            <a:endParaRPr lang="en-US" sz="2400" dirty="0" smtClean="0">
              <a:latin typeface=".VnTime" pitchFamily="34" charset="0"/>
            </a:endParaRPr>
          </a:p>
          <a:p>
            <a:pPr algn="just"/>
            <a:r>
              <a:rPr lang="pt-BR" sz="2400" dirty="0" smtClean="0">
                <a:latin typeface=".VnTime" pitchFamily="34" charset="0"/>
              </a:rPr>
              <a:t>+ </a:t>
            </a:r>
            <a:r>
              <a:rPr lang="pt-BR" sz="2400" dirty="0" smtClean="0">
                <a:latin typeface="Times New Roman" pitchFamily="18" charset="0"/>
                <a:cs typeface="Times New Roman" pitchFamily="18" charset="0"/>
              </a:rPr>
              <a:t>Đ</a:t>
            </a:r>
            <a:r>
              <a:rPr lang="pt-BR" sz="2400" dirty="0" smtClean="0">
                <a:latin typeface=".VnTime" pitchFamily="34" charset="0"/>
              </a:rPr>
              <a:t>Ò tµi vÒ con ng­</a:t>
            </a:r>
            <a:r>
              <a:rPr lang="pt-BR" sz="2400" dirty="0" smtClean="0">
                <a:latin typeface="Times New Roman" pitchFamily="18" charset="0"/>
                <a:cs typeface="Times New Roman" pitchFamily="18" charset="0"/>
              </a:rPr>
              <a:t>ờ</a:t>
            </a:r>
            <a:r>
              <a:rPr lang="pt-BR" sz="2400" dirty="0" smtClean="0">
                <a:latin typeface=".VnTime" pitchFamily="34" charset="0"/>
              </a:rPr>
              <a:t>i vµ </a:t>
            </a:r>
            <a:r>
              <a:rPr lang="pt-BR" sz="2400" dirty="0" smtClean="0">
                <a:latin typeface="Times New Roman" pitchFamily="18" charset="0"/>
                <a:cs typeface="Times New Roman" pitchFamily="18" charset="0"/>
              </a:rPr>
              <a:t>hiện thực </a:t>
            </a:r>
            <a:r>
              <a:rPr lang="pt-BR" sz="2400" dirty="0" smtClean="0">
                <a:latin typeface=".VnTime" pitchFamily="34" charset="0"/>
              </a:rPr>
              <a:t>cuéc sèng</a:t>
            </a:r>
            <a:endParaRPr lang="en-US" sz="2400" dirty="0" smtClean="0">
              <a:latin typeface=".VnTime" pitchFamily="34" charset="0"/>
            </a:endParaRPr>
          </a:p>
          <a:p>
            <a:pPr algn="just"/>
            <a:r>
              <a:rPr lang="pt-BR" sz="2400" dirty="0" smtClean="0">
                <a:latin typeface=".VnTime" pitchFamily="34" charset="0"/>
              </a:rPr>
              <a:t>+ Chan chøa tinh thÇn nh©n ®¹o, ca ng</a:t>
            </a:r>
            <a:r>
              <a:rPr lang="vi-VN" sz="2400" dirty="0" smtClean="0"/>
              <a:t>ợi </a:t>
            </a:r>
            <a:r>
              <a:rPr lang="pt-BR" sz="2400" dirty="0" smtClean="0">
                <a:latin typeface=".VnTime" pitchFamily="34" charset="0"/>
              </a:rPr>
              <a:t>nh÷ng phÈm chÊt ®Ñp, cao quÝ cña con ng</a:t>
            </a:r>
            <a:r>
              <a:rPr lang="pt-BR" sz="2400" dirty="0" smtClean="0">
                <a:latin typeface="Times New Roman" pitchFamily="18" charset="0"/>
                <a:cs typeface="Times New Roman" pitchFamily="18" charset="0"/>
              </a:rPr>
              <a:t>ười</a:t>
            </a:r>
            <a:r>
              <a:rPr lang="pt-BR" sz="2400" dirty="0" smtClean="0">
                <a:latin typeface=".VnTime" pitchFamily="34" charset="0"/>
              </a:rPr>
              <a:t>; Tè c¸o nh÷ng g× tµn ¸c, xÊu xa</a:t>
            </a:r>
            <a:endParaRPr lang="en-US" sz="2400" dirty="0" smtClean="0">
              <a:latin typeface=".VnTime" pitchFamily="34" charset="0"/>
            </a:endParaRPr>
          </a:p>
          <a:p>
            <a:pPr algn="just"/>
            <a:r>
              <a:rPr lang="pt-BR" sz="2400" dirty="0" smtClean="0">
                <a:latin typeface=".VnTime" pitchFamily="34" charset="0"/>
              </a:rPr>
              <a:t>+ </a:t>
            </a:r>
            <a:r>
              <a:rPr lang="pt-BR" sz="2400" dirty="0" smtClean="0">
                <a:latin typeface="Times New Roman" pitchFamily="18" charset="0"/>
                <a:cs typeface="Times New Roman" pitchFamily="18" charset="0"/>
              </a:rPr>
              <a:t>Ngô</a:t>
            </a:r>
            <a:r>
              <a:rPr lang="pt-BR" sz="2400" dirty="0" smtClean="0">
                <a:latin typeface=".VnTime" pitchFamily="34" charset="0"/>
                <a:cs typeface="Times New Roman" pitchFamily="18" charset="0"/>
              </a:rPr>
              <a:t>n ng</a:t>
            </a:r>
            <a:r>
              <a:rPr lang="vi-VN" sz="2400" dirty="0" smtClean="0">
                <a:latin typeface="Times New Roman" pitchFamily="18" charset="0"/>
                <a:cs typeface="Times New Roman" pitchFamily="18" charset="0"/>
              </a:rPr>
              <a:t>ữ </a:t>
            </a:r>
            <a:r>
              <a:rPr lang="pt-BR" sz="2400" dirty="0" smtClean="0">
                <a:latin typeface=".VnTime" pitchFamily="34" charset="0"/>
                <a:cs typeface="Times New Roman" pitchFamily="18" charset="0"/>
              </a:rPr>
              <a:t>gi¶n dÞ, </a:t>
            </a:r>
            <a:r>
              <a:rPr lang="pt-BR" sz="2400" dirty="0" smtClean="0">
                <a:latin typeface="Times New Roman" pitchFamily="18" charset="0"/>
                <a:cs typeface="Times New Roman" pitchFamily="18" charset="0"/>
              </a:rPr>
              <a:t>bút pháp chân </a:t>
            </a:r>
            <a:r>
              <a:rPr lang="pt-BR" sz="2400" dirty="0" smtClean="0">
                <a:latin typeface=".VnTime" pitchFamily="34" charset="0"/>
                <a:cs typeface="Times New Roman" pitchFamily="18" charset="0"/>
              </a:rPr>
              <a:t>th</a:t>
            </a:r>
            <a:r>
              <a:rPr lang="vi-VN" sz="2400" dirty="0" smtClean="0">
                <a:latin typeface="Times New Roman" pitchFamily="18" charset="0"/>
                <a:cs typeface="Times New Roman" pitchFamily="18" charset="0"/>
              </a:rPr>
              <a:t>ực</a:t>
            </a:r>
            <a:endParaRPr lang="en-US" sz="2400" dirty="0"/>
          </a:p>
        </p:txBody>
      </p:sp>
      <p:sp>
        <p:nvSpPr>
          <p:cNvPr id="4" name="TextBox 3"/>
          <p:cNvSpPr txBox="1"/>
          <p:nvPr/>
        </p:nvSpPr>
        <p:spPr>
          <a:xfrm>
            <a:off x="1219200" y="4156364"/>
            <a:ext cx="3103418" cy="523220"/>
          </a:xfrm>
          <a:prstGeom prst="rect">
            <a:avLst/>
          </a:prstGeom>
          <a:noFill/>
        </p:spPr>
        <p:txBody>
          <a:bodyPr wrap="square" rtlCol="0">
            <a:spAutoFit/>
          </a:bodyPr>
          <a:lstStyle/>
          <a:p>
            <a:pPr lvl="0"/>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Truyện</a:t>
            </a:r>
            <a:endParaRPr lang="en-US" sz="2800" dirty="0"/>
          </a:p>
        </p:txBody>
      </p:sp>
      <p:sp>
        <p:nvSpPr>
          <p:cNvPr id="5" name="TextBox 4"/>
          <p:cNvSpPr txBox="1"/>
          <p:nvPr/>
        </p:nvSpPr>
        <p:spPr>
          <a:xfrm>
            <a:off x="7786255" y="4184074"/>
            <a:ext cx="229985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Kí</a:t>
            </a:r>
            <a:endParaRPr lang="en-US" sz="2800" dirty="0"/>
          </a:p>
        </p:txBody>
      </p:sp>
      <p:sp>
        <p:nvSpPr>
          <p:cNvPr id="6" name="TextBox 5"/>
          <p:cNvSpPr txBox="1"/>
          <p:nvPr/>
        </p:nvSpPr>
        <p:spPr>
          <a:xfrm>
            <a:off x="1260765" y="4738256"/>
            <a:ext cx="9781308"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endParaRPr lang="en-US" sz="2800" dirty="0"/>
          </a:p>
        </p:txBody>
      </p:sp>
      <p:sp>
        <p:nvSpPr>
          <p:cNvPr id="7" name="TextBox 6"/>
          <p:cNvSpPr txBox="1"/>
          <p:nvPr/>
        </p:nvSpPr>
        <p:spPr>
          <a:xfrm>
            <a:off x="637310" y="5375565"/>
            <a:ext cx="5430981" cy="523220"/>
          </a:xfrm>
          <a:prstGeom prst="rect">
            <a:avLst/>
          </a:prstGeom>
          <a:noFill/>
        </p:spPr>
        <p:txBody>
          <a:bodyPr wrap="square" rtlCol="0">
            <a:spAutoFit/>
          </a:bodyPr>
          <a:lstStyle/>
          <a:p>
            <a:pPr lvl="0"/>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a:t>
            </a:r>
            <a:endParaRPr lang="en-US" sz="2800" dirty="0"/>
          </a:p>
        </p:txBody>
      </p:sp>
      <p:sp>
        <p:nvSpPr>
          <p:cNvPr id="8" name="TextBox 7"/>
          <p:cNvSpPr txBox="1"/>
          <p:nvPr/>
        </p:nvSpPr>
        <p:spPr>
          <a:xfrm>
            <a:off x="7135091" y="5334001"/>
            <a:ext cx="4239493"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468374"/>
      </p:ext>
    </p:extLst>
  </p:cSld>
  <p:clrMapOvr>
    <a:masterClrMapping/>
  </p:clrMapOvr>
  <mc:AlternateContent xmlns:mc="http://schemas.openxmlformats.org/markup-compatibility/2006" xmlns:p14="http://schemas.microsoft.com/office/powerpoint/2010/main">
    <mc:Choice Requires="p14">
      <p:transition spd="slow" p14:dur="5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to="" calcmode="lin" valueType="num">
                                      <p:cBhvr>
                                        <p:cTn id="7" dur="1" fill="hold"/>
                                        <p:tgtEl>
                                          <p:spTgt spid="4608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3046</Words>
  <Application>Microsoft Office PowerPoint</Application>
  <PresentationFormat>Widescreen</PresentationFormat>
  <Paragraphs>326</Paragraphs>
  <Slides>34</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#9Slide03 AllRoundGothic</vt:lpstr>
      <vt:lpstr>.VnTime</vt:lpstr>
      <vt:lpstr>.VnTimeH</vt:lpstr>
      <vt:lpstr>Arial</vt:lpstr>
      <vt:lpstr>Arial Black</vt:lpstr>
      <vt:lpstr>Calibri</vt:lpstr>
      <vt:lpstr>Calibri Light</vt:lpstr>
      <vt:lpstr>Times New Roman</vt:lpstr>
      <vt:lpstr>UVN Chim Bien Nang</vt:lpstr>
      <vt:lpstr>Verdana</vt:lpstr>
      <vt:lpstr>Wingdings 3</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56</cp:revision>
  <dcterms:created xsi:type="dcterms:W3CDTF">2021-08-04T12:36:45Z</dcterms:created>
  <dcterms:modified xsi:type="dcterms:W3CDTF">2024-09-30T07:41:28Z</dcterms:modified>
</cp:coreProperties>
</file>