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71" r:id="rId3"/>
    <p:sldId id="256" r:id="rId4"/>
    <p:sldId id="338" r:id="rId5"/>
    <p:sldId id="279" r:id="rId6"/>
    <p:sldId id="337" r:id="rId7"/>
    <p:sldId id="316" r:id="rId8"/>
    <p:sldId id="331" r:id="rId9"/>
    <p:sldId id="276" r:id="rId10"/>
    <p:sldId id="298" r:id="rId11"/>
    <p:sldId id="332" r:id="rId12"/>
    <p:sldId id="327" r:id="rId13"/>
    <p:sldId id="333" r:id="rId14"/>
    <p:sldId id="334" r:id="rId15"/>
    <p:sldId id="325" r:id="rId16"/>
    <p:sldId id="313" r:id="rId17"/>
    <p:sldId id="314" r:id="rId18"/>
    <p:sldId id="336" r:id="rId19"/>
    <p:sldId id="302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4" autoAdjust="0"/>
    <p:restoredTop sz="94675"/>
  </p:normalViewPr>
  <p:slideViewPr>
    <p:cSldViewPr snapToGrid="0" showGuides="1">
      <p:cViewPr varScale="1">
        <p:scale>
          <a:sx n="89" d="100"/>
          <a:sy n="89" d="100"/>
        </p:scale>
        <p:origin x="12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85BD-F319-4275-BA5D-02BDFE44B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4E34E-8A9F-8BD9-1A17-5B02CC4CB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58F4D-B5ED-8CBF-A521-A969B54D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28E0-1ECA-0E15-1075-EF962C63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72ECC-40D8-A48C-4E61-E9C2C5AA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92832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0181-9FB9-7EEC-9BF8-DA59B85A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46E27-F380-B58D-A124-F8269B776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CE6C8-8A93-533E-696A-F147E0EF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8607B-4AA5-028E-5A5E-ABE6D21B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5A7DD-35DC-4E87-9D5D-FC41D4F9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236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293C-1236-AA89-5AE5-039CEEC1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BFBD8-E246-4933-7DB0-660126AD9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E96DF-72B7-CFEB-7C19-D5B1FB1E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2FA56-7A38-570C-28C4-D8008CE2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6B70C-8103-F34F-EB88-7FCD7BC7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031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A1EE-0740-7278-1C1F-E1E553DA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5A837-82AA-68DE-A8EC-EA8CE708E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0BE4B-8435-422C-7521-B2E4A9D4D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CAE16-25C1-7796-EA82-23FE74DA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EAD73-5E46-942D-BB07-50F906E7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D6E96-DF1E-CE7F-8BCA-C457F888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101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075F-86EB-4736-D906-2B177794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43D57-6C0C-30F6-0C07-957EEB03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9A415-B75F-A271-62CF-64529B3B3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B5912-341C-607E-F78C-AF2BB98B0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65829-35C7-1F66-98F9-ECC6A07D9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C9055-65E1-3D38-6A86-8E517268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19E2B-653E-344C-91C9-339A5A31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633A5-D157-EB09-72D1-E42865C4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968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E0BE-431F-E912-C89D-4AC60E48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E5E4D-1A00-FA66-A4B5-EAF325D3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9328E-9201-8C4E-8283-32F0945B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6A725-C46D-E8B1-20FC-61BF4A85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7645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3C361-91C7-09BB-34EC-3D642542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2F637-3BE1-A444-144D-0389FB7E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6AB82-5672-7D47-DE5C-EB7A2201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2961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48A0-A35C-7A88-E5F0-644D2EE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ACA6-E21E-6C28-D145-9DFE60A1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0E43E-FA93-B1E9-83BE-C6EA65962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062EF-97D5-1346-9FBA-4CC98473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5F8ED-A1E4-A791-8042-DA0B9748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16191-A831-B52F-2731-2BAEE156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7308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0B7B-ECEC-7DC6-B703-19702C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D3555-71E6-4A73-10FD-293723759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D7399-5907-029D-3A61-C35AFBE94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587B6-8933-7732-7D78-14787E2A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F5DF6-A67D-51D9-9989-094DDFB1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C20FB-CEBA-7E5A-9423-464BC382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929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916B-CF16-D229-ACC3-115D2A24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2EE1A-942E-1F7A-EDAE-32DAE803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7BD9B-6B26-15BD-50ED-5F34DE97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4FF59-87E2-748A-92B7-52B4E1B1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27E3E-08FF-2037-4238-D024FAB4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09466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E64988-B025-19EF-5397-5F8AFCAD6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0E32E-ACB1-D9D5-3624-50B84ABEF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D0403-F8F2-FF98-C37C-AB3538FE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C4A30-CD7E-7FBA-51BE-FA9CFC2C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7A4C-CE5E-CC88-9ADE-5ACA4141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20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B92DA-6056-3E28-DD94-52F84834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5168C-AEDD-6945-40DB-DEEE5663F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270F-8673-D6AE-4184-C15E5AA98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E295-EC8A-F740-84A9-F2F42BE09FFA}" type="datetimeFigureOut">
              <a:rPr lang="en-VN" smtClean="0"/>
              <a:t>14/09/2023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F0706-AB2C-C073-D9DC-0AB96BD08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B32E8-90A8-6E91-A9B2-4D909658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B2CF-A28F-BB49-B1D8-52912CD752A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602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9856" y="1143121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841658" y="205407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154531" y="351948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513443" y="4972935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5156" y="25156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9920" y="952869"/>
            <a:ext cx="107582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222" y="1099473"/>
            <a:ext cx="543795" cy="64661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601" y="10688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224506" y="4176346"/>
            <a:ext cx="3784994" cy="24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53" y="1746089"/>
            <a:ext cx="3984749" cy="255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likes s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urfing / to surf the Internet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036980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27981" y="4119375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938645" y="2045772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83711" y="4110583"/>
            <a:ext cx="5340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hates going / 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54" y="1094006"/>
            <a:ext cx="3794711" cy="2518149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134293" y="3444521"/>
            <a:ext cx="3883256" cy="25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312552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367951" y="2793303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prefer doing / 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48" y="1777960"/>
            <a:ext cx="4276532" cy="32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8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</a:t>
            </a:r>
            <a:r>
              <a:rPr lang="en-US" sz="2400" b="1" dirty="0">
                <a:solidFill>
                  <a:schemeClr val="tx1"/>
                </a:solidFill>
                <a:effectLst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249608" y="3730996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093509"/>
            <a:ext cx="591154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/>
              <a:t>Likes and dislikes mimes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3279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032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881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5882" y="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0"/>
            <a:ext cx="573746" cy="646331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553" y="12703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exercises in the workbook. (part B- U1)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Prepare</a:t>
            </a:r>
            <a:r>
              <a:rPr lang="en-US" sz="3600"/>
              <a:t>: Communication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WARM-UP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 up: Find someone who…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Verbs of liking / disliking + gerunds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Verbs of liking / disliking + to-infinitives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in pairs. Put the verbs in the appropriate column.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Task 2: 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hoose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answer A, B, or C.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Task 3.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the pictures and complete the sentences, using the verbs in brackets in their suitable form.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Task 4: 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omplete the sentences about yourself.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Task 5: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Game: Likes and dislikes mimes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4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0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19" y="-7153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870732" y="1293486"/>
            <a:ext cx="9019226" cy="1370884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8" y="640234"/>
            <a:ext cx="2903383" cy="275899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60913" y="1611616"/>
            <a:ext cx="736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42" y="2793407"/>
            <a:ext cx="7334149" cy="40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EA6A-BB64-4D69-2852-8A4BA6DD1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EBE3B-8C4F-4E62-20EC-72CB0A210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07DA5-2203-F537-A69D-3E5B1BEEB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glow" dir="t"/>
          </a:scene3d>
          <a:sp3d prstMaterial="dkEdge">
            <a:bevelT w="152400" h="50800" prst="softRound"/>
          </a:sp3d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16DEC5-D40F-78B2-388F-3C0638B2E2E4}"/>
              </a:ext>
            </a:extLst>
          </p:cNvPr>
          <p:cNvSpPr/>
          <p:nvPr/>
        </p:nvSpPr>
        <p:spPr>
          <a:xfrm>
            <a:off x="2285213" y="579282"/>
            <a:ext cx="6630442" cy="9889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CE0B3-AF91-8DE8-638A-A61364A373C0}"/>
              </a:ext>
            </a:extLst>
          </p:cNvPr>
          <p:cNvSpPr txBox="1"/>
          <p:nvPr/>
        </p:nvSpPr>
        <p:spPr>
          <a:xfrm>
            <a:off x="3502633" y="750586"/>
            <a:ext cx="443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OBJECTIVES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C63EFC9-C934-F1B2-4F5B-EDDC44EC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964" y="17470"/>
            <a:ext cx="2026235" cy="211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B8136C-4281-C342-97A3-12650085113C}"/>
              </a:ext>
            </a:extLst>
          </p:cNvPr>
          <p:cNvSpPr txBox="1"/>
          <p:nvPr/>
        </p:nvSpPr>
        <p:spPr>
          <a:xfrm>
            <a:off x="838964" y="2276751"/>
            <a:ext cx="10368298" cy="2404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end of the lesson, students will be able to:</a:t>
            </a:r>
          </a:p>
          <a:p>
            <a:pPr marL="0" marR="0" lvl="0" indent="27051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</a:t>
            </a:r>
            <a:r>
              <a:rPr lang="en-US" sz="36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verbs of liking and disliking with gerunds and to-infinitive</a:t>
            </a:r>
            <a:r>
              <a:rPr lang="en-VN" sz="3600" dirty="0">
                <a:solidFill>
                  <a:srgbClr val="FFFF00"/>
                </a:solidFill>
                <a:effectLst/>
              </a:rPr>
              <a:t> 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6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982334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9765"/>
              </p:ext>
            </p:extLst>
          </p:nvPr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409089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>
                <a:solidFill>
                  <a:srgbClr val="FF0000"/>
                </a:solidFill>
              </a:rPr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>
                <a:solidFill>
                  <a:srgbClr val="FF0000"/>
                </a:solidFill>
              </a:rPr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rgbClr val="FF0000"/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rgbClr val="FF0000"/>
                </a:solidFill>
                <a:effectLst/>
                <a:latin typeface="ChronicaPro"/>
              </a:rPr>
              <a:t> only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hronicaPro"/>
              </a:rPr>
              <a:t>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rgbClr val="FF0000"/>
                </a:solidFill>
                <a:effectLst/>
                <a:latin typeface="ChronicaPro"/>
              </a:rPr>
              <a:t>gerunds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rgbClr val="FF0000"/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ChronicaPro"/>
              </a:rPr>
              <a:t>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22249"/>
            <a:ext cx="91041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0177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145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7905818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b="1" dirty="0">
                <a:solidFill>
                  <a:schemeClr val="tx1"/>
                </a:solidFill>
              </a:rPr>
              <a:t>love		like		detest	fancy</a:t>
            </a:r>
          </a:p>
          <a:p>
            <a:r>
              <a:rPr lang="en-VN" sz="2800" b="1" dirty="0">
                <a:solidFill>
                  <a:schemeClr val="tx1"/>
                </a:solidFill>
              </a:rPr>
              <a:t>dislike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564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hoose the correct answer A, B, or C.</a:t>
            </a:r>
            <a:r>
              <a:rPr lang="en-US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a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3677</TotalTime>
  <Words>761</Words>
  <Application>Microsoft Macintosh PowerPoint</Application>
  <PresentationFormat>Widescreen</PresentationFormat>
  <Paragraphs>145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ChronicaPro</vt:lpstr>
      <vt:lpstr>ChronicaProBookIt</vt:lpstr>
      <vt:lpstr>Myriad Pro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215</cp:revision>
  <dcterms:created xsi:type="dcterms:W3CDTF">2020-12-09T02:04:09Z</dcterms:created>
  <dcterms:modified xsi:type="dcterms:W3CDTF">2023-09-14T03:57:06Z</dcterms:modified>
</cp:coreProperties>
</file>