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73" r:id="rId10"/>
    <p:sldId id="263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D924E5DE-CA51-42B3-A99B-8CCDF3CD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86" y="188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Vy.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Hi, Phong.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Oh, this is Duy, my new friend.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Duy.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Hi, Phong.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And a new uniform, Duy!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Thanks, Phong.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6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0437" y="340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400090"/>
              </p:ext>
            </p:extLst>
          </p:nvPr>
        </p:nvGraphicFramePr>
        <p:xfrm>
          <a:off x="1047964" y="1278211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579535" y="1927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405445" y="272345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577628" y="345104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577627" y="437563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405445" y="526515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Action Button: Return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00976BD-450E-4178-BD01-042476F50413}"/>
              </a:ext>
            </a:extLst>
          </p:cNvPr>
          <p:cNvSpPr/>
          <p:nvPr/>
        </p:nvSpPr>
        <p:spPr>
          <a:xfrm>
            <a:off x="4257367" y="6351640"/>
            <a:ext cx="629265" cy="405086"/>
          </a:xfrm>
          <a:prstGeom prst="actionButtonReturn">
            <a:avLst/>
          </a:prstGeom>
          <a:solidFill>
            <a:srgbClr val="10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447</Words>
  <Application>Microsoft Office PowerPoint</Application>
  <PresentationFormat>On-screen Show (4:3)</PresentationFormat>
  <Paragraphs>91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39</cp:revision>
  <dcterms:created xsi:type="dcterms:W3CDTF">2020-12-09T02:04:09Z</dcterms:created>
  <dcterms:modified xsi:type="dcterms:W3CDTF">2021-08-02T05:11:44Z</dcterms:modified>
</cp:coreProperties>
</file>