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28" r:id="rId3"/>
    <p:sldId id="330" r:id="rId4"/>
    <p:sldId id="329" r:id="rId5"/>
    <p:sldId id="258" r:id="rId6"/>
    <p:sldId id="332" r:id="rId7"/>
    <p:sldId id="333" r:id="rId8"/>
    <p:sldId id="334" r:id="rId9"/>
    <p:sldId id="259" r:id="rId10"/>
    <p:sldId id="263" r:id="rId11"/>
    <p:sldId id="32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04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B784AE-62AA-4B7D-868D-78E0DCEE91B5}"/>
              </a:ext>
            </a:extLst>
          </p:cNvPr>
          <p:cNvGrpSpPr/>
          <p:nvPr/>
        </p:nvGrpSpPr>
        <p:grpSpPr>
          <a:xfrm>
            <a:off x="951140" y="533288"/>
            <a:ext cx="642243" cy="707886"/>
            <a:chOff x="3827736" y="1242261"/>
            <a:chExt cx="642243" cy="7078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184C371-3514-492F-A0FF-AC8CF21E624A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44D163-4CBA-42E4-8EF8-1DB4670E7304}"/>
                </a:ext>
              </a:extLst>
            </p:cNvPr>
            <p:cNvSpPr txBox="1"/>
            <p:nvPr/>
          </p:nvSpPr>
          <p:spPr>
            <a:xfrm>
              <a:off x="3845680" y="1242261"/>
              <a:ext cx="62429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784670" y="470933"/>
            <a:ext cx="601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522EDD-DD59-408F-9286-FA47B7F56C73}"/>
              </a:ext>
            </a:extLst>
          </p:cNvPr>
          <p:cNvGrpSpPr/>
          <p:nvPr/>
        </p:nvGrpSpPr>
        <p:grpSpPr>
          <a:xfrm>
            <a:off x="6530162" y="1148619"/>
            <a:ext cx="5252893" cy="4560762"/>
            <a:chOff x="6137350" y="617526"/>
            <a:chExt cx="5252893" cy="45607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4BE9A8-E614-477A-805B-522ECE504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11405" r="5686" b="3411"/>
            <a:stretch/>
          </p:blipFill>
          <p:spPr>
            <a:xfrm>
              <a:off x="6137350" y="617526"/>
              <a:ext cx="5252893" cy="45607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6912413" y="1351741"/>
              <a:ext cx="414614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A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diều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tích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tỉ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muội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87C72D-A7F1-4066-81D2-E5A7B8D2848D}"/>
              </a:ext>
            </a:extLst>
          </p:cNvPr>
          <p:cNvGrpSpPr/>
          <p:nvPr/>
        </p:nvGrpSpPr>
        <p:grpSpPr>
          <a:xfrm>
            <a:off x="4859620" y="1268524"/>
            <a:ext cx="2012274" cy="1693588"/>
            <a:chOff x="4859620" y="1393219"/>
            <a:chExt cx="2012274" cy="169358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19BFDB-C62E-4083-A0CB-9BC7AFBF02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201" t="10494" r="5472" b="10494"/>
            <a:stretch/>
          </p:blipFill>
          <p:spPr>
            <a:xfrm>
              <a:off x="4868710" y="1420443"/>
              <a:ext cx="2003184" cy="1666364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E4A0210-BFA5-4974-814F-718F49307AB2}"/>
                </a:ext>
              </a:extLst>
            </p:cNvPr>
            <p:cNvSpPr/>
            <p:nvPr/>
          </p:nvSpPr>
          <p:spPr>
            <a:xfrm>
              <a:off x="4859620" y="1393219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799DF8E-B2D6-4762-91A1-31EC7A3B2CB7}"/>
              </a:ext>
            </a:extLst>
          </p:cNvPr>
          <p:cNvGrpSpPr/>
          <p:nvPr/>
        </p:nvGrpSpPr>
        <p:grpSpPr>
          <a:xfrm>
            <a:off x="2705585" y="1255953"/>
            <a:ext cx="1989105" cy="1775867"/>
            <a:chOff x="2773396" y="1464074"/>
            <a:chExt cx="1644918" cy="148795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06" t="29991" r="7191" b="25793"/>
            <a:stretch/>
          </p:blipFill>
          <p:spPr bwMode="auto">
            <a:xfrm>
              <a:off x="2773397" y="1464074"/>
              <a:ext cx="1644917" cy="148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ED5E7CF-2C0B-4B89-9552-1AC208B9446F}"/>
                </a:ext>
              </a:extLst>
            </p:cNvPr>
            <p:cNvSpPr/>
            <p:nvPr/>
          </p:nvSpPr>
          <p:spPr>
            <a:xfrm>
              <a:off x="2773396" y="1464074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2B72B5-3CC9-4922-8CF2-14513FDB2035}"/>
              </a:ext>
            </a:extLst>
          </p:cNvPr>
          <p:cNvGrpSpPr/>
          <p:nvPr/>
        </p:nvGrpSpPr>
        <p:grpSpPr>
          <a:xfrm>
            <a:off x="740629" y="3040872"/>
            <a:ext cx="1964956" cy="1708314"/>
            <a:chOff x="740629" y="3165567"/>
            <a:chExt cx="1964956" cy="170831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1D7BC8A-C1EC-4313-B849-6C75952ED7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2" b="100000" l="0" r="100000">
                          <a14:foregroundMark x1="80223" y1="2444" x2="91228" y2="12782"/>
                          <a14:foregroundMark x1="81818" y1="9211" x2="79745" y2="24248"/>
                          <a14:foregroundMark x1="80861" y1="13910" x2="67943" y2="40414"/>
                          <a14:foregroundMark x1="86124" y1="21805" x2="86922" y2="48308"/>
                          <a14:foregroundMark x1="98724" y1="16917" x2="98724" y2="63346"/>
                          <a14:foregroundMark x1="95215" y1="16917" x2="92026" y2="42669"/>
                          <a14:foregroundMark x1="94577" y1="5075" x2="87400" y2="24812"/>
                          <a14:foregroundMark x1="82775" y1="3008" x2="98246" y2="3571"/>
                          <a14:foregroundMark x1="85486" y1="12594" x2="79426" y2="34398"/>
                          <a14:foregroundMark x1="59330" y1="46992" x2="84848" y2="43609"/>
                          <a14:foregroundMark x1="78150" y1="67669" x2="79266" y2="75940"/>
                          <a14:foregroundMark x1="73206" y1="69361" x2="77352" y2="76504"/>
                          <a14:foregroundMark x1="97767" y1="64474" x2="98086" y2="82519"/>
                        </a14:backgroundRemoval>
                      </a14:imgEffect>
                    </a14:imgLayer>
                  </a14:imgProps>
                </a:ext>
              </a:extLst>
            </a:blip>
            <a:srcRect l="3023" r="1283"/>
            <a:stretch/>
          </p:blipFill>
          <p:spPr>
            <a:xfrm>
              <a:off x="778910" y="3165567"/>
              <a:ext cx="1926675" cy="1708314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0542B2-3D80-4285-824F-3A0680383927}"/>
                </a:ext>
              </a:extLst>
            </p:cNvPr>
            <p:cNvSpPr/>
            <p:nvPr/>
          </p:nvSpPr>
          <p:spPr>
            <a:xfrm>
              <a:off x="740629" y="3346893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CCFE2C0-5162-40A6-ABF8-418C3AFE70CD}"/>
              </a:ext>
            </a:extLst>
          </p:cNvPr>
          <p:cNvGrpSpPr/>
          <p:nvPr/>
        </p:nvGrpSpPr>
        <p:grpSpPr>
          <a:xfrm>
            <a:off x="2870687" y="3072558"/>
            <a:ext cx="1522125" cy="1708314"/>
            <a:chOff x="2870687" y="3197253"/>
            <a:chExt cx="1522125" cy="170831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0BBBBCF-B079-44F0-BF43-B7539D09F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8021" y1="9836" x2="1604" y2="51002"/>
                          <a14:foregroundMark x1="2674" y1="7104" x2="91176" y2="6011"/>
                          <a14:foregroundMark x1="91176" y1="6740" x2="94385" y2="44991"/>
                          <a14:foregroundMark x1="79679" y1="17122" x2="88503" y2="41712"/>
                          <a14:foregroundMark x1="94385" y1="55373" x2="94385" y2="81056"/>
                          <a14:foregroundMark x1="8021" y1="54645" x2="8556" y2="97632"/>
                          <a14:foregroundMark x1="12834" y1="94718" x2="68984" y2="97632"/>
                          <a14:foregroundMark x1="39840" y1="84335" x2="57754" y2="89435"/>
                          <a14:foregroundMark x1="98128" y1="12386" x2="98663" y2="29326"/>
                          <a14:foregroundMark x1="11765" y1="91803" x2="15508" y2="91803"/>
                          <a14:foregroundMark x1="2674" y1="93625" x2="4813" y2="97996"/>
                          <a14:foregroundMark x1="95989" y1="86521" x2="96524" y2="94718"/>
                          <a14:foregroundMark x1="73797" y1="97632" x2="78610" y2="97996"/>
                          <a14:foregroundMark x1="88503" y1="97996" x2="94385" y2="97996"/>
                          <a14:foregroundMark x1="23797" y1="2368" x2="53476" y2="5282"/>
                          <a14:foregroundMark x1="5882" y1="3097" x2="21123" y2="3097"/>
                        </a14:backgroundRemoval>
                      </a14:imgEffect>
                    </a14:imgLayer>
                  </a14:imgProps>
                </a:ext>
              </a:extLst>
            </a:blip>
            <a:srcRect t="1258" b="4584"/>
            <a:stretch/>
          </p:blipFill>
          <p:spPr>
            <a:xfrm>
              <a:off x="2870687" y="3197253"/>
              <a:ext cx="1522125" cy="1708314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705DA8F-7281-423C-A091-49C5EDB93A98}"/>
                </a:ext>
              </a:extLst>
            </p:cNvPr>
            <p:cNvSpPr/>
            <p:nvPr/>
          </p:nvSpPr>
          <p:spPr>
            <a:xfrm>
              <a:off x="2870687" y="3217593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B855D4-7673-4ABF-98F4-0C063E10A43F}"/>
              </a:ext>
            </a:extLst>
          </p:cNvPr>
          <p:cNvGrpSpPr/>
          <p:nvPr/>
        </p:nvGrpSpPr>
        <p:grpSpPr>
          <a:xfrm>
            <a:off x="4629560" y="3074847"/>
            <a:ext cx="1822256" cy="1737933"/>
            <a:chOff x="4629560" y="3199542"/>
            <a:chExt cx="1822256" cy="173793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60D8D95-CBF7-4C76-830E-E9BD7811F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1162" r="34822"/>
            <a:stretch/>
          </p:blipFill>
          <p:spPr>
            <a:xfrm>
              <a:off x="4641712" y="3199542"/>
              <a:ext cx="1810104" cy="1737933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ABE643D-0F5F-4974-B9B5-50A1347C14D8}"/>
                </a:ext>
              </a:extLst>
            </p:cNvPr>
            <p:cNvSpPr/>
            <p:nvPr/>
          </p:nvSpPr>
          <p:spPr>
            <a:xfrm>
              <a:off x="4629560" y="3217593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9061C60-3BE9-4A9F-9DDE-2FE12E0F465F}"/>
              </a:ext>
            </a:extLst>
          </p:cNvPr>
          <p:cNvGrpSpPr/>
          <p:nvPr/>
        </p:nvGrpSpPr>
        <p:grpSpPr>
          <a:xfrm>
            <a:off x="1760027" y="4844087"/>
            <a:ext cx="2168648" cy="1511458"/>
            <a:chOff x="1760027" y="4844087"/>
            <a:chExt cx="2168648" cy="151145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ABFA326-D194-4264-94B2-4F5B478F0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792" t="2508" r="2939"/>
            <a:stretch/>
          </p:blipFill>
          <p:spPr>
            <a:xfrm>
              <a:off x="1760027" y="4844087"/>
              <a:ext cx="2168648" cy="1511458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C2447A2-3860-410B-B14C-64035269EBE7}"/>
                </a:ext>
              </a:extLst>
            </p:cNvPr>
            <p:cNvSpPr/>
            <p:nvPr/>
          </p:nvSpPr>
          <p:spPr>
            <a:xfrm>
              <a:off x="1804386" y="4988414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5C65F1-E8EA-4246-A5DD-EB21991FE122}"/>
              </a:ext>
            </a:extLst>
          </p:cNvPr>
          <p:cNvGrpSpPr/>
          <p:nvPr/>
        </p:nvGrpSpPr>
        <p:grpSpPr>
          <a:xfrm>
            <a:off x="4595043" y="4844087"/>
            <a:ext cx="1637841" cy="1550772"/>
            <a:chOff x="4595043" y="4988414"/>
            <a:chExt cx="1637841" cy="144801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73A0B81-682F-47E6-B3D3-F73917484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12517" b="7430"/>
            <a:stretch/>
          </p:blipFill>
          <p:spPr>
            <a:xfrm>
              <a:off x="4690090" y="4988414"/>
              <a:ext cx="1542794" cy="144801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53A3095-9349-4937-969D-67E455389784}"/>
                </a:ext>
              </a:extLst>
            </p:cNvPr>
            <p:cNvSpPr/>
            <p:nvPr/>
          </p:nvSpPr>
          <p:spPr>
            <a:xfrm>
              <a:off x="4595043" y="5027927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1411617-FB81-4725-9797-1F7EF3946CF4}"/>
              </a:ext>
            </a:extLst>
          </p:cNvPr>
          <p:cNvGrpSpPr/>
          <p:nvPr/>
        </p:nvGrpSpPr>
        <p:grpSpPr>
          <a:xfrm>
            <a:off x="807547" y="1274246"/>
            <a:ext cx="1790456" cy="1687866"/>
            <a:chOff x="3789137" y="1579416"/>
            <a:chExt cx="2564905" cy="217516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E61C89B-B9BD-4426-AABF-3A8411119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59781" y1="1495" x2="88889" y2="91215"/>
                          <a14:foregroundMark x1="87324" y1="6355" x2="96401" y2="30093"/>
                          <a14:foregroundMark x1="91862" y1="2243" x2="98279" y2="20000"/>
                          <a14:foregroundMark x1="78404" y1="18692" x2="86228" y2="27664"/>
                          <a14:foregroundMark x1="47887" y1="3925" x2="61659" y2="35514"/>
                          <a14:foregroundMark x1="55399" y1="35514" x2="59781" y2="67850"/>
                          <a14:foregroundMark x1="57590" y1="71963" x2="80438" y2="91402"/>
                          <a14:foregroundMark x1="95462" y1="24860" x2="95775" y2="91402"/>
                          <a14:foregroundMark x1="2817" y1="42243" x2="6729" y2="87103"/>
                          <a14:foregroundMark x1="5321" y1="41495" x2="8138" y2="45607"/>
                          <a14:foregroundMark x1="40845" y1="89533" x2="99218" y2="98505"/>
                          <a14:foregroundMark x1="50235" y1="17009" x2="53365" y2="34393"/>
                          <a14:foregroundMark x1="53678" y1="36075" x2="53834" y2="60187"/>
                          <a14:foregroundMark x1="44601" y1="59626" x2="45853" y2="60000"/>
                          <a14:backgroundMark x1="25196" y1="10467" x2="35368" y2="45981"/>
                          <a14:backgroundMark x1="20344" y1="57570" x2="40219" y2="56636"/>
                          <a14:backgroundMark x1="17527" y1="57196" x2="41784" y2="57570"/>
                          <a14:backgroundMark x1="20814" y1="9720" x2="26604" y2="51589"/>
                          <a14:backgroundMark x1="18779" y1="17196" x2="18779" y2="51776"/>
                          <a14:backgroundMark x1="19718" y1="49907" x2="19562" y2="558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9137" y="1607126"/>
              <a:ext cx="2564905" cy="2147455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687B01E-949D-4787-AFD4-17C40D0BACBE}"/>
                </a:ext>
              </a:extLst>
            </p:cNvPr>
            <p:cNvSpPr/>
            <p:nvPr/>
          </p:nvSpPr>
          <p:spPr>
            <a:xfrm>
              <a:off x="3789137" y="1579416"/>
              <a:ext cx="555721" cy="47907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49D113-9499-4BE9-AAAB-4E6EE42E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96950" y="2885648"/>
            <a:ext cx="10198100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6525803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96950" y="3787461"/>
            <a:ext cx="10731499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4101684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 rot="21123060">
            <a:off x="2573136" y="2497867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411038" y="4642545"/>
            <a:ext cx="2041749" cy="663121"/>
            <a:chOff x="1412403" y="4720561"/>
            <a:chExt cx="2041749" cy="663121"/>
          </a:xfrm>
        </p:grpSpPr>
        <p:sp>
          <p:nvSpPr>
            <p:cNvPr id="7" name="Rectangle 6"/>
            <p:cNvSpPr/>
            <p:nvPr/>
          </p:nvSpPr>
          <p:spPr>
            <a:xfrm>
              <a:off x="1412403" y="4720561"/>
              <a:ext cx="1898834" cy="663121"/>
            </a:xfrm>
            <a:prstGeom prst="rect">
              <a:avLst/>
            </a:prstGeom>
            <a:ln w="57150">
              <a:solidFill>
                <a:schemeClr val="bg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602752" y="4762124"/>
              <a:ext cx="1851400" cy="5847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 bạn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47242" y="4642545"/>
            <a:ext cx="2687656" cy="663121"/>
            <a:chOff x="1440150" y="4734209"/>
            <a:chExt cx="2250947" cy="663121"/>
          </a:xfrm>
        </p:grpSpPr>
        <p:sp>
          <p:nvSpPr>
            <p:cNvPr id="13" name="Rectangle 12"/>
            <p:cNvSpPr/>
            <p:nvPr/>
          </p:nvSpPr>
          <p:spPr>
            <a:xfrm>
              <a:off x="1440150" y="4734209"/>
              <a:ext cx="1898834" cy="663121"/>
            </a:xfrm>
            <a:prstGeom prst="rect">
              <a:avLst/>
            </a:prstGeom>
            <a:ln w="57150">
              <a:solidFill>
                <a:schemeClr val="bg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485872" y="4762124"/>
              <a:ext cx="2205225" cy="5847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 nhớ cậu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60620" y="4642546"/>
            <a:ext cx="2987434" cy="1266514"/>
            <a:chOff x="1043471" y="4720561"/>
            <a:chExt cx="2987434" cy="964672"/>
          </a:xfrm>
        </p:grpSpPr>
        <p:sp>
          <p:nvSpPr>
            <p:cNvPr id="16" name="Rectangle 15"/>
            <p:cNvSpPr/>
            <p:nvPr/>
          </p:nvSpPr>
          <p:spPr>
            <a:xfrm>
              <a:off x="1412403" y="4720561"/>
              <a:ext cx="2263430" cy="964672"/>
            </a:xfrm>
            <a:prstGeom prst="rect">
              <a:avLst/>
            </a:prstGeom>
            <a:ln w="57150">
              <a:solidFill>
                <a:schemeClr val="bg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043471" y="4766305"/>
              <a:ext cx="2987434" cy="82049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 tích </a:t>
              </a:r>
            </a:p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 tỉ muội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D7FD64-AD51-4AF0-9010-5DF1D881CA47}"/>
              </a:ext>
            </a:extLst>
          </p:cNvPr>
          <p:cNvGrpSpPr/>
          <p:nvPr/>
        </p:nvGrpSpPr>
        <p:grpSpPr>
          <a:xfrm>
            <a:off x="1165065" y="1620166"/>
            <a:ext cx="2877794" cy="2670879"/>
            <a:chOff x="4859620" y="1393219"/>
            <a:chExt cx="2012274" cy="169358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1143F44-6F1B-4D68-8734-699AD2302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201" t="10494" r="5472" b="10494"/>
            <a:stretch/>
          </p:blipFill>
          <p:spPr>
            <a:xfrm>
              <a:off x="4868710" y="1420443"/>
              <a:ext cx="2003184" cy="1666364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7BE970F-16BC-4579-BF35-DC60031BA217}"/>
                </a:ext>
              </a:extLst>
            </p:cNvPr>
            <p:cNvSpPr/>
            <p:nvPr/>
          </p:nvSpPr>
          <p:spPr>
            <a:xfrm>
              <a:off x="4859620" y="1393219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99EA7A-29D4-4A59-9C81-CD2D8A9BE399}"/>
              </a:ext>
            </a:extLst>
          </p:cNvPr>
          <p:cNvGrpSpPr/>
          <p:nvPr/>
        </p:nvGrpSpPr>
        <p:grpSpPr>
          <a:xfrm>
            <a:off x="4657102" y="1663100"/>
            <a:ext cx="2877796" cy="2722435"/>
            <a:chOff x="2773396" y="1464074"/>
            <a:chExt cx="1644918" cy="1487959"/>
          </a:xfrm>
        </p:grpSpPr>
        <p:pic>
          <p:nvPicPr>
            <p:cNvPr id="22" name="Picture 3">
              <a:extLst>
                <a:ext uri="{FF2B5EF4-FFF2-40B4-BE49-F238E27FC236}">
                  <a16:creationId xmlns:a16="http://schemas.microsoft.com/office/drawing/2014/main" id="{41D6D806-0A9B-46F3-87D4-FADDD53A86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06" t="29991" r="7191" b="25793"/>
            <a:stretch/>
          </p:blipFill>
          <p:spPr bwMode="auto">
            <a:xfrm>
              <a:off x="2773397" y="1464074"/>
              <a:ext cx="1644917" cy="148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A502BA1-1647-49C5-93E0-9795486F332C}"/>
                </a:ext>
              </a:extLst>
            </p:cNvPr>
            <p:cNvSpPr/>
            <p:nvPr/>
          </p:nvSpPr>
          <p:spPr>
            <a:xfrm>
              <a:off x="2773396" y="1464074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DEA4AF-4704-4181-B305-FA4EB7DA1BFA}"/>
              </a:ext>
            </a:extLst>
          </p:cNvPr>
          <p:cNvGrpSpPr/>
          <p:nvPr/>
        </p:nvGrpSpPr>
        <p:grpSpPr>
          <a:xfrm>
            <a:off x="8149141" y="1663100"/>
            <a:ext cx="2877794" cy="2627945"/>
            <a:chOff x="3789137" y="1579416"/>
            <a:chExt cx="2564905" cy="217516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0DCBA04-8268-40FF-A7D9-E3BB39031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9781" y1="1495" x2="88889" y2="91215"/>
                          <a14:foregroundMark x1="87324" y1="6355" x2="96401" y2="30093"/>
                          <a14:foregroundMark x1="91862" y1="2243" x2="98279" y2="20000"/>
                          <a14:foregroundMark x1="78404" y1="18692" x2="86228" y2="27664"/>
                          <a14:foregroundMark x1="47887" y1="3925" x2="61659" y2="35514"/>
                          <a14:foregroundMark x1="55399" y1="35514" x2="59781" y2="67850"/>
                          <a14:foregroundMark x1="57590" y1="71963" x2="80438" y2="91402"/>
                          <a14:foregroundMark x1="95462" y1="24860" x2="95775" y2="91402"/>
                          <a14:foregroundMark x1="2817" y1="42243" x2="6729" y2="87103"/>
                          <a14:foregroundMark x1="5321" y1="41495" x2="8138" y2="45607"/>
                          <a14:foregroundMark x1="40845" y1="89533" x2="99218" y2="98505"/>
                          <a14:foregroundMark x1="50235" y1="17009" x2="53365" y2="34393"/>
                          <a14:foregroundMark x1="53678" y1="36075" x2="53834" y2="60187"/>
                          <a14:foregroundMark x1="44601" y1="59626" x2="45853" y2="60000"/>
                          <a14:backgroundMark x1="25196" y1="10467" x2="35368" y2="45981"/>
                          <a14:backgroundMark x1="20344" y1="57570" x2="40219" y2="56636"/>
                          <a14:backgroundMark x1="17527" y1="57196" x2="41784" y2="57570"/>
                          <a14:backgroundMark x1="20814" y1="9720" x2="26604" y2="51589"/>
                          <a14:backgroundMark x1="18779" y1="17196" x2="18779" y2="51776"/>
                          <a14:backgroundMark x1="19718" y1="49907" x2="19562" y2="558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9137" y="1607126"/>
              <a:ext cx="2564905" cy="2147455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3F386FB-28A9-49EB-B99D-B4884E32B2D5}"/>
                </a:ext>
              </a:extLst>
            </p:cNvPr>
            <p:cNvSpPr/>
            <p:nvPr/>
          </p:nvSpPr>
          <p:spPr>
            <a:xfrm>
              <a:off x="3789137" y="1579416"/>
              <a:ext cx="555721" cy="47907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1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0485" y="4108342"/>
            <a:ext cx="2103411" cy="626338"/>
            <a:chOff x="1480643" y="4761506"/>
            <a:chExt cx="2103411" cy="626338"/>
          </a:xfrm>
        </p:grpSpPr>
        <p:sp>
          <p:nvSpPr>
            <p:cNvPr id="9" name="Rectangle 8"/>
            <p:cNvSpPr/>
            <p:nvPr/>
          </p:nvSpPr>
          <p:spPr>
            <a:xfrm>
              <a:off x="1480643" y="4761506"/>
              <a:ext cx="1898834" cy="626338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732654" y="4803067"/>
              <a:ext cx="18514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 diều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9688" y="4149903"/>
            <a:ext cx="3217399" cy="584776"/>
            <a:chOff x="4603637" y="4757327"/>
            <a:chExt cx="3217399" cy="584776"/>
          </a:xfrm>
        </p:grpSpPr>
        <p:sp>
          <p:nvSpPr>
            <p:cNvPr id="12" name="Rectangle 11"/>
            <p:cNvSpPr/>
            <p:nvPr/>
          </p:nvSpPr>
          <p:spPr>
            <a:xfrm>
              <a:off x="4603637" y="4757327"/>
              <a:ext cx="3217399" cy="584776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4643822" y="4757327"/>
              <a:ext cx="313702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 cửa nhớ bà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872886" y="4082934"/>
            <a:ext cx="3773431" cy="967755"/>
            <a:chOff x="7806584" y="4694747"/>
            <a:chExt cx="3773431" cy="967755"/>
          </a:xfrm>
        </p:grpSpPr>
        <p:sp>
          <p:nvSpPr>
            <p:cNvPr id="15" name="Rectangle 14"/>
            <p:cNvSpPr/>
            <p:nvPr/>
          </p:nvSpPr>
          <p:spPr>
            <a:xfrm>
              <a:off x="8852293" y="4694747"/>
              <a:ext cx="2297928" cy="967755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7806584" y="4761716"/>
              <a:ext cx="37734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Nhím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bạn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61894F-B017-4989-A501-ADD2459E9D89}"/>
              </a:ext>
            </a:extLst>
          </p:cNvPr>
          <p:cNvGrpSpPr/>
          <p:nvPr/>
        </p:nvGrpSpPr>
        <p:grpSpPr>
          <a:xfrm>
            <a:off x="862016" y="1470156"/>
            <a:ext cx="3469352" cy="2385031"/>
            <a:chOff x="740629" y="3165567"/>
            <a:chExt cx="1964956" cy="17083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E36BE60-2DF9-487D-9DEB-1F7A90A4CD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2" b="100000" l="0" r="100000">
                          <a14:foregroundMark x1="80223" y1="2444" x2="91228" y2="12782"/>
                          <a14:foregroundMark x1="81818" y1="9211" x2="79745" y2="24248"/>
                          <a14:foregroundMark x1="80861" y1="13910" x2="67943" y2="40414"/>
                          <a14:foregroundMark x1="86124" y1="21805" x2="86922" y2="48308"/>
                          <a14:foregroundMark x1="98724" y1="16917" x2="98724" y2="63346"/>
                          <a14:foregroundMark x1="95215" y1="16917" x2="92026" y2="42669"/>
                          <a14:foregroundMark x1="94577" y1="5075" x2="87400" y2="24812"/>
                          <a14:foregroundMark x1="82775" y1="3008" x2="98246" y2="3571"/>
                          <a14:foregroundMark x1="85486" y1="12594" x2="79426" y2="34398"/>
                          <a14:foregroundMark x1="59330" y1="46992" x2="84848" y2="43609"/>
                          <a14:foregroundMark x1="78150" y1="67669" x2="79266" y2="75940"/>
                          <a14:foregroundMark x1="73206" y1="69361" x2="77352" y2="76504"/>
                          <a14:foregroundMark x1="97767" y1="64474" x2="98086" y2="82519"/>
                        </a14:backgroundRemoval>
                      </a14:imgEffect>
                    </a14:imgLayer>
                  </a14:imgProps>
                </a:ext>
              </a:extLst>
            </a:blip>
            <a:srcRect l="3023" r="1283"/>
            <a:stretch/>
          </p:blipFill>
          <p:spPr>
            <a:xfrm>
              <a:off x="778910" y="3165567"/>
              <a:ext cx="1926675" cy="1708314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AE5350F-A1C8-42E4-8AE7-C896A420B1EE}"/>
                </a:ext>
              </a:extLst>
            </p:cNvPr>
            <p:cNvSpPr/>
            <p:nvPr/>
          </p:nvSpPr>
          <p:spPr>
            <a:xfrm>
              <a:off x="740629" y="3346893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C14111-F8C6-4D98-BA82-B5EFA5548B30}"/>
              </a:ext>
            </a:extLst>
          </p:cNvPr>
          <p:cNvGrpSpPr/>
          <p:nvPr/>
        </p:nvGrpSpPr>
        <p:grpSpPr>
          <a:xfrm>
            <a:off x="4868593" y="1470155"/>
            <a:ext cx="2687484" cy="2385031"/>
            <a:chOff x="2870687" y="3197253"/>
            <a:chExt cx="1522125" cy="17083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DC791C5-80B3-421A-96D8-2CB463E68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8021" y1="9836" x2="1604" y2="51002"/>
                          <a14:foregroundMark x1="2674" y1="7104" x2="91176" y2="6011"/>
                          <a14:foregroundMark x1="91176" y1="6740" x2="94385" y2="44991"/>
                          <a14:foregroundMark x1="79679" y1="17122" x2="88503" y2="41712"/>
                          <a14:foregroundMark x1="94385" y1="55373" x2="94385" y2="81056"/>
                          <a14:foregroundMark x1="8021" y1="54645" x2="8556" y2="97632"/>
                          <a14:foregroundMark x1="12834" y1="94718" x2="68984" y2="97632"/>
                          <a14:foregroundMark x1="39840" y1="84335" x2="57754" y2="89435"/>
                          <a14:foregroundMark x1="98128" y1="12386" x2="98663" y2="29326"/>
                          <a14:foregroundMark x1="11765" y1="91803" x2="15508" y2="91803"/>
                          <a14:foregroundMark x1="2674" y1="93625" x2="4813" y2="97996"/>
                          <a14:foregroundMark x1="95989" y1="86521" x2="96524" y2="94718"/>
                          <a14:foregroundMark x1="73797" y1="97632" x2="78610" y2="97996"/>
                          <a14:foregroundMark x1="88503" y1="97996" x2="94385" y2="97996"/>
                          <a14:foregroundMark x1="23797" y1="2368" x2="53476" y2="5282"/>
                          <a14:foregroundMark x1="5882" y1="3097" x2="21123" y2="3097"/>
                        </a14:backgroundRemoval>
                      </a14:imgEffect>
                    </a14:imgLayer>
                  </a14:imgProps>
                </a:ext>
              </a:extLst>
            </a:blip>
            <a:srcRect t="1258" b="4584"/>
            <a:stretch/>
          </p:blipFill>
          <p:spPr>
            <a:xfrm>
              <a:off x="2870687" y="3197253"/>
              <a:ext cx="1522125" cy="1708314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6DBF4-1B9C-40C9-AA54-81BFD1EA39FC}"/>
                </a:ext>
              </a:extLst>
            </p:cNvPr>
            <p:cNvSpPr/>
            <p:nvPr/>
          </p:nvSpPr>
          <p:spPr>
            <a:xfrm>
              <a:off x="2870687" y="3217593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B4199A-C6E5-44BB-8075-726102250008}"/>
              </a:ext>
            </a:extLst>
          </p:cNvPr>
          <p:cNvGrpSpPr/>
          <p:nvPr/>
        </p:nvGrpSpPr>
        <p:grpSpPr>
          <a:xfrm>
            <a:off x="8093302" y="1470155"/>
            <a:ext cx="3217399" cy="2426383"/>
            <a:chOff x="4629560" y="3199542"/>
            <a:chExt cx="1822256" cy="173793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DF1CA4B-F041-496A-9CC0-B1C218610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162" r="34822"/>
            <a:stretch/>
          </p:blipFill>
          <p:spPr>
            <a:xfrm>
              <a:off x="4641712" y="3199542"/>
              <a:ext cx="1810104" cy="1737933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6864990-78E8-4ABB-B763-E9C1E36C7CEB}"/>
                </a:ext>
              </a:extLst>
            </p:cNvPr>
            <p:cNvSpPr/>
            <p:nvPr/>
          </p:nvSpPr>
          <p:spPr>
            <a:xfrm>
              <a:off x="4629560" y="3217593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9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7082" y="4365861"/>
            <a:ext cx="5168918" cy="636237"/>
            <a:chOff x="1221333" y="4720388"/>
            <a:chExt cx="5168918" cy="636237"/>
          </a:xfrm>
        </p:grpSpPr>
        <p:sp>
          <p:nvSpPr>
            <p:cNvPr id="9" name="Rectangle 8"/>
            <p:cNvSpPr/>
            <p:nvPr/>
          </p:nvSpPr>
          <p:spPr>
            <a:xfrm>
              <a:off x="1330517" y="4730287"/>
              <a:ext cx="4929802" cy="626338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221333" y="4720388"/>
              <a:ext cx="516891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A và những người bạn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69597" y="4375760"/>
            <a:ext cx="2715765" cy="640053"/>
            <a:chOff x="7847600" y="4716572"/>
            <a:chExt cx="2715765" cy="640053"/>
          </a:xfrm>
        </p:grpSpPr>
        <p:sp>
          <p:nvSpPr>
            <p:cNvPr id="12" name="Rectangle 11"/>
            <p:cNvSpPr/>
            <p:nvPr/>
          </p:nvSpPr>
          <p:spPr>
            <a:xfrm>
              <a:off x="7847600" y="4730287"/>
              <a:ext cx="2715765" cy="626338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7847600" y="4716572"/>
              <a:ext cx="271576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 ông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B6AAA2-4C42-45F7-B807-B511CA56CC7A}"/>
              </a:ext>
            </a:extLst>
          </p:cNvPr>
          <p:cNvGrpSpPr/>
          <p:nvPr/>
        </p:nvGrpSpPr>
        <p:grpSpPr>
          <a:xfrm>
            <a:off x="7165359" y="1352326"/>
            <a:ext cx="2920003" cy="2968155"/>
            <a:chOff x="4595043" y="4988414"/>
            <a:chExt cx="1637841" cy="14480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FF1ACA3-08C9-4D6E-875C-7B10AB8E3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517" b="7430"/>
            <a:stretch/>
          </p:blipFill>
          <p:spPr>
            <a:xfrm>
              <a:off x="4690090" y="4988414"/>
              <a:ext cx="1542794" cy="1448010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6180992-CCED-49B7-B8E6-B5666D1E6F5F}"/>
                </a:ext>
              </a:extLst>
            </p:cNvPr>
            <p:cNvSpPr/>
            <p:nvPr/>
          </p:nvSpPr>
          <p:spPr>
            <a:xfrm>
              <a:off x="4595043" y="5027927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F26170-7902-4ABD-8FEC-9E36351E5018}"/>
              </a:ext>
            </a:extLst>
          </p:cNvPr>
          <p:cNvGrpSpPr/>
          <p:nvPr/>
        </p:nvGrpSpPr>
        <p:grpSpPr>
          <a:xfrm>
            <a:off x="1547312" y="1352326"/>
            <a:ext cx="3670956" cy="2661447"/>
            <a:chOff x="1760027" y="4844087"/>
            <a:chExt cx="2168648" cy="151145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25A763A-81E1-4D81-BFB1-BA77207BC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2" t="2508" r="2939"/>
            <a:stretch/>
          </p:blipFill>
          <p:spPr>
            <a:xfrm>
              <a:off x="1760027" y="4844087"/>
              <a:ext cx="2168648" cy="1511458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52E954-0CE2-4690-91E3-ABC99EDA0A98}"/>
                </a:ext>
              </a:extLst>
            </p:cNvPr>
            <p:cNvSpPr/>
            <p:nvPr/>
          </p:nvSpPr>
          <p:spPr>
            <a:xfrm>
              <a:off x="1804386" y="4988414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4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4A628-7486-47E8-8985-F460BB9CDFBA}"/>
              </a:ext>
            </a:extLst>
          </p:cNvPr>
          <p:cNvSpPr txBox="1"/>
          <p:nvPr/>
        </p:nvSpPr>
        <p:spPr>
          <a:xfrm>
            <a:off x="1669796" y="586747"/>
            <a:ext cx="9506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11148D7-C851-4B5F-B6A8-C237BEEA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236174"/>
              </p:ext>
            </p:extLst>
          </p:nvPr>
        </p:nvGraphicFramePr>
        <p:xfrm>
          <a:off x="1835911" y="2150612"/>
          <a:ext cx="8520177" cy="285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535">
                  <a:extLst>
                    <a:ext uri="{9D8B030D-6E8A-4147-A177-3AD203B41FA5}">
                      <a16:colId xmlns:a16="http://schemas.microsoft.com/office/drawing/2014/main" val="2764764384"/>
                    </a:ext>
                  </a:extLst>
                </a:gridCol>
                <a:gridCol w="2877654">
                  <a:extLst>
                    <a:ext uri="{9D8B030D-6E8A-4147-A177-3AD203B41FA5}">
                      <a16:colId xmlns:a16="http://schemas.microsoft.com/office/drawing/2014/main" val="4020312473"/>
                    </a:ext>
                  </a:extLst>
                </a:gridCol>
                <a:gridCol w="3744988">
                  <a:extLst>
                    <a:ext uri="{9D8B030D-6E8A-4147-A177-3AD203B41FA5}">
                      <a16:colId xmlns:a16="http://schemas.microsoft.com/office/drawing/2014/main" val="761597406"/>
                    </a:ext>
                  </a:extLst>
                </a:gridCol>
              </a:tblGrid>
              <a:tr h="811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vật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người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bà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Nết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233217"/>
                  </a:ext>
                </a:extLst>
              </a:tr>
              <a:tr h="19107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nhím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nâu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cau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cửa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dòng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suối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85570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850620" y="586747"/>
            <a:ext cx="584775" cy="769441"/>
            <a:chOff x="3827736" y="1190855"/>
            <a:chExt cx="584775" cy="7694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411038" y="3852836"/>
            <a:ext cx="2041749" cy="663121"/>
            <a:chOff x="1412403" y="4720561"/>
            <a:chExt cx="2041749" cy="663121"/>
          </a:xfrm>
        </p:grpSpPr>
        <p:sp>
          <p:nvSpPr>
            <p:cNvPr id="7" name="Rectangle 6"/>
            <p:cNvSpPr/>
            <p:nvPr/>
          </p:nvSpPr>
          <p:spPr>
            <a:xfrm>
              <a:off x="1412403" y="4720561"/>
              <a:ext cx="1898834" cy="663121"/>
            </a:xfrm>
            <a:prstGeom prst="rect">
              <a:avLst/>
            </a:prstGeom>
            <a:ln w="57150">
              <a:solidFill>
                <a:schemeClr val="bg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602752" y="4762124"/>
              <a:ext cx="1851400" cy="5847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 bạn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47242" y="3852836"/>
            <a:ext cx="2687656" cy="663121"/>
            <a:chOff x="1440150" y="4734209"/>
            <a:chExt cx="2250947" cy="663121"/>
          </a:xfrm>
        </p:grpSpPr>
        <p:sp>
          <p:nvSpPr>
            <p:cNvPr id="13" name="Rectangle 12"/>
            <p:cNvSpPr/>
            <p:nvPr/>
          </p:nvSpPr>
          <p:spPr>
            <a:xfrm>
              <a:off x="1440150" y="4734209"/>
              <a:ext cx="1898834" cy="663121"/>
            </a:xfrm>
            <a:prstGeom prst="rect">
              <a:avLst/>
            </a:prstGeom>
            <a:ln w="57150">
              <a:solidFill>
                <a:schemeClr val="bg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485872" y="4762124"/>
              <a:ext cx="2205225" cy="5847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 nhớ cậu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1312" y="3852837"/>
            <a:ext cx="3798300" cy="1266514"/>
            <a:chOff x="794163" y="4720561"/>
            <a:chExt cx="3798300" cy="964672"/>
          </a:xfrm>
        </p:grpSpPr>
        <p:sp>
          <p:nvSpPr>
            <p:cNvPr id="16" name="Rectangle 15"/>
            <p:cNvSpPr/>
            <p:nvPr/>
          </p:nvSpPr>
          <p:spPr>
            <a:xfrm>
              <a:off x="1412403" y="4720561"/>
              <a:ext cx="2263430" cy="964672"/>
            </a:xfrm>
            <a:prstGeom prst="rect">
              <a:avLst/>
            </a:prstGeom>
            <a:ln w="57150">
              <a:solidFill>
                <a:schemeClr val="bg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794163" y="4745146"/>
              <a:ext cx="3798300" cy="44540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tỉ muội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D7FD64-AD51-4AF0-9010-5DF1D881CA47}"/>
              </a:ext>
            </a:extLst>
          </p:cNvPr>
          <p:cNvGrpSpPr/>
          <p:nvPr/>
        </p:nvGrpSpPr>
        <p:grpSpPr>
          <a:xfrm>
            <a:off x="1165065" y="830457"/>
            <a:ext cx="2877794" cy="2670879"/>
            <a:chOff x="4859620" y="1393219"/>
            <a:chExt cx="2012274" cy="169358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1143F44-6F1B-4D68-8734-699AD2302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201" t="10494" r="5472" b="10494"/>
            <a:stretch/>
          </p:blipFill>
          <p:spPr>
            <a:xfrm>
              <a:off x="4868710" y="1420443"/>
              <a:ext cx="2003184" cy="1666364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7BE970F-16BC-4579-BF35-DC60031BA217}"/>
                </a:ext>
              </a:extLst>
            </p:cNvPr>
            <p:cNvSpPr/>
            <p:nvPr/>
          </p:nvSpPr>
          <p:spPr>
            <a:xfrm>
              <a:off x="4859620" y="1393219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99EA7A-29D4-4A59-9C81-CD2D8A9BE399}"/>
              </a:ext>
            </a:extLst>
          </p:cNvPr>
          <p:cNvGrpSpPr/>
          <p:nvPr/>
        </p:nvGrpSpPr>
        <p:grpSpPr>
          <a:xfrm>
            <a:off x="4657102" y="873391"/>
            <a:ext cx="2877796" cy="2722435"/>
            <a:chOff x="2773396" y="1464074"/>
            <a:chExt cx="1644918" cy="1487959"/>
          </a:xfrm>
        </p:grpSpPr>
        <p:pic>
          <p:nvPicPr>
            <p:cNvPr id="22" name="Picture 3">
              <a:extLst>
                <a:ext uri="{FF2B5EF4-FFF2-40B4-BE49-F238E27FC236}">
                  <a16:creationId xmlns:a16="http://schemas.microsoft.com/office/drawing/2014/main" id="{41D6D806-0A9B-46F3-87D4-FADDD53A86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06" t="29991" r="7191" b="25793"/>
            <a:stretch/>
          </p:blipFill>
          <p:spPr bwMode="auto">
            <a:xfrm>
              <a:off x="2773397" y="1464074"/>
              <a:ext cx="1644917" cy="148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A502BA1-1647-49C5-93E0-9795486F332C}"/>
                </a:ext>
              </a:extLst>
            </p:cNvPr>
            <p:cNvSpPr/>
            <p:nvPr/>
          </p:nvSpPr>
          <p:spPr>
            <a:xfrm>
              <a:off x="2773396" y="1464074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DEA4AF-4704-4181-B305-FA4EB7DA1BFA}"/>
              </a:ext>
            </a:extLst>
          </p:cNvPr>
          <p:cNvGrpSpPr/>
          <p:nvPr/>
        </p:nvGrpSpPr>
        <p:grpSpPr>
          <a:xfrm>
            <a:off x="8149141" y="873391"/>
            <a:ext cx="2877794" cy="2627945"/>
            <a:chOff x="3789137" y="1579416"/>
            <a:chExt cx="2564905" cy="217516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0DCBA04-8268-40FF-A7D9-E3BB39031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9781" y1="1495" x2="88889" y2="91215"/>
                          <a14:foregroundMark x1="87324" y1="6355" x2="96401" y2="30093"/>
                          <a14:foregroundMark x1="91862" y1="2243" x2="98279" y2="20000"/>
                          <a14:foregroundMark x1="78404" y1="18692" x2="86228" y2="27664"/>
                          <a14:foregroundMark x1="47887" y1="3925" x2="61659" y2="35514"/>
                          <a14:foregroundMark x1="55399" y1="35514" x2="59781" y2="67850"/>
                          <a14:foregroundMark x1="57590" y1="71963" x2="80438" y2="91402"/>
                          <a14:foregroundMark x1="95462" y1="24860" x2="95775" y2="91402"/>
                          <a14:foregroundMark x1="2817" y1="42243" x2="6729" y2="87103"/>
                          <a14:foregroundMark x1="5321" y1="41495" x2="8138" y2="45607"/>
                          <a14:foregroundMark x1="40845" y1="89533" x2="99218" y2="98505"/>
                          <a14:foregroundMark x1="50235" y1="17009" x2="53365" y2="34393"/>
                          <a14:foregroundMark x1="53678" y1="36075" x2="53834" y2="60187"/>
                          <a14:foregroundMark x1="44601" y1="59626" x2="45853" y2="60000"/>
                          <a14:backgroundMark x1="25196" y1="10467" x2="35368" y2="45981"/>
                          <a14:backgroundMark x1="20344" y1="57570" x2="40219" y2="56636"/>
                          <a14:backgroundMark x1="17527" y1="57196" x2="41784" y2="57570"/>
                          <a14:backgroundMark x1="20814" y1="9720" x2="26604" y2="51589"/>
                          <a14:backgroundMark x1="18779" y1="17196" x2="18779" y2="51776"/>
                          <a14:backgroundMark x1="19718" y1="49907" x2="19562" y2="558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9137" y="1607126"/>
              <a:ext cx="2564905" cy="2147455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3F386FB-28A9-49EB-B99D-B4884E32B2D5}"/>
                </a:ext>
              </a:extLst>
            </p:cNvPr>
            <p:cNvSpPr/>
            <p:nvPr/>
          </p:nvSpPr>
          <p:spPr>
            <a:xfrm>
              <a:off x="3789137" y="1579416"/>
              <a:ext cx="555721" cy="47907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63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16630" y="3651142"/>
            <a:ext cx="2103411" cy="626338"/>
            <a:chOff x="1480643" y="4761506"/>
            <a:chExt cx="2103411" cy="626338"/>
          </a:xfrm>
        </p:grpSpPr>
        <p:sp>
          <p:nvSpPr>
            <p:cNvPr id="9" name="Rectangle 8"/>
            <p:cNvSpPr/>
            <p:nvPr/>
          </p:nvSpPr>
          <p:spPr>
            <a:xfrm>
              <a:off x="1480643" y="4761506"/>
              <a:ext cx="1898834" cy="626338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732654" y="4803067"/>
              <a:ext cx="18514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 diều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65833" y="3692703"/>
            <a:ext cx="3217399" cy="584776"/>
            <a:chOff x="4603637" y="4757327"/>
            <a:chExt cx="3217399" cy="584776"/>
          </a:xfrm>
        </p:grpSpPr>
        <p:sp>
          <p:nvSpPr>
            <p:cNvPr id="12" name="Rectangle 11"/>
            <p:cNvSpPr/>
            <p:nvPr/>
          </p:nvSpPr>
          <p:spPr>
            <a:xfrm>
              <a:off x="4603637" y="4757327"/>
              <a:ext cx="3217399" cy="584776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4643822" y="4757327"/>
              <a:ext cx="313702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 cửa nhớ bà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859031" y="3625734"/>
            <a:ext cx="3773431" cy="967755"/>
            <a:chOff x="7806584" y="4694747"/>
            <a:chExt cx="3773431" cy="967755"/>
          </a:xfrm>
        </p:grpSpPr>
        <p:sp>
          <p:nvSpPr>
            <p:cNvPr id="15" name="Rectangle 14"/>
            <p:cNvSpPr/>
            <p:nvPr/>
          </p:nvSpPr>
          <p:spPr>
            <a:xfrm>
              <a:off x="8852293" y="4694747"/>
              <a:ext cx="2297928" cy="967755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7806584" y="4761716"/>
              <a:ext cx="37734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Nhím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bạn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61894F-B017-4989-A501-ADD2459E9D89}"/>
              </a:ext>
            </a:extLst>
          </p:cNvPr>
          <p:cNvGrpSpPr/>
          <p:nvPr/>
        </p:nvGrpSpPr>
        <p:grpSpPr>
          <a:xfrm>
            <a:off x="848161" y="1012956"/>
            <a:ext cx="3469352" cy="2385031"/>
            <a:chOff x="740629" y="3165567"/>
            <a:chExt cx="1964956" cy="17083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E36BE60-2DF9-487D-9DEB-1F7A90A4CD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2" b="100000" l="0" r="100000">
                          <a14:foregroundMark x1="80223" y1="2444" x2="91228" y2="12782"/>
                          <a14:foregroundMark x1="81818" y1="9211" x2="79745" y2="24248"/>
                          <a14:foregroundMark x1="80861" y1="13910" x2="67943" y2="40414"/>
                          <a14:foregroundMark x1="86124" y1="21805" x2="86922" y2="48308"/>
                          <a14:foregroundMark x1="98724" y1="16917" x2="98724" y2="63346"/>
                          <a14:foregroundMark x1="95215" y1="16917" x2="92026" y2="42669"/>
                          <a14:foregroundMark x1="94577" y1="5075" x2="87400" y2="24812"/>
                          <a14:foregroundMark x1="82775" y1="3008" x2="98246" y2="3571"/>
                          <a14:foregroundMark x1="85486" y1="12594" x2="79426" y2="34398"/>
                          <a14:foregroundMark x1="59330" y1="46992" x2="84848" y2="43609"/>
                          <a14:foregroundMark x1="78150" y1="67669" x2="79266" y2="75940"/>
                          <a14:foregroundMark x1="73206" y1="69361" x2="77352" y2="76504"/>
                          <a14:foregroundMark x1="97767" y1="64474" x2="98086" y2="82519"/>
                        </a14:backgroundRemoval>
                      </a14:imgEffect>
                    </a14:imgLayer>
                  </a14:imgProps>
                </a:ext>
              </a:extLst>
            </a:blip>
            <a:srcRect l="3023" r="1283"/>
            <a:stretch/>
          </p:blipFill>
          <p:spPr>
            <a:xfrm>
              <a:off x="778910" y="3165567"/>
              <a:ext cx="1926675" cy="1708314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AE5350F-A1C8-42E4-8AE7-C896A420B1EE}"/>
                </a:ext>
              </a:extLst>
            </p:cNvPr>
            <p:cNvSpPr/>
            <p:nvPr/>
          </p:nvSpPr>
          <p:spPr>
            <a:xfrm>
              <a:off x="740629" y="3346893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C14111-F8C6-4D98-BA82-B5EFA5548B30}"/>
              </a:ext>
            </a:extLst>
          </p:cNvPr>
          <p:cNvGrpSpPr/>
          <p:nvPr/>
        </p:nvGrpSpPr>
        <p:grpSpPr>
          <a:xfrm>
            <a:off x="4854738" y="1012955"/>
            <a:ext cx="2687484" cy="2385031"/>
            <a:chOff x="2870687" y="3197253"/>
            <a:chExt cx="1522125" cy="17083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DC791C5-80B3-421A-96D8-2CB463E68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8021" y1="9836" x2="1604" y2="51002"/>
                          <a14:foregroundMark x1="2674" y1="7104" x2="91176" y2="6011"/>
                          <a14:foregroundMark x1="91176" y1="6740" x2="94385" y2="44991"/>
                          <a14:foregroundMark x1="79679" y1="17122" x2="88503" y2="41712"/>
                          <a14:foregroundMark x1="94385" y1="55373" x2="94385" y2="81056"/>
                          <a14:foregroundMark x1="8021" y1="54645" x2="8556" y2="97632"/>
                          <a14:foregroundMark x1="12834" y1="94718" x2="68984" y2="97632"/>
                          <a14:foregroundMark x1="39840" y1="84335" x2="57754" y2="89435"/>
                          <a14:foregroundMark x1="98128" y1="12386" x2="98663" y2="29326"/>
                          <a14:foregroundMark x1="11765" y1="91803" x2="15508" y2="91803"/>
                          <a14:foregroundMark x1="2674" y1="93625" x2="4813" y2="97996"/>
                          <a14:foregroundMark x1="95989" y1="86521" x2="96524" y2="94718"/>
                          <a14:foregroundMark x1="73797" y1="97632" x2="78610" y2="97996"/>
                          <a14:foregroundMark x1="88503" y1="97996" x2="94385" y2="97996"/>
                          <a14:foregroundMark x1="23797" y1="2368" x2="53476" y2="5282"/>
                          <a14:foregroundMark x1="5882" y1="3097" x2="21123" y2="3097"/>
                        </a14:backgroundRemoval>
                      </a14:imgEffect>
                    </a14:imgLayer>
                  </a14:imgProps>
                </a:ext>
              </a:extLst>
            </a:blip>
            <a:srcRect t="1258" b="4584"/>
            <a:stretch/>
          </p:blipFill>
          <p:spPr>
            <a:xfrm>
              <a:off x="2870687" y="3197253"/>
              <a:ext cx="1522125" cy="1708314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6DBF4-1B9C-40C9-AA54-81BFD1EA39FC}"/>
                </a:ext>
              </a:extLst>
            </p:cNvPr>
            <p:cNvSpPr/>
            <p:nvPr/>
          </p:nvSpPr>
          <p:spPr>
            <a:xfrm>
              <a:off x="2870687" y="3217593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B4199A-C6E5-44BB-8075-726102250008}"/>
              </a:ext>
            </a:extLst>
          </p:cNvPr>
          <p:cNvGrpSpPr/>
          <p:nvPr/>
        </p:nvGrpSpPr>
        <p:grpSpPr>
          <a:xfrm>
            <a:off x="8079447" y="1012955"/>
            <a:ext cx="3217399" cy="2426383"/>
            <a:chOff x="4629560" y="3199542"/>
            <a:chExt cx="1822256" cy="173793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DF1CA4B-F041-496A-9CC0-B1C218610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162" r="34822"/>
            <a:stretch/>
          </p:blipFill>
          <p:spPr>
            <a:xfrm>
              <a:off x="4641712" y="3199542"/>
              <a:ext cx="1810104" cy="1737933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6864990-78E8-4ABB-B763-E9C1E36C7CEB}"/>
                </a:ext>
              </a:extLst>
            </p:cNvPr>
            <p:cNvSpPr/>
            <p:nvPr/>
          </p:nvSpPr>
          <p:spPr>
            <a:xfrm>
              <a:off x="4629560" y="3217593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7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51773" y="3894807"/>
            <a:ext cx="5168918" cy="636237"/>
            <a:chOff x="1221333" y="4720388"/>
            <a:chExt cx="5168918" cy="636237"/>
          </a:xfrm>
        </p:grpSpPr>
        <p:sp>
          <p:nvSpPr>
            <p:cNvPr id="9" name="Rectangle 8"/>
            <p:cNvSpPr/>
            <p:nvPr/>
          </p:nvSpPr>
          <p:spPr>
            <a:xfrm>
              <a:off x="1330517" y="4730287"/>
              <a:ext cx="4929802" cy="626338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221333" y="4720388"/>
              <a:ext cx="516891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A và những người bạn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94288" y="3904706"/>
            <a:ext cx="2715765" cy="640053"/>
            <a:chOff x="7847600" y="4716572"/>
            <a:chExt cx="2715765" cy="640053"/>
          </a:xfrm>
        </p:grpSpPr>
        <p:sp>
          <p:nvSpPr>
            <p:cNvPr id="12" name="Rectangle 11"/>
            <p:cNvSpPr/>
            <p:nvPr/>
          </p:nvSpPr>
          <p:spPr>
            <a:xfrm>
              <a:off x="7847600" y="4730287"/>
              <a:ext cx="2715765" cy="626338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7847600" y="4716572"/>
              <a:ext cx="271576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 ông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B6AAA2-4C42-45F7-B807-B511CA56CC7A}"/>
              </a:ext>
            </a:extLst>
          </p:cNvPr>
          <p:cNvGrpSpPr/>
          <p:nvPr/>
        </p:nvGrpSpPr>
        <p:grpSpPr>
          <a:xfrm>
            <a:off x="7290050" y="881272"/>
            <a:ext cx="2920003" cy="2968155"/>
            <a:chOff x="4595043" y="4988414"/>
            <a:chExt cx="1637841" cy="14480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FF1ACA3-08C9-4D6E-875C-7B10AB8E3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517" b="7430"/>
            <a:stretch/>
          </p:blipFill>
          <p:spPr>
            <a:xfrm>
              <a:off x="4690090" y="4988414"/>
              <a:ext cx="1542794" cy="1448010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6180992-CCED-49B7-B8E6-B5666D1E6F5F}"/>
                </a:ext>
              </a:extLst>
            </p:cNvPr>
            <p:cNvSpPr/>
            <p:nvPr/>
          </p:nvSpPr>
          <p:spPr>
            <a:xfrm>
              <a:off x="4595043" y="5027927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F26170-7902-4ABD-8FEC-9E36351E5018}"/>
              </a:ext>
            </a:extLst>
          </p:cNvPr>
          <p:cNvGrpSpPr/>
          <p:nvPr/>
        </p:nvGrpSpPr>
        <p:grpSpPr>
          <a:xfrm>
            <a:off x="1672003" y="881272"/>
            <a:ext cx="3670956" cy="2661447"/>
            <a:chOff x="1760027" y="4844087"/>
            <a:chExt cx="2168648" cy="151145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25A763A-81E1-4D81-BFB1-BA77207BC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2" t="2508" r="2939"/>
            <a:stretch/>
          </p:blipFill>
          <p:spPr>
            <a:xfrm>
              <a:off x="1760027" y="4844087"/>
              <a:ext cx="2168648" cy="1511458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52E954-0CE2-4690-91E3-ABC99EDA0A98}"/>
                </a:ext>
              </a:extLst>
            </p:cNvPr>
            <p:cNvSpPr/>
            <p:nvPr/>
          </p:nvSpPr>
          <p:spPr>
            <a:xfrm>
              <a:off x="1804386" y="4988414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62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C4D13F-1716-46B6-9BF2-9D40EBF83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2" t="28569" r="6392"/>
          <a:stretch/>
        </p:blipFill>
        <p:spPr>
          <a:xfrm>
            <a:off x="2127072" y="3020291"/>
            <a:ext cx="7937855" cy="31981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D1F724-03B4-4849-9BF9-0B558ACB318C}"/>
              </a:ext>
            </a:extLst>
          </p:cNvPr>
          <p:cNvSpPr txBox="1"/>
          <p:nvPr/>
        </p:nvSpPr>
        <p:spPr>
          <a:xfrm>
            <a:off x="1447904" y="611817"/>
            <a:ext cx="9754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B3E83A-4AF3-4C58-A92A-EAC636AAA7AF}"/>
              </a:ext>
            </a:extLst>
          </p:cNvPr>
          <p:cNvGrpSpPr/>
          <p:nvPr/>
        </p:nvGrpSpPr>
        <p:grpSpPr>
          <a:xfrm>
            <a:off x="752293" y="591869"/>
            <a:ext cx="584775" cy="769441"/>
            <a:chOff x="3827736" y="1190855"/>
            <a:chExt cx="584775" cy="76944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4D2CE7-50A1-4C4F-8D7F-8B65C282BF74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6B2ED9-92CA-4EE3-9368-15605203CB5E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D6A179C9-D7A9-4A6F-B3CD-B24E8B97F612}"/>
              </a:ext>
            </a:extLst>
          </p:cNvPr>
          <p:cNvSpPr/>
          <p:nvPr/>
        </p:nvSpPr>
        <p:spPr>
          <a:xfrm>
            <a:off x="752293" y="1689035"/>
            <a:ext cx="4595563" cy="1739965"/>
          </a:xfrm>
          <a:prstGeom prst="cloudCallout">
            <a:avLst>
              <a:gd name="adj1" fmla="val 32977"/>
              <a:gd name="adj2" fmla="val 5390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CF01286F-D51F-478B-A771-74C1B97EB8C7}"/>
              </a:ext>
            </a:extLst>
          </p:cNvPr>
          <p:cNvSpPr/>
          <p:nvPr/>
        </p:nvSpPr>
        <p:spPr>
          <a:xfrm>
            <a:off x="6491833" y="1689034"/>
            <a:ext cx="4947873" cy="1739965"/>
          </a:xfrm>
          <a:prstGeom prst="cloudCallout">
            <a:avLst>
              <a:gd name="adj1" fmla="val -41789"/>
              <a:gd name="adj2" fmla="val 45944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275</Words>
  <Application>Microsoft Office PowerPoint</Application>
  <PresentationFormat>Widescreen</PresentationFormat>
  <Paragraphs>73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50</cp:revision>
  <dcterms:created xsi:type="dcterms:W3CDTF">2021-07-12T01:24:50Z</dcterms:created>
  <dcterms:modified xsi:type="dcterms:W3CDTF">2024-01-18T08:12:57Z</dcterms:modified>
</cp:coreProperties>
</file>