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325" r:id="rId5"/>
    <p:sldId id="326" r:id="rId6"/>
    <p:sldId id="322" r:id="rId7"/>
    <p:sldId id="323" r:id="rId8"/>
    <p:sldId id="324" r:id="rId9"/>
    <p:sldId id="293" r:id="rId10"/>
  </p:sldIdLst>
  <p:sldSz cx="17281525" cy="9783763"/>
  <p:notesSz cx="6858000" cy="9144000"/>
  <p:custDataLst>
    <p:tags r:id="rId12"/>
  </p:custDataLst>
  <p:defaultTextStyle>
    <a:defPPr>
      <a:defRPr lang="zh-CN"/>
    </a:defPPr>
    <a:lvl1pPr marL="0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204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0408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5616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0817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6024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1225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86431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1634" algn="l" defTabSz="131040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52">
          <p15:clr>
            <a:srgbClr val="A4A3A4"/>
          </p15:clr>
        </p15:guide>
        <p15:guide id="3" orient="horz" pos="3082">
          <p15:clr>
            <a:srgbClr val="A4A3A4"/>
          </p15:clr>
        </p15:guide>
        <p15:guide id="4" pos="54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74"/>
    <a:srgbClr val="33CC33"/>
    <a:srgbClr val="CAE65F"/>
    <a:srgbClr val="FF5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4" autoAdjust="0"/>
    <p:restoredTop sz="94660"/>
  </p:normalViewPr>
  <p:slideViewPr>
    <p:cSldViewPr>
      <p:cViewPr varScale="1">
        <p:scale>
          <a:sx n="49" d="100"/>
          <a:sy n="49" d="100"/>
        </p:scale>
        <p:origin x="804" y="36"/>
      </p:cViewPr>
      <p:guideLst>
        <p:guide orient="horz" pos="2160"/>
        <p:guide pos="3752"/>
        <p:guide orient="horz" pos="3082"/>
        <p:guide pos="54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A61C2-7209-4C63-B7E3-14210D4B1CE2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54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2D60-CB6B-40AA-BD02-88C1E7CC9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5204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10408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65616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20817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76024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31225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86431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41634" algn="l" defTabSz="131040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1638" y="685800"/>
            <a:ext cx="60547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1638" y="685800"/>
            <a:ext cx="60547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1638" y="685800"/>
            <a:ext cx="60547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">
            <a:extLst>
              <a:ext uri="{FF2B5EF4-FFF2-40B4-BE49-F238E27FC236}">
                <a16:creationId xmlns:a16="http://schemas.microsoft.com/office/drawing/2014/main" id="{B0F08A93-BB72-40E8-8EE1-9D7266C78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41"/>
            <a:ext cx="17281942" cy="97835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6116" y="3039322"/>
            <a:ext cx="14689296" cy="20971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2231" y="5544133"/>
            <a:ext cx="12097069" cy="25002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0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0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6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8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3">
            <a:extLst>
              <a:ext uri="{FF2B5EF4-FFF2-40B4-BE49-F238E27FC236}">
                <a16:creationId xmlns:a16="http://schemas.microsoft.com/office/drawing/2014/main" id="{9527A695-DE4D-4DF2-B1CA-BE6DBEEED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1" y="2387671"/>
            <a:ext cx="8904909" cy="7054645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ABD9FDB4-E2A4-42B8-B1C5-4D11958AE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7" y="4070069"/>
            <a:ext cx="17281525" cy="5789903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AAA5CA39-AB2A-4EE0-ACD2-4B6251B83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225" y="5870271"/>
            <a:ext cx="4439470" cy="3628281"/>
          </a:xfrm>
          <a:prstGeom prst="rect">
            <a:avLst/>
          </a:prstGeom>
        </p:spPr>
      </p:pic>
      <p:pic>
        <p:nvPicPr>
          <p:cNvPr id="10" name="Picture 2" descr="C:\Users\Administrator\Desktop\56e262d2db7dc.png">
            <a:extLst>
              <a:ext uri="{FF2B5EF4-FFF2-40B4-BE49-F238E27FC236}">
                <a16:creationId xmlns:a16="http://schemas.microsoft.com/office/drawing/2014/main" id="{22297E02-AC69-4BD8-97C9-B24B18D62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162" y="3103520"/>
            <a:ext cx="1219783" cy="10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BF07AE00-64D1-4558-8762-8439B740A6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558966" y="3614409"/>
            <a:ext cx="1270062" cy="1495225"/>
          </a:xfrm>
          <a:prstGeom prst="rect">
            <a:avLst/>
          </a:prstGeom>
        </p:spPr>
      </p:pic>
      <p:pic>
        <p:nvPicPr>
          <p:cNvPr id="13" name="图片 18">
            <a:extLst>
              <a:ext uri="{FF2B5EF4-FFF2-40B4-BE49-F238E27FC236}">
                <a16:creationId xmlns:a16="http://schemas.microsoft.com/office/drawing/2014/main" id="{1BADFB40-80BE-4067-B74B-9293ED1EA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28152" y="1510184"/>
            <a:ext cx="1097235" cy="151401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A106B39E-9DC5-4206-90F5-5BC21882D3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8" y="4652676"/>
            <a:ext cx="1027265" cy="47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5B3422CB-479E-4FAD-A1DB-7968432B95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506" y="369196"/>
            <a:ext cx="1143899" cy="10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C92650F5-F36A-436B-9ABE-DD3F1785DC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162" y="3103520"/>
            <a:ext cx="1219783" cy="10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B9826A6B-E633-404D-A9D2-267FC83A4E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15" y="4800628"/>
            <a:ext cx="1090411" cy="9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>
            <a:extLst>
              <a:ext uri="{FF2B5EF4-FFF2-40B4-BE49-F238E27FC236}">
                <a16:creationId xmlns:a16="http://schemas.microsoft.com/office/drawing/2014/main" id="{3F9D0C89-09EE-4A04-9778-27F7BB46D1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20" y="718019"/>
            <a:ext cx="1952011" cy="17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321458" y="391823"/>
            <a:ext cx="5064448" cy="83479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25112" y="391823"/>
            <a:ext cx="14908314" cy="83479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0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191" y="1601186"/>
            <a:ext cx="12961144" cy="3406199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191" y="5138741"/>
            <a:ext cx="12961144" cy="2362145"/>
          </a:xfrm>
        </p:spPr>
        <p:txBody>
          <a:bodyPr/>
          <a:lstStyle>
            <a:lvl1pPr marL="0" indent="0" algn="ctr">
              <a:buNone/>
              <a:defRPr sz="3402"/>
            </a:lvl1pPr>
            <a:lvl2pPr marL="648020" indent="0" algn="ctr">
              <a:buNone/>
              <a:defRPr sz="2835"/>
            </a:lvl2pPr>
            <a:lvl3pPr marL="1296038" indent="0" algn="ctr">
              <a:buNone/>
              <a:defRPr sz="2551"/>
            </a:lvl3pPr>
            <a:lvl4pPr marL="1944058" indent="0" algn="ctr">
              <a:buNone/>
              <a:defRPr sz="2268"/>
            </a:lvl4pPr>
            <a:lvl5pPr marL="2592076" indent="0" algn="ctr">
              <a:buNone/>
              <a:defRPr sz="2268"/>
            </a:lvl5pPr>
            <a:lvl6pPr marL="3240096" indent="0" algn="ctr">
              <a:buNone/>
              <a:defRPr sz="2268"/>
            </a:lvl6pPr>
            <a:lvl7pPr marL="3888114" indent="0" algn="ctr">
              <a:buNone/>
              <a:defRPr sz="2268"/>
            </a:lvl7pPr>
            <a:lvl8pPr marL="4536134" indent="0" algn="ctr">
              <a:buNone/>
              <a:defRPr sz="2268"/>
            </a:lvl8pPr>
            <a:lvl9pPr marL="5184153" indent="0" algn="ctr">
              <a:buNone/>
              <a:defRPr sz="226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9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06" y="2439151"/>
            <a:ext cx="14905315" cy="4069773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106" y="6547424"/>
            <a:ext cx="14905315" cy="214019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802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6038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40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207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4009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811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613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41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105" y="2604475"/>
            <a:ext cx="7344648" cy="6207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772" y="2604475"/>
            <a:ext cx="7344648" cy="6207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56" y="520896"/>
            <a:ext cx="14905315" cy="1891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358" y="2398381"/>
            <a:ext cx="7310894" cy="1175410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20" indent="0">
              <a:buNone/>
              <a:defRPr sz="2835" b="1"/>
            </a:lvl2pPr>
            <a:lvl3pPr marL="1296038" indent="0">
              <a:buNone/>
              <a:defRPr sz="2551" b="1"/>
            </a:lvl3pPr>
            <a:lvl4pPr marL="1944058" indent="0">
              <a:buNone/>
              <a:defRPr sz="2268" b="1"/>
            </a:lvl4pPr>
            <a:lvl5pPr marL="2592076" indent="0">
              <a:buNone/>
              <a:defRPr sz="2268" b="1"/>
            </a:lvl5pPr>
            <a:lvl6pPr marL="3240096" indent="0">
              <a:buNone/>
              <a:defRPr sz="2268" b="1"/>
            </a:lvl6pPr>
            <a:lvl7pPr marL="3888114" indent="0">
              <a:buNone/>
              <a:defRPr sz="2268" b="1"/>
            </a:lvl7pPr>
            <a:lvl8pPr marL="4536134" indent="0">
              <a:buNone/>
              <a:defRPr sz="2268" b="1"/>
            </a:lvl8pPr>
            <a:lvl9pPr marL="5184153" indent="0">
              <a:buNone/>
              <a:defRPr sz="22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0358" y="3573791"/>
            <a:ext cx="7310894" cy="5256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48773" y="2398381"/>
            <a:ext cx="7346899" cy="1175410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20" indent="0">
              <a:buNone/>
              <a:defRPr sz="2835" b="1"/>
            </a:lvl2pPr>
            <a:lvl3pPr marL="1296038" indent="0">
              <a:buNone/>
              <a:defRPr sz="2551" b="1"/>
            </a:lvl3pPr>
            <a:lvl4pPr marL="1944058" indent="0">
              <a:buNone/>
              <a:defRPr sz="2268" b="1"/>
            </a:lvl4pPr>
            <a:lvl5pPr marL="2592076" indent="0">
              <a:buNone/>
              <a:defRPr sz="2268" b="1"/>
            </a:lvl5pPr>
            <a:lvl6pPr marL="3240096" indent="0">
              <a:buNone/>
              <a:defRPr sz="2268" b="1"/>
            </a:lvl6pPr>
            <a:lvl7pPr marL="3888114" indent="0">
              <a:buNone/>
              <a:defRPr sz="2268" b="1"/>
            </a:lvl7pPr>
            <a:lvl8pPr marL="4536134" indent="0">
              <a:buNone/>
              <a:defRPr sz="2268" b="1"/>
            </a:lvl8pPr>
            <a:lvl9pPr marL="5184153" indent="0">
              <a:buNone/>
              <a:defRPr sz="22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48773" y="3573791"/>
            <a:ext cx="7346899" cy="5256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组合 23">
            <a:extLst>
              <a:ext uri="{FF2B5EF4-FFF2-40B4-BE49-F238E27FC236}">
                <a16:creationId xmlns:a16="http://schemas.microsoft.com/office/drawing/2014/main" id="{6E3BC1EC-D3F9-4A66-A69D-6F3A56675D10}"/>
              </a:ext>
            </a:extLst>
          </p:cNvPr>
          <p:cNvGrpSpPr/>
          <p:nvPr userDrawn="1"/>
        </p:nvGrpSpPr>
        <p:grpSpPr>
          <a:xfrm>
            <a:off x="-19356" y="9013558"/>
            <a:ext cx="17298142" cy="789876"/>
            <a:chOff x="-17585" y="5729324"/>
            <a:chExt cx="12203723" cy="1123362"/>
          </a:xfrm>
        </p:grpSpPr>
        <p:pic>
          <p:nvPicPr>
            <p:cNvPr id="6" name="图片 25">
              <a:extLst>
                <a:ext uri="{FF2B5EF4-FFF2-40B4-BE49-F238E27FC236}">
                  <a16:creationId xmlns:a16="http://schemas.microsoft.com/office/drawing/2014/main" id="{BF7C61F7-4077-4060-AFCA-60EA6BB43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6FCF0804-D45D-4B9E-B780-40C581CE0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57" y="652251"/>
            <a:ext cx="5573741" cy="2282878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899" y="1408683"/>
            <a:ext cx="8748772" cy="6952813"/>
          </a:xfrm>
        </p:spPr>
        <p:txBody>
          <a:bodyPr/>
          <a:lstStyle>
            <a:lvl1pPr>
              <a:defRPr sz="4536"/>
            </a:lvl1pPr>
            <a:lvl2pPr>
              <a:defRPr sz="3969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0357" y="2935131"/>
            <a:ext cx="5573741" cy="5437689"/>
          </a:xfrm>
        </p:spPr>
        <p:txBody>
          <a:bodyPr/>
          <a:lstStyle>
            <a:lvl1pPr marL="0" indent="0">
              <a:buNone/>
              <a:defRPr sz="2268"/>
            </a:lvl1pPr>
            <a:lvl2pPr marL="648020" indent="0">
              <a:buNone/>
              <a:defRPr sz="1984"/>
            </a:lvl2pPr>
            <a:lvl3pPr marL="1296038" indent="0">
              <a:buNone/>
              <a:defRPr sz="1701"/>
            </a:lvl3pPr>
            <a:lvl4pPr marL="1944058" indent="0">
              <a:buNone/>
              <a:defRPr sz="1417"/>
            </a:lvl4pPr>
            <a:lvl5pPr marL="2592076" indent="0">
              <a:buNone/>
              <a:defRPr sz="1417"/>
            </a:lvl5pPr>
            <a:lvl6pPr marL="3240096" indent="0">
              <a:buNone/>
              <a:defRPr sz="1417"/>
            </a:lvl6pPr>
            <a:lvl7pPr marL="3888114" indent="0">
              <a:buNone/>
              <a:defRPr sz="1417"/>
            </a:lvl7pPr>
            <a:lvl8pPr marL="4536134" indent="0">
              <a:buNone/>
              <a:defRPr sz="1417"/>
            </a:lvl8pPr>
            <a:lvl9pPr marL="5184153" indent="0">
              <a:buNone/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75679B00-54E9-4771-B95A-383290E37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" y="237"/>
            <a:ext cx="17281525" cy="9783526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14582737-8438-4528-A4E9-C37EE2709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7" y="4070069"/>
            <a:ext cx="17281525" cy="57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57" y="652251"/>
            <a:ext cx="5573741" cy="2282878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46899" y="1408683"/>
            <a:ext cx="8748772" cy="6952813"/>
          </a:xfrm>
        </p:spPr>
        <p:txBody>
          <a:bodyPr/>
          <a:lstStyle>
            <a:lvl1pPr marL="0" indent="0">
              <a:buNone/>
              <a:defRPr sz="4536"/>
            </a:lvl1pPr>
            <a:lvl2pPr marL="648020" indent="0">
              <a:buNone/>
              <a:defRPr sz="3969"/>
            </a:lvl2pPr>
            <a:lvl3pPr marL="1296038" indent="0">
              <a:buNone/>
              <a:defRPr sz="3402"/>
            </a:lvl3pPr>
            <a:lvl4pPr marL="1944058" indent="0">
              <a:buNone/>
              <a:defRPr sz="2835"/>
            </a:lvl4pPr>
            <a:lvl5pPr marL="2592076" indent="0">
              <a:buNone/>
              <a:defRPr sz="2835"/>
            </a:lvl5pPr>
            <a:lvl6pPr marL="3240096" indent="0">
              <a:buNone/>
              <a:defRPr sz="2835"/>
            </a:lvl6pPr>
            <a:lvl7pPr marL="3888114" indent="0">
              <a:buNone/>
              <a:defRPr sz="2835"/>
            </a:lvl7pPr>
            <a:lvl8pPr marL="4536134" indent="0">
              <a:buNone/>
              <a:defRPr sz="2835"/>
            </a:lvl8pPr>
            <a:lvl9pPr marL="5184153" indent="0">
              <a:buNone/>
              <a:defRPr sz="283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0357" y="2935131"/>
            <a:ext cx="5573741" cy="5437689"/>
          </a:xfrm>
        </p:spPr>
        <p:txBody>
          <a:bodyPr/>
          <a:lstStyle>
            <a:lvl1pPr marL="0" indent="0">
              <a:buNone/>
              <a:defRPr sz="2268"/>
            </a:lvl1pPr>
            <a:lvl2pPr marL="648020" indent="0">
              <a:buNone/>
              <a:defRPr sz="1984"/>
            </a:lvl2pPr>
            <a:lvl3pPr marL="1296038" indent="0">
              <a:buNone/>
              <a:defRPr sz="1701"/>
            </a:lvl3pPr>
            <a:lvl4pPr marL="1944058" indent="0">
              <a:buNone/>
              <a:defRPr sz="1417"/>
            </a:lvl4pPr>
            <a:lvl5pPr marL="2592076" indent="0">
              <a:buNone/>
              <a:defRPr sz="1417"/>
            </a:lvl5pPr>
            <a:lvl6pPr marL="3240096" indent="0">
              <a:buNone/>
              <a:defRPr sz="1417"/>
            </a:lvl6pPr>
            <a:lvl7pPr marL="3888114" indent="0">
              <a:buNone/>
              <a:defRPr sz="1417"/>
            </a:lvl7pPr>
            <a:lvl8pPr marL="4536134" indent="0">
              <a:buNone/>
              <a:defRPr sz="1417"/>
            </a:lvl8pPr>
            <a:lvl9pPr marL="5184153" indent="0">
              <a:buNone/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9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4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367093" y="520897"/>
            <a:ext cx="3726329" cy="8291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8106" y="520897"/>
            <a:ext cx="10962967" cy="8291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2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5126" y="6286981"/>
            <a:ext cx="14689296" cy="194316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126" y="4146790"/>
            <a:ext cx="14689296" cy="214020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5520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040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56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208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760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31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864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416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25101" y="2282887"/>
            <a:ext cx="9984881" cy="6456834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7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398017" y="2282887"/>
            <a:ext cx="9987879" cy="6456834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7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077" y="391808"/>
            <a:ext cx="15553373" cy="163062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4080" y="2190029"/>
            <a:ext cx="7635675" cy="912702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5204" indent="0">
              <a:buNone/>
              <a:defRPr sz="2700" b="1"/>
            </a:lvl2pPr>
            <a:lvl3pPr marL="1310408" indent="0">
              <a:buNone/>
              <a:defRPr sz="2600" b="1"/>
            </a:lvl3pPr>
            <a:lvl4pPr marL="1965616" indent="0">
              <a:buNone/>
              <a:defRPr sz="2300" b="1"/>
            </a:lvl4pPr>
            <a:lvl5pPr marL="2620817" indent="0">
              <a:buNone/>
              <a:defRPr sz="2300" b="1"/>
            </a:lvl5pPr>
            <a:lvl6pPr marL="3276024" indent="0">
              <a:buNone/>
              <a:defRPr sz="2300" b="1"/>
            </a:lvl6pPr>
            <a:lvl7pPr marL="3931225" indent="0">
              <a:buNone/>
              <a:defRPr sz="2300" b="1"/>
            </a:lvl7pPr>
            <a:lvl8pPr marL="4586431" indent="0">
              <a:buNone/>
              <a:defRPr sz="2300" b="1"/>
            </a:lvl8pPr>
            <a:lvl9pPr marL="5241634" indent="0">
              <a:buNone/>
              <a:defRPr sz="2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4080" y="3102738"/>
            <a:ext cx="7635675" cy="5636984"/>
          </a:xfrm>
        </p:spPr>
        <p:txBody>
          <a:bodyPr/>
          <a:lstStyle>
            <a:lvl1pPr>
              <a:defRPr sz="3500"/>
            </a:lvl1pPr>
            <a:lvl2pPr>
              <a:defRPr sz="27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778788" y="2190029"/>
            <a:ext cx="7638670" cy="912702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5204" indent="0">
              <a:buNone/>
              <a:defRPr sz="2700" b="1"/>
            </a:lvl2pPr>
            <a:lvl3pPr marL="1310408" indent="0">
              <a:buNone/>
              <a:defRPr sz="2600" b="1"/>
            </a:lvl3pPr>
            <a:lvl4pPr marL="1965616" indent="0">
              <a:buNone/>
              <a:defRPr sz="2300" b="1"/>
            </a:lvl4pPr>
            <a:lvl5pPr marL="2620817" indent="0">
              <a:buNone/>
              <a:defRPr sz="2300" b="1"/>
            </a:lvl5pPr>
            <a:lvl6pPr marL="3276024" indent="0">
              <a:buNone/>
              <a:defRPr sz="2300" b="1"/>
            </a:lvl6pPr>
            <a:lvl7pPr marL="3931225" indent="0">
              <a:buNone/>
              <a:defRPr sz="2300" b="1"/>
            </a:lvl7pPr>
            <a:lvl8pPr marL="4586431" indent="0">
              <a:buNone/>
              <a:defRPr sz="2300" b="1"/>
            </a:lvl8pPr>
            <a:lvl9pPr marL="5241634" indent="0">
              <a:buNone/>
              <a:defRPr sz="2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778788" y="3102738"/>
            <a:ext cx="7638670" cy="5636984"/>
          </a:xfrm>
        </p:spPr>
        <p:txBody>
          <a:bodyPr/>
          <a:lstStyle>
            <a:lvl1pPr>
              <a:defRPr sz="3500"/>
            </a:lvl1pPr>
            <a:lvl2pPr>
              <a:defRPr sz="27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0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086" y="389547"/>
            <a:ext cx="5685504" cy="16578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6601" y="389557"/>
            <a:ext cx="9660853" cy="8350168"/>
          </a:xfrm>
        </p:spPr>
        <p:txBody>
          <a:bodyPr/>
          <a:lstStyle>
            <a:lvl1pPr>
              <a:defRPr sz="4800"/>
            </a:lvl1pPr>
            <a:lvl2pPr>
              <a:defRPr sz="3900"/>
            </a:lvl2pPr>
            <a:lvl3pPr>
              <a:defRPr sz="35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4086" y="2047362"/>
            <a:ext cx="5685504" cy="6692365"/>
          </a:xfrm>
        </p:spPr>
        <p:txBody>
          <a:bodyPr/>
          <a:lstStyle>
            <a:lvl1pPr marL="0" indent="0">
              <a:buNone/>
              <a:defRPr sz="2100"/>
            </a:lvl1pPr>
            <a:lvl2pPr marL="655204" indent="0">
              <a:buNone/>
              <a:defRPr sz="1700"/>
            </a:lvl2pPr>
            <a:lvl3pPr marL="1310408" indent="0">
              <a:buNone/>
              <a:defRPr sz="1600"/>
            </a:lvl3pPr>
            <a:lvl4pPr marL="1965616" indent="0">
              <a:buNone/>
              <a:defRPr sz="1200"/>
            </a:lvl4pPr>
            <a:lvl5pPr marL="2620817" indent="0">
              <a:buNone/>
              <a:defRPr sz="1200"/>
            </a:lvl5pPr>
            <a:lvl6pPr marL="3276024" indent="0">
              <a:buNone/>
              <a:defRPr sz="1200"/>
            </a:lvl6pPr>
            <a:lvl7pPr marL="3931225" indent="0">
              <a:buNone/>
              <a:defRPr sz="1200"/>
            </a:lvl7pPr>
            <a:lvl8pPr marL="4586431" indent="0">
              <a:buNone/>
              <a:defRPr sz="1200"/>
            </a:lvl8pPr>
            <a:lvl9pPr marL="5241634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7306" y="6848644"/>
            <a:ext cx="10368915" cy="8085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87306" y="874193"/>
            <a:ext cx="10368915" cy="5870258"/>
          </a:xfrm>
        </p:spPr>
        <p:txBody>
          <a:bodyPr/>
          <a:lstStyle>
            <a:lvl1pPr marL="0" indent="0">
              <a:buNone/>
              <a:defRPr sz="4800"/>
            </a:lvl1pPr>
            <a:lvl2pPr marL="655204" indent="0">
              <a:buNone/>
              <a:defRPr sz="3900"/>
            </a:lvl2pPr>
            <a:lvl3pPr marL="1310408" indent="0">
              <a:buNone/>
              <a:defRPr sz="3500"/>
            </a:lvl3pPr>
            <a:lvl4pPr marL="1965616" indent="0">
              <a:buNone/>
              <a:defRPr sz="2700"/>
            </a:lvl4pPr>
            <a:lvl5pPr marL="2620817" indent="0">
              <a:buNone/>
              <a:defRPr sz="2700"/>
            </a:lvl5pPr>
            <a:lvl6pPr marL="3276024" indent="0">
              <a:buNone/>
              <a:defRPr sz="2700"/>
            </a:lvl6pPr>
            <a:lvl7pPr marL="3931225" indent="0">
              <a:buNone/>
              <a:defRPr sz="2700"/>
            </a:lvl7pPr>
            <a:lvl8pPr marL="4586431" indent="0">
              <a:buNone/>
              <a:defRPr sz="2700"/>
            </a:lvl8pPr>
            <a:lvl9pPr marL="5241634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87306" y="7657167"/>
            <a:ext cx="10368915" cy="1148234"/>
          </a:xfrm>
        </p:spPr>
        <p:txBody>
          <a:bodyPr/>
          <a:lstStyle>
            <a:lvl1pPr marL="0" indent="0">
              <a:buNone/>
              <a:defRPr sz="2100"/>
            </a:lvl1pPr>
            <a:lvl2pPr marL="655204" indent="0">
              <a:buNone/>
              <a:defRPr sz="1700"/>
            </a:lvl2pPr>
            <a:lvl3pPr marL="1310408" indent="0">
              <a:buNone/>
              <a:defRPr sz="1600"/>
            </a:lvl3pPr>
            <a:lvl4pPr marL="1965616" indent="0">
              <a:buNone/>
              <a:defRPr sz="1200"/>
            </a:lvl4pPr>
            <a:lvl5pPr marL="2620817" indent="0">
              <a:buNone/>
              <a:defRPr sz="1200"/>
            </a:lvl5pPr>
            <a:lvl6pPr marL="3276024" indent="0">
              <a:buNone/>
              <a:defRPr sz="1200"/>
            </a:lvl6pPr>
            <a:lvl7pPr marL="3931225" indent="0">
              <a:buNone/>
              <a:defRPr sz="1200"/>
            </a:lvl7pPr>
            <a:lvl8pPr marL="4586431" indent="0">
              <a:buNone/>
              <a:defRPr sz="1200"/>
            </a:lvl8pPr>
            <a:lvl9pPr marL="5241634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2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64077" y="391808"/>
            <a:ext cx="15553373" cy="1630628"/>
          </a:xfrm>
          <a:prstGeom prst="rect">
            <a:avLst/>
          </a:prstGeom>
        </p:spPr>
        <p:txBody>
          <a:bodyPr vert="horz" lIns="131040" tIns="65522" rIns="131040" bIns="655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4077" y="2282887"/>
            <a:ext cx="15553373" cy="6456834"/>
          </a:xfrm>
          <a:prstGeom prst="rect">
            <a:avLst/>
          </a:prstGeom>
        </p:spPr>
        <p:txBody>
          <a:bodyPr vert="horz" lIns="131040" tIns="65522" rIns="131040" bIns="655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64077" y="9068119"/>
            <a:ext cx="4032356" cy="520893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2024/1/18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904524" y="9068119"/>
            <a:ext cx="5472483" cy="520893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385093" y="9068119"/>
            <a:ext cx="4032356" cy="520893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310408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402" indent="-491402" algn="l" defTabSz="131040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4708" indent="-409502" algn="l" defTabSz="1310408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010" indent="-327602" algn="l" defTabSz="13104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293214" indent="-327602" algn="l" defTabSz="13104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420" indent="-327602" algn="l" defTabSz="13104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603624" indent="-327602" algn="l" defTabSz="13104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258830" indent="-327602" algn="l" defTabSz="13104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914034" indent="-327602" algn="l" defTabSz="13104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69236" indent="-327602" algn="l" defTabSz="13104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204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0408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616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0817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024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1225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86431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1634" algn="l" defTabSz="13104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105" y="520896"/>
            <a:ext cx="14905315" cy="189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105" y="2604475"/>
            <a:ext cx="14905315" cy="620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105" y="9068101"/>
            <a:ext cx="3888343" cy="52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4505" y="9068101"/>
            <a:ext cx="5832515" cy="52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05077" y="9068101"/>
            <a:ext cx="3888343" cy="52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96038" rtl="0" eaLnBrk="1" latinLnBrk="0" hangingPunct="1">
        <a:lnSpc>
          <a:spcPct val="90000"/>
        </a:lnSpc>
        <a:spcBef>
          <a:spcPct val="0"/>
        </a:spcBef>
        <a:buNone/>
        <a:defRPr sz="6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9" indent="-324009" algn="l" defTabSz="129603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1pPr>
      <a:lvl2pPr marL="972029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7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8067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6086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4105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2124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60143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8162" indent="-324009" algn="l" defTabSz="1296038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8020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38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4058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6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40096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8114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6134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4153" algn="l" defTabSz="1296038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2.png"/><Relationship Id="rId18" Type="http://schemas.openxmlformats.org/officeDocument/2006/relationships/image" Target="../media/image24.emf"/><Relationship Id="rId3" Type="http://schemas.microsoft.com/office/2007/relationships/media" Target="../media/media3.mp3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3.png"/><Relationship Id="rId17" Type="http://schemas.openxmlformats.org/officeDocument/2006/relationships/image" Target="../media/image8.emf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22.png"/><Relationship Id="rId24" Type="http://schemas.openxmlformats.org/officeDocument/2006/relationships/image" Target="../media/image13.png"/><Relationship Id="rId5" Type="http://schemas.microsoft.com/office/2007/relationships/media" Target="../media/media1.mp3"/><Relationship Id="rId15" Type="http://schemas.openxmlformats.org/officeDocument/2006/relationships/image" Target="../media/image6.png"/><Relationship Id="rId23" Type="http://schemas.openxmlformats.org/officeDocument/2006/relationships/image" Target="../media/image11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image" Target="../media/image1.jpg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6187" y="10234051"/>
            <a:ext cx="884460" cy="8696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99414" y="1256510"/>
            <a:ext cx="9803723" cy="120954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pPr algn="ctr"/>
            <a:r>
              <a:rPr lang="en-US" sz="7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7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  <a:cs typeface="iCiel Cucho" pitchFamily="50" charset="0"/>
              </a:rPr>
              <a:t> 36: </a:t>
            </a:r>
            <a:r>
              <a:rPr lang="en-US" sz="7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  <a:cs typeface="iCiel Cucho" pitchFamily="50" charset="0"/>
              </a:rPr>
              <a:t>Ôn</a:t>
            </a:r>
            <a:r>
              <a:rPr lang="en-US" sz="7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  <a:cs typeface="iCiel Cucho" pitchFamily="50" charset="0"/>
              </a:rPr>
              <a:t>tập</a:t>
            </a:r>
            <a:r>
              <a:rPr lang="en-US" sz="7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  <a:cs typeface="iCiel Cucho" pitchFamily="50" charset="0"/>
              </a:rPr>
              <a:t>chung</a:t>
            </a:r>
            <a:endParaRPr lang="en-US" sz="7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8058" y="2837341"/>
            <a:ext cx="9139423" cy="917154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pPr algn="ctr"/>
            <a:r>
              <a:rPr lang="en-US" sz="5100" b="1" dirty="0" err="1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5100" b="1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5100" b="1" dirty="0" err="1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  <a:cs typeface="iCiel Cucho" pitchFamily="50" charset="0"/>
              </a:rPr>
              <a:t>Luyện</a:t>
            </a:r>
            <a:r>
              <a:rPr lang="en-US" sz="5100" b="1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5100" b="1" dirty="0" err="1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  <a:cs typeface="iCiel Cucho" pitchFamily="50" charset="0"/>
              </a:rPr>
              <a:t>tập</a:t>
            </a:r>
            <a:endParaRPr lang="en-US" sz="5100" b="1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Ciel Cadena" panose="02000503000000020004" pitchFamily="2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70" y="56055"/>
            <a:ext cx="11276869" cy="10441012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506" y="369196"/>
            <a:ext cx="1143899" cy="10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6" y="1011462"/>
            <a:ext cx="1090411" cy="9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89" y="4501033"/>
            <a:ext cx="1952011" cy="17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269" y="2263650"/>
            <a:ext cx="727066" cy="6404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9544" y="817861"/>
            <a:ext cx="7062436" cy="1055653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iCiel Pony" panose="02000000000000000000" pitchFamily="2" charset="0"/>
              </a:rPr>
              <a:t>Yêu</a:t>
            </a:r>
            <a:r>
              <a:rPr lang="en-US" sz="6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Pony" panose="02000000000000000000" pitchFamily="2" charset="0"/>
              </a:rPr>
              <a:t>cầu</a:t>
            </a:r>
            <a:r>
              <a:rPr lang="en-US" sz="6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Pony" panose="02000000000000000000" pitchFamily="2" charset="0"/>
              </a:rPr>
              <a:t>cần</a:t>
            </a:r>
            <a:r>
              <a:rPr lang="en-US" sz="6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đạt</a:t>
            </a:r>
            <a:endParaRPr lang="en-US" sz="6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189" y="2323198"/>
            <a:ext cx="11450522" cy="732488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thứ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tự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trên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tia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39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69189" y="3620313"/>
            <a:ext cx="9902657" cy="732488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9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sz="39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sz="39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39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ngày</a:t>
            </a:r>
            <a:r>
              <a:rPr lang="en-US" sz="39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39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tháng</a:t>
            </a:r>
            <a:r>
              <a:rPr lang="en-US" sz="39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9694" y="4785887"/>
            <a:ext cx="13365517" cy="732488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trong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phạm</a:t>
            </a:r>
            <a:r>
              <a:rPr lang="en-US" sz="39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vi 100.</a:t>
            </a: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641" y="3599118"/>
            <a:ext cx="727066" cy="640427"/>
          </a:xfrm>
          <a:prstGeom prst="rect">
            <a:avLst/>
          </a:prstGeom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269" y="4729117"/>
            <a:ext cx="727066" cy="640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04776" y="6224078"/>
            <a:ext cx="11640018" cy="732488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Xem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giờ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trên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đồng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hồ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349" y="6167312"/>
            <a:ext cx="727066" cy="6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AED836-B70E-4CFE-8B8B-C9A1F2063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52841" r="21170" b="32765"/>
          <a:stretch/>
        </p:blipFill>
        <p:spPr bwMode="auto">
          <a:xfrm>
            <a:off x="2737901" y="1169188"/>
            <a:ext cx="11805722" cy="185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034EDE9E-24C6-48F5-A411-2F9EB963BD3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8025" y="292061"/>
            <a:ext cx="891937" cy="877127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D17BE-F000-4E35-ADB7-5B5FDB845817}"/>
              </a:ext>
            </a:extLst>
          </p:cNvPr>
          <p:cNvSpPr txBox="1"/>
          <p:nvPr/>
        </p:nvSpPr>
        <p:spPr>
          <a:xfrm>
            <a:off x="1649952" y="365572"/>
            <a:ext cx="9612778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DF2DF783-66D5-4BAB-BFEB-546419780904}"/>
              </a:ext>
            </a:extLst>
          </p:cNvPr>
          <p:cNvSpPr/>
          <p:nvPr/>
        </p:nvSpPr>
        <p:spPr>
          <a:xfrm>
            <a:off x="7977545" y="4570099"/>
            <a:ext cx="1828800" cy="86966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381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31040" tIns="65522" rIns="131040" bIns="6552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41</a:t>
            </a: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E9FCA88F-6A01-406F-B2F7-D112E964D1B6}"/>
              </a:ext>
            </a:extLst>
          </p:cNvPr>
          <p:cNvSpPr/>
          <p:nvPr/>
        </p:nvSpPr>
        <p:spPr>
          <a:xfrm>
            <a:off x="12954288" y="4487927"/>
            <a:ext cx="1828800" cy="86966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381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31040" tIns="65522" rIns="131040" bIns="6552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40</a:t>
            </a: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4377386F-3454-4314-B181-65147863073D}"/>
              </a:ext>
            </a:extLst>
          </p:cNvPr>
          <p:cNvSpPr/>
          <p:nvPr/>
        </p:nvSpPr>
        <p:spPr>
          <a:xfrm>
            <a:off x="3197163" y="4550483"/>
            <a:ext cx="1828800" cy="86966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381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31040" tIns="65522" rIns="131040" bIns="6552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39</a:t>
            </a:r>
          </a:p>
        </p:txBody>
      </p:sp>
      <p:pic>
        <p:nvPicPr>
          <p:cNvPr id="8" name="Picture 7" descr="Káº¿t quáº£ hÃ¬nh áº£nh cho right wrong tick icon">
            <a:extLst>
              <a:ext uri="{FF2B5EF4-FFF2-40B4-BE49-F238E27FC236}">
                <a16:creationId xmlns:a16="http://schemas.microsoft.com/office/drawing/2014/main" id="{B074FA7F-A4C3-4BD0-9EC5-7E842C0A1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80322" y="4203067"/>
            <a:ext cx="691262" cy="68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B9927DB-E562-43EE-865B-D8D8D01CC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4401402" y="4139575"/>
            <a:ext cx="691262" cy="6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CCCBE5A-6DBE-4139-9924-2D6AB7E59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360842" y="4207036"/>
            <a:ext cx="780612" cy="6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1594C35-4E0F-4DA9-A570-72244560CC29}"/>
              </a:ext>
            </a:extLst>
          </p:cNvPr>
          <p:cNvGrpSpPr/>
          <p:nvPr/>
        </p:nvGrpSpPr>
        <p:grpSpPr>
          <a:xfrm>
            <a:off x="1678342" y="1153227"/>
            <a:ext cx="8050800" cy="2861402"/>
            <a:chOff x="1281796" y="-1079666"/>
            <a:chExt cx="8050800" cy="28614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053C75-B7ED-416C-BEF0-C2419053FFDF}"/>
                </a:ext>
              </a:extLst>
            </p:cNvPr>
            <p:cNvSpPr txBox="1"/>
            <p:nvPr/>
          </p:nvSpPr>
          <p:spPr>
            <a:xfrm>
              <a:off x="1286415" y="-1079666"/>
              <a:ext cx="721496" cy="747877"/>
            </a:xfrm>
            <a:prstGeom prst="rect">
              <a:avLst/>
            </a:prstGeom>
            <a:noFill/>
          </p:spPr>
          <p:txBody>
            <a:bodyPr wrap="none" lIns="131040" tIns="65522" rIns="131040" bIns="6552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8AB670-1B59-44D5-8102-9804E30092B7}"/>
                </a:ext>
              </a:extLst>
            </p:cNvPr>
            <p:cNvSpPr txBox="1"/>
            <p:nvPr/>
          </p:nvSpPr>
          <p:spPr>
            <a:xfrm>
              <a:off x="1281796" y="1033859"/>
              <a:ext cx="8050800" cy="747877"/>
            </a:xfrm>
            <a:prstGeom prst="rect">
              <a:avLst/>
            </a:prstGeom>
            <a:noFill/>
          </p:spPr>
          <p:txBody>
            <a:bodyPr wrap="square" lIns="131040" tIns="65522" rIns="131040" bIns="6552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Rounded Rectangle 29">
              <a:extLst>
                <a:ext uri="{FF2B5EF4-FFF2-40B4-BE49-F238E27FC236}">
                  <a16:creationId xmlns:a16="http://schemas.microsoft.com/office/drawing/2014/main" id="{A5E860D7-FA83-4771-8C37-7F68DF975984}"/>
                </a:ext>
              </a:extLst>
            </p:cNvPr>
            <p:cNvSpPr/>
            <p:nvPr/>
          </p:nvSpPr>
          <p:spPr>
            <a:xfrm>
              <a:off x="6979907" y="1010179"/>
              <a:ext cx="731520" cy="73152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133316" tIns="66659" rIns="133316" bIns="6665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DB7D11-4276-4D4F-9C42-13C4678BA09C}"/>
              </a:ext>
            </a:extLst>
          </p:cNvPr>
          <p:cNvGrpSpPr/>
          <p:nvPr/>
        </p:nvGrpSpPr>
        <p:grpSpPr>
          <a:xfrm>
            <a:off x="1872010" y="6092830"/>
            <a:ext cx="14590315" cy="749953"/>
            <a:chOff x="1649952" y="6159175"/>
            <a:chExt cx="14590315" cy="7499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91AEAB-65F3-4419-AE70-B02222714EE3}"/>
                </a:ext>
              </a:extLst>
            </p:cNvPr>
            <p:cNvSpPr txBox="1"/>
            <p:nvPr/>
          </p:nvSpPr>
          <p:spPr>
            <a:xfrm>
              <a:off x="1649952" y="6161251"/>
              <a:ext cx="748746" cy="747877"/>
            </a:xfrm>
            <a:prstGeom prst="rect">
              <a:avLst/>
            </a:prstGeom>
            <a:noFill/>
          </p:spPr>
          <p:txBody>
            <a:bodyPr wrap="none" lIns="131040" tIns="65522" rIns="131040" bIns="65522" rtlCol="0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3CD68-290B-4E2B-9042-BBDBBCA1D73E}"/>
                </a:ext>
              </a:extLst>
            </p:cNvPr>
            <p:cNvSpPr txBox="1"/>
            <p:nvPr/>
          </p:nvSpPr>
          <p:spPr>
            <a:xfrm>
              <a:off x="2380559" y="6159175"/>
              <a:ext cx="13859708" cy="747877"/>
            </a:xfrm>
            <a:prstGeom prst="rect">
              <a:avLst/>
            </a:prstGeom>
            <a:noFill/>
          </p:spPr>
          <p:txBody>
            <a:bodyPr wrap="none" lIns="131040" tIns="65522" rIns="131040" bIns="65522" rtlCol="0">
              <a:spAutoFit/>
            </a:bodyPr>
            <a:lstStyle/>
            <a:p>
              <a:pPr>
                <a:defRPr/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22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6461E775-3BF3-4905-A8FB-2F047212654D}"/>
              </a:ext>
            </a:extLst>
          </p:cNvPr>
          <p:cNvSpPr/>
          <p:nvPr/>
        </p:nvSpPr>
        <p:spPr>
          <a:xfrm>
            <a:off x="7617314" y="7694621"/>
            <a:ext cx="2743200" cy="869668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31040" tIns="65522" rIns="131040" bIns="6552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E6A9C138-BAEE-4BD8-97CF-31C2E04DAE50}"/>
              </a:ext>
            </a:extLst>
          </p:cNvPr>
          <p:cNvSpPr/>
          <p:nvPr/>
        </p:nvSpPr>
        <p:spPr>
          <a:xfrm>
            <a:off x="2448074" y="7675005"/>
            <a:ext cx="2743200" cy="869668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31040" tIns="65522" rIns="131040" bIns="6552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 descr="Káº¿t quáº£ hÃ¬nh áº£nh cho right wrong tick icon">
            <a:extLst>
              <a:ext uri="{FF2B5EF4-FFF2-40B4-BE49-F238E27FC236}">
                <a16:creationId xmlns:a16="http://schemas.microsoft.com/office/drawing/2014/main" id="{E2EFE1EB-4338-4401-8F30-3ACA7F9C7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24338" y="7327589"/>
            <a:ext cx="691262" cy="68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DAA8792-C4E9-4246-ADA8-2282ED31F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893716" y="7331558"/>
            <a:ext cx="780612" cy="6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37">
            <a:extLst>
              <a:ext uri="{FF2B5EF4-FFF2-40B4-BE49-F238E27FC236}">
                <a16:creationId xmlns:a16="http://schemas.microsoft.com/office/drawing/2014/main" id="{4AF2598C-4832-4AFD-A537-EF0B34094E86}"/>
              </a:ext>
            </a:extLst>
          </p:cNvPr>
          <p:cNvSpPr/>
          <p:nvPr/>
        </p:nvSpPr>
        <p:spPr>
          <a:xfrm>
            <a:off x="12717576" y="7694621"/>
            <a:ext cx="2743200" cy="85005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31040" tIns="65522" rIns="131040" bIns="6552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DBBF20D-625D-4F55-BDB4-EED9E4848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5006284" y="7299400"/>
            <a:ext cx="691262" cy="6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18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683C0E-A575-4D67-A902-2A04FC9E6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26431" r="20363" b="12228"/>
          <a:stretch/>
        </p:blipFill>
        <p:spPr bwMode="auto">
          <a:xfrm>
            <a:off x="2199252" y="1616149"/>
            <a:ext cx="12665855" cy="75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BB349493-0E25-4646-B09E-0A291D0B55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8241" y="234881"/>
            <a:ext cx="891937" cy="877127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9D248-124F-43C9-B6E0-4A61573DAB08}"/>
              </a:ext>
            </a:extLst>
          </p:cNvPr>
          <p:cNvSpPr txBox="1"/>
          <p:nvPr/>
        </p:nvSpPr>
        <p:spPr>
          <a:xfrm>
            <a:off x="1649951" y="365572"/>
            <a:ext cx="13215155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AF3EF5-99AB-40EC-A7A3-0221719A72ED}"/>
              </a:ext>
            </a:extLst>
          </p:cNvPr>
          <p:cNvCxnSpPr/>
          <p:nvPr/>
        </p:nvCxnSpPr>
        <p:spPr>
          <a:xfrm>
            <a:off x="6336506" y="2587625"/>
            <a:ext cx="1944216" cy="48965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F24F41-3683-477C-B6FC-B8F86D6C559B}"/>
              </a:ext>
            </a:extLst>
          </p:cNvPr>
          <p:cNvCxnSpPr/>
          <p:nvPr/>
        </p:nvCxnSpPr>
        <p:spPr>
          <a:xfrm flipH="1">
            <a:off x="9948672" y="3037945"/>
            <a:ext cx="1284378" cy="281421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900CC-60FC-41CB-9A5F-CB968387201F}"/>
              </a:ext>
            </a:extLst>
          </p:cNvPr>
          <p:cNvCxnSpPr/>
          <p:nvPr/>
        </p:nvCxnSpPr>
        <p:spPr>
          <a:xfrm flipV="1">
            <a:off x="6336506" y="4445052"/>
            <a:ext cx="1944216" cy="18869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2AB1A6-88CC-4FF4-AD46-6B1E8D38ED9A}"/>
              </a:ext>
            </a:extLst>
          </p:cNvPr>
          <p:cNvCxnSpPr/>
          <p:nvPr/>
        </p:nvCxnSpPr>
        <p:spPr>
          <a:xfrm>
            <a:off x="9948672" y="2659633"/>
            <a:ext cx="1284378" cy="374441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755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4BAC6F2-B839-4A76-AB4F-FF6EE36D33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8241" y="234881"/>
            <a:ext cx="891937" cy="877127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202C4-FB45-443F-A0C8-91EADE5CD64E}"/>
              </a:ext>
            </a:extLst>
          </p:cNvPr>
          <p:cNvSpPr txBox="1"/>
          <p:nvPr/>
        </p:nvSpPr>
        <p:spPr>
          <a:xfrm>
            <a:off x="1433927" y="378566"/>
            <a:ext cx="4326515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A92411-141A-4FDB-92BF-9FE3534FCFBC}"/>
              </a:ext>
            </a:extLst>
          </p:cNvPr>
          <p:cNvGrpSpPr/>
          <p:nvPr/>
        </p:nvGrpSpPr>
        <p:grpSpPr>
          <a:xfrm>
            <a:off x="3383364" y="1654580"/>
            <a:ext cx="1969844" cy="646331"/>
            <a:chOff x="615877" y="1500008"/>
            <a:chExt cx="1969844" cy="6463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53E279-0552-4237-B62D-7BD4EB196E4F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537FD64-FAFC-4AF0-BF59-46C66D7BA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06C6C00-B134-4ED6-863C-C306FB5EECE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E3451C-E818-4C99-AF11-2E5C7E303B88}"/>
                </a:ext>
              </a:extLst>
            </p:cNvPr>
            <p:cNvSpPr txBox="1"/>
            <p:nvPr/>
          </p:nvSpPr>
          <p:spPr>
            <a:xfrm>
              <a:off x="728595" y="1500008"/>
              <a:ext cx="1552931" cy="64633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 + 7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5F60D5-B371-49F6-A94E-062B87777AA0}"/>
              </a:ext>
            </a:extLst>
          </p:cNvPr>
          <p:cNvGrpSpPr/>
          <p:nvPr/>
        </p:nvGrpSpPr>
        <p:grpSpPr>
          <a:xfrm>
            <a:off x="2342815" y="2298438"/>
            <a:ext cx="3010393" cy="2585323"/>
            <a:chOff x="694811" y="2614106"/>
            <a:chExt cx="3010393" cy="25853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135A5B-8312-4DC4-832D-9D13F4D01D63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B40FEA-B053-4E2D-8628-705283DB9C16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  7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D73C78-49F6-4733-B9D4-4C6D538976B5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F711CAE-F013-487C-BB11-EF49FFEEC52A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0B934-C16E-4EFF-9738-8272B04A28D8}"/>
                </a:ext>
              </a:extLst>
            </p:cNvPr>
            <p:cNvSpPr txBox="1"/>
            <p:nvPr/>
          </p:nvSpPr>
          <p:spPr>
            <a:xfrm>
              <a:off x="2086721" y="4438445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43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E3FD8-8BFA-4C4B-BEEA-D01C93372EBC}"/>
              </a:ext>
            </a:extLst>
          </p:cNvPr>
          <p:cNvGrpSpPr/>
          <p:nvPr/>
        </p:nvGrpSpPr>
        <p:grpSpPr>
          <a:xfrm>
            <a:off x="7095343" y="2227585"/>
            <a:ext cx="3010393" cy="3045992"/>
            <a:chOff x="3167649" y="2628620"/>
            <a:chExt cx="3010393" cy="30459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925C18-F591-459A-BC3D-1BEEFBAB880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1671495"/>
              <a:chOff x="69510" y="2570288"/>
              <a:chExt cx="3010393" cy="16714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5B3AEA-47CE-4A05-A603-E5B0B39C6E26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166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   5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 48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70986E-EAA7-43FF-8F19-750B6DFE351D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90C00CE-3A02-4969-A9EC-EFF826F24FC8}"/>
                  </a:ext>
                </a:extLst>
              </p:cNvPr>
              <p:cNvCxnSpPr/>
              <p:nvPr/>
            </p:nvCxnSpPr>
            <p:spPr>
              <a:xfrm>
                <a:off x="1689925" y="4241783"/>
                <a:ext cx="6698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742A94-FD2D-4B75-A9AC-CF6BF6881A7F}"/>
                </a:ext>
              </a:extLst>
            </p:cNvPr>
            <p:cNvSpPr txBox="1"/>
            <p:nvPr/>
          </p:nvSpPr>
          <p:spPr>
            <a:xfrm>
              <a:off x="4704103" y="4474283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E7ECD-C387-45E5-A901-4FA457F32CBF}"/>
              </a:ext>
            </a:extLst>
          </p:cNvPr>
          <p:cNvGrpSpPr/>
          <p:nvPr/>
        </p:nvGrpSpPr>
        <p:grpSpPr>
          <a:xfrm>
            <a:off x="11775863" y="2276287"/>
            <a:ext cx="2799454" cy="3026989"/>
            <a:chOff x="5782977" y="2591955"/>
            <a:chExt cx="2799454" cy="30269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02B484-CB79-47CA-8506-093551D9427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2A65A6-0657-45DD-AC4D-95C067621D56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29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64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4E3EF3-2ABF-4C64-8A31-A5DFC726AAD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711A13E-BFB5-4B5F-A45F-9A58856E368F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499D3C-FFE1-437B-A37E-F2A10528DEA8}"/>
                </a:ext>
              </a:extLst>
            </p:cNvPr>
            <p:cNvSpPr txBox="1"/>
            <p:nvPr/>
          </p:nvSpPr>
          <p:spPr>
            <a:xfrm>
              <a:off x="7184380" y="441861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9F0823-F952-4DD9-B10B-31DD5B6FBA6A}"/>
              </a:ext>
            </a:extLst>
          </p:cNvPr>
          <p:cNvGrpSpPr/>
          <p:nvPr/>
        </p:nvGrpSpPr>
        <p:grpSpPr>
          <a:xfrm>
            <a:off x="7996988" y="1654580"/>
            <a:ext cx="1969844" cy="646331"/>
            <a:chOff x="615877" y="1500008"/>
            <a:chExt cx="1969844" cy="6463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26AFFBB-4A1F-4F1F-A197-0B8991522312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035A7F7-FB31-46EF-B59D-2C898D2AB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1633939-4C5F-40BD-9D14-1C801D4929DB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4BF781-C6A9-4975-9DD3-08421F72D92C}"/>
                </a:ext>
              </a:extLst>
            </p:cNvPr>
            <p:cNvSpPr txBox="1"/>
            <p:nvPr/>
          </p:nvSpPr>
          <p:spPr>
            <a:xfrm>
              <a:off x="683587" y="1500008"/>
              <a:ext cx="1552931" cy="64633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+ 48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3796BB-4F5B-4E23-A106-A724C4509C15}"/>
              </a:ext>
            </a:extLst>
          </p:cNvPr>
          <p:cNvGrpSpPr/>
          <p:nvPr/>
        </p:nvGrpSpPr>
        <p:grpSpPr>
          <a:xfrm>
            <a:off x="12791598" y="1654580"/>
            <a:ext cx="1969844" cy="584775"/>
            <a:chOff x="615877" y="1500008"/>
            <a:chExt cx="1969844" cy="5847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69F7FF6-E103-4693-9484-388494CA72B4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76E6C55-67C0-4E82-80F3-6C313630F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ADF2DB-AACD-408E-B6E9-80A16E97106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9D8F4B-ED82-4903-B4EE-014E5225342C}"/>
                </a:ext>
              </a:extLst>
            </p:cNvPr>
            <p:cNvSpPr txBox="1"/>
            <p:nvPr/>
          </p:nvSpPr>
          <p:spPr>
            <a:xfrm>
              <a:off x="641505" y="1500008"/>
              <a:ext cx="1552931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 + 64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84C6FE3-84ED-40D2-A25F-A5240E6610EE}"/>
              </a:ext>
            </a:extLst>
          </p:cNvPr>
          <p:cNvSpPr txBox="1"/>
          <p:nvPr/>
        </p:nvSpPr>
        <p:spPr>
          <a:xfrm>
            <a:off x="2040694" y="1672353"/>
            <a:ext cx="628522" cy="624766"/>
          </a:xfrm>
          <a:prstGeom prst="rect">
            <a:avLst/>
          </a:prstGeom>
          <a:noFill/>
        </p:spPr>
        <p:txBody>
          <a:bodyPr wrap="none" lIns="131040" tIns="65522" rIns="131040" bIns="65522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61407E-2593-4214-865B-3A41A665DF43}"/>
              </a:ext>
            </a:extLst>
          </p:cNvPr>
          <p:cNvGrpSpPr/>
          <p:nvPr/>
        </p:nvGrpSpPr>
        <p:grpSpPr>
          <a:xfrm>
            <a:off x="2232050" y="6542513"/>
            <a:ext cx="3010393" cy="3045992"/>
            <a:chOff x="3167649" y="2628620"/>
            <a:chExt cx="3010393" cy="304599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8A15BA7-BA75-4352-8953-6768D8B7DAA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A1C00-F5F8-424F-84C7-9A324B0D2D7E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73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  6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0CCE29-E06E-46D8-BDDA-E3104D0DD87A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071DF4B-3E08-44CD-A817-03D684854053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9983EE-B71F-4CD5-8E81-3CD7A3570CF2}"/>
                </a:ext>
              </a:extLst>
            </p:cNvPr>
            <p:cNvSpPr txBox="1"/>
            <p:nvPr/>
          </p:nvSpPr>
          <p:spPr>
            <a:xfrm>
              <a:off x="4481423" y="4474283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67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706A96-3DA4-4F61-AC00-031D1E8A237A}"/>
              </a:ext>
            </a:extLst>
          </p:cNvPr>
          <p:cNvGrpSpPr/>
          <p:nvPr/>
        </p:nvGrpSpPr>
        <p:grpSpPr>
          <a:xfrm>
            <a:off x="7200602" y="6458431"/>
            <a:ext cx="2799454" cy="2585323"/>
            <a:chOff x="5782977" y="2591955"/>
            <a:chExt cx="2799454" cy="258532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A35E384-3836-4876-9CB3-2F3466BD9B2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EC63A95-E38D-4F59-9652-C67692D16515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82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57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1A54888-578A-40E9-91D8-32D4C36D60F4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28338D4-0E48-4980-9964-4F48BB136D3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7A1BE6-1891-46D0-A619-DAE75F2D6BA0}"/>
                </a:ext>
              </a:extLst>
            </p:cNvPr>
            <p:cNvSpPr txBox="1"/>
            <p:nvPr/>
          </p:nvSpPr>
          <p:spPr>
            <a:xfrm>
              <a:off x="7184380" y="4418615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C373B7-85C7-48D8-9960-463D8FB0CC47}"/>
              </a:ext>
            </a:extLst>
          </p:cNvPr>
          <p:cNvGrpSpPr/>
          <p:nvPr/>
        </p:nvGrpSpPr>
        <p:grpSpPr>
          <a:xfrm>
            <a:off x="11881122" y="6514185"/>
            <a:ext cx="2664961" cy="3074320"/>
            <a:chOff x="8205067" y="2600292"/>
            <a:chExt cx="2664961" cy="307432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DC0B6C5-078B-4AB6-ADE7-3F64F22B3324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2557A1-FE44-43CF-A170-F95BEBEF04EF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91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85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05B3D89-BB9D-4A5D-8F61-F3C45A4085DC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F8F70F8-8137-4D11-97A4-6E0D81630DC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72329D-C45C-4D19-8855-CDF620AFF129}"/>
                </a:ext>
              </a:extLst>
            </p:cNvPr>
            <p:cNvSpPr txBox="1"/>
            <p:nvPr/>
          </p:nvSpPr>
          <p:spPr>
            <a:xfrm>
              <a:off x="9625741" y="4474283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085D4CB-EC0F-44BD-9C1E-2496F90B19B8}"/>
              </a:ext>
            </a:extLst>
          </p:cNvPr>
          <p:cNvGrpSpPr/>
          <p:nvPr/>
        </p:nvGrpSpPr>
        <p:grpSpPr>
          <a:xfrm>
            <a:off x="3133695" y="5515362"/>
            <a:ext cx="1969844" cy="646331"/>
            <a:chOff x="615877" y="1500008"/>
            <a:chExt cx="1969844" cy="6463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0A07E8-A1A5-4388-B516-E6577E4AA55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2677B47-1307-43F3-B34E-6E89FEAF8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7C25ADD-D3DD-40F2-83CF-4A5487DB9593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F226684-CD2E-4F5D-99D3-4D5836A64F1D}"/>
                </a:ext>
              </a:extLst>
            </p:cNvPr>
            <p:cNvSpPr txBox="1"/>
            <p:nvPr/>
          </p:nvSpPr>
          <p:spPr>
            <a:xfrm>
              <a:off x="728595" y="1500008"/>
              <a:ext cx="1552931" cy="64633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73 - 6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77FE37-A1F6-4C75-B93B-F2F4FEF2C6F1}"/>
              </a:ext>
            </a:extLst>
          </p:cNvPr>
          <p:cNvGrpSpPr/>
          <p:nvPr/>
        </p:nvGrpSpPr>
        <p:grpSpPr>
          <a:xfrm>
            <a:off x="8216337" y="5467945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A53BF4D-2961-42AE-9918-65D0CFB94114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001A5C8F-7330-4BD2-8BBA-F6ABB5144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5C00B54-B90A-4452-8F4A-AD5389D8FD04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554B691-C497-4D72-8309-2E7836F1A5D2}"/>
                </a:ext>
              </a:extLst>
            </p:cNvPr>
            <p:cNvSpPr txBox="1"/>
            <p:nvPr/>
          </p:nvSpPr>
          <p:spPr>
            <a:xfrm>
              <a:off x="728595" y="1500008"/>
              <a:ext cx="1552931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82 - 57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6187DD6-EABD-4ADC-BD92-A49F25F90F6A}"/>
              </a:ext>
            </a:extLst>
          </p:cNvPr>
          <p:cNvGrpSpPr/>
          <p:nvPr/>
        </p:nvGrpSpPr>
        <p:grpSpPr>
          <a:xfrm>
            <a:off x="12772112" y="5515362"/>
            <a:ext cx="1969844" cy="584775"/>
            <a:chOff x="615877" y="1500008"/>
            <a:chExt cx="1969844" cy="58477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5734233-F07F-477C-8E38-5C86C71C1708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DFE17B4-4D75-44F9-9BD4-EE9BA1199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95F0408-F6C5-43F1-AFC0-76C05D808121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D3072B8-6C43-45C5-B124-8530E69E3053}"/>
                </a:ext>
              </a:extLst>
            </p:cNvPr>
            <p:cNvSpPr txBox="1"/>
            <p:nvPr/>
          </p:nvSpPr>
          <p:spPr>
            <a:xfrm>
              <a:off x="728595" y="1500008"/>
              <a:ext cx="1552931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91 - 85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76D44D4-C2C7-4037-B3B5-0075B5B40DAF}"/>
              </a:ext>
            </a:extLst>
          </p:cNvPr>
          <p:cNvSpPr txBox="1"/>
          <p:nvPr/>
        </p:nvSpPr>
        <p:spPr>
          <a:xfrm>
            <a:off x="2031699" y="5481671"/>
            <a:ext cx="650964" cy="624766"/>
          </a:xfrm>
          <a:prstGeom prst="rect">
            <a:avLst/>
          </a:prstGeom>
          <a:noFill/>
        </p:spPr>
        <p:txBody>
          <a:bodyPr wrap="none" lIns="131040" tIns="65522" rIns="131040" bIns="65522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3862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579AD71F-D513-4FA6-B0B3-B2FFCFA720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8241" y="234881"/>
            <a:ext cx="891937" cy="877127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2E2CB-F6AF-4D1A-9AA2-3F3EECA0AE0C}"/>
              </a:ext>
            </a:extLst>
          </p:cNvPr>
          <p:cNvSpPr txBox="1"/>
          <p:nvPr/>
        </p:nvSpPr>
        <p:spPr>
          <a:xfrm>
            <a:off x="1583978" y="378566"/>
            <a:ext cx="14977664" cy="1240319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89cm,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9cm.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843A11-A172-4EFF-A95C-CED2C567D8FF}"/>
              </a:ext>
            </a:extLst>
          </p:cNvPr>
          <p:cNvCxnSpPr/>
          <p:nvPr/>
        </p:nvCxnSpPr>
        <p:spPr>
          <a:xfrm>
            <a:off x="1828800" y="998725"/>
            <a:ext cx="3931642" cy="472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246689-B627-47E1-A561-7477ADB62FCA}"/>
              </a:ext>
            </a:extLst>
          </p:cNvPr>
          <p:cNvCxnSpPr>
            <a:cxnSpLocks/>
          </p:cNvCxnSpPr>
          <p:nvPr/>
        </p:nvCxnSpPr>
        <p:spPr>
          <a:xfrm>
            <a:off x="6029967" y="998725"/>
            <a:ext cx="5491117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7711CF-1F9A-44EE-AFFD-BCDC50ABE2A0}"/>
              </a:ext>
            </a:extLst>
          </p:cNvPr>
          <p:cNvCxnSpPr>
            <a:cxnSpLocks/>
          </p:cNvCxnSpPr>
          <p:nvPr/>
        </p:nvCxnSpPr>
        <p:spPr>
          <a:xfrm>
            <a:off x="12673210" y="1003449"/>
            <a:ext cx="3600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BAAE78-6C64-4F69-8E21-34AE128D4C50}"/>
              </a:ext>
            </a:extLst>
          </p:cNvPr>
          <p:cNvCxnSpPr>
            <a:cxnSpLocks/>
          </p:cNvCxnSpPr>
          <p:nvPr/>
        </p:nvCxnSpPr>
        <p:spPr>
          <a:xfrm>
            <a:off x="1731362" y="1614160"/>
            <a:ext cx="326969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D277C1-CF35-4290-AA06-D593DB3B9B67}"/>
              </a:ext>
            </a:extLst>
          </p:cNvPr>
          <p:cNvSpPr txBox="1"/>
          <p:nvPr/>
        </p:nvSpPr>
        <p:spPr>
          <a:xfrm>
            <a:off x="1578201" y="2440609"/>
            <a:ext cx="7410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89cm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9cm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... cm?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541E8-7DEF-46FD-804D-C15D051F8831}"/>
              </a:ext>
            </a:extLst>
          </p:cNvPr>
          <p:cNvSpPr txBox="1"/>
          <p:nvPr/>
        </p:nvSpPr>
        <p:spPr>
          <a:xfrm>
            <a:off x="7872362" y="2440609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89 + 9 = 98 (cm)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98cm. 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EAD655-E746-486D-B599-CB6FED9A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8" t="26628" r="18900" b="33789"/>
          <a:stretch/>
        </p:blipFill>
        <p:spPr bwMode="auto">
          <a:xfrm>
            <a:off x="9068670" y="2238254"/>
            <a:ext cx="8141044" cy="423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9D5ECDB5-626F-4EB7-89EB-0B580D4527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8241" y="234881"/>
            <a:ext cx="891937" cy="877127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E0CB8-90E2-48FF-8161-3BB4C67921F9}"/>
              </a:ext>
            </a:extLst>
          </p:cNvPr>
          <p:cNvSpPr txBox="1"/>
          <p:nvPr/>
        </p:nvSpPr>
        <p:spPr>
          <a:xfrm>
            <a:off x="1583978" y="378566"/>
            <a:ext cx="13903579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5314E9-3360-4514-9272-A864E367C2FB}"/>
              </a:ext>
            </a:extLst>
          </p:cNvPr>
          <p:cNvGrpSpPr/>
          <p:nvPr/>
        </p:nvGrpSpPr>
        <p:grpSpPr>
          <a:xfrm>
            <a:off x="1583978" y="1538298"/>
            <a:ext cx="1903085" cy="658740"/>
            <a:chOff x="287446" y="208174"/>
            <a:chExt cx="1292642" cy="65874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074657E-3430-45C9-B306-D42CDDEC8AF7}"/>
                </a:ext>
              </a:extLst>
            </p:cNvPr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7C7A1-9B32-4442-86C3-ABBAC2496C50}"/>
                </a:ext>
              </a:extLst>
            </p:cNvPr>
            <p:cNvSpPr txBox="1"/>
            <p:nvPr/>
          </p:nvSpPr>
          <p:spPr>
            <a:xfrm>
              <a:off x="739538" y="220583"/>
              <a:ext cx="5261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Số</a:t>
              </a:r>
              <a:endPara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AC3E37-2BE3-4E2E-AECC-DCDF0449F07C}"/>
                </a:ext>
              </a:extLst>
            </p:cNvPr>
            <p:cNvSpPr txBox="1"/>
            <p:nvPr/>
          </p:nvSpPr>
          <p:spPr>
            <a:xfrm>
              <a:off x="287446" y="208174"/>
              <a:ext cx="12926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a)       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18E464-6D3E-46DB-A587-F89713397F77}"/>
              </a:ext>
            </a:extLst>
          </p:cNvPr>
          <p:cNvSpPr txBox="1"/>
          <p:nvPr/>
        </p:nvSpPr>
        <p:spPr>
          <a:xfrm>
            <a:off x="3084711" y="7052121"/>
            <a:ext cx="7697117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7796D-F151-484C-AD1E-59C1560A830C}"/>
              </a:ext>
            </a:extLst>
          </p:cNvPr>
          <p:cNvGrpSpPr/>
          <p:nvPr/>
        </p:nvGrpSpPr>
        <p:grpSpPr>
          <a:xfrm>
            <a:off x="1015653" y="2556753"/>
            <a:ext cx="7697117" cy="822960"/>
            <a:chOff x="1015653" y="2556753"/>
            <a:chExt cx="7697117" cy="8229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F3E1D1-83AF-49A2-B201-F6E319D15240}"/>
                </a:ext>
              </a:extLst>
            </p:cNvPr>
            <p:cNvSpPr txBox="1"/>
            <p:nvPr/>
          </p:nvSpPr>
          <p:spPr>
            <a:xfrm>
              <a:off x="1015653" y="2659633"/>
              <a:ext cx="7697117" cy="686322"/>
            </a:xfrm>
            <a:prstGeom prst="rect">
              <a:avLst/>
            </a:prstGeom>
            <a:noFill/>
          </p:spPr>
          <p:txBody>
            <a:bodyPr wrap="square" lIns="131040" tIns="65522" rIns="131040" bIns="6552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ABC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  cm.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27259F-8D91-4CED-8EE1-25F12A514F34}"/>
                </a:ext>
              </a:extLst>
            </p:cNvPr>
            <p:cNvGrpSpPr/>
            <p:nvPr/>
          </p:nvGrpSpPr>
          <p:grpSpPr>
            <a:xfrm>
              <a:off x="5760442" y="2556753"/>
              <a:ext cx="822960" cy="822960"/>
              <a:chOff x="5760442" y="1723529"/>
              <a:chExt cx="822960" cy="822960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A51A17AE-75BB-4D84-8B7B-3F9367AE1AFD}"/>
                  </a:ext>
                </a:extLst>
              </p:cNvPr>
              <p:cNvSpPr/>
              <p:nvPr/>
            </p:nvSpPr>
            <p:spPr>
              <a:xfrm>
                <a:off x="5760442" y="1723529"/>
                <a:ext cx="822960" cy="82296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C10338-EF5B-42F0-885A-7893092A8B34}"/>
                  </a:ext>
                </a:extLst>
              </p:cNvPr>
              <p:cNvSpPr txBox="1"/>
              <p:nvPr/>
            </p:nvSpPr>
            <p:spPr>
              <a:xfrm>
                <a:off x="5941720" y="179553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B717ED-21C7-4E06-8718-9350FA88290B}"/>
              </a:ext>
            </a:extLst>
          </p:cNvPr>
          <p:cNvGrpSpPr/>
          <p:nvPr/>
        </p:nvGrpSpPr>
        <p:grpSpPr>
          <a:xfrm>
            <a:off x="5760442" y="2556753"/>
            <a:ext cx="822960" cy="822960"/>
            <a:chOff x="5760442" y="1723529"/>
            <a:chExt cx="822960" cy="822960"/>
          </a:xfrm>
          <a:solidFill>
            <a:sysClr val="window" lastClr="FFFFFF"/>
          </a:solidFill>
        </p:grpSpPr>
        <p:sp>
          <p:nvSpPr>
            <p:cNvPr id="16" name="Rounded Rectangle 25">
              <a:extLst>
                <a:ext uri="{FF2B5EF4-FFF2-40B4-BE49-F238E27FC236}">
                  <a16:creationId xmlns:a16="http://schemas.microsoft.com/office/drawing/2014/main" id="{2C4498A1-AAB7-466D-A921-8B974C8E7D7F}"/>
                </a:ext>
              </a:extLst>
            </p:cNvPr>
            <p:cNvSpPr/>
            <p:nvPr/>
          </p:nvSpPr>
          <p:spPr>
            <a:xfrm>
              <a:off x="5760442" y="1723529"/>
              <a:ext cx="822960" cy="822960"/>
            </a:xfrm>
            <a:prstGeom prst="roundRect">
              <a:avLst/>
            </a:prstGeom>
            <a:grp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D171FA-0CEE-416F-8EF6-775B3A310A19}"/>
                </a:ext>
              </a:extLst>
            </p:cNvPr>
            <p:cNvSpPr txBox="1"/>
            <p:nvPr/>
          </p:nvSpPr>
          <p:spPr>
            <a:xfrm>
              <a:off x="5832450" y="1795537"/>
              <a:ext cx="69762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4C96E0-FF21-4090-BD17-4E88BEE9BB03}"/>
              </a:ext>
            </a:extLst>
          </p:cNvPr>
          <p:cNvGrpSpPr/>
          <p:nvPr/>
        </p:nvGrpSpPr>
        <p:grpSpPr>
          <a:xfrm>
            <a:off x="983630" y="4789001"/>
            <a:ext cx="7697117" cy="822960"/>
            <a:chOff x="983630" y="4789001"/>
            <a:chExt cx="7697117" cy="8229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3370F3-1958-42EC-B33A-12C824C0A98E}"/>
                </a:ext>
              </a:extLst>
            </p:cNvPr>
            <p:cNvSpPr txBox="1"/>
            <p:nvPr/>
          </p:nvSpPr>
          <p:spPr>
            <a:xfrm>
              <a:off x="983630" y="4925639"/>
              <a:ext cx="7697117" cy="686322"/>
            </a:xfrm>
            <a:prstGeom prst="rect">
              <a:avLst/>
            </a:prstGeom>
            <a:noFill/>
          </p:spPr>
          <p:txBody>
            <a:bodyPr wrap="square" lIns="131040" tIns="65522" rIns="131040" bIns="6552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MNPQ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  cm.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3FE46A-6144-4536-89BB-4066820B2F2E}"/>
                </a:ext>
              </a:extLst>
            </p:cNvPr>
            <p:cNvGrpSpPr/>
            <p:nvPr/>
          </p:nvGrpSpPr>
          <p:grpSpPr>
            <a:xfrm>
              <a:off x="6025257" y="4789001"/>
              <a:ext cx="822960" cy="822960"/>
              <a:chOff x="5760442" y="1723529"/>
              <a:chExt cx="822960" cy="822960"/>
            </a:xfrm>
          </p:grpSpPr>
          <p:sp>
            <p:nvSpPr>
              <p:cNvPr id="21" name="Rounded Rectangle 35">
                <a:extLst>
                  <a:ext uri="{FF2B5EF4-FFF2-40B4-BE49-F238E27FC236}">
                    <a16:creationId xmlns:a16="http://schemas.microsoft.com/office/drawing/2014/main" id="{0C7A8011-BF81-4CF6-A050-D8C1A250F835}"/>
                  </a:ext>
                </a:extLst>
              </p:cNvPr>
              <p:cNvSpPr/>
              <p:nvPr/>
            </p:nvSpPr>
            <p:spPr>
              <a:xfrm>
                <a:off x="5760442" y="1723529"/>
                <a:ext cx="822960" cy="82296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E53DF8-D346-4348-8A45-1E7C331EF5D9}"/>
                  </a:ext>
                </a:extLst>
              </p:cNvPr>
              <p:cNvSpPr txBox="1"/>
              <p:nvPr/>
            </p:nvSpPr>
            <p:spPr>
              <a:xfrm>
                <a:off x="5941720" y="179553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071695-66B4-4665-A992-8010229CA129}"/>
              </a:ext>
            </a:extLst>
          </p:cNvPr>
          <p:cNvGrpSpPr/>
          <p:nvPr/>
        </p:nvGrpSpPr>
        <p:grpSpPr>
          <a:xfrm>
            <a:off x="6017602" y="4789001"/>
            <a:ext cx="822960" cy="822960"/>
            <a:chOff x="5760442" y="1723529"/>
            <a:chExt cx="822960" cy="822960"/>
          </a:xfrm>
          <a:solidFill>
            <a:sysClr val="window" lastClr="FFFFFF"/>
          </a:solidFill>
        </p:grpSpPr>
        <p:sp>
          <p:nvSpPr>
            <p:cNvPr id="24" name="Rounded Rectangle 38">
              <a:extLst>
                <a:ext uri="{FF2B5EF4-FFF2-40B4-BE49-F238E27FC236}">
                  <a16:creationId xmlns:a16="http://schemas.microsoft.com/office/drawing/2014/main" id="{7D7A198C-AC06-4C74-B21F-1AFBE5EB2405}"/>
                </a:ext>
              </a:extLst>
            </p:cNvPr>
            <p:cNvSpPr/>
            <p:nvPr/>
          </p:nvSpPr>
          <p:spPr>
            <a:xfrm>
              <a:off x="5760442" y="1723529"/>
              <a:ext cx="822960" cy="822960"/>
            </a:xfrm>
            <a:prstGeom prst="roundRect">
              <a:avLst/>
            </a:prstGeom>
            <a:grp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DC3713-B80A-42D6-B215-5EBA73CE7BC9}"/>
                </a:ext>
              </a:extLst>
            </p:cNvPr>
            <p:cNvSpPr txBox="1"/>
            <p:nvPr/>
          </p:nvSpPr>
          <p:spPr>
            <a:xfrm>
              <a:off x="5832450" y="1795537"/>
              <a:ext cx="69762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E069AB9-92E2-4E54-AEB3-24B554B46B68}"/>
              </a:ext>
            </a:extLst>
          </p:cNvPr>
          <p:cNvSpPr txBox="1"/>
          <p:nvPr/>
        </p:nvSpPr>
        <p:spPr>
          <a:xfrm>
            <a:off x="1447702" y="3540608"/>
            <a:ext cx="5400516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52cm + 38cm = 90cm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1D9E75-8A7A-4306-AEC9-493126DAB3D8}"/>
              </a:ext>
            </a:extLst>
          </p:cNvPr>
          <p:cNvSpPr txBox="1"/>
          <p:nvPr/>
        </p:nvSpPr>
        <p:spPr>
          <a:xfrm>
            <a:off x="1447701" y="5858149"/>
            <a:ext cx="7697117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39cm + 23cm + 35 = 97cm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4D110A-78D1-46B9-83E0-91142FC7FA07}"/>
              </a:ext>
            </a:extLst>
          </p:cNvPr>
          <p:cNvSpPr txBox="1"/>
          <p:nvPr/>
        </p:nvSpPr>
        <p:spPr>
          <a:xfrm>
            <a:off x="3487063" y="7971345"/>
            <a:ext cx="7697117" cy="686322"/>
          </a:xfrm>
          <a:prstGeom prst="rect">
            <a:avLst/>
          </a:prstGeom>
          <a:noFill/>
        </p:spPr>
        <p:txBody>
          <a:bodyPr wrap="square" lIns="131040" tIns="65522" rIns="131040" bIns="65522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0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41"/>
            <a:ext cx="17281942" cy="97835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3" y="796575"/>
            <a:ext cx="8456828" cy="8987195"/>
          </a:xfrm>
          <a:prstGeom prst="rect">
            <a:avLst/>
          </a:prstGeom>
        </p:spPr>
      </p:pic>
      <p:pic>
        <p:nvPicPr>
          <p:cNvPr id="2" name="钢琴-舒曼-快乐的农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96297" y="10336477"/>
            <a:ext cx="884460" cy="86966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51304" y="10541931"/>
            <a:ext cx="884460" cy="8696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7" y="1717141"/>
            <a:ext cx="9751297" cy="77251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867"/>
            <a:ext cx="17281525" cy="57899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558966" y="3614409"/>
            <a:ext cx="1270062" cy="14952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28152" y="1510184"/>
            <a:ext cx="1097235" cy="15140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" y="4478181"/>
            <a:ext cx="1027265" cy="47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94" y="3246091"/>
            <a:ext cx="1224862" cy="292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220" y="4480983"/>
            <a:ext cx="6139370" cy="501757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506" y="369196"/>
            <a:ext cx="1143899" cy="10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162" y="3103520"/>
            <a:ext cx="1219783" cy="10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15" y="4800628"/>
            <a:ext cx="1090411" cy="9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88" y="514406"/>
            <a:ext cx="1952011" cy="17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506509" y="9901645"/>
            <a:ext cx="884460" cy="8696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82150" y="1075457"/>
            <a:ext cx="8591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10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10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卡通风学生道路交通安全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Custom</PresentationFormat>
  <Paragraphs>90</Paragraphs>
  <Slides>8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iCiel Cadena</vt:lpstr>
      <vt:lpstr>iCiel Crocante</vt:lpstr>
      <vt:lpstr>iCiel Cucho</vt:lpstr>
      <vt:lpstr>iCiel Nabila</vt:lpstr>
      <vt:lpstr>iCiel Pony</vt:lpstr>
      <vt:lpstr>www.33ppt.com 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包图网卡通风学生道路交通安全教育PPT模板</dc:title>
  <dc:creator/>
  <cp:lastModifiedBy/>
  <cp:revision>1</cp:revision>
  <dcterms:created xsi:type="dcterms:W3CDTF">2017-03-16T12:34:13Z</dcterms:created>
  <dcterms:modified xsi:type="dcterms:W3CDTF">2024-01-18T08:09:44Z</dcterms:modified>
</cp:coreProperties>
</file>