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56" r:id="rId3"/>
    <p:sldId id="258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45656"/>
    <a:srgbClr val="FDDEA7"/>
    <a:srgbClr val="FFB958"/>
    <a:srgbClr val="83B2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10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3BB1D-867B-7CC7-D7CA-F12C51466CF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6320B9F-7C0E-E8F8-4A70-CC4F88D4ED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F54CC86-0883-C29E-073F-D984AAEB5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F69364-AB88-A68D-EED0-8F072B7849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72AC0-63A1-F2B7-AA41-A769F050C4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81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3B507-EC78-9B51-E37C-4253D5097B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09FF27A-3626-875C-56DA-06631BE851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EE48A-7FDB-3A1C-A4DF-85A2494111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E1D4BA-D7BC-CAAC-BC83-7595CAE357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93D06F-1809-F816-AA05-E9C2BD425A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819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1CB72F8-10CE-780E-00D6-28437C4C305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B26DCCD-5002-1899-4736-38B276A45BB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F55781-E64A-4912-6EDA-C805151B6B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2DAD30-6117-0D8A-C79E-33869327D0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0011C4-048B-38AB-D3EC-29FFA9169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335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548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4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27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111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4975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8397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79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484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18B8D7-18CD-D89D-3D9E-6F5308CC91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9345BF-4D45-3BD5-A610-6ECDD6EB8B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2E536C-E666-9176-C1EE-5640A9B80A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443627-828D-F842-CBEE-4CB5D84463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34D297-7C74-7E09-01E8-7D13D5AF0D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949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8567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13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833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CD1C86-D477-93E1-5DFA-17AFBE499C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10FEDD-8966-FE19-BA79-83EF614523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C15F75-3342-E025-F56B-952A482E9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F2C989-9BAF-3584-86EA-088E136843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E07630-DF0E-87EB-1604-75DACEDAB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3598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18C73B-EBBC-EE78-DF81-D19C85F5ED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688D6A-A274-0888-1A44-79DF2D4D95F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E2780C9-07E9-742E-2F1C-F13092A381D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9456FD-0B2C-1518-7CC9-C43FAA9908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0C9793-5DE1-3870-1DFC-C001CE543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834B51-C7ED-3CE8-7513-F149DE0C3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543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06A17-975A-7B15-08AF-9B75DEA65D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01A877-B3B2-7EAC-88FE-E0CAD7003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EE98D6D-F565-288F-1D56-57685FAF61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50D485E-A691-CBB2-ADE6-A22E44629B7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0234FF-E34E-D701-5CCF-55E4AD1EB1B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096492B-5676-2156-5BA9-23A95C03A0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283A0F-0248-7A42-92C5-969A199B0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2702E4-9F3C-4B8A-7D3A-4F8B074ABB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9654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05A7EB-6698-66E0-C675-77B9E9D9DD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266C7B1-0164-22B1-9E4B-8001428904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361B512-500E-EFAB-FFAF-2D74820A3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CEC4182-2B7A-A1FF-13C2-DC213ADAD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19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5410C13-6079-0C69-D574-492C4AA96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E14E83-3DE1-740C-2236-2DE4AF236C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B821C0-12F1-8C22-D5D5-DE21FB4E26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975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A5E688-4D8F-2C4D-083C-8010752973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CAA48D-E293-B0E2-5671-E43CA8BCED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D73D49-EB6E-43C4-8EA5-D04A5B0629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CF7B113-32DD-818B-5068-6621378C31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FAD00D-F75F-19C5-8EEE-4E0FD060B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7074B-DD60-1684-DD9B-E53E3D6282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115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F5749-E133-4AFC-DF2B-A4F404B38F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928B4C8-66EF-7B0F-21A7-998D93C5029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94B590A-615D-F319-119D-A7366F51F1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65D24E-1007-733C-60C5-BBC003C16C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2081D-A82E-4994-8170-88766312FAD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8520C4-B5B8-4D7C-3A83-459D84CA3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B42205D-8576-AB79-7971-A3A4016629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7469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AFADC44-A106-1CEC-9443-11DACE2B38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1EEBF1-C551-2081-E1E5-8F98094680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A02279-853F-E08E-5640-6D7D767272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2081D-A82E-4994-8170-88766312FADF}" type="datetimeFigureOut">
              <a:rPr lang="en-US" smtClean="0"/>
              <a:t>1/19/2024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9FD896-B790-5A48-ED83-9D52C6C5CD1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7CA76D-3F7B-FEBA-5002-7AF49FCE72D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1FBFB7-DE56-4B07-AAE2-3BD0DFC454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E4C10CCB-8476-490B-740A-1B7B3DA6F72F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D1F7F4E-AC12-0C00-98DD-A06026B9B02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A3BA7D2-CB73-4E2E-C44D-DCE73636240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96C71C8-DEEB-7977-55C3-D250EA30235C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884403D-9874-1287-48B0-52C728DCCCD9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C1D4F329-7E96-41F6-F2DF-F8376F41FFC2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2249948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1/19/2024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172FA794-39A6-F2D6-FA0D-187B26793C75}"/>
              </a:ext>
            </a:extLst>
          </p:cNvPr>
          <p:cNvSpPr txBox="1">
            <a:spLocks/>
          </p:cNvSpPr>
          <p:nvPr userDrawn="1"/>
        </p:nvSpPr>
        <p:spPr>
          <a:xfrm>
            <a:off x="11485704" y="0"/>
            <a:ext cx="847003" cy="178709"/>
          </a:xfrm>
          <a:prstGeom prst="rect">
            <a:avLst/>
          </a:prstGeom>
        </p:spPr>
        <p:txBody>
          <a:bodyPr vert="horz" lIns="50292" tIns="25146" rIns="50292" bIns="25146" rtlCol="0" anchor="b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0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110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EBFB962-4800-F909-7258-5DB2A91F49B2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078509" y="-13940131"/>
            <a:ext cx="1202436" cy="204476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6538CC9-3CB4-56FF-E1ED-DDB6458137B4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45851" y="-13940131"/>
            <a:ext cx="1202436" cy="204476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B4A1FD6-F148-38EF-68CB-1C04ECFF5576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466044" y="16696079"/>
            <a:ext cx="1202436" cy="204476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2D71EED-B8C7-7FBF-2FB8-B800D839404F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69141" y="16696079"/>
            <a:ext cx="1202436" cy="2044763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85B57582-FB57-65CD-17BC-2467DA1E36D4}"/>
              </a:ext>
            </a:extLst>
          </p:cNvPr>
          <p:cNvSpPr txBox="1">
            <a:spLocks/>
          </p:cNvSpPr>
          <p:nvPr userDrawn="1"/>
        </p:nvSpPr>
        <p:spPr>
          <a:xfrm>
            <a:off x="-283737" y="6424930"/>
            <a:ext cx="1202436" cy="433070"/>
          </a:xfrm>
          <a:prstGeom prst="rect">
            <a:avLst/>
          </a:prstGeom>
        </p:spPr>
        <p:txBody>
          <a:bodyPr vert="horz" lIns="50292" tIns="25146" rIns="50292" bIns="25146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990" b="0" dirty="0" err="1">
                <a:solidFill>
                  <a:schemeClr val="bg1"/>
                </a:solidFill>
                <a:latin typeface="#9Slide07 HoneyCream" pitchFamily="2" charset="0"/>
              </a:rPr>
              <a:t>Măng</a:t>
            </a:r>
            <a:r>
              <a:rPr lang="en-US" sz="990" b="0" dirty="0">
                <a:solidFill>
                  <a:schemeClr val="bg1"/>
                </a:solidFill>
                <a:latin typeface="#9Slide07 HoneyCream" pitchFamily="2" charset="0"/>
              </a:rPr>
              <a:t> Non</a:t>
            </a:r>
          </a:p>
        </p:txBody>
      </p:sp>
    </p:spTree>
    <p:extLst>
      <p:ext uri="{BB962C8B-B14F-4D97-AF65-F5344CB8AC3E}">
        <p14:creationId xmlns:p14="http://schemas.microsoft.com/office/powerpoint/2010/main" val="52420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sv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6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 rot="253274">
            <a:off x="9552264" y="337608"/>
            <a:ext cx="1171669" cy="696385"/>
          </a:xfrm>
          <a:custGeom>
            <a:avLst/>
            <a:gdLst/>
            <a:ahLst/>
            <a:cxnLst/>
            <a:rect l="l" t="t" r="r" b="b"/>
            <a:pathLst>
              <a:path w="1757503" h="1044577">
                <a:moveTo>
                  <a:pt x="0" y="0"/>
                </a:moveTo>
                <a:lnTo>
                  <a:pt x="1757502" y="0"/>
                </a:lnTo>
                <a:lnTo>
                  <a:pt x="1757502" y="1044578"/>
                </a:lnTo>
                <a:lnTo>
                  <a:pt x="0" y="104457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5148048" y="515375"/>
            <a:ext cx="1532014" cy="1403882"/>
          </a:xfrm>
          <a:custGeom>
            <a:avLst/>
            <a:gdLst/>
            <a:ahLst/>
            <a:cxnLst/>
            <a:rect l="l" t="t" r="r" b="b"/>
            <a:pathLst>
              <a:path w="2298021" h="2105823">
                <a:moveTo>
                  <a:pt x="0" y="0"/>
                </a:moveTo>
                <a:lnTo>
                  <a:pt x="2298021" y="0"/>
                </a:lnTo>
                <a:lnTo>
                  <a:pt x="2298021" y="2105823"/>
                </a:lnTo>
                <a:lnTo>
                  <a:pt x="0" y="210582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6594523" y="904388"/>
            <a:ext cx="5097780" cy="5953612"/>
          </a:xfrm>
          <a:custGeom>
            <a:avLst/>
            <a:gdLst/>
            <a:ahLst/>
            <a:cxnLst/>
            <a:rect l="l" t="t" r="r" b="b"/>
            <a:pathLst>
              <a:path w="7646670" h="8930418">
                <a:moveTo>
                  <a:pt x="0" y="0"/>
                </a:moveTo>
                <a:lnTo>
                  <a:pt x="7646670" y="0"/>
                </a:lnTo>
                <a:lnTo>
                  <a:pt x="7646670" y="8930418"/>
                </a:lnTo>
                <a:lnTo>
                  <a:pt x="0" y="893041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BA00DB3-85B7-45A2-1994-CC2C2717605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647097" y="798355"/>
            <a:ext cx="3962743" cy="178018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EFFA37CD-F73F-1671-D9A3-6F8EC58284A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8480" y="2075906"/>
            <a:ext cx="6754953" cy="2975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3"/>
          <p:cNvSpPr/>
          <p:nvPr/>
        </p:nvSpPr>
        <p:spPr>
          <a:xfrm flipH="1">
            <a:off x="1036470" y="1181895"/>
            <a:ext cx="3611733" cy="4990305"/>
          </a:xfrm>
          <a:custGeom>
            <a:avLst/>
            <a:gdLst/>
            <a:ahLst/>
            <a:cxnLst/>
            <a:rect l="l" t="t" r="r" b="b"/>
            <a:pathLst>
              <a:path w="5417600" h="7485458">
                <a:moveTo>
                  <a:pt x="5417601" y="0"/>
                </a:moveTo>
                <a:lnTo>
                  <a:pt x="0" y="0"/>
                </a:lnTo>
                <a:lnTo>
                  <a:pt x="0" y="7485458"/>
                </a:lnTo>
                <a:lnTo>
                  <a:pt x="5417601" y="7485458"/>
                </a:lnTo>
                <a:lnTo>
                  <a:pt x="5417601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4648203" y="2225980"/>
            <a:ext cx="6879763" cy="24622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indent="404813" algn="just" defTabSz="609630"/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Đọc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tình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yêu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thương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hoặc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giữa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con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loài</a:t>
            </a:r>
            <a:r>
              <a:rPr lang="en-US" sz="4000" b="1" dirty="0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4000" b="1" dirty="0" err="1">
                <a:solidFill>
                  <a:srgbClr val="745656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endParaRPr lang="en-US" sz="4000" b="1" dirty="0">
              <a:solidFill>
                <a:srgbClr val="745656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C410B10-DBA4-92B3-9DEF-9A4C32365D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64120" y="817299"/>
            <a:ext cx="1798476" cy="1774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7DF0A736-FE62-8345-E244-BE04CD8E2883}"/>
              </a:ext>
            </a:extLst>
          </p:cNvPr>
          <p:cNvGrpSpPr/>
          <p:nvPr/>
        </p:nvGrpSpPr>
        <p:grpSpPr>
          <a:xfrm>
            <a:off x="3381795" y="150484"/>
            <a:ext cx="8198876" cy="1180499"/>
            <a:chOff x="2194027" y="169711"/>
            <a:chExt cx="8198876" cy="1180499"/>
          </a:xfrm>
        </p:grpSpPr>
        <p:sp>
          <p:nvSpPr>
            <p:cNvPr id="13" name="Freeform 5">
              <a:extLst>
                <a:ext uri="{FF2B5EF4-FFF2-40B4-BE49-F238E27FC236}">
                  <a16:creationId xmlns:a16="http://schemas.microsoft.com/office/drawing/2014/main" id="{B499B41C-F843-784D-5354-56854A691CFB}"/>
                </a:ext>
              </a:extLst>
            </p:cNvPr>
            <p:cNvSpPr/>
            <p:nvPr/>
          </p:nvSpPr>
          <p:spPr>
            <a:xfrm rot="645468">
              <a:off x="9603042" y="169711"/>
              <a:ext cx="789861" cy="1180499"/>
            </a:xfrm>
            <a:custGeom>
              <a:avLst/>
              <a:gdLst/>
              <a:ahLst/>
              <a:cxnLst/>
              <a:rect l="l" t="t" r="r" b="b"/>
              <a:pathLst>
                <a:path w="1184792" h="1770749">
                  <a:moveTo>
                    <a:pt x="0" y="0"/>
                  </a:moveTo>
                  <a:lnTo>
                    <a:pt x="1184793" y="0"/>
                  </a:lnTo>
                  <a:lnTo>
                    <a:pt x="1184793" y="1770749"/>
                  </a:lnTo>
                  <a:lnTo>
                    <a:pt x="0" y="1770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pPr defTabSz="609630"/>
              <a:endParaRPr lang="en-US" sz="120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TextBox 10">
              <a:extLst>
                <a:ext uri="{FF2B5EF4-FFF2-40B4-BE49-F238E27FC236}">
                  <a16:creationId xmlns:a16="http://schemas.microsoft.com/office/drawing/2014/main" id="{3103933A-8D57-F752-D605-8FB398BEFB6A}"/>
                </a:ext>
              </a:extLst>
            </p:cNvPr>
            <p:cNvSpPr txBox="1"/>
            <p:nvPr/>
          </p:nvSpPr>
          <p:spPr>
            <a:xfrm>
              <a:off x="2194027" y="409192"/>
              <a:ext cx="7554347" cy="70153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 defTabSz="609630">
                <a:lnSpc>
                  <a:spcPts val="5975"/>
                </a:lnSpc>
              </a:pPr>
              <a:r>
                <a:rPr lang="en-US" sz="4268" dirty="0" err="1">
                  <a:solidFill>
                    <a:srgbClr val="745656"/>
                  </a:solidFill>
                  <a:latin typeface="Cambria Bold"/>
                </a:rPr>
                <a:t>Viết</a:t>
              </a:r>
              <a:r>
                <a:rPr lang="en-US" sz="4268" dirty="0">
                  <a:solidFill>
                    <a:srgbClr val="745656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745656"/>
                  </a:solidFill>
                  <a:latin typeface="Cambria Bold"/>
                </a:rPr>
                <a:t>phiếu</a:t>
              </a:r>
              <a:r>
                <a:rPr lang="en-US" sz="4268" dirty="0">
                  <a:solidFill>
                    <a:srgbClr val="745656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745656"/>
                  </a:solidFill>
                  <a:latin typeface="Cambria Bold"/>
                </a:rPr>
                <a:t>đọc</a:t>
              </a:r>
              <a:r>
                <a:rPr lang="en-US" sz="4268" dirty="0">
                  <a:solidFill>
                    <a:srgbClr val="745656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745656"/>
                  </a:solidFill>
                  <a:latin typeface="Cambria Bold"/>
                </a:rPr>
                <a:t>sách</a:t>
              </a:r>
              <a:r>
                <a:rPr lang="en-US" sz="4268" dirty="0">
                  <a:solidFill>
                    <a:srgbClr val="745656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745656"/>
                  </a:solidFill>
                  <a:latin typeface="Cambria Bold"/>
                </a:rPr>
                <a:t>theo</a:t>
              </a:r>
              <a:r>
                <a:rPr lang="en-US" sz="4268" dirty="0">
                  <a:solidFill>
                    <a:srgbClr val="745656"/>
                  </a:solidFill>
                  <a:latin typeface="Cambria Bold"/>
                </a:rPr>
                <a:t> </a:t>
              </a:r>
              <a:r>
                <a:rPr lang="en-US" sz="4268" dirty="0" err="1">
                  <a:solidFill>
                    <a:srgbClr val="745656"/>
                  </a:solidFill>
                  <a:latin typeface="Cambria Bold"/>
                </a:rPr>
                <a:t>mẫu</a:t>
              </a:r>
              <a:r>
                <a:rPr lang="en-US" sz="4268" dirty="0">
                  <a:solidFill>
                    <a:srgbClr val="745656"/>
                  </a:solidFill>
                  <a:latin typeface="Cambria Bold"/>
                </a:rPr>
                <a:t>.</a:t>
              </a:r>
            </a:p>
          </p:txBody>
        </p:sp>
      </p:grpSp>
      <p:sp>
        <p:nvSpPr>
          <p:cNvPr id="19" name="Freeform 4">
            <a:extLst>
              <a:ext uri="{FF2B5EF4-FFF2-40B4-BE49-F238E27FC236}">
                <a16:creationId xmlns:a16="http://schemas.microsoft.com/office/drawing/2014/main" id="{1B8B5EB4-D5FB-E3C3-1A36-BAE7BE221C70}"/>
              </a:ext>
            </a:extLst>
          </p:cNvPr>
          <p:cNvSpPr/>
          <p:nvPr/>
        </p:nvSpPr>
        <p:spPr>
          <a:xfrm rot="-687463">
            <a:off x="8335549" y="1792946"/>
            <a:ext cx="672842" cy="1005607"/>
          </a:xfrm>
          <a:custGeom>
            <a:avLst/>
            <a:gdLst/>
            <a:ahLst/>
            <a:cxnLst/>
            <a:rect l="l" t="t" r="r" b="b"/>
            <a:pathLst>
              <a:path w="1009263" h="1508410">
                <a:moveTo>
                  <a:pt x="0" y="0"/>
                </a:moveTo>
                <a:lnTo>
                  <a:pt x="1009263" y="0"/>
                </a:lnTo>
                <a:lnTo>
                  <a:pt x="1009263" y="1508410"/>
                </a:lnTo>
                <a:lnTo>
                  <a:pt x="0" y="150841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defTabSz="609630"/>
            <a:endParaRPr lang="en-US" sz="120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20" name="Table 6">
            <a:extLst>
              <a:ext uri="{FF2B5EF4-FFF2-40B4-BE49-F238E27FC236}">
                <a16:creationId xmlns:a16="http://schemas.microsoft.com/office/drawing/2014/main" id="{88BD597A-6FB4-72C1-0346-729413BFC88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7827547"/>
              </p:ext>
            </p:extLst>
          </p:nvPr>
        </p:nvGraphicFramePr>
        <p:xfrm>
          <a:off x="824411" y="1413805"/>
          <a:ext cx="10859494" cy="506901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29747">
                  <a:extLst>
                    <a:ext uri="{9D8B030D-6E8A-4147-A177-3AD203B41FA5}">
                      <a16:colId xmlns:a16="http://schemas.microsoft.com/office/drawing/2014/main" val="4198270621"/>
                    </a:ext>
                  </a:extLst>
                </a:gridCol>
                <a:gridCol w="5429747">
                  <a:extLst>
                    <a:ext uri="{9D8B030D-6E8A-4147-A177-3AD203B41FA5}">
                      <a16:colId xmlns:a16="http://schemas.microsoft.com/office/drawing/2014/main" val="2833647615"/>
                    </a:ext>
                  </a:extLst>
                </a:gridCol>
              </a:tblGrid>
              <a:tr h="70144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en-US" sz="2800" dirty="0">
                          <a:solidFill>
                            <a:schemeClr val="tx1"/>
                          </a:solidFill>
                          <a:latin typeface="Cambria" panose="02040503050406030204" pitchFamily="18" charset="0"/>
                        </a:rPr>
                        <a:t>PHIẾU ĐỌC SÁCH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DDEA7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endParaRPr lang="en-US" sz="2800" dirty="0">
                        <a:solidFill>
                          <a:schemeClr val="tx1"/>
                        </a:solidFill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BD92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0019867"/>
                  </a:ext>
                </a:extLst>
              </a:tr>
              <a:tr h="873514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Tên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câu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chuyện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Tác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400" dirty="0" err="1">
                          <a:latin typeface="Cambria" panose="02040503050406030204" pitchFamily="18" charset="0"/>
                        </a:rPr>
                        <a:t>giả</a:t>
                      </a:r>
                      <a:r>
                        <a:rPr lang="en-US" sz="24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890471"/>
                  </a:ext>
                </a:extLst>
              </a:tr>
              <a:tr h="873514"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Tác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giả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Ngày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đọc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5254144"/>
                  </a:ext>
                </a:extLst>
              </a:tr>
              <a:tr h="1747028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Điều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làm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em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xúc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động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ở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câu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chuyện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73547"/>
                  </a:ext>
                </a:extLst>
              </a:tr>
              <a:tr h="873514">
                <a:tc gridSpan="2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Mức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độ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yêu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 </a:t>
                      </a:r>
                      <a:r>
                        <a:rPr lang="en-US" sz="2800" dirty="0" err="1">
                          <a:latin typeface="Cambria" panose="02040503050406030204" pitchFamily="18" charset="0"/>
                        </a:rPr>
                        <a:t>thích</a:t>
                      </a:r>
                      <a:r>
                        <a:rPr lang="en-US" sz="2800" dirty="0">
                          <a:latin typeface="Cambria" panose="02040503050406030204" pitchFamily="18" charset="0"/>
                        </a:rPr>
                        <a:t>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200000"/>
                        </a:lnSpc>
                      </a:pPr>
                      <a:endParaRPr lang="en-US" sz="2400" dirty="0">
                        <a:latin typeface="Cambria" panose="020405030504060302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EBF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019074"/>
                  </a:ext>
                </a:extLst>
              </a:tr>
            </a:tbl>
          </a:graphicData>
        </a:graphic>
      </p:graphicFrame>
      <p:pic>
        <p:nvPicPr>
          <p:cNvPr id="21" name="Picture 20">
            <a:extLst>
              <a:ext uri="{FF2B5EF4-FFF2-40B4-BE49-F238E27FC236}">
                <a16:creationId xmlns:a16="http://schemas.microsoft.com/office/drawing/2014/main" id="{69A6AAF8-C8C0-B3D9-985E-AF065913D49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06167" y="2173563"/>
            <a:ext cx="702215" cy="71666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AC7A53D1-C201-2EE4-865B-4A8B09122A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26478" y="3104682"/>
            <a:ext cx="702215" cy="71666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A11594D9-6750-B91D-06AF-83337AA47E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5326" y="3104682"/>
            <a:ext cx="702215" cy="716664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F886F63F-416C-3B29-0BDC-C5EB4AF7CE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382" y="4037474"/>
            <a:ext cx="702215" cy="716664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:a16="http://schemas.microsoft.com/office/drawing/2014/main" id="{38E81196-299E-C345-ED9B-7C2AFECC6636}"/>
              </a:ext>
            </a:extLst>
          </p:cNvPr>
          <p:cNvGrpSpPr/>
          <p:nvPr/>
        </p:nvGrpSpPr>
        <p:grpSpPr>
          <a:xfrm>
            <a:off x="4790795" y="5709068"/>
            <a:ext cx="3509100" cy="674028"/>
            <a:chOff x="4239121" y="8910190"/>
            <a:chExt cx="2532605" cy="509849"/>
          </a:xfrm>
        </p:grpSpPr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C76AAB0A-8E1D-C170-2C9C-73EC9B065EA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39121" y="8910190"/>
              <a:ext cx="505106" cy="489564"/>
            </a:xfrm>
            <a:prstGeom prst="rect">
              <a:avLst/>
            </a:prstGeom>
          </p:spPr>
        </p:pic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BBF2F9FA-8FDF-31EE-9F6D-EAF495BDAE9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737152" y="8925469"/>
              <a:ext cx="505106" cy="489564"/>
            </a:xfrm>
            <a:prstGeom prst="rect">
              <a:avLst/>
            </a:prstGeom>
          </p:spPr>
        </p:pic>
        <p:pic>
          <p:nvPicPr>
            <p:cNvPr id="30" name="Picture 29">
              <a:extLst>
                <a:ext uri="{FF2B5EF4-FFF2-40B4-BE49-F238E27FC236}">
                  <a16:creationId xmlns:a16="http://schemas.microsoft.com/office/drawing/2014/main" id="{EA5C0F60-E615-994B-AF58-5D3C6C28BC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49333" y="8930475"/>
              <a:ext cx="505106" cy="489564"/>
            </a:xfrm>
            <a:prstGeom prst="rect">
              <a:avLst/>
            </a:prstGeom>
          </p:spPr>
        </p:pic>
        <p:pic>
          <p:nvPicPr>
            <p:cNvPr id="31" name="Picture 30">
              <a:extLst>
                <a:ext uri="{FF2B5EF4-FFF2-40B4-BE49-F238E27FC236}">
                  <a16:creationId xmlns:a16="http://schemas.microsoft.com/office/drawing/2014/main" id="{794CD209-6B6B-C132-C53E-D84015FF202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761514" y="8925469"/>
              <a:ext cx="505106" cy="489564"/>
            </a:xfrm>
            <a:prstGeom prst="rect">
              <a:avLst/>
            </a:prstGeom>
          </p:spPr>
        </p:pic>
        <p:pic>
          <p:nvPicPr>
            <p:cNvPr id="32" name="Picture 31">
              <a:extLst>
                <a:ext uri="{FF2B5EF4-FFF2-40B4-BE49-F238E27FC236}">
                  <a16:creationId xmlns:a16="http://schemas.microsoft.com/office/drawing/2014/main" id="{D3230365-61B2-AB39-EDEB-020D04C8FA8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266620" y="8925469"/>
              <a:ext cx="505106" cy="489564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4D216560-8A6B-E229-1E8E-4D20850388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18024" y="-48342"/>
            <a:ext cx="1810669" cy="177409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F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7658901" y="5340369"/>
            <a:ext cx="676857" cy="878597"/>
          </a:xfrm>
          <a:custGeom>
            <a:avLst/>
            <a:gdLst/>
            <a:ahLst/>
            <a:cxnLst/>
            <a:rect l="l" t="t" r="r" b="b"/>
            <a:pathLst>
              <a:path w="1015286" h="1317895">
                <a:moveTo>
                  <a:pt x="0" y="0"/>
                </a:moveTo>
                <a:lnTo>
                  <a:pt x="1015286" y="0"/>
                </a:lnTo>
                <a:lnTo>
                  <a:pt x="1015286" y="1317895"/>
                </a:lnTo>
                <a:lnTo>
                  <a:pt x="0" y="131789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C7E6AC6-F377-BC34-C811-1594D08CCEA7}"/>
              </a:ext>
            </a:extLst>
          </p:cNvPr>
          <p:cNvSpPr txBox="1"/>
          <p:nvPr/>
        </p:nvSpPr>
        <p:spPr>
          <a:xfrm>
            <a:off x="1860002" y="1498008"/>
            <a:ext cx="960829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344488" algn="just"/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Trao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đổi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nội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dung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những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điều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em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xúc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động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ở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i="0" dirty="0" err="1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r>
              <a:rPr lang="en-US" sz="3600" b="1" i="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.</a:t>
            </a:r>
            <a:endParaRPr lang="en-US" sz="3600" b="1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6B939D45-F036-97FF-5DFD-8D45AF68CE5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09786" y="2933988"/>
            <a:ext cx="7106717" cy="36515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D9F73A6-BB35-5225-F795-DF5D4C0590F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2081" y="0"/>
            <a:ext cx="1798476" cy="178018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74</Words>
  <Application>Microsoft Office PowerPoint</Application>
  <PresentationFormat>Widescreen</PresentationFormat>
  <Paragraphs>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#9Slide07 HoneyCream</vt:lpstr>
      <vt:lpstr>Arial</vt:lpstr>
      <vt:lpstr>Calibri</vt:lpstr>
      <vt:lpstr>Calibri Light</vt:lpstr>
      <vt:lpstr>Cambria</vt:lpstr>
      <vt:lpstr>Cambria Bold</vt:lpstr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KhanhHuyen;MANG NON;MNT</dc:creator>
  <cp:keywords>KHANHHUYEN;MANG NON</cp:keywords>
  <cp:lastModifiedBy>DELL</cp:lastModifiedBy>
  <cp:revision>9</cp:revision>
  <dcterms:created xsi:type="dcterms:W3CDTF">2023-11-13T04:14:25Z</dcterms:created>
  <dcterms:modified xsi:type="dcterms:W3CDTF">2024-01-19T07:14:06Z</dcterms:modified>
</cp:coreProperties>
</file>