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9" r:id="rId3"/>
  </p:sldMasterIdLst>
  <p:notesMasterIdLst>
    <p:notesMasterId r:id="rId29"/>
  </p:notesMasterIdLst>
  <p:sldIdLst>
    <p:sldId id="256" r:id="rId4"/>
    <p:sldId id="263" r:id="rId5"/>
    <p:sldId id="257" r:id="rId6"/>
    <p:sldId id="258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1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E9DDB-9FE0-4583-AFA7-7EA24588C0D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F488A-3558-4B2B-BA17-B0F380294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0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720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5532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67994-7A66-4505-B86E-1271781CB355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8A693-B945-4E08-B047-5086FCE1649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77" y="0"/>
            <a:ext cx="14277454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112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67994-7A66-4505-B86E-1271781CB355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8A693-B945-4E08-B047-5086FCE16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4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67994-7A66-4505-B86E-1271781CB355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8A693-B945-4E08-B047-5086FCE16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89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5" name="Google Shape;45;p2"/>
          <p:cNvGrpSpPr/>
          <p:nvPr/>
        </p:nvGrpSpPr>
        <p:grpSpPr>
          <a:xfrm>
            <a:off x="9995001" y="238834"/>
            <a:ext cx="158367" cy="165433"/>
            <a:chOff x="1409475" y="641250"/>
            <a:chExt cx="118775" cy="124075"/>
          </a:xfrm>
        </p:grpSpPr>
        <p:sp>
          <p:nvSpPr>
            <p:cNvPr id="46" name="Google Shape;46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52" name="Google Shape;52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358667" y="763501"/>
            <a:ext cx="158367" cy="165433"/>
            <a:chOff x="1409475" y="641250"/>
            <a:chExt cx="118775" cy="124075"/>
          </a:xfrm>
        </p:grpSpPr>
        <p:sp>
          <p:nvSpPr>
            <p:cNvPr id="55" name="Google Shape;55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11739034" y="3346285"/>
            <a:ext cx="158367" cy="165433"/>
            <a:chOff x="1409475" y="641250"/>
            <a:chExt cx="118775" cy="124075"/>
          </a:xfrm>
        </p:grpSpPr>
        <p:sp>
          <p:nvSpPr>
            <p:cNvPr id="58" name="Google Shape;58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3978767" y="300152"/>
            <a:ext cx="158367" cy="165433"/>
            <a:chOff x="1409475" y="641250"/>
            <a:chExt cx="118775" cy="124075"/>
          </a:xfrm>
        </p:grpSpPr>
        <p:sp>
          <p:nvSpPr>
            <p:cNvPr id="61" name="Google Shape;61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2038634" y="6065368"/>
            <a:ext cx="158367" cy="165433"/>
            <a:chOff x="1409475" y="641250"/>
            <a:chExt cx="118775" cy="124075"/>
          </a:xfrm>
        </p:grpSpPr>
        <p:sp>
          <p:nvSpPr>
            <p:cNvPr id="64" name="Google Shape;64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7251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3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68" name="Google Shape;68;p3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4" name="Google Shape;84;p3"/>
          <p:cNvSpPr/>
          <p:nvPr/>
        </p:nvSpPr>
        <p:spPr>
          <a:xfrm>
            <a:off x="2840944" y="1808316"/>
            <a:ext cx="7798000" cy="26460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A3F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3"/>
          <p:cNvSpPr/>
          <p:nvPr/>
        </p:nvSpPr>
        <p:spPr>
          <a:xfrm>
            <a:off x="2834230" y="4139183"/>
            <a:ext cx="7856224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A3F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0" name="Google Shape;90;p3"/>
          <p:cNvGrpSpPr/>
          <p:nvPr/>
        </p:nvGrpSpPr>
        <p:grpSpPr>
          <a:xfrm>
            <a:off x="1155179" y="5939151"/>
            <a:ext cx="468771" cy="417869"/>
            <a:chOff x="725750" y="910150"/>
            <a:chExt cx="253025" cy="225550"/>
          </a:xfrm>
        </p:grpSpPr>
        <p:sp>
          <p:nvSpPr>
            <p:cNvPr id="91" name="Google Shape;91;p3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3"/>
          <p:cNvGrpSpPr/>
          <p:nvPr/>
        </p:nvGrpSpPr>
        <p:grpSpPr>
          <a:xfrm>
            <a:off x="10153367" y="485834"/>
            <a:ext cx="158367" cy="165433"/>
            <a:chOff x="1409475" y="641250"/>
            <a:chExt cx="118775" cy="124075"/>
          </a:xfrm>
        </p:grpSpPr>
        <p:sp>
          <p:nvSpPr>
            <p:cNvPr id="94" name="Google Shape;94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96;p3"/>
          <p:cNvGrpSpPr/>
          <p:nvPr/>
        </p:nvGrpSpPr>
        <p:grpSpPr>
          <a:xfrm>
            <a:off x="179885" y="2510934"/>
            <a:ext cx="364367" cy="392433"/>
            <a:chOff x="713250" y="2576650"/>
            <a:chExt cx="273275" cy="294325"/>
          </a:xfrm>
        </p:grpSpPr>
        <p:sp>
          <p:nvSpPr>
            <p:cNvPr id="97" name="Google Shape;97;p3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9" name="Google Shape;99;p3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100" name="Google Shape;100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1453367" y="869834"/>
            <a:ext cx="158367" cy="165433"/>
            <a:chOff x="1409475" y="641250"/>
            <a:chExt cx="118775" cy="124075"/>
          </a:xfrm>
        </p:grpSpPr>
        <p:sp>
          <p:nvSpPr>
            <p:cNvPr id="103" name="Google Shape;103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105;p3"/>
          <p:cNvGrpSpPr/>
          <p:nvPr/>
        </p:nvGrpSpPr>
        <p:grpSpPr>
          <a:xfrm>
            <a:off x="11737901" y="5590834"/>
            <a:ext cx="158367" cy="165433"/>
            <a:chOff x="1409475" y="641250"/>
            <a:chExt cx="118775" cy="124075"/>
          </a:xfrm>
        </p:grpSpPr>
        <p:sp>
          <p:nvSpPr>
            <p:cNvPr id="106" name="Google Shape;106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8" name="Google Shape;108;p3"/>
          <p:cNvGrpSpPr/>
          <p:nvPr/>
        </p:nvGrpSpPr>
        <p:grpSpPr>
          <a:xfrm rot="-748748">
            <a:off x="11297711" y="1649835"/>
            <a:ext cx="633456" cy="622320"/>
            <a:chOff x="4636650" y="2847925"/>
            <a:chExt cx="351575" cy="345350"/>
          </a:xfrm>
        </p:grpSpPr>
        <p:sp>
          <p:nvSpPr>
            <p:cNvPr id="109" name="Google Shape;109;p3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2880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7"/>
          <p:cNvSpPr/>
          <p:nvPr/>
        </p:nvSpPr>
        <p:spPr>
          <a:xfrm>
            <a:off x="663933" y="266806"/>
            <a:ext cx="10864000" cy="1069461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9986949" y="130177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627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16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627" name="Google Shape;627;p16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6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6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6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6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6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6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6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6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6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16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16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16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16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16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16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43" name="Google Shape;643;p16"/>
          <p:cNvSpPr/>
          <p:nvPr/>
        </p:nvSpPr>
        <p:spPr>
          <a:xfrm>
            <a:off x="160218" y="792055"/>
            <a:ext cx="11911756" cy="595878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16"/>
          <p:cNvSpPr/>
          <p:nvPr/>
        </p:nvSpPr>
        <p:spPr>
          <a:xfrm>
            <a:off x="1223083" y="31179"/>
            <a:ext cx="3800917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58" name="Google Shape;658;p16"/>
          <p:cNvGrpSpPr/>
          <p:nvPr/>
        </p:nvGrpSpPr>
        <p:grpSpPr>
          <a:xfrm>
            <a:off x="7261634" y="6522068"/>
            <a:ext cx="158367" cy="165433"/>
            <a:chOff x="1409475" y="641250"/>
            <a:chExt cx="118775" cy="124075"/>
          </a:xfrm>
        </p:grpSpPr>
        <p:sp>
          <p:nvSpPr>
            <p:cNvPr id="659" name="Google Shape;659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1" name="Google Shape;661;p16"/>
          <p:cNvGrpSpPr/>
          <p:nvPr/>
        </p:nvGrpSpPr>
        <p:grpSpPr>
          <a:xfrm>
            <a:off x="264934" y="535768"/>
            <a:ext cx="158367" cy="165433"/>
            <a:chOff x="1409475" y="641250"/>
            <a:chExt cx="118775" cy="124075"/>
          </a:xfrm>
        </p:grpSpPr>
        <p:sp>
          <p:nvSpPr>
            <p:cNvPr id="662" name="Google Shape;662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4" name="Google Shape;664;p16"/>
          <p:cNvGrpSpPr/>
          <p:nvPr/>
        </p:nvGrpSpPr>
        <p:grpSpPr>
          <a:xfrm>
            <a:off x="11318401" y="158468"/>
            <a:ext cx="158367" cy="165433"/>
            <a:chOff x="1409475" y="641250"/>
            <a:chExt cx="118775" cy="124075"/>
          </a:xfrm>
        </p:grpSpPr>
        <p:sp>
          <p:nvSpPr>
            <p:cNvPr id="665" name="Google Shape;665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7" name="Google Shape;667;p16"/>
          <p:cNvGrpSpPr/>
          <p:nvPr/>
        </p:nvGrpSpPr>
        <p:grpSpPr>
          <a:xfrm>
            <a:off x="11807406" y="6445820"/>
            <a:ext cx="448753" cy="483360"/>
            <a:chOff x="713250" y="2576650"/>
            <a:chExt cx="273275" cy="294325"/>
          </a:xfrm>
        </p:grpSpPr>
        <p:sp>
          <p:nvSpPr>
            <p:cNvPr id="668" name="Google Shape;668;p16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16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0" name="Google Shape;670;p16"/>
          <p:cNvGrpSpPr/>
          <p:nvPr/>
        </p:nvGrpSpPr>
        <p:grpSpPr>
          <a:xfrm rot="415209">
            <a:off x="11518841" y="650924"/>
            <a:ext cx="796801" cy="782693"/>
            <a:chOff x="4636650" y="2847925"/>
            <a:chExt cx="351575" cy="345350"/>
          </a:xfrm>
        </p:grpSpPr>
        <p:sp>
          <p:nvSpPr>
            <p:cNvPr id="671" name="Google Shape;671;p16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6" name="Google Shape;676;p16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677" name="Google Shape;677;p16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16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6946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 userDrawn="1">
  <p:cSld name="Title and text 2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20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788" name="Google Shape;788;p20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20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20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20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20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20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20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20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20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20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20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20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20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20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20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20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4" name="Google Shape;804;p20"/>
          <p:cNvSpPr/>
          <p:nvPr/>
        </p:nvSpPr>
        <p:spPr>
          <a:xfrm>
            <a:off x="663933" y="1033400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07" name="Google Shape;807;p2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808" name="Google Shape;808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0" name="Google Shape;810;p2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811" name="Google Shape;811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3" name="Google Shape;813;p20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814" name="Google Shape;814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6" name="Google Shape;816;p20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817" name="Google Shape;817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9" name="Google Shape;819;p20"/>
          <p:cNvGrpSpPr/>
          <p:nvPr/>
        </p:nvGrpSpPr>
        <p:grpSpPr>
          <a:xfrm>
            <a:off x="517045" y="6359884"/>
            <a:ext cx="468771" cy="417869"/>
            <a:chOff x="725750" y="910150"/>
            <a:chExt cx="253025" cy="225550"/>
          </a:xfrm>
        </p:grpSpPr>
        <p:sp>
          <p:nvSpPr>
            <p:cNvPr id="820" name="Google Shape;820;p20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0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2" name="Google Shape;822;p20"/>
          <p:cNvGrpSpPr/>
          <p:nvPr/>
        </p:nvGrpSpPr>
        <p:grpSpPr>
          <a:xfrm>
            <a:off x="358667" y="3871301"/>
            <a:ext cx="364367" cy="392433"/>
            <a:chOff x="713250" y="2576650"/>
            <a:chExt cx="273275" cy="294325"/>
          </a:xfrm>
        </p:grpSpPr>
        <p:sp>
          <p:nvSpPr>
            <p:cNvPr id="823" name="Google Shape;823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5" name="Google Shape;825;p20"/>
          <p:cNvGrpSpPr/>
          <p:nvPr/>
        </p:nvGrpSpPr>
        <p:grpSpPr>
          <a:xfrm>
            <a:off x="11409957" y="120376"/>
            <a:ext cx="487449" cy="524997"/>
            <a:chOff x="713250" y="2576650"/>
            <a:chExt cx="273275" cy="294325"/>
          </a:xfrm>
        </p:grpSpPr>
        <p:sp>
          <p:nvSpPr>
            <p:cNvPr id="826" name="Google Shape;826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828;p20"/>
          <p:cNvGrpSpPr/>
          <p:nvPr/>
        </p:nvGrpSpPr>
        <p:grpSpPr>
          <a:xfrm>
            <a:off x="11238001" y="5323876"/>
            <a:ext cx="448753" cy="483360"/>
            <a:chOff x="713250" y="2576650"/>
            <a:chExt cx="273275" cy="294325"/>
          </a:xfrm>
        </p:grpSpPr>
        <p:sp>
          <p:nvSpPr>
            <p:cNvPr id="829" name="Google Shape;829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7727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30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1" name="Google Shape;1261;p30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62" name="Google Shape;1262;p3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63" name="Google Shape;1263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5" name="Google Shape;1265;p3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66" name="Google Shape;1266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8" name="Google Shape;1268;p30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1269" name="Google Shape;1269;p30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4" name="Google Shape;1274;p30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1275" name="Google Shape;1275;p30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80" name="Google Shape;1280;p30"/>
          <p:cNvGrpSpPr/>
          <p:nvPr/>
        </p:nvGrpSpPr>
        <p:grpSpPr>
          <a:xfrm rot="564530">
            <a:off x="9986949" y="130177"/>
            <a:ext cx="676120" cy="639601"/>
            <a:chOff x="1826475" y="2921600"/>
            <a:chExt cx="564700" cy="534200"/>
          </a:xfrm>
        </p:grpSpPr>
        <p:sp>
          <p:nvSpPr>
            <p:cNvPr id="1281" name="Google Shape;1281;p30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9982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31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31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89" name="Google Shape;1289;p31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90" name="Google Shape;1290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31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93" name="Google Shape;1293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5" name="Google Shape;1295;p31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1296" name="Google Shape;1296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8" name="Google Shape;1298;p31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1299" name="Google Shape;1299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01" name="Google Shape;1301;p31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1302" name="Google Shape;1302;p31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1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31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31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1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07" name="Google Shape;1307;p31"/>
          <p:cNvGrpSpPr/>
          <p:nvPr/>
        </p:nvGrpSpPr>
        <p:grpSpPr>
          <a:xfrm>
            <a:off x="11318401" y="3875701"/>
            <a:ext cx="364367" cy="392433"/>
            <a:chOff x="713250" y="2576650"/>
            <a:chExt cx="273275" cy="294325"/>
          </a:xfrm>
        </p:grpSpPr>
        <p:sp>
          <p:nvSpPr>
            <p:cNvPr id="1308" name="Google Shape;1308;p31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1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10" name="Google Shape;1310;p31"/>
          <p:cNvGrpSpPr/>
          <p:nvPr/>
        </p:nvGrpSpPr>
        <p:grpSpPr>
          <a:xfrm rot="415263">
            <a:off x="369607" y="2132029"/>
            <a:ext cx="468760" cy="460460"/>
            <a:chOff x="4636650" y="2847925"/>
            <a:chExt cx="351575" cy="345350"/>
          </a:xfrm>
        </p:grpSpPr>
        <p:sp>
          <p:nvSpPr>
            <p:cNvPr id="1311" name="Google Shape;1311;p31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1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1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1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1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16" name="Google Shape;1316;p31"/>
          <p:cNvGrpSpPr/>
          <p:nvPr/>
        </p:nvGrpSpPr>
        <p:grpSpPr>
          <a:xfrm>
            <a:off x="1056551" y="6099567"/>
            <a:ext cx="646167" cy="666733"/>
            <a:chOff x="3776725" y="489400"/>
            <a:chExt cx="484625" cy="500050"/>
          </a:xfrm>
        </p:grpSpPr>
        <p:sp>
          <p:nvSpPr>
            <p:cNvPr id="1317" name="Google Shape;1317;p31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1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1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1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1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210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278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470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898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5200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67994-7A66-4505-B86E-1271781CB355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8A693-B945-4E08-B047-5086FCE16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8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67994-7A66-4505-B86E-1271781CB355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8A693-B945-4E08-B047-5086FCE16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13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67994-7A66-4505-B86E-1271781CB355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8A693-B945-4E08-B047-5086FCE16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23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67994-7A66-4505-B86E-1271781CB355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8A693-B945-4E08-B047-5086FCE16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36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67994-7A66-4505-B86E-1271781CB355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8A693-B945-4E08-B047-5086FCE16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75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67994-7A66-4505-B86E-1271781CB355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8A693-B945-4E08-B047-5086FCE16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89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67994-7A66-4505-B86E-1271781CB355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8A693-B945-4E08-B047-5086FCE16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34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67994-7A66-4505-B86E-1271781CB355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8A693-B945-4E08-B047-5086FCE1649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2909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4300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12142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0440" y="0"/>
            <a:ext cx="1173607" cy="1161988"/>
          </a:xfrm>
          <a:prstGeom prst="rect">
            <a:avLst/>
          </a:prstGeom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E4E9569E-29A2-1C24-86B7-BF5D6AFBFEDB}"/>
              </a:ext>
            </a:extLst>
          </p:cNvPr>
          <p:cNvSpPr/>
          <p:nvPr/>
        </p:nvSpPr>
        <p:spPr>
          <a:xfrm rot="21540791">
            <a:off x="3647068" y="3145565"/>
            <a:ext cx="5606022" cy="1107996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lvl="0" algn="ctr"/>
            <a:r>
              <a:rPr lang="en-US" altLang="zh-CN" sz="1380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ea typeface="字魂27号-布丁体" panose="00000505000000000000" pitchFamily="2" charset="-122"/>
              </a:rPr>
              <a:t>CÔ GIÁO</a:t>
            </a:r>
            <a:endParaRPr lang="zh-CN" altLang="en-US" sz="13800"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rgbClr val="FF0066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#9Slide07 SVNZiclets" panose="02000603000000000000" pitchFamily="2" charset="0"/>
              <a:ea typeface="字魂27号-布丁体" panose="00000505000000000000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3541" y="3516103"/>
            <a:ext cx="4976948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en-US" sz="16600" b="1">
                <a:solidFill>
                  <a:srgbClr val="92D050"/>
                </a:solidFill>
                <a:latin typeface="#9Slide07 IcielAmerican Forkbal" pitchFamily="2" charset="0"/>
              </a:rPr>
              <a:t> </a:t>
            </a:r>
            <a:r>
              <a:rPr lang="en-US" sz="16600" b="1">
                <a:solidFill>
                  <a:srgbClr val="FF5050"/>
                </a:solidFill>
                <a:latin typeface="#9Slide05 SVNMaphylla" pitchFamily="2" charset="0"/>
              </a:rPr>
              <a:t>lớp em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504720" y="740190"/>
            <a:ext cx="2811440" cy="1105510"/>
            <a:chOff x="-856881" y="1091821"/>
            <a:chExt cx="2811440" cy="1105510"/>
          </a:xfrm>
        </p:grpSpPr>
        <p:sp>
          <p:nvSpPr>
            <p:cNvPr id="9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10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99422" y="196273"/>
            <a:ext cx="3103733" cy="769442"/>
            <a:chOff x="4907503" y="496677"/>
            <a:chExt cx="3103733" cy="769442"/>
          </a:xfrm>
        </p:grpSpPr>
        <p:sp>
          <p:nvSpPr>
            <p:cNvPr id="12" name="Rounded Rectangle 11"/>
            <p:cNvSpPr/>
            <p:nvPr/>
          </p:nvSpPr>
          <p:spPr>
            <a:xfrm>
              <a:off x="4907503" y="496678"/>
              <a:ext cx="2953607" cy="76944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75000"/>
                </a:schemeClr>
              </a:solidFill>
              <a:prstDash val="dash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75188" y="496677"/>
              <a:ext cx="27360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r>
                <a:rPr lang="en-US" sz="4400">
                  <a:solidFill>
                    <a:srgbClr val="FFC000"/>
                  </a:solidFill>
                  <a:latin typeface="UVN Binh Duong" pitchFamily="2" charset="0"/>
                </a:rPr>
                <a:t>TUẦN 5</a:t>
              </a:r>
              <a:endParaRPr lang="en-US" sz="4400" dirty="0">
                <a:solidFill>
                  <a:srgbClr val="FFC000"/>
                </a:solidFill>
                <a:latin typeface="UVN Binh Duong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71532" y="772320"/>
            <a:ext cx="2437237" cy="1117339"/>
            <a:chOff x="4943350" y="1452919"/>
            <a:chExt cx="2437237" cy="1117339"/>
          </a:xfrm>
        </p:grpSpPr>
        <p:sp>
          <p:nvSpPr>
            <p:cNvPr id="15" name="TextBox 14"/>
            <p:cNvSpPr txBox="1"/>
            <p:nvPr/>
          </p:nvSpPr>
          <p:spPr>
            <a:xfrm>
              <a:off x="4951288" y="1452919"/>
              <a:ext cx="24292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>
                  <a:ln w="130175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Bài 9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43350" y="1462262"/>
              <a:ext cx="24292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Bài 9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01D23B3-D50D-2617-6074-7D84FB245402}"/>
              </a:ext>
            </a:extLst>
          </p:cNvPr>
          <p:cNvSpPr txBox="1"/>
          <p:nvPr/>
        </p:nvSpPr>
        <p:spPr>
          <a:xfrm>
            <a:off x="7066658" y="5648991"/>
            <a:ext cx="3273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SVN-Cookies" panose="02040603050506020204" pitchFamily="18" charset="0"/>
              </a:rPr>
              <a:t>(Tiết 1, 2)</a:t>
            </a:r>
            <a:endParaRPr lang="en-US" sz="3600" dirty="0">
              <a:latin typeface="SVN-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49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78;p32">
            <a:extLst>
              <a:ext uri="{FF2B5EF4-FFF2-40B4-BE49-F238E27FC236}">
                <a16:creationId xmlns:a16="http://schemas.microsoft.com/office/drawing/2014/main" id="{9FDCAA96-E805-EE39-BE25-0D47C5440F46}"/>
              </a:ext>
            </a:extLst>
          </p:cNvPr>
          <p:cNvGrpSpPr/>
          <p:nvPr/>
        </p:nvGrpSpPr>
        <p:grpSpPr>
          <a:xfrm>
            <a:off x="937587" y="1258525"/>
            <a:ext cx="8398917" cy="3759856"/>
            <a:chOff x="603225" y="2182575"/>
            <a:chExt cx="2577800" cy="42445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" name="Google Shape;379;p32">
              <a:extLst>
                <a:ext uri="{FF2B5EF4-FFF2-40B4-BE49-F238E27FC236}">
                  <a16:creationId xmlns:a16="http://schemas.microsoft.com/office/drawing/2014/main" id="{8F0048B8-93A1-CDBF-721F-BDA2E7FE15B8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S Blonde Script" panose="03000503000000000000" pitchFamily="65" charset="0"/>
                <a:cs typeface="Arial"/>
                <a:sym typeface="Arial"/>
              </a:endParaRPr>
            </a:p>
          </p:txBody>
        </p:sp>
        <p:sp>
          <p:nvSpPr>
            <p:cNvPr id="5" name="Google Shape;380;p32">
              <a:extLst>
                <a:ext uri="{FF2B5EF4-FFF2-40B4-BE49-F238E27FC236}">
                  <a16:creationId xmlns:a16="http://schemas.microsoft.com/office/drawing/2014/main" id="{B4AFAB4B-74EF-8900-87AB-BEFE64224F2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S Blonde Script" panose="03000503000000000000" pitchFamily="65" charset="0"/>
                <a:cs typeface="Arial"/>
                <a:sym typeface="Arial"/>
              </a:endParaRPr>
            </a:p>
          </p:txBody>
        </p:sp>
        <p:sp>
          <p:nvSpPr>
            <p:cNvPr id="6" name="Google Shape;381;p32">
              <a:extLst>
                <a:ext uri="{FF2B5EF4-FFF2-40B4-BE49-F238E27FC236}">
                  <a16:creationId xmlns:a16="http://schemas.microsoft.com/office/drawing/2014/main" id="{BD3CEDCB-76C0-5BBC-A032-4907839A5CC6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S Blonde Script" panose="03000503000000000000" pitchFamily="65" charset="0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6503D2D-B6DF-58AD-C52E-8E36FBD4B906}"/>
              </a:ext>
            </a:extLst>
          </p:cNvPr>
          <p:cNvSpPr txBox="1"/>
          <p:nvPr/>
        </p:nvSpPr>
        <p:spPr>
          <a:xfrm>
            <a:off x="2342630" y="1386618"/>
            <a:ext cx="571854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err="1">
                <a:ln w="19050"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#9Slide05 FS Blonde Script" panose="03000503000000000000" pitchFamily="65" charset="0"/>
              </a:rPr>
              <a:t>Luyện</a:t>
            </a:r>
            <a:r>
              <a:rPr lang="en-US" sz="11500" b="1">
                <a:ln w="19050"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#9Slide05 FS Blonde Script" panose="03000503000000000000" pitchFamily="65" charset="0"/>
              </a:rPr>
              <a:t> đọc theo khổ</a:t>
            </a:r>
            <a:endParaRPr kumimoji="0" lang="en-US" sz="11500" b="1" i="0" u="none" strike="noStrike" kern="1200" cap="none" spc="0" normalizeH="0" baseline="0" noProof="0" dirty="0">
              <a:ln w="19050">
                <a:solidFill>
                  <a:schemeClr val="bg1">
                    <a:lumMod val="10000"/>
                  </a:schemeClr>
                </a:solidFill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#9Slide05 FS Blonde Script" panose="03000503000000000000" pitchFamily="65" charset="0"/>
            </a:endParaRPr>
          </a:p>
        </p:txBody>
      </p:sp>
      <p:grpSp>
        <p:nvGrpSpPr>
          <p:cNvPr id="8" name="Google Shape;1461;p39">
            <a:extLst>
              <a:ext uri="{FF2B5EF4-FFF2-40B4-BE49-F238E27FC236}">
                <a16:creationId xmlns:a16="http://schemas.microsoft.com/office/drawing/2014/main" id="{6499AFA5-8E1D-B1C8-A734-B042B86F14F6}"/>
              </a:ext>
            </a:extLst>
          </p:cNvPr>
          <p:cNvGrpSpPr/>
          <p:nvPr/>
        </p:nvGrpSpPr>
        <p:grpSpPr>
          <a:xfrm>
            <a:off x="0" y="4693653"/>
            <a:ext cx="2664048" cy="1681879"/>
            <a:chOff x="6096075" y="734650"/>
            <a:chExt cx="709025" cy="447625"/>
          </a:xfrm>
        </p:grpSpPr>
        <p:sp>
          <p:nvSpPr>
            <p:cNvPr id="9" name="Google Shape;1462;p39">
              <a:extLst>
                <a:ext uri="{FF2B5EF4-FFF2-40B4-BE49-F238E27FC236}">
                  <a16:creationId xmlns:a16="http://schemas.microsoft.com/office/drawing/2014/main" id="{7858F050-20C4-0C77-13EE-D956C5403614}"/>
                </a:ext>
              </a:extLst>
            </p:cNvPr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63;p39">
              <a:extLst>
                <a:ext uri="{FF2B5EF4-FFF2-40B4-BE49-F238E27FC236}">
                  <a16:creationId xmlns:a16="http://schemas.microsoft.com/office/drawing/2014/main" id="{199EE82F-62F5-B740-FF2A-C2ECFE5CC955}"/>
                </a:ext>
              </a:extLst>
            </p:cNvPr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464;p39">
              <a:extLst>
                <a:ext uri="{FF2B5EF4-FFF2-40B4-BE49-F238E27FC236}">
                  <a16:creationId xmlns:a16="http://schemas.microsoft.com/office/drawing/2014/main" id="{FF18D683-33CB-8482-911D-02B6DC6ACA73}"/>
                </a:ext>
              </a:extLst>
            </p:cNvPr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465;p39">
              <a:extLst>
                <a:ext uri="{FF2B5EF4-FFF2-40B4-BE49-F238E27FC236}">
                  <a16:creationId xmlns:a16="http://schemas.microsoft.com/office/drawing/2014/main" id="{F598C01A-4434-607F-210D-64F8651FE4C1}"/>
                </a:ext>
              </a:extLst>
            </p:cNvPr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66;p39">
              <a:extLst>
                <a:ext uri="{FF2B5EF4-FFF2-40B4-BE49-F238E27FC236}">
                  <a16:creationId xmlns:a16="http://schemas.microsoft.com/office/drawing/2014/main" id="{F7641542-DF81-04F3-0F6F-3B035152FD16}"/>
                </a:ext>
              </a:extLst>
            </p:cNvPr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61604" y="2149641"/>
            <a:ext cx="6360337" cy="508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2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;p7">
            <a:extLst>
              <a:ext uri="{FF2B5EF4-FFF2-40B4-BE49-F238E27FC236}">
                <a16:creationId xmlns:a16="http://schemas.microsoft.com/office/drawing/2014/main" id="{0E4FDA61-CF4C-E6E9-2F84-68087F73414B}"/>
              </a:ext>
            </a:extLst>
          </p:cNvPr>
          <p:cNvSpPr/>
          <p:nvPr/>
        </p:nvSpPr>
        <p:spPr>
          <a:xfrm>
            <a:off x="312852" y="262172"/>
            <a:ext cx="11478095" cy="6395301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3760251" y="377229"/>
            <a:ext cx="38956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6209" y="1358085"/>
            <a:ext cx="61280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80069" y="1397719"/>
            <a:ext cx="55294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 điểm mười cô </a:t>
            </a:r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cho.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23747" y="3481139"/>
            <a:ext cx="376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7" name="Google Shape;1461;p39">
            <a:extLst>
              <a:ext uri="{FF2B5EF4-FFF2-40B4-BE49-F238E27FC236}">
                <a16:creationId xmlns:a16="http://schemas.microsoft.com/office/drawing/2014/main" id="{BEF85BAC-C65F-7CA0-7BD5-374352F137DE}"/>
              </a:ext>
            </a:extLst>
          </p:cNvPr>
          <p:cNvGrpSpPr/>
          <p:nvPr/>
        </p:nvGrpSpPr>
        <p:grpSpPr>
          <a:xfrm>
            <a:off x="-24134" y="38064"/>
            <a:ext cx="1715099" cy="1181381"/>
            <a:chOff x="6096075" y="734650"/>
            <a:chExt cx="709025" cy="447625"/>
          </a:xfrm>
        </p:grpSpPr>
        <p:sp>
          <p:nvSpPr>
            <p:cNvPr id="8" name="Google Shape;1462;p39">
              <a:extLst>
                <a:ext uri="{FF2B5EF4-FFF2-40B4-BE49-F238E27FC236}">
                  <a16:creationId xmlns:a16="http://schemas.microsoft.com/office/drawing/2014/main" id="{CDA0B114-FBCF-5BB3-DF30-104C9FE6D744}"/>
                </a:ext>
              </a:extLst>
            </p:cNvPr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63;p39">
              <a:extLst>
                <a:ext uri="{FF2B5EF4-FFF2-40B4-BE49-F238E27FC236}">
                  <a16:creationId xmlns:a16="http://schemas.microsoft.com/office/drawing/2014/main" id="{724B3C9E-5701-7784-0EDB-72353879C5A9}"/>
                </a:ext>
              </a:extLst>
            </p:cNvPr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64;p39">
              <a:extLst>
                <a:ext uri="{FF2B5EF4-FFF2-40B4-BE49-F238E27FC236}">
                  <a16:creationId xmlns:a16="http://schemas.microsoft.com/office/drawing/2014/main" id="{A01FEB9E-A552-3018-0D1C-17BB269DA6B4}"/>
                </a:ext>
              </a:extLst>
            </p:cNvPr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465;p39">
              <a:extLst>
                <a:ext uri="{FF2B5EF4-FFF2-40B4-BE49-F238E27FC236}">
                  <a16:creationId xmlns:a16="http://schemas.microsoft.com/office/drawing/2014/main" id="{F3FD3C19-4CAC-85E0-8A8D-700FA7C34049}"/>
                </a:ext>
              </a:extLst>
            </p:cNvPr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466;p39">
              <a:extLst>
                <a:ext uri="{FF2B5EF4-FFF2-40B4-BE49-F238E27FC236}">
                  <a16:creationId xmlns:a16="http://schemas.microsoft.com/office/drawing/2014/main" id="{2BBB3841-8B6A-0E31-B59D-776FFBBD1C00}"/>
                </a:ext>
              </a:extLst>
            </p:cNvPr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471;p39">
            <a:extLst>
              <a:ext uri="{FF2B5EF4-FFF2-40B4-BE49-F238E27FC236}">
                <a16:creationId xmlns:a16="http://schemas.microsoft.com/office/drawing/2014/main" id="{22280C46-3F46-76B1-E317-70733C206881}"/>
              </a:ext>
            </a:extLst>
          </p:cNvPr>
          <p:cNvGrpSpPr/>
          <p:nvPr/>
        </p:nvGrpSpPr>
        <p:grpSpPr>
          <a:xfrm>
            <a:off x="9157323" y="419897"/>
            <a:ext cx="739983" cy="700069"/>
            <a:chOff x="1826475" y="2921600"/>
            <a:chExt cx="564700" cy="534200"/>
          </a:xfrm>
        </p:grpSpPr>
        <p:sp>
          <p:nvSpPr>
            <p:cNvPr id="14" name="Google Shape;1472;p39">
              <a:extLst>
                <a:ext uri="{FF2B5EF4-FFF2-40B4-BE49-F238E27FC236}">
                  <a16:creationId xmlns:a16="http://schemas.microsoft.com/office/drawing/2014/main" id="{FD34198C-5F7B-4DDA-EFEE-4798D600C745}"/>
                </a:ext>
              </a:extLst>
            </p:cNvPr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73;p39">
              <a:extLst>
                <a:ext uri="{FF2B5EF4-FFF2-40B4-BE49-F238E27FC236}">
                  <a16:creationId xmlns:a16="http://schemas.microsoft.com/office/drawing/2014/main" id="{3B2489F3-4B6C-346A-FF46-101712CE207F}"/>
                </a:ext>
              </a:extLst>
            </p:cNvPr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74;p39">
              <a:extLst>
                <a:ext uri="{FF2B5EF4-FFF2-40B4-BE49-F238E27FC236}">
                  <a16:creationId xmlns:a16="http://schemas.microsoft.com/office/drawing/2014/main" id="{B885A9E3-3F97-89CF-0D94-3D67C6C6D93B}"/>
                </a:ext>
              </a:extLst>
            </p:cNvPr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75;p39">
              <a:extLst>
                <a:ext uri="{FF2B5EF4-FFF2-40B4-BE49-F238E27FC236}">
                  <a16:creationId xmlns:a16="http://schemas.microsoft.com/office/drawing/2014/main" id="{C5CCD86C-6A8F-DCDB-A175-1AE35135FAB9}"/>
                </a:ext>
              </a:extLst>
            </p:cNvPr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76;p39">
              <a:extLst>
                <a:ext uri="{FF2B5EF4-FFF2-40B4-BE49-F238E27FC236}">
                  <a16:creationId xmlns:a16="http://schemas.microsoft.com/office/drawing/2014/main" id="{4264F542-35AE-2F70-B7E7-2D5DF694308A}"/>
                </a:ext>
              </a:extLst>
            </p:cNvPr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7650" y="3499456"/>
            <a:ext cx="6364057" cy="393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4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83;p40"/>
          <p:cNvSpPr txBox="1">
            <a:spLocks/>
          </p:cNvSpPr>
          <p:nvPr/>
        </p:nvSpPr>
        <p:spPr>
          <a:xfrm>
            <a:off x="3393809" y="363845"/>
            <a:ext cx="7704000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 b="1" kern="0">
                <a:latin typeface="#9Slide07 SVNCinnamoncake" panose="02000000000000000000" pitchFamily="2" charset="0"/>
              </a:rPr>
              <a:t>LUYỆN ĐỌC TỪ KHÓ</a:t>
            </a:r>
            <a:endParaRPr lang="en-US" sz="4800" b="1" kern="0" dirty="0">
              <a:latin typeface="#9Slide07 SVNCinnamoncake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AC6166-8302-4D1F-E814-41EA695AB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66801" y="2438400"/>
            <a:ext cx="5231886" cy="4730940"/>
          </a:xfrm>
          <a:prstGeom prst="rect">
            <a:avLst/>
          </a:prstGeom>
        </p:spPr>
      </p:pic>
      <p:sp>
        <p:nvSpPr>
          <p:cNvPr id="7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2965907" y="2202089"/>
            <a:ext cx="1890704" cy="853202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UTM Avo" panose="02040603050506020204" pitchFamily="18" charset="0"/>
              </a:rPr>
              <a:t>n</a:t>
            </a:r>
            <a:r>
              <a:rPr lang="en-US" sz="360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ào</a:t>
            </a:r>
            <a:endParaRPr sz="36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Google Shape;276;p7">
            <a:extLst>
              <a:ext uri="{FF2B5EF4-FFF2-40B4-BE49-F238E27FC236}">
                <a16:creationId xmlns:a16="http://schemas.microsoft.com/office/drawing/2014/main" id="{38695F55-1A42-395C-FFB3-C83F32D38AD5}"/>
              </a:ext>
            </a:extLst>
          </p:cNvPr>
          <p:cNvSpPr/>
          <p:nvPr/>
        </p:nvSpPr>
        <p:spPr>
          <a:xfrm>
            <a:off x="6220027" y="2101644"/>
            <a:ext cx="1711895" cy="853202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>
                <a:latin typeface="UTM Avo" panose="02040603050506020204" pitchFamily="18" charset="0"/>
              </a:rPr>
              <a:t>l</a:t>
            </a:r>
            <a:r>
              <a:rPr lang="en-US" sz="360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ớp</a:t>
            </a:r>
            <a:endParaRPr sz="36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3392627" y="3376271"/>
            <a:ext cx="2721822" cy="853202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mỉm cười</a:t>
            </a:r>
            <a:endParaRPr sz="36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7342061" y="3376271"/>
            <a:ext cx="1890704" cy="853202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>
                <a:latin typeface="UTM Avo" panose="02040603050506020204" pitchFamily="18" charset="0"/>
              </a:rPr>
              <a:t>n</a:t>
            </a:r>
            <a:r>
              <a:rPr lang="en-US" sz="360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ắng</a:t>
            </a:r>
            <a:endParaRPr sz="36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4753538" y="4769752"/>
            <a:ext cx="1711699" cy="853202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>
                <a:latin typeface="UTM Avo" panose="02040603050506020204" pitchFamily="18" charset="0"/>
              </a:rPr>
              <a:t>v</a:t>
            </a:r>
            <a:r>
              <a:rPr lang="en-US" sz="360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iết</a:t>
            </a:r>
            <a:endParaRPr sz="36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8376915" y="4746235"/>
            <a:ext cx="1711699" cy="853202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>
                <a:latin typeface="UTM Avo" panose="02040603050506020204" pitchFamily="18" charset="0"/>
              </a:rPr>
              <a:t>v</a:t>
            </a:r>
            <a:r>
              <a:rPr lang="en-US" sz="360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ào</a:t>
            </a:r>
            <a:endParaRPr sz="36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86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78;p32">
            <a:extLst>
              <a:ext uri="{FF2B5EF4-FFF2-40B4-BE49-F238E27FC236}">
                <a16:creationId xmlns:a16="http://schemas.microsoft.com/office/drawing/2014/main" id="{9FDCAA96-E805-EE39-BE25-0D47C5440F46}"/>
              </a:ext>
            </a:extLst>
          </p:cNvPr>
          <p:cNvGrpSpPr/>
          <p:nvPr/>
        </p:nvGrpSpPr>
        <p:grpSpPr>
          <a:xfrm>
            <a:off x="937587" y="1258525"/>
            <a:ext cx="8398917" cy="3759856"/>
            <a:chOff x="603225" y="2182575"/>
            <a:chExt cx="2577800" cy="42445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" name="Google Shape;379;p32">
              <a:extLst>
                <a:ext uri="{FF2B5EF4-FFF2-40B4-BE49-F238E27FC236}">
                  <a16:creationId xmlns:a16="http://schemas.microsoft.com/office/drawing/2014/main" id="{8F0048B8-93A1-CDBF-721F-BDA2E7FE15B8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S Blonde Script" panose="03000503000000000000" pitchFamily="65" charset="0"/>
                <a:cs typeface="Arial"/>
                <a:sym typeface="Arial"/>
              </a:endParaRPr>
            </a:p>
          </p:txBody>
        </p:sp>
        <p:sp>
          <p:nvSpPr>
            <p:cNvPr id="5" name="Google Shape;380;p32">
              <a:extLst>
                <a:ext uri="{FF2B5EF4-FFF2-40B4-BE49-F238E27FC236}">
                  <a16:creationId xmlns:a16="http://schemas.microsoft.com/office/drawing/2014/main" id="{B4AFAB4B-74EF-8900-87AB-BEFE64224F2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S Blonde Script" panose="03000503000000000000" pitchFamily="65" charset="0"/>
                <a:cs typeface="Arial"/>
                <a:sym typeface="Arial"/>
              </a:endParaRPr>
            </a:p>
          </p:txBody>
        </p:sp>
        <p:sp>
          <p:nvSpPr>
            <p:cNvPr id="6" name="Google Shape;381;p32">
              <a:extLst>
                <a:ext uri="{FF2B5EF4-FFF2-40B4-BE49-F238E27FC236}">
                  <a16:creationId xmlns:a16="http://schemas.microsoft.com/office/drawing/2014/main" id="{BD3CEDCB-76C0-5BBC-A032-4907839A5CC6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S Blonde Script" panose="03000503000000000000" pitchFamily="65" charset="0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6503D2D-B6DF-58AD-C52E-8E36FBD4B906}"/>
              </a:ext>
            </a:extLst>
          </p:cNvPr>
          <p:cNvSpPr txBox="1"/>
          <p:nvPr/>
        </p:nvSpPr>
        <p:spPr>
          <a:xfrm>
            <a:off x="2177273" y="1258525"/>
            <a:ext cx="613567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>
                <a:ln w="28575"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#9Slide05 FS Blonde Script" panose="03000503000000000000" pitchFamily="65" charset="0"/>
              </a:rPr>
              <a:t>Tìm hiểu bài</a:t>
            </a:r>
            <a:endParaRPr kumimoji="0" lang="en-US" sz="13800" b="1" i="0" u="none" strike="noStrike" kern="1200" cap="none" spc="0" normalizeH="0" baseline="0" noProof="0" dirty="0">
              <a:ln w="28575">
                <a:solidFill>
                  <a:schemeClr val="bg1">
                    <a:lumMod val="10000"/>
                  </a:schemeClr>
                </a:solidFill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#9Slide05 FS Blonde Script" panose="03000503000000000000" pitchFamily="65" charset="0"/>
            </a:endParaRPr>
          </a:p>
        </p:txBody>
      </p:sp>
      <p:grpSp>
        <p:nvGrpSpPr>
          <p:cNvPr id="8" name="Google Shape;1461;p39">
            <a:extLst>
              <a:ext uri="{FF2B5EF4-FFF2-40B4-BE49-F238E27FC236}">
                <a16:creationId xmlns:a16="http://schemas.microsoft.com/office/drawing/2014/main" id="{6499AFA5-8E1D-B1C8-A734-B042B86F14F6}"/>
              </a:ext>
            </a:extLst>
          </p:cNvPr>
          <p:cNvGrpSpPr/>
          <p:nvPr/>
        </p:nvGrpSpPr>
        <p:grpSpPr>
          <a:xfrm>
            <a:off x="0" y="4693653"/>
            <a:ext cx="2664048" cy="1681879"/>
            <a:chOff x="6096075" y="734650"/>
            <a:chExt cx="709025" cy="447625"/>
          </a:xfrm>
        </p:grpSpPr>
        <p:sp>
          <p:nvSpPr>
            <p:cNvPr id="9" name="Google Shape;1462;p39">
              <a:extLst>
                <a:ext uri="{FF2B5EF4-FFF2-40B4-BE49-F238E27FC236}">
                  <a16:creationId xmlns:a16="http://schemas.microsoft.com/office/drawing/2014/main" id="{7858F050-20C4-0C77-13EE-D956C5403614}"/>
                </a:ext>
              </a:extLst>
            </p:cNvPr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63;p39">
              <a:extLst>
                <a:ext uri="{FF2B5EF4-FFF2-40B4-BE49-F238E27FC236}">
                  <a16:creationId xmlns:a16="http://schemas.microsoft.com/office/drawing/2014/main" id="{199EE82F-62F5-B740-FF2A-C2ECFE5CC955}"/>
                </a:ext>
              </a:extLst>
            </p:cNvPr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464;p39">
              <a:extLst>
                <a:ext uri="{FF2B5EF4-FFF2-40B4-BE49-F238E27FC236}">
                  <a16:creationId xmlns:a16="http://schemas.microsoft.com/office/drawing/2014/main" id="{FF18D683-33CB-8482-911D-02B6DC6ACA73}"/>
                </a:ext>
              </a:extLst>
            </p:cNvPr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465;p39">
              <a:extLst>
                <a:ext uri="{FF2B5EF4-FFF2-40B4-BE49-F238E27FC236}">
                  <a16:creationId xmlns:a16="http://schemas.microsoft.com/office/drawing/2014/main" id="{F598C01A-4434-607F-210D-64F8651FE4C1}"/>
                </a:ext>
              </a:extLst>
            </p:cNvPr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66;p39">
              <a:extLst>
                <a:ext uri="{FF2B5EF4-FFF2-40B4-BE49-F238E27FC236}">
                  <a16:creationId xmlns:a16="http://schemas.microsoft.com/office/drawing/2014/main" id="{F7641542-DF81-04F3-0F6F-3B035152FD16}"/>
                </a:ext>
              </a:extLst>
            </p:cNvPr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4797" y="2196419"/>
            <a:ext cx="6360337" cy="508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673793" y="1542465"/>
            <a:ext cx="10780269" cy="4780395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276;p7">
            <a:extLst>
              <a:ext uri="{FF2B5EF4-FFF2-40B4-BE49-F238E27FC236}">
                <a16:creationId xmlns:a16="http://schemas.microsoft.com/office/drawing/2014/main" id="{6F4D846A-5776-7BFB-1524-2E828C35F298}"/>
              </a:ext>
            </a:extLst>
          </p:cNvPr>
          <p:cNvSpPr/>
          <p:nvPr/>
        </p:nvSpPr>
        <p:spPr>
          <a:xfrm>
            <a:off x="1982591" y="51638"/>
            <a:ext cx="8404963" cy="1490827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483;p40"/>
          <p:cNvSpPr txBox="1">
            <a:spLocks/>
          </p:cNvSpPr>
          <p:nvPr/>
        </p:nvSpPr>
        <p:spPr>
          <a:xfrm>
            <a:off x="3335083" y="180157"/>
            <a:ext cx="6996030" cy="844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600" kern="0">
                <a:latin typeface="#9Slide07 SVNCinnamoncake" panose="02000000000000000000" pitchFamily="2" charset="0"/>
              </a:rPr>
              <a:t>TÌM HIỂU BÀI</a:t>
            </a:r>
            <a:endParaRPr lang="en-US" sz="6600" kern="0" dirty="0">
              <a:latin typeface="#9Slide07 SVNCinnamoncake" panose="02000000000000000000" pitchFamily="2" charset="0"/>
            </a:endParaRPr>
          </a:p>
        </p:txBody>
      </p:sp>
      <p:sp>
        <p:nvSpPr>
          <p:cNvPr id="7" name="Speech Bubble: Rectangle with Corners Rounded 5">
            <a:extLst>
              <a:ext uri="{FF2B5EF4-FFF2-40B4-BE49-F238E27FC236}">
                <a16:creationId xmlns:a16="http://schemas.microsoft.com/office/drawing/2014/main" id="{4AF854DA-1396-4DA1-AEAD-B4E6DADE5AEE}"/>
              </a:ext>
            </a:extLst>
          </p:cNvPr>
          <p:cNvSpPr/>
          <p:nvPr/>
        </p:nvSpPr>
        <p:spPr>
          <a:xfrm>
            <a:off x="3726494" y="2711116"/>
            <a:ext cx="6957548" cy="2715528"/>
          </a:xfrm>
          <a:prstGeom prst="wedgeRoundRectCallout">
            <a:avLst>
              <a:gd name="adj1" fmla="val -61712"/>
              <a:gd name="adj2" fmla="val 35406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Hãy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thảo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luận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theo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nhóm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đôi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trả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lời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4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hỏi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nhé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578" y="1898285"/>
            <a:ext cx="6360337" cy="508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4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484;p40"/>
          <p:cNvGrpSpPr/>
          <p:nvPr/>
        </p:nvGrpSpPr>
        <p:grpSpPr>
          <a:xfrm rot="-899952">
            <a:off x="11018884" y="2254035"/>
            <a:ext cx="1203718" cy="1111891"/>
            <a:chOff x="3776725" y="489400"/>
            <a:chExt cx="484625" cy="500050"/>
          </a:xfrm>
        </p:grpSpPr>
        <p:sp>
          <p:nvSpPr>
            <p:cNvPr id="3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1484;p40">
            <a:extLst>
              <a:ext uri="{FF2B5EF4-FFF2-40B4-BE49-F238E27FC236}">
                <a16:creationId xmlns:a16="http://schemas.microsoft.com/office/drawing/2014/main" id="{20A31AF5-33C4-1429-F40D-04D5786D07F4}"/>
              </a:ext>
            </a:extLst>
          </p:cNvPr>
          <p:cNvGrpSpPr/>
          <p:nvPr/>
        </p:nvGrpSpPr>
        <p:grpSpPr>
          <a:xfrm rot="-899952">
            <a:off x="9650476" y="-35339"/>
            <a:ext cx="2191361" cy="2282467"/>
            <a:chOff x="3776725" y="489400"/>
            <a:chExt cx="484625" cy="500050"/>
          </a:xfrm>
        </p:grpSpPr>
        <p:sp>
          <p:nvSpPr>
            <p:cNvPr id="9" name="Google Shape;1485;p40">
              <a:extLst>
                <a:ext uri="{FF2B5EF4-FFF2-40B4-BE49-F238E27FC236}">
                  <a16:creationId xmlns:a16="http://schemas.microsoft.com/office/drawing/2014/main" id="{F458A687-9C26-C661-94D9-9265183F934C}"/>
                </a:ext>
              </a:extLst>
            </p:cNvPr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86;p40">
              <a:extLst>
                <a:ext uri="{FF2B5EF4-FFF2-40B4-BE49-F238E27FC236}">
                  <a16:creationId xmlns:a16="http://schemas.microsoft.com/office/drawing/2014/main" id="{23F96E12-CF9B-E478-096B-8C19682FEA1C}"/>
                </a:ext>
              </a:extLst>
            </p:cNvPr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487;p40">
              <a:extLst>
                <a:ext uri="{FF2B5EF4-FFF2-40B4-BE49-F238E27FC236}">
                  <a16:creationId xmlns:a16="http://schemas.microsoft.com/office/drawing/2014/main" id="{AA73C233-3622-8CE5-0127-803920B40199}"/>
                </a:ext>
              </a:extLst>
            </p:cNvPr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488;p40">
              <a:extLst>
                <a:ext uri="{FF2B5EF4-FFF2-40B4-BE49-F238E27FC236}">
                  <a16:creationId xmlns:a16="http://schemas.microsoft.com/office/drawing/2014/main" id="{F86F2CB1-C96D-3F87-F1EA-0ABC95CC2B27}"/>
                </a:ext>
              </a:extLst>
            </p:cNvPr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89;p40">
              <a:extLst>
                <a:ext uri="{FF2B5EF4-FFF2-40B4-BE49-F238E27FC236}">
                  <a16:creationId xmlns:a16="http://schemas.microsoft.com/office/drawing/2014/main" id="{5B8969E7-950A-C6AC-69EB-2EE207F726BC}"/>
                </a:ext>
              </a:extLst>
            </p:cNvPr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926941" y="150074"/>
            <a:ext cx="9776375" cy="2759118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059916-98BD-6D1B-C3F3-6FD36B3CB786}"/>
              </a:ext>
            </a:extLst>
          </p:cNvPr>
          <p:cNvSpPr txBox="1"/>
          <p:nvPr/>
        </p:nvSpPr>
        <p:spPr>
          <a:xfrm>
            <a:off x="1568271" y="670661"/>
            <a:ext cx="883643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1</a:t>
            </a:r>
            <a:r>
              <a:rPr lang="en-US" sz="440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: Cô giáo đáp lại lời chào của học sinh như thế nào?</a:t>
            </a:r>
            <a:endParaRPr lang="en-US" sz="4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16" name="Google Shape;1461;p39">
            <a:extLst>
              <a:ext uri="{FF2B5EF4-FFF2-40B4-BE49-F238E27FC236}">
                <a16:creationId xmlns:a16="http://schemas.microsoft.com/office/drawing/2014/main" id="{674A0FC9-D594-F12B-B8CE-EDA83A1674B4}"/>
              </a:ext>
            </a:extLst>
          </p:cNvPr>
          <p:cNvGrpSpPr/>
          <p:nvPr/>
        </p:nvGrpSpPr>
        <p:grpSpPr>
          <a:xfrm>
            <a:off x="-190499" y="1452101"/>
            <a:ext cx="2624098" cy="1991287"/>
            <a:chOff x="6096075" y="734650"/>
            <a:chExt cx="709025" cy="447625"/>
          </a:xfrm>
        </p:grpSpPr>
        <p:sp>
          <p:nvSpPr>
            <p:cNvPr id="17" name="Google Shape;1462;p39">
              <a:extLst>
                <a:ext uri="{FF2B5EF4-FFF2-40B4-BE49-F238E27FC236}">
                  <a16:creationId xmlns:a16="http://schemas.microsoft.com/office/drawing/2014/main" id="{3D8B3358-6131-F33C-5E3C-D01286D96BE6}"/>
                </a:ext>
              </a:extLst>
            </p:cNvPr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63;p39">
              <a:extLst>
                <a:ext uri="{FF2B5EF4-FFF2-40B4-BE49-F238E27FC236}">
                  <a16:creationId xmlns:a16="http://schemas.microsoft.com/office/drawing/2014/main" id="{AD36F8C9-8B74-FE99-E3A5-ECF3CCABC39D}"/>
                </a:ext>
              </a:extLst>
            </p:cNvPr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64;p39">
              <a:extLst>
                <a:ext uri="{FF2B5EF4-FFF2-40B4-BE49-F238E27FC236}">
                  <a16:creationId xmlns:a16="http://schemas.microsoft.com/office/drawing/2014/main" id="{D4A0FA4A-F79A-9A46-99C9-A2567799D38D}"/>
                </a:ext>
              </a:extLst>
            </p:cNvPr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65;p39">
              <a:extLst>
                <a:ext uri="{FF2B5EF4-FFF2-40B4-BE49-F238E27FC236}">
                  <a16:creationId xmlns:a16="http://schemas.microsoft.com/office/drawing/2014/main" id="{189587AB-AE69-0681-C277-6BE251AB18F4}"/>
                </a:ext>
              </a:extLst>
            </p:cNvPr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66;p39">
              <a:extLst>
                <a:ext uri="{FF2B5EF4-FFF2-40B4-BE49-F238E27FC236}">
                  <a16:creationId xmlns:a16="http://schemas.microsoft.com/office/drawing/2014/main" id="{780708A9-AC83-03A9-4A8A-A0B6F1CD8630}"/>
                </a:ext>
              </a:extLst>
            </p:cNvPr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937" y="2572368"/>
            <a:ext cx="5812786" cy="4650006"/>
          </a:xfrm>
          <a:prstGeom prst="rect">
            <a:avLst/>
          </a:prstGeom>
        </p:spPr>
      </p:pic>
      <p:sp>
        <p:nvSpPr>
          <p:cNvPr id="23" name="Speech Bubble: Rectangle with Corners Rounded 5">
            <a:extLst>
              <a:ext uri="{FF2B5EF4-FFF2-40B4-BE49-F238E27FC236}">
                <a16:creationId xmlns:a16="http://schemas.microsoft.com/office/drawing/2014/main" id="{4AF854DA-1396-4DA1-AEAD-B4E6DADE5AEE}"/>
              </a:ext>
            </a:extLst>
          </p:cNvPr>
          <p:cNvSpPr/>
          <p:nvPr/>
        </p:nvSpPr>
        <p:spPr>
          <a:xfrm>
            <a:off x="3620806" y="3320602"/>
            <a:ext cx="7334065" cy="3084936"/>
          </a:xfrm>
          <a:prstGeom prst="wedgeRoundRectCallout">
            <a:avLst>
              <a:gd name="adj1" fmla="val -58945"/>
              <a:gd name="adj2" fmla="val 6459"/>
              <a:gd name="adj3" fmla="val 16667"/>
            </a:avLst>
          </a:prstGeom>
          <a:solidFill>
            <a:srgbClr val="4285F4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 giáo đáp lại lời chào của các bạn nhỏ bằng cách mỉm cười thật tươi.</a:t>
            </a:r>
            <a:endParaRPr lang="vi-VN" sz="4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20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485337" y="1914257"/>
            <a:ext cx="11177273" cy="4342164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276;p7">
            <a:extLst>
              <a:ext uri="{FF2B5EF4-FFF2-40B4-BE49-F238E27FC236}">
                <a16:creationId xmlns:a16="http://schemas.microsoft.com/office/drawing/2014/main" id="{6F4D846A-5776-7BFB-1524-2E828C35F298}"/>
              </a:ext>
            </a:extLst>
          </p:cNvPr>
          <p:cNvSpPr/>
          <p:nvPr/>
        </p:nvSpPr>
        <p:spPr>
          <a:xfrm>
            <a:off x="485337" y="188653"/>
            <a:ext cx="11000810" cy="1426086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483;p40"/>
          <p:cNvSpPr txBox="1">
            <a:spLocks/>
          </p:cNvSpPr>
          <p:nvPr/>
        </p:nvSpPr>
        <p:spPr>
          <a:xfrm>
            <a:off x="1716456" y="227677"/>
            <a:ext cx="7761182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kern="0" dirty="0" err="1">
                <a:solidFill>
                  <a:schemeClr val="accent6"/>
                </a:solidFill>
                <a:latin typeface="UTM Avo" panose="02040603050506020204" pitchFamily="18" charset="0"/>
              </a:rPr>
              <a:t>Câu</a:t>
            </a:r>
            <a:r>
              <a:rPr lang="en-US" sz="4000" kern="0" dirty="0">
                <a:solidFill>
                  <a:schemeClr val="accent6"/>
                </a:solidFill>
                <a:latin typeface="UTM Avo" panose="02040603050506020204" pitchFamily="18" charset="0"/>
              </a:rPr>
              <a:t>  2: </a:t>
            </a:r>
            <a:r>
              <a:rPr lang="en-US" sz="4000" kern="0" dirty="0" err="1">
                <a:solidFill>
                  <a:schemeClr val="accent6"/>
                </a:solidFill>
                <a:latin typeface="UTM Avo" panose="02040603050506020204" pitchFamily="18" charset="0"/>
              </a:rPr>
              <a:t>Tìm</a:t>
            </a:r>
            <a:r>
              <a:rPr lang="en-US" sz="4000" kern="0" dirty="0">
                <a:solidFill>
                  <a:schemeClr val="accent6"/>
                </a:solidFill>
                <a:latin typeface="UTM Avo" panose="02040603050506020204" pitchFamily="18" charset="0"/>
              </a:rPr>
              <a:t> </a:t>
            </a:r>
            <a:r>
              <a:rPr lang="en-US" sz="4000" kern="0" dirty="0" err="1">
                <a:solidFill>
                  <a:schemeClr val="accent6"/>
                </a:solidFill>
                <a:latin typeface="UTM Avo" panose="02040603050506020204" pitchFamily="18" charset="0"/>
              </a:rPr>
              <a:t>những</a:t>
            </a:r>
            <a:r>
              <a:rPr lang="en-US" sz="4000" kern="0" dirty="0">
                <a:solidFill>
                  <a:schemeClr val="accent6"/>
                </a:solidFill>
                <a:latin typeface="UTM Avo" panose="02040603050506020204" pitchFamily="18" charset="0"/>
              </a:rPr>
              <a:t> </a:t>
            </a:r>
            <a:r>
              <a:rPr lang="en-US" sz="4000" kern="0" dirty="0" err="1">
                <a:solidFill>
                  <a:schemeClr val="accent6"/>
                </a:solidFill>
                <a:latin typeface="UTM Avo" panose="02040603050506020204" pitchFamily="18" charset="0"/>
              </a:rPr>
              <a:t>câu</a:t>
            </a:r>
            <a:r>
              <a:rPr lang="en-US" sz="4000" kern="0" dirty="0">
                <a:solidFill>
                  <a:schemeClr val="accent6"/>
                </a:solidFill>
                <a:latin typeface="UTM Avo" panose="02040603050506020204" pitchFamily="18" charset="0"/>
              </a:rPr>
              <a:t> </a:t>
            </a:r>
            <a:r>
              <a:rPr lang="en-US" sz="4000" kern="0" dirty="0" err="1">
                <a:solidFill>
                  <a:schemeClr val="accent6"/>
                </a:solidFill>
                <a:latin typeface="UTM Avo" panose="02040603050506020204" pitchFamily="18" charset="0"/>
              </a:rPr>
              <a:t>thơ</a:t>
            </a:r>
            <a:r>
              <a:rPr lang="en-US" sz="4000" kern="0" dirty="0">
                <a:solidFill>
                  <a:schemeClr val="accent6"/>
                </a:solidFill>
                <a:latin typeface="UTM Avo" panose="02040603050506020204" pitchFamily="18" charset="0"/>
              </a:rPr>
              <a:t> </a:t>
            </a:r>
            <a:r>
              <a:rPr lang="en-US" sz="4000" kern="0" dirty="0" err="1">
                <a:solidFill>
                  <a:schemeClr val="accent6"/>
                </a:solidFill>
                <a:latin typeface="UTM Avo" panose="02040603050506020204" pitchFamily="18" charset="0"/>
              </a:rPr>
              <a:t>tả</a:t>
            </a:r>
            <a:r>
              <a:rPr lang="en-US" sz="4000" kern="0" dirty="0">
                <a:solidFill>
                  <a:schemeClr val="accent6"/>
                </a:solidFill>
                <a:latin typeface="UTM Avo" panose="02040603050506020204" pitchFamily="18" charset="0"/>
              </a:rPr>
              <a:t> </a:t>
            </a:r>
            <a:r>
              <a:rPr lang="en-US" sz="4000" kern="0" dirty="0" err="1">
                <a:solidFill>
                  <a:schemeClr val="accent6"/>
                </a:solidFill>
                <a:latin typeface="UTM Avo" panose="02040603050506020204" pitchFamily="18" charset="0"/>
              </a:rPr>
              <a:t>cảnh</a:t>
            </a:r>
            <a:r>
              <a:rPr lang="en-US" sz="4000" kern="0" dirty="0">
                <a:solidFill>
                  <a:schemeClr val="accent6"/>
                </a:solidFill>
                <a:latin typeface="UTM Avo" panose="02040603050506020204" pitchFamily="18" charset="0"/>
              </a:rPr>
              <a:t> </a:t>
            </a:r>
            <a:r>
              <a:rPr lang="en-US" sz="4000" kern="0" dirty="0" err="1">
                <a:solidFill>
                  <a:schemeClr val="accent6"/>
                </a:solidFill>
                <a:latin typeface="UTM Avo" panose="02040603050506020204" pitchFamily="18" charset="0"/>
              </a:rPr>
              <a:t>khi</a:t>
            </a:r>
            <a:r>
              <a:rPr lang="en-US" sz="4000" kern="0" dirty="0">
                <a:solidFill>
                  <a:schemeClr val="accent6"/>
                </a:solidFill>
                <a:latin typeface="UTM Avo" panose="02040603050506020204" pitchFamily="18" charset="0"/>
              </a:rPr>
              <a:t> </a:t>
            </a:r>
            <a:r>
              <a:rPr lang="en-US" sz="4000" kern="0" dirty="0" err="1">
                <a:solidFill>
                  <a:schemeClr val="accent6"/>
                </a:solidFill>
                <a:latin typeface="UTM Avo" panose="02040603050506020204" pitchFamily="18" charset="0"/>
              </a:rPr>
              <a:t>cô</a:t>
            </a:r>
            <a:r>
              <a:rPr lang="en-US" sz="4000" kern="0" dirty="0">
                <a:solidFill>
                  <a:schemeClr val="accent6"/>
                </a:solidFill>
                <a:latin typeface="UTM Avo" panose="02040603050506020204" pitchFamily="18" charset="0"/>
              </a:rPr>
              <a:t> </a:t>
            </a:r>
            <a:r>
              <a:rPr lang="en-US" sz="4000" kern="0" dirty="0" err="1">
                <a:solidFill>
                  <a:schemeClr val="accent6"/>
                </a:solidFill>
                <a:latin typeface="UTM Avo" panose="02040603050506020204" pitchFamily="18" charset="0"/>
              </a:rPr>
              <a:t>dạy</a:t>
            </a:r>
            <a:r>
              <a:rPr lang="en-US" sz="4000" kern="0" dirty="0">
                <a:solidFill>
                  <a:schemeClr val="accent6"/>
                </a:solidFill>
                <a:latin typeface="UTM Avo" panose="02040603050506020204" pitchFamily="18" charset="0"/>
              </a:rPr>
              <a:t> </a:t>
            </a:r>
            <a:r>
              <a:rPr lang="en-US" sz="4000" kern="0" dirty="0" err="1">
                <a:solidFill>
                  <a:schemeClr val="accent6"/>
                </a:solidFill>
                <a:latin typeface="UTM Avo" panose="02040603050506020204" pitchFamily="18" charset="0"/>
              </a:rPr>
              <a:t>học</a:t>
            </a:r>
            <a:r>
              <a:rPr lang="en-US" sz="4000" kern="0" dirty="0">
                <a:solidFill>
                  <a:schemeClr val="accent6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937" y="2572368"/>
            <a:ext cx="5812786" cy="4650006"/>
          </a:xfrm>
          <a:prstGeom prst="rect">
            <a:avLst/>
          </a:prstGeom>
        </p:spPr>
      </p:pic>
      <p:sp>
        <p:nvSpPr>
          <p:cNvPr id="6" name="Google Shape;276;p7">
            <a:extLst>
              <a:ext uri="{FF2B5EF4-FFF2-40B4-BE49-F238E27FC236}">
                <a16:creationId xmlns:a16="http://schemas.microsoft.com/office/drawing/2014/main" id="{27B76309-50AF-E58D-798C-434458D2402F}"/>
              </a:ext>
            </a:extLst>
          </p:cNvPr>
          <p:cNvSpPr/>
          <p:nvPr/>
        </p:nvSpPr>
        <p:spPr>
          <a:xfrm>
            <a:off x="3488940" y="2272850"/>
            <a:ext cx="7130934" cy="111383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360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Gió đưa thoảng hương nhài.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Google Shape;276;p7">
            <a:extLst>
              <a:ext uri="{FF2B5EF4-FFF2-40B4-BE49-F238E27FC236}">
                <a16:creationId xmlns:a16="http://schemas.microsoft.com/office/drawing/2014/main" id="{27B76309-50AF-E58D-798C-434458D2402F}"/>
              </a:ext>
            </a:extLst>
          </p:cNvPr>
          <p:cNvSpPr/>
          <p:nvPr/>
        </p:nvSpPr>
        <p:spPr>
          <a:xfrm>
            <a:off x="3761655" y="3638079"/>
            <a:ext cx="7130934" cy="111383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360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Nắng ghé vào cửa lớp.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Google Shape;276;p7">
            <a:extLst>
              <a:ext uri="{FF2B5EF4-FFF2-40B4-BE49-F238E27FC236}">
                <a16:creationId xmlns:a16="http://schemas.microsoft.com/office/drawing/2014/main" id="{27B76309-50AF-E58D-798C-434458D2402F}"/>
              </a:ext>
            </a:extLst>
          </p:cNvPr>
          <p:cNvSpPr/>
          <p:nvPr/>
        </p:nvSpPr>
        <p:spPr>
          <a:xfrm>
            <a:off x="4055895" y="4971313"/>
            <a:ext cx="7130934" cy="111383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360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Xem chúng em học bài.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94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5">
            <a:extLst>
              <a:ext uri="{FF2B5EF4-FFF2-40B4-BE49-F238E27FC236}">
                <a16:creationId xmlns:a16="http://schemas.microsoft.com/office/drawing/2014/main" id="{4AF854DA-1396-4DA1-AEAD-B4E6DADE5AEE}"/>
              </a:ext>
            </a:extLst>
          </p:cNvPr>
          <p:cNvSpPr/>
          <p:nvPr/>
        </p:nvSpPr>
        <p:spPr>
          <a:xfrm>
            <a:off x="4058498" y="3052855"/>
            <a:ext cx="7459734" cy="3479765"/>
          </a:xfrm>
          <a:prstGeom prst="wedgeRoundRectCallout">
            <a:avLst>
              <a:gd name="adj1" fmla="val -58945"/>
              <a:gd name="adj2" fmla="val 6459"/>
              <a:gd name="adj3" fmla="val 16667"/>
            </a:avLst>
          </a:prstGeom>
          <a:solidFill>
            <a:srgbClr val="4285F4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 đến lớp rất sớm. Cô vui vẻ, dịu dàng (cô mỉm cười thật tươi để đáp lời chào của HS). Cô dạy các em tập viết, cô giảng bài.</a:t>
            </a:r>
            <a:endParaRPr lang="vi-VN" sz="36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1866772" y="182870"/>
            <a:ext cx="9651460" cy="2736793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059916-98BD-6D1B-C3F3-6FD36B3CB786}"/>
              </a:ext>
            </a:extLst>
          </p:cNvPr>
          <p:cNvSpPr txBox="1"/>
          <p:nvPr/>
        </p:nvSpPr>
        <p:spPr>
          <a:xfrm>
            <a:off x="1866772" y="643563"/>
            <a:ext cx="93712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chemeClr val="tx1">
                    <a:lumMod val="75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chemeClr val="tx1">
                    <a:lumMod val="75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3</a:t>
            </a:r>
            <a:r>
              <a:rPr lang="en-US" sz="4800">
                <a:solidFill>
                  <a:schemeClr val="tx1">
                    <a:lumMod val="75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: Bạn nhỏ đã kể những gì về cô giáo của mình?</a:t>
            </a:r>
            <a:endParaRPr lang="en-US" sz="4800" dirty="0">
              <a:solidFill>
                <a:schemeClr val="tx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1045" y="2226606"/>
            <a:ext cx="6415634" cy="51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484;p40"/>
          <p:cNvGrpSpPr/>
          <p:nvPr/>
        </p:nvGrpSpPr>
        <p:grpSpPr>
          <a:xfrm rot="-899952">
            <a:off x="11018884" y="2254035"/>
            <a:ext cx="1203718" cy="1111891"/>
            <a:chOff x="3776725" y="489400"/>
            <a:chExt cx="484625" cy="500050"/>
          </a:xfrm>
        </p:grpSpPr>
        <p:sp>
          <p:nvSpPr>
            <p:cNvPr id="3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1484;p40">
            <a:extLst>
              <a:ext uri="{FF2B5EF4-FFF2-40B4-BE49-F238E27FC236}">
                <a16:creationId xmlns:a16="http://schemas.microsoft.com/office/drawing/2014/main" id="{20A31AF5-33C4-1429-F40D-04D5786D07F4}"/>
              </a:ext>
            </a:extLst>
          </p:cNvPr>
          <p:cNvGrpSpPr/>
          <p:nvPr/>
        </p:nvGrpSpPr>
        <p:grpSpPr>
          <a:xfrm rot="-899952">
            <a:off x="9650476" y="-35339"/>
            <a:ext cx="2191361" cy="2282467"/>
            <a:chOff x="3776725" y="489400"/>
            <a:chExt cx="484625" cy="500050"/>
          </a:xfrm>
        </p:grpSpPr>
        <p:sp>
          <p:nvSpPr>
            <p:cNvPr id="9" name="Google Shape;1485;p40">
              <a:extLst>
                <a:ext uri="{FF2B5EF4-FFF2-40B4-BE49-F238E27FC236}">
                  <a16:creationId xmlns:a16="http://schemas.microsoft.com/office/drawing/2014/main" id="{F458A687-9C26-C661-94D9-9265183F934C}"/>
                </a:ext>
              </a:extLst>
            </p:cNvPr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86;p40">
              <a:extLst>
                <a:ext uri="{FF2B5EF4-FFF2-40B4-BE49-F238E27FC236}">
                  <a16:creationId xmlns:a16="http://schemas.microsoft.com/office/drawing/2014/main" id="{23F96E12-CF9B-E478-096B-8C19682FEA1C}"/>
                </a:ext>
              </a:extLst>
            </p:cNvPr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487;p40">
              <a:extLst>
                <a:ext uri="{FF2B5EF4-FFF2-40B4-BE49-F238E27FC236}">
                  <a16:creationId xmlns:a16="http://schemas.microsoft.com/office/drawing/2014/main" id="{AA73C233-3622-8CE5-0127-803920B40199}"/>
                </a:ext>
              </a:extLst>
            </p:cNvPr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488;p40">
              <a:extLst>
                <a:ext uri="{FF2B5EF4-FFF2-40B4-BE49-F238E27FC236}">
                  <a16:creationId xmlns:a16="http://schemas.microsoft.com/office/drawing/2014/main" id="{F86F2CB1-C96D-3F87-F1EA-0ABC95CC2B27}"/>
                </a:ext>
              </a:extLst>
            </p:cNvPr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89;p40">
              <a:extLst>
                <a:ext uri="{FF2B5EF4-FFF2-40B4-BE49-F238E27FC236}">
                  <a16:creationId xmlns:a16="http://schemas.microsoft.com/office/drawing/2014/main" id="{5B8969E7-950A-C6AC-69EB-2EE207F726BC}"/>
                </a:ext>
              </a:extLst>
            </p:cNvPr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926941" y="150074"/>
            <a:ext cx="9776375" cy="2759118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059916-98BD-6D1B-C3F3-6FD36B3CB786}"/>
              </a:ext>
            </a:extLst>
          </p:cNvPr>
          <p:cNvSpPr txBox="1"/>
          <p:nvPr/>
        </p:nvSpPr>
        <p:spPr>
          <a:xfrm>
            <a:off x="1333787" y="406714"/>
            <a:ext cx="937718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4: Qua </a:t>
            </a:r>
            <a:r>
              <a:rPr lang="en-US" sz="44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thấy</a:t>
            </a:r>
            <a:r>
              <a:rPr lang="en-US" sz="4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tình</a:t>
            </a:r>
            <a:r>
              <a:rPr lang="en-US" sz="4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cảm</a:t>
            </a:r>
            <a:r>
              <a:rPr lang="en-US" sz="4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bạn</a:t>
            </a:r>
            <a:r>
              <a:rPr lang="en-US" sz="4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nhỏ</a:t>
            </a:r>
            <a:r>
              <a:rPr lang="en-US" sz="4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dành</a:t>
            </a:r>
            <a:r>
              <a:rPr lang="en-US" sz="4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cô</a:t>
            </a:r>
            <a:r>
              <a:rPr lang="en-US" sz="4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giáo</a:t>
            </a:r>
            <a:r>
              <a:rPr lang="en-US" sz="4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thế</a:t>
            </a:r>
            <a:r>
              <a:rPr lang="en-US" sz="4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?</a:t>
            </a:r>
            <a:endParaRPr lang="en-US" sz="4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16" name="Google Shape;1461;p39">
            <a:extLst>
              <a:ext uri="{FF2B5EF4-FFF2-40B4-BE49-F238E27FC236}">
                <a16:creationId xmlns:a16="http://schemas.microsoft.com/office/drawing/2014/main" id="{674A0FC9-D594-F12B-B8CE-EDA83A1674B4}"/>
              </a:ext>
            </a:extLst>
          </p:cNvPr>
          <p:cNvGrpSpPr/>
          <p:nvPr/>
        </p:nvGrpSpPr>
        <p:grpSpPr>
          <a:xfrm>
            <a:off x="-190499" y="1452101"/>
            <a:ext cx="2624098" cy="1991287"/>
            <a:chOff x="6096075" y="734650"/>
            <a:chExt cx="709025" cy="447625"/>
          </a:xfrm>
        </p:grpSpPr>
        <p:sp>
          <p:nvSpPr>
            <p:cNvPr id="17" name="Google Shape;1462;p39">
              <a:extLst>
                <a:ext uri="{FF2B5EF4-FFF2-40B4-BE49-F238E27FC236}">
                  <a16:creationId xmlns:a16="http://schemas.microsoft.com/office/drawing/2014/main" id="{3D8B3358-6131-F33C-5E3C-D01286D96BE6}"/>
                </a:ext>
              </a:extLst>
            </p:cNvPr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63;p39">
              <a:extLst>
                <a:ext uri="{FF2B5EF4-FFF2-40B4-BE49-F238E27FC236}">
                  <a16:creationId xmlns:a16="http://schemas.microsoft.com/office/drawing/2014/main" id="{AD36F8C9-8B74-FE99-E3A5-ECF3CCABC39D}"/>
                </a:ext>
              </a:extLst>
            </p:cNvPr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64;p39">
              <a:extLst>
                <a:ext uri="{FF2B5EF4-FFF2-40B4-BE49-F238E27FC236}">
                  <a16:creationId xmlns:a16="http://schemas.microsoft.com/office/drawing/2014/main" id="{D4A0FA4A-F79A-9A46-99C9-A2567799D38D}"/>
                </a:ext>
              </a:extLst>
            </p:cNvPr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65;p39">
              <a:extLst>
                <a:ext uri="{FF2B5EF4-FFF2-40B4-BE49-F238E27FC236}">
                  <a16:creationId xmlns:a16="http://schemas.microsoft.com/office/drawing/2014/main" id="{189587AB-AE69-0681-C277-6BE251AB18F4}"/>
                </a:ext>
              </a:extLst>
            </p:cNvPr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66;p39">
              <a:extLst>
                <a:ext uri="{FF2B5EF4-FFF2-40B4-BE49-F238E27FC236}">
                  <a16:creationId xmlns:a16="http://schemas.microsoft.com/office/drawing/2014/main" id="{780708A9-AC83-03A9-4A8A-A0B6F1CD8630}"/>
                </a:ext>
              </a:extLst>
            </p:cNvPr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937" y="2572368"/>
            <a:ext cx="5812786" cy="4650006"/>
          </a:xfrm>
          <a:prstGeom prst="rect">
            <a:avLst/>
          </a:prstGeom>
        </p:spPr>
      </p:pic>
      <p:sp>
        <p:nvSpPr>
          <p:cNvPr id="23" name="Speech Bubble: Rectangle with Corners Rounded 5">
            <a:extLst>
              <a:ext uri="{FF2B5EF4-FFF2-40B4-BE49-F238E27FC236}">
                <a16:creationId xmlns:a16="http://schemas.microsoft.com/office/drawing/2014/main" id="{4AF854DA-1396-4DA1-AEAD-B4E6DADE5AEE}"/>
              </a:ext>
            </a:extLst>
          </p:cNvPr>
          <p:cNvSpPr/>
          <p:nvPr/>
        </p:nvSpPr>
        <p:spPr>
          <a:xfrm>
            <a:off x="3620806" y="3320602"/>
            <a:ext cx="7334065" cy="3084936"/>
          </a:xfrm>
          <a:prstGeom prst="wedgeRoundRectCallout">
            <a:avLst>
              <a:gd name="adj1" fmla="val -58945"/>
              <a:gd name="adj2" fmla="val 6459"/>
              <a:gd name="adj3" fmla="val 16667"/>
            </a:avLst>
          </a:prstGeom>
          <a:solidFill>
            <a:srgbClr val="4285F4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 nhỏ vô cùng quý mến, yêu thương cô giáo.</a:t>
            </a:r>
            <a:endParaRPr lang="vi-VN" sz="48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38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83;p40"/>
          <p:cNvSpPr txBox="1">
            <a:spLocks/>
          </p:cNvSpPr>
          <p:nvPr/>
        </p:nvSpPr>
        <p:spPr>
          <a:xfrm>
            <a:off x="1734653" y="205405"/>
            <a:ext cx="8740841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b="1" kern="0">
                <a:solidFill>
                  <a:schemeClr val="accent6"/>
                </a:solidFill>
                <a:latin typeface="#9Slide07 SVNCinnamoncake" panose="02000000000000000000" pitchFamily="2" charset="0"/>
              </a:rPr>
              <a:t>Luyện tập theo văn bản đọc</a:t>
            </a:r>
            <a:endParaRPr lang="en-US" sz="5400" b="1" kern="0" dirty="0">
              <a:solidFill>
                <a:schemeClr val="accent6"/>
              </a:solidFill>
              <a:latin typeface="#9Slide07 SVNCinnamoncake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059916-98BD-6D1B-C3F3-6FD36B3CB786}"/>
              </a:ext>
            </a:extLst>
          </p:cNvPr>
          <p:cNvSpPr txBox="1"/>
          <p:nvPr/>
        </p:nvSpPr>
        <p:spPr>
          <a:xfrm>
            <a:off x="824034" y="1798593"/>
            <a:ext cx="1051773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4400">
                <a:solidFill>
                  <a:schemeClr val="tx2">
                    <a:lumMod val="5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Nói câu thể hiện sự ngạc nhiên của em khi:</a:t>
            </a:r>
          </a:p>
          <a:p>
            <a:pPr marL="742950" indent="-742950">
              <a:buAutoNum type="alphaLcParenR"/>
            </a:pPr>
            <a:r>
              <a:rPr lang="en-US" sz="440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Lần đầu được nghe một bạn hát rất hay.</a:t>
            </a:r>
          </a:p>
          <a:p>
            <a:pPr marL="742950" indent="-742950">
              <a:buAutoNum type="alphaLcParenR"/>
            </a:pPr>
            <a:r>
              <a:rPr lang="en-US" sz="440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Được bố mẹ tặng một món quà bất ngờ.</a:t>
            </a:r>
            <a:r>
              <a:rPr lang="en-US" sz="4400">
                <a:solidFill>
                  <a:schemeClr val="tx2">
                    <a:lumMod val="5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endParaRPr lang="en-US" sz="4400" dirty="0">
              <a:solidFill>
                <a:schemeClr val="tx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09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524" t="34375" r="26427" b="19361"/>
          <a:stretch/>
        </p:blipFill>
        <p:spPr>
          <a:xfrm>
            <a:off x="0" y="391886"/>
            <a:ext cx="12193246" cy="64661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0419" y="240632"/>
            <a:ext cx="1001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Bức tranh dưới đây vẽ những gì?</a:t>
            </a:r>
          </a:p>
        </p:txBody>
      </p:sp>
    </p:spTree>
    <p:extLst>
      <p:ext uri="{BB962C8B-B14F-4D97-AF65-F5344CB8AC3E}">
        <p14:creationId xmlns:p14="http://schemas.microsoft.com/office/powerpoint/2010/main" val="264429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83;p40"/>
          <p:cNvSpPr txBox="1">
            <a:spLocks/>
          </p:cNvSpPr>
          <p:nvPr/>
        </p:nvSpPr>
        <p:spPr>
          <a:xfrm>
            <a:off x="1734653" y="205405"/>
            <a:ext cx="8740841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b="1" kern="0">
                <a:solidFill>
                  <a:schemeClr val="accent6"/>
                </a:solidFill>
                <a:latin typeface="#9Slide07 SVNCinnamoncake" panose="02000000000000000000" pitchFamily="2" charset="0"/>
              </a:rPr>
              <a:t>Luyện tập theo văn bản đọc</a:t>
            </a:r>
            <a:endParaRPr lang="en-US" sz="5400" b="1" kern="0" dirty="0">
              <a:solidFill>
                <a:schemeClr val="accent6"/>
              </a:solidFill>
              <a:latin typeface="#9Slide07 SVNCinnamoncake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059916-98BD-6D1B-C3F3-6FD36B3CB786}"/>
              </a:ext>
            </a:extLst>
          </p:cNvPr>
          <p:cNvSpPr txBox="1"/>
          <p:nvPr/>
        </p:nvSpPr>
        <p:spPr>
          <a:xfrm>
            <a:off x="824034" y="1798593"/>
            <a:ext cx="1051773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AutoNum type="alphaLcParenR"/>
            </a:pPr>
            <a:r>
              <a:rPr lang="en-US" sz="440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Lần đầu được nghe một bạn hát rất hay.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0864" y="3574942"/>
            <a:ext cx="10250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Ôi! Bất ngờ quá, bạn hát hay thế?</a:t>
            </a:r>
          </a:p>
          <a:p>
            <a:r>
              <a:rPr lang="en-US" sz="400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 Ôi chao, mình không ngờ bạn có thể hát hay đến thế!</a:t>
            </a:r>
          </a:p>
        </p:txBody>
      </p:sp>
    </p:spTree>
    <p:extLst>
      <p:ext uri="{BB962C8B-B14F-4D97-AF65-F5344CB8AC3E}">
        <p14:creationId xmlns:p14="http://schemas.microsoft.com/office/powerpoint/2010/main" val="43239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83;p40"/>
          <p:cNvSpPr txBox="1">
            <a:spLocks/>
          </p:cNvSpPr>
          <p:nvPr/>
        </p:nvSpPr>
        <p:spPr>
          <a:xfrm>
            <a:off x="1734653" y="205405"/>
            <a:ext cx="8740841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b="1" kern="0">
                <a:solidFill>
                  <a:schemeClr val="accent6"/>
                </a:solidFill>
                <a:latin typeface="#9Slide07 SVNCinnamoncake" panose="02000000000000000000" pitchFamily="2" charset="0"/>
              </a:rPr>
              <a:t>Luyện tập theo văn bản đọc</a:t>
            </a:r>
            <a:endParaRPr lang="en-US" sz="5400" b="1" kern="0" dirty="0">
              <a:solidFill>
                <a:schemeClr val="accent6"/>
              </a:solidFill>
              <a:latin typeface="#9Slide07 SVNCinnamoncake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059916-98BD-6D1B-C3F3-6FD36B3CB786}"/>
              </a:ext>
            </a:extLst>
          </p:cNvPr>
          <p:cNvSpPr txBox="1"/>
          <p:nvPr/>
        </p:nvSpPr>
        <p:spPr>
          <a:xfrm>
            <a:off x="824034" y="1798593"/>
            <a:ext cx="1051773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b) Được bố mẹ tặng một món quà bất ngờ.</a:t>
            </a:r>
            <a:r>
              <a:rPr lang="en-US" sz="4400">
                <a:solidFill>
                  <a:schemeClr val="tx2">
                    <a:lumMod val="5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endParaRPr lang="en-US" sz="4400" dirty="0">
              <a:solidFill>
                <a:schemeClr val="tx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6065" y="3286186"/>
            <a:ext cx="105717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Ôi! Bất ngờ quá, đúng đồ chơi con thích. Con cảm ơn bố ạ.</a:t>
            </a:r>
          </a:p>
          <a:p>
            <a:pPr marL="571500" indent="-571500">
              <a:buFontTx/>
              <a:buChar char="-"/>
            </a:pPr>
            <a:r>
              <a:rPr lang="en-US" sz="400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A! Cái áo đẹp quá, con thích vô cùng. Con cảm ơn mẹ ạ.</a:t>
            </a:r>
            <a:endParaRPr lang="vi-VN" sz="4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47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83;p40"/>
          <p:cNvSpPr txBox="1">
            <a:spLocks/>
          </p:cNvSpPr>
          <p:nvPr/>
        </p:nvSpPr>
        <p:spPr>
          <a:xfrm>
            <a:off x="1734653" y="205405"/>
            <a:ext cx="8740841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b="1" kern="0">
                <a:solidFill>
                  <a:schemeClr val="accent6"/>
                </a:solidFill>
                <a:latin typeface="#9Slide07 SVNCinnamoncake" panose="02000000000000000000" pitchFamily="2" charset="0"/>
              </a:rPr>
              <a:t>Luyện tập theo văn bản đọc</a:t>
            </a:r>
            <a:endParaRPr lang="en-US" sz="5400" b="1" kern="0" dirty="0">
              <a:solidFill>
                <a:schemeClr val="accent6"/>
              </a:solidFill>
              <a:latin typeface="#9Slide07 SVNCinnamoncake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013" t="40818" r="53820" b="24748"/>
          <a:stretch/>
        </p:blipFill>
        <p:spPr>
          <a:xfrm>
            <a:off x="1187825" y="1652337"/>
            <a:ext cx="9560386" cy="461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8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6;p7">
            <a:extLst>
              <a:ext uri="{FF2B5EF4-FFF2-40B4-BE49-F238E27FC236}">
                <a16:creationId xmlns:a16="http://schemas.microsoft.com/office/drawing/2014/main" id="{A584F604-0D20-C27E-1203-51EB8F5E915C}"/>
              </a:ext>
            </a:extLst>
          </p:cNvPr>
          <p:cNvSpPr/>
          <p:nvPr/>
        </p:nvSpPr>
        <p:spPr>
          <a:xfrm>
            <a:off x="1244656" y="107419"/>
            <a:ext cx="9680018" cy="1641169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1483;p40">
            <a:extLst>
              <a:ext uri="{FF2B5EF4-FFF2-40B4-BE49-F238E27FC236}">
                <a16:creationId xmlns:a16="http://schemas.microsoft.com/office/drawing/2014/main" id="{07BA7F28-1E03-CF32-B6AB-CA4EFF8A5C83}"/>
              </a:ext>
            </a:extLst>
          </p:cNvPr>
          <p:cNvSpPr txBox="1">
            <a:spLocks/>
          </p:cNvSpPr>
          <p:nvPr/>
        </p:nvSpPr>
        <p:spPr>
          <a:xfrm>
            <a:off x="1836144" y="107419"/>
            <a:ext cx="7897087" cy="92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000" b="1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9600" dirty="0">
                <a:latin typeface="#9Slide07 SVNCinnamoncake" panose="02000000000000000000" pitchFamily="2" charset="0"/>
              </a:rPr>
              <a:t>DẶN DÒ</a:t>
            </a:r>
            <a:endParaRPr lang="vi-VN" sz="9600" dirty="0">
              <a:latin typeface="#9Slide07 SVNCinnamoncake" panose="02000000000000000000" pitchFamily="2" charset="0"/>
            </a:endParaRPr>
          </a:p>
        </p:txBody>
      </p:sp>
      <p:sp>
        <p:nvSpPr>
          <p:cNvPr id="4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449179" y="1931529"/>
            <a:ext cx="11020925" cy="4761846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Speech Bubble: Rectangle with Corners Rounded 5">
            <a:extLst>
              <a:ext uri="{FF2B5EF4-FFF2-40B4-BE49-F238E27FC236}">
                <a16:creationId xmlns:a16="http://schemas.microsoft.com/office/drawing/2014/main" id="{4AF854DA-1396-4DA1-AEAD-B4E6DADE5AEE}"/>
              </a:ext>
            </a:extLst>
          </p:cNvPr>
          <p:cNvSpPr/>
          <p:nvPr/>
        </p:nvSpPr>
        <p:spPr>
          <a:xfrm>
            <a:off x="4660423" y="2967788"/>
            <a:ext cx="6264251" cy="2949287"/>
          </a:xfrm>
          <a:prstGeom prst="wedgeRoundRectCallout">
            <a:avLst>
              <a:gd name="adj1" fmla="val -65403"/>
              <a:gd name="adj2" fmla="val 14808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nl-NL" sz="320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Về nhà </a:t>
            </a:r>
            <a:r>
              <a:rPr lang="en-US" sz="320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học thuộc lòng bài thơ.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  <a:p>
            <a:pPr marL="514350" indent="-514350">
              <a:buAutoNum type="arabicPeriod"/>
            </a:pP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Xem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trước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mới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190" y="1931529"/>
            <a:ext cx="6842560" cy="54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1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;p2">
            <a:extLst>
              <a:ext uri="{FF2B5EF4-FFF2-40B4-BE49-F238E27FC236}">
                <a16:creationId xmlns:a16="http://schemas.microsoft.com/office/drawing/2014/main" id="{34F76CE3-E866-15A1-07D4-3E9DBCCDFBCF}"/>
              </a:ext>
            </a:extLst>
          </p:cNvPr>
          <p:cNvSpPr/>
          <p:nvPr/>
        </p:nvSpPr>
        <p:spPr>
          <a:xfrm>
            <a:off x="617200" y="1097728"/>
            <a:ext cx="10355600" cy="4741597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grpSp>
        <p:nvGrpSpPr>
          <p:cNvPr id="3" name="Google Shape;1346;p35">
            <a:extLst>
              <a:ext uri="{FF2B5EF4-FFF2-40B4-BE49-F238E27FC236}">
                <a16:creationId xmlns:a16="http://schemas.microsoft.com/office/drawing/2014/main" id="{A45BE8C4-EC8C-6253-069C-BD123B996D14}"/>
              </a:ext>
            </a:extLst>
          </p:cNvPr>
          <p:cNvGrpSpPr/>
          <p:nvPr/>
        </p:nvGrpSpPr>
        <p:grpSpPr>
          <a:xfrm>
            <a:off x="455525" y="4156982"/>
            <a:ext cx="1022698" cy="645654"/>
            <a:chOff x="6096075" y="734650"/>
            <a:chExt cx="709025" cy="447625"/>
          </a:xfrm>
        </p:grpSpPr>
        <p:sp>
          <p:nvSpPr>
            <p:cNvPr id="4" name="Google Shape;1347;p35">
              <a:extLst>
                <a:ext uri="{FF2B5EF4-FFF2-40B4-BE49-F238E27FC236}">
                  <a16:creationId xmlns:a16="http://schemas.microsoft.com/office/drawing/2014/main" id="{366EB048-7223-7FDE-4E8D-A785B4797BC8}"/>
                </a:ext>
              </a:extLst>
            </p:cNvPr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348;p35">
              <a:extLst>
                <a:ext uri="{FF2B5EF4-FFF2-40B4-BE49-F238E27FC236}">
                  <a16:creationId xmlns:a16="http://schemas.microsoft.com/office/drawing/2014/main" id="{63E48F0D-7B14-EFED-9F3E-51BC8AD01422}"/>
                </a:ext>
              </a:extLst>
            </p:cNvPr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349;p35">
              <a:extLst>
                <a:ext uri="{FF2B5EF4-FFF2-40B4-BE49-F238E27FC236}">
                  <a16:creationId xmlns:a16="http://schemas.microsoft.com/office/drawing/2014/main" id="{C9FC638B-10BF-381A-7AF9-88A9FB15BB6A}"/>
                </a:ext>
              </a:extLst>
            </p:cNvPr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50;p35">
              <a:extLst>
                <a:ext uri="{FF2B5EF4-FFF2-40B4-BE49-F238E27FC236}">
                  <a16:creationId xmlns:a16="http://schemas.microsoft.com/office/drawing/2014/main" id="{FFA62E29-732E-1D48-D6EE-03C2EA6370BB}"/>
                </a:ext>
              </a:extLst>
            </p:cNvPr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51;p35">
              <a:extLst>
                <a:ext uri="{FF2B5EF4-FFF2-40B4-BE49-F238E27FC236}">
                  <a16:creationId xmlns:a16="http://schemas.microsoft.com/office/drawing/2014/main" id="{785C1996-4732-A85B-2DDC-61D1DB0F4713}"/>
                </a:ext>
              </a:extLst>
            </p:cNvPr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39;p2">
            <a:extLst>
              <a:ext uri="{FF2B5EF4-FFF2-40B4-BE49-F238E27FC236}">
                <a16:creationId xmlns:a16="http://schemas.microsoft.com/office/drawing/2014/main" id="{14F6D971-51A7-5753-37E6-C7307D3ABF0F}"/>
              </a:ext>
            </a:extLst>
          </p:cNvPr>
          <p:cNvGrpSpPr/>
          <p:nvPr/>
        </p:nvGrpSpPr>
        <p:grpSpPr>
          <a:xfrm>
            <a:off x="8066401" y="1133589"/>
            <a:ext cx="1643223" cy="1412150"/>
            <a:chOff x="4243450" y="1793000"/>
            <a:chExt cx="438175" cy="470825"/>
          </a:xfrm>
        </p:grpSpPr>
        <p:sp>
          <p:nvSpPr>
            <p:cNvPr id="10" name="Google Shape;40;p2">
              <a:extLst>
                <a:ext uri="{FF2B5EF4-FFF2-40B4-BE49-F238E27FC236}">
                  <a16:creationId xmlns:a16="http://schemas.microsoft.com/office/drawing/2014/main" id="{3368770A-05B5-5C23-8D68-C63FD7E807C0}"/>
                </a:ext>
              </a:extLst>
            </p:cNvPr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;p2">
              <a:extLst>
                <a:ext uri="{FF2B5EF4-FFF2-40B4-BE49-F238E27FC236}">
                  <a16:creationId xmlns:a16="http://schemas.microsoft.com/office/drawing/2014/main" id="{C6A4595E-95F7-6248-D872-A17AAF6EF6FF}"/>
                </a:ext>
              </a:extLst>
            </p:cNvPr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;p2">
              <a:extLst>
                <a:ext uri="{FF2B5EF4-FFF2-40B4-BE49-F238E27FC236}">
                  <a16:creationId xmlns:a16="http://schemas.microsoft.com/office/drawing/2014/main" id="{3C541AAA-C13A-0C0C-CABB-C4B778756ED5}"/>
                </a:ext>
              </a:extLst>
            </p:cNvPr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3;p2">
              <a:extLst>
                <a:ext uri="{FF2B5EF4-FFF2-40B4-BE49-F238E27FC236}">
                  <a16:creationId xmlns:a16="http://schemas.microsoft.com/office/drawing/2014/main" id="{8DBB337F-D6E6-FE33-832D-351B3A864232}"/>
                </a:ext>
              </a:extLst>
            </p:cNvPr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4;p2">
              <a:extLst>
                <a:ext uri="{FF2B5EF4-FFF2-40B4-BE49-F238E27FC236}">
                  <a16:creationId xmlns:a16="http://schemas.microsoft.com/office/drawing/2014/main" id="{B5967B97-C29E-C567-497F-4EB78BD1D2B0}"/>
                </a:ext>
              </a:extLst>
            </p:cNvPr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334;p35">
            <a:extLst>
              <a:ext uri="{FF2B5EF4-FFF2-40B4-BE49-F238E27FC236}">
                <a16:creationId xmlns:a16="http://schemas.microsoft.com/office/drawing/2014/main" id="{B757653C-3007-DD2C-7AFE-34C9F53F02CD}"/>
              </a:ext>
            </a:extLst>
          </p:cNvPr>
          <p:cNvGrpSpPr/>
          <p:nvPr/>
        </p:nvGrpSpPr>
        <p:grpSpPr>
          <a:xfrm>
            <a:off x="6950291" y="4544699"/>
            <a:ext cx="829940" cy="785114"/>
            <a:chOff x="1826475" y="2921600"/>
            <a:chExt cx="564700" cy="534200"/>
          </a:xfrm>
        </p:grpSpPr>
        <p:sp>
          <p:nvSpPr>
            <p:cNvPr id="16" name="Google Shape;1335;p35">
              <a:extLst>
                <a:ext uri="{FF2B5EF4-FFF2-40B4-BE49-F238E27FC236}">
                  <a16:creationId xmlns:a16="http://schemas.microsoft.com/office/drawing/2014/main" id="{64612267-CA34-6F86-72A2-536CCD19FF22}"/>
                </a:ext>
              </a:extLst>
            </p:cNvPr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36;p35">
              <a:extLst>
                <a:ext uri="{FF2B5EF4-FFF2-40B4-BE49-F238E27FC236}">
                  <a16:creationId xmlns:a16="http://schemas.microsoft.com/office/drawing/2014/main" id="{EE710D36-BCD7-A712-D11D-03A47D6EA742}"/>
                </a:ext>
              </a:extLst>
            </p:cNvPr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37;p35">
              <a:extLst>
                <a:ext uri="{FF2B5EF4-FFF2-40B4-BE49-F238E27FC236}">
                  <a16:creationId xmlns:a16="http://schemas.microsoft.com/office/drawing/2014/main" id="{9E8A08EC-C8AC-2557-9A5C-71258B0E637D}"/>
                </a:ext>
              </a:extLst>
            </p:cNvPr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38;p35">
              <a:extLst>
                <a:ext uri="{FF2B5EF4-FFF2-40B4-BE49-F238E27FC236}">
                  <a16:creationId xmlns:a16="http://schemas.microsoft.com/office/drawing/2014/main" id="{A08C3003-DBA9-0C94-8864-FC50868247DC}"/>
                </a:ext>
              </a:extLst>
            </p:cNvPr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39;p35">
              <a:extLst>
                <a:ext uri="{FF2B5EF4-FFF2-40B4-BE49-F238E27FC236}">
                  <a16:creationId xmlns:a16="http://schemas.microsoft.com/office/drawing/2014/main" id="{1050E4EB-319C-B854-398E-0A6A2868EAEE}"/>
                </a:ext>
              </a:extLst>
            </p:cNvPr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1333;p35"/>
          <p:cNvSpPr txBox="1">
            <a:spLocks/>
          </p:cNvSpPr>
          <p:nvPr/>
        </p:nvSpPr>
        <p:spPr>
          <a:xfrm>
            <a:off x="649697" y="1076833"/>
            <a:ext cx="8265910" cy="33198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br>
              <a:rPr lang="en-US" sz="8000" kern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</a:rPr>
            </a:br>
            <a:r>
              <a:rPr lang="en-US" sz="11500" kern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A Love Of Thunder" panose="02040603050506020204" pitchFamily="18" charset="0"/>
              </a:rPr>
              <a:t>Chào tạm</a:t>
            </a:r>
            <a:br>
              <a:rPr lang="en-US" sz="11500" kern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A Love Of Thunder" panose="02040603050506020204" pitchFamily="18" charset="0"/>
              </a:rPr>
            </a:br>
            <a:r>
              <a:rPr lang="en-US" sz="11500" kern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A Love Of Thunder" panose="02040603050506020204" pitchFamily="18" charset="0"/>
              </a:rPr>
              <a:t> biệt</a:t>
            </a:r>
            <a:endParaRPr lang="en-US" sz="9600" kern="0"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chemeClr val="tx1"/>
              </a:solidFill>
              <a:latin typeface="SVN-A Love Of Thunder" panose="02040603050506020204" pitchFamily="18" charset="0"/>
            </a:endParaRPr>
          </a:p>
        </p:txBody>
      </p:sp>
      <p:grpSp>
        <p:nvGrpSpPr>
          <p:cNvPr id="22" name="Google Shape;1334;p35"/>
          <p:cNvGrpSpPr/>
          <p:nvPr/>
        </p:nvGrpSpPr>
        <p:grpSpPr>
          <a:xfrm>
            <a:off x="948799" y="602632"/>
            <a:ext cx="829940" cy="785114"/>
            <a:chOff x="1826475" y="2921600"/>
            <a:chExt cx="564700" cy="534200"/>
          </a:xfrm>
        </p:grpSpPr>
        <p:sp>
          <p:nvSpPr>
            <p:cNvPr id="23" name="Google Shape;1335;p35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36;p35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37;p35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38;p35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39;p35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1340;p35"/>
          <p:cNvGrpSpPr/>
          <p:nvPr/>
        </p:nvGrpSpPr>
        <p:grpSpPr>
          <a:xfrm>
            <a:off x="7142456" y="303284"/>
            <a:ext cx="694072" cy="693096"/>
            <a:chOff x="1959000" y="1291425"/>
            <a:chExt cx="286025" cy="279000"/>
          </a:xfrm>
        </p:grpSpPr>
        <p:sp>
          <p:nvSpPr>
            <p:cNvPr id="29" name="Google Shape;1341;p35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42;p35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43;p35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44;p35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45;p35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1352;p35"/>
          <p:cNvGrpSpPr/>
          <p:nvPr/>
        </p:nvGrpSpPr>
        <p:grpSpPr>
          <a:xfrm>
            <a:off x="6239917" y="602632"/>
            <a:ext cx="365587" cy="393748"/>
            <a:chOff x="713250" y="2576650"/>
            <a:chExt cx="273275" cy="294325"/>
          </a:xfrm>
        </p:grpSpPr>
        <p:sp>
          <p:nvSpPr>
            <p:cNvPr id="35" name="Google Shape;1353;p35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54;p35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501" y="0"/>
            <a:ext cx="1173607" cy="1161988"/>
          </a:xfrm>
          <a:prstGeom prst="rect">
            <a:avLst/>
          </a:prstGeom>
        </p:spPr>
      </p:pic>
      <p:grpSp>
        <p:nvGrpSpPr>
          <p:cNvPr id="38" name="Google Shape;1346;p35"/>
          <p:cNvGrpSpPr/>
          <p:nvPr/>
        </p:nvGrpSpPr>
        <p:grpSpPr>
          <a:xfrm>
            <a:off x="981229" y="5044825"/>
            <a:ext cx="2255591" cy="1703238"/>
            <a:chOff x="6096075" y="734650"/>
            <a:chExt cx="709025" cy="447625"/>
          </a:xfrm>
        </p:grpSpPr>
        <p:sp>
          <p:nvSpPr>
            <p:cNvPr id="39" name="Google Shape;1347;p35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48;p35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49;p35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50;p35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51;p35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708AB5E3-08E3-A35A-25FD-861E492D9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590" y="2418887"/>
            <a:ext cx="6178141" cy="459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3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70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6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2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4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997587" y="161943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2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&amp;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 LỚP 3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B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ộ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K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ế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n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ố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r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h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ứ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c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8" y="3044206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394983" y="476818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cập: MĂNG NON- TÀI LIỆU TIỂU HỌC/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0442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524" t="34375" r="26427" b="19361"/>
          <a:stretch/>
        </p:blipFill>
        <p:spPr>
          <a:xfrm>
            <a:off x="0" y="391886"/>
            <a:ext cx="12193246" cy="646611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522968" y="3099773"/>
            <a:ext cx="3669032" cy="1356925"/>
            <a:chOff x="4951288" y="1452919"/>
            <a:chExt cx="2429299" cy="2123658"/>
          </a:xfrm>
        </p:grpSpPr>
        <p:sp>
          <p:nvSpPr>
            <p:cNvPr id="4" name="TextBox 3"/>
            <p:cNvSpPr txBox="1"/>
            <p:nvPr/>
          </p:nvSpPr>
          <p:spPr>
            <a:xfrm>
              <a:off x="4951288" y="1452919"/>
              <a:ext cx="2429299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>
                  <a:ln w="130175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Tiết 1: Đọc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951288" y="1452919"/>
              <a:ext cx="24292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Tiết 1: Đọc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273127" y="4456698"/>
            <a:ext cx="7398870" cy="1569660"/>
            <a:chOff x="6452031" y="4285094"/>
            <a:chExt cx="7398870" cy="1569660"/>
          </a:xfrm>
        </p:grpSpPr>
        <p:sp>
          <p:nvSpPr>
            <p:cNvPr id="6" name="TextBox 5"/>
            <p:cNvSpPr txBox="1"/>
            <p:nvPr/>
          </p:nvSpPr>
          <p:spPr>
            <a:xfrm>
              <a:off x="6452031" y="4285094"/>
              <a:ext cx="739887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ln w="1143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Cô giáo lớp em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52031" y="4285094"/>
              <a:ext cx="739887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Cô giáo lớp em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522968" y="5749681"/>
            <a:ext cx="4866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>
                    <a:lumMod val="50000"/>
                  </a:schemeClr>
                </a:solidFill>
                <a:latin typeface="UTM Guanine" panose="02040603050506020204" pitchFamily="18" charset="0"/>
              </a:rPr>
              <a:t> Nguyễn Xuân Sanh</a:t>
            </a:r>
          </a:p>
        </p:txBody>
      </p:sp>
    </p:spTree>
    <p:extLst>
      <p:ext uri="{BB962C8B-B14F-4D97-AF65-F5344CB8AC3E}">
        <p14:creationId xmlns:p14="http://schemas.microsoft.com/office/powerpoint/2010/main" val="22694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;p3">
            <a:extLst>
              <a:ext uri="{FF2B5EF4-FFF2-40B4-BE49-F238E27FC236}">
                <a16:creationId xmlns:a16="http://schemas.microsoft.com/office/drawing/2014/main" id="{E6DEE64C-1B7E-E9C2-1C2F-D8B530211CA8}"/>
              </a:ext>
            </a:extLst>
          </p:cNvPr>
          <p:cNvSpPr/>
          <p:nvPr/>
        </p:nvSpPr>
        <p:spPr>
          <a:xfrm>
            <a:off x="5860863" y="630967"/>
            <a:ext cx="2054400" cy="20544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7" name="Google Shape;1447;p39"/>
          <p:cNvSpPr txBox="1">
            <a:spLocks noGrp="1"/>
          </p:cNvSpPr>
          <p:nvPr>
            <p:ph type="title" idx="4294967295"/>
          </p:nvPr>
        </p:nvSpPr>
        <p:spPr>
          <a:xfrm>
            <a:off x="3132551" y="2832340"/>
            <a:ext cx="7798000" cy="98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9600" dirty="0">
                <a:solidFill>
                  <a:schemeClr val="tx2">
                    <a:lumMod val="75000"/>
                  </a:schemeClr>
                </a:solidFill>
                <a:latin typeface="SVN-Adam Gorry" panose="02040603050506020204" pitchFamily="18" charset="0"/>
              </a:rPr>
              <a:t>KHỞI ĐỘNG</a:t>
            </a:r>
            <a:endParaRPr sz="9600" dirty="0">
              <a:solidFill>
                <a:schemeClr val="tx2">
                  <a:lumMod val="75000"/>
                </a:schemeClr>
              </a:solidFill>
              <a:latin typeface="SVN-Adam Gorry" panose="02040603050506020204" pitchFamily="18" charset="0"/>
            </a:endParaRPr>
          </a:p>
        </p:txBody>
      </p:sp>
      <p:grpSp>
        <p:nvGrpSpPr>
          <p:cNvPr id="1449" name="Google Shape;1449;p39"/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10381549" y="2359255"/>
            <a:ext cx="468815" cy="457300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10156726" y="3834525"/>
            <a:ext cx="1311224" cy="827808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1" name="Google Shape;1471;p39"/>
          <p:cNvGrpSpPr/>
          <p:nvPr/>
        </p:nvGrpSpPr>
        <p:grpSpPr>
          <a:xfrm>
            <a:off x="7817571" y="479300"/>
            <a:ext cx="986644" cy="933425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144363" y="987223"/>
            <a:ext cx="17309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8800">
                <a:solidFill>
                  <a:schemeClr val="tx1">
                    <a:lumMod val="75000"/>
                  </a:schemeClr>
                </a:solidFill>
                <a:latin typeface="SVN-Adam Gorry" panose="02040603050506020204" pitchFamily="18" charset="0"/>
              </a:rPr>
              <a:t>01</a:t>
            </a:r>
            <a:endParaRPr lang="en-US" sz="880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937" y="2572368"/>
            <a:ext cx="5812786" cy="465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42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937" y="2572368"/>
            <a:ext cx="5812786" cy="46500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0" y="1940348"/>
            <a:ext cx="65405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UTM Androgyne" panose="02040603050506020204" pitchFamily="18" charset="0"/>
              </a:rPr>
              <a:t>   </a:t>
            </a:r>
            <a:r>
              <a:rPr lang="en-US" sz="5400" dirty="0" err="1">
                <a:latin typeface="UTM Guanine" panose="02040603050506020204" pitchFamily="18" charset="0"/>
              </a:rPr>
              <a:t>Đọc</a:t>
            </a:r>
            <a:r>
              <a:rPr lang="en-US" sz="5400" dirty="0">
                <a:latin typeface="UTM Guanine" panose="02040603050506020204" pitchFamily="18" charset="0"/>
              </a:rPr>
              <a:t> </a:t>
            </a:r>
            <a:r>
              <a:rPr lang="en-US" sz="5400" dirty="0" err="1">
                <a:latin typeface="UTM Guanine" panose="02040603050506020204" pitchFamily="18" charset="0"/>
              </a:rPr>
              <a:t>một</a:t>
            </a:r>
            <a:r>
              <a:rPr lang="en-US" sz="5400" dirty="0">
                <a:latin typeface="UTM Guanine" panose="02040603050506020204" pitchFamily="18" charset="0"/>
              </a:rPr>
              <a:t> </a:t>
            </a:r>
            <a:r>
              <a:rPr lang="en-US" sz="5400" dirty="0" err="1">
                <a:latin typeface="UTM Guanine" panose="02040603050506020204" pitchFamily="18" charset="0"/>
              </a:rPr>
              <a:t>bài</a:t>
            </a:r>
            <a:r>
              <a:rPr lang="en-US" sz="5400" dirty="0">
                <a:latin typeface="UTM Guanine" panose="02040603050506020204" pitchFamily="18" charset="0"/>
              </a:rPr>
              <a:t> </a:t>
            </a:r>
            <a:r>
              <a:rPr lang="en-US" sz="5400" dirty="0" err="1">
                <a:latin typeface="UTM Guanine" panose="02040603050506020204" pitchFamily="18" charset="0"/>
              </a:rPr>
              <a:t>thơ</a:t>
            </a:r>
            <a:r>
              <a:rPr lang="en-US" sz="5400" dirty="0">
                <a:latin typeface="UTM Guanine" panose="02040603050506020204" pitchFamily="18" charset="0"/>
              </a:rPr>
              <a:t> </a:t>
            </a:r>
            <a:r>
              <a:rPr lang="en-US" sz="5400" dirty="0" err="1">
                <a:latin typeface="UTM Guanine" panose="02040603050506020204" pitchFamily="18" charset="0"/>
              </a:rPr>
              <a:t>hoặc</a:t>
            </a:r>
            <a:r>
              <a:rPr lang="en-US" sz="5400" dirty="0">
                <a:latin typeface="UTM Guanine" panose="02040603050506020204" pitchFamily="18" charset="0"/>
              </a:rPr>
              <a:t> </a:t>
            </a:r>
            <a:r>
              <a:rPr lang="en-US" sz="5400" dirty="0" err="1">
                <a:latin typeface="UTM Guanine" panose="02040603050506020204" pitchFamily="18" charset="0"/>
              </a:rPr>
              <a:t>hát</a:t>
            </a:r>
            <a:r>
              <a:rPr lang="en-US" sz="5400" dirty="0">
                <a:latin typeface="UTM Guanine" panose="02040603050506020204" pitchFamily="18" charset="0"/>
              </a:rPr>
              <a:t> </a:t>
            </a:r>
            <a:r>
              <a:rPr lang="en-US" sz="5400" dirty="0" err="1">
                <a:latin typeface="UTM Guanine" panose="02040603050506020204" pitchFamily="18" charset="0"/>
              </a:rPr>
              <a:t>một</a:t>
            </a:r>
            <a:r>
              <a:rPr lang="en-US" sz="5400" dirty="0">
                <a:latin typeface="UTM Guanine" panose="02040603050506020204" pitchFamily="18" charset="0"/>
              </a:rPr>
              <a:t> </a:t>
            </a:r>
            <a:r>
              <a:rPr lang="en-US" sz="5400" dirty="0" err="1">
                <a:latin typeface="UTM Guanine" panose="02040603050506020204" pitchFamily="18" charset="0"/>
              </a:rPr>
              <a:t>bài</a:t>
            </a:r>
            <a:r>
              <a:rPr lang="en-US" sz="5400" dirty="0">
                <a:latin typeface="UTM Guanine" panose="02040603050506020204" pitchFamily="18" charset="0"/>
              </a:rPr>
              <a:t> </a:t>
            </a:r>
            <a:r>
              <a:rPr lang="en-US" sz="5400" dirty="0" err="1">
                <a:latin typeface="UTM Guanine" panose="02040603050506020204" pitchFamily="18" charset="0"/>
              </a:rPr>
              <a:t>hát</a:t>
            </a:r>
            <a:r>
              <a:rPr lang="en-US" sz="5400" dirty="0">
                <a:latin typeface="UTM Guanine" panose="02040603050506020204" pitchFamily="18" charset="0"/>
              </a:rPr>
              <a:t> </a:t>
            </a:r>
            <a:r>
              <a:rPr lang="en-US" sz="5400" dirty="0" err="1">
                <a:latin typeface="UTM Guanine" panose="02040603050506020204" pitchFamily="18" charset="0"/>
              </a:rPr>
              <a:t>về</a:t>
            </a:r>
            <a:r>
              <a:rPr lang="en-US" sz="5400" dirty="0">
                <a:latin typeface="UTM Guanine" panose="02040603050506020204" pitchFamily="18" charset="0"/>
              </a:rPr>
              <a:t> </a:t>
            </a:r>
            <a:r>
              <a:rPr lang="en-US" sz="5400" dirty="0" err="1">
                <a:latin typeface="UTM Guanine" panose="02040603050506020204" pitchFamily="18" charset="0"/>
              </a:rPr>
              <a:t>thầy</a:t>
            </a:r>
            <a:r>
              <a:rPr lang="en-US" sz="5400" dirty="0">
                <a:latin typeface="UTM Guanine" panose="02040603050506020204" pitchFamily="18" charset="0"/>
              </a:rPr>
              <a:t> </a:t>
            </a:r>
            <a:r>
              <a:rPr lang="en-US" sz="5400" dirty="0" err="1">
                <a:latin typeface="UTM Guanine" panose="02040603050506020204" pitchFamily="18" charset="0"/>
              </a:rPr>
              <a:t>cô</a:t>
            </a:r>
            <a:r>
              <a:rPr lang="en-US" sz="5400" dirty="0">
                <a:latin typeface="UTM Guanine" panose="02040603050506020204" pitchFamily="18" charset="0"/>
              </a:rPr>
              <a:t>.</a:t>
            </a:r>
          </a:p>
        </p:txBody>
      </p:sp>
      <p:grpSp>
        <p:nvGrpSpPr>
          <p:cNvPr id="4" name="Google Shape;1484;p40"/>
          <p:cNvGrpSpPr/>
          <p:nvPr/>
        </p:nvGrpSpPr>
        <p:grpSpPr>
          <a:xfrm rot="-899952">
            <a:off x="325378" y="492559"/>
            <a:ext cx="1524905" cy="1605025"/>
            <a:chOff x="3776725" y="489400"/>
            <a:chExt cx="484625" cy="500050"/>
          </a:xfrm>
        </p:grpSpPr>
        <p:sp>
          <p:nvSpPr>
            <p:cNvPr id="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1461;p39">
            <a:extLst>
              <a:ext uri="{FF2B5EF4-FFF2-40B4-BE49-F238E27FC236}">
                <a16:creationId xmlns:a16="http://schemas.microsoft.com/office/drawing/2014/main" id="{6499AFA5-8E1D-B1C8-A734-B042B86F14F6}"/>
              </a:ext>
            </a:extLst>
          </p:cNvPr>
          <p:cNvGrpSpPr/>
          <p:nvPr/>
        </p:nvGrpSpPr>
        <p:grpSpPr>
          <a:xfrm>
            <a:off x="9190094" y="4203701"/>
            <a:ext cx="2900305" cy="2029250"/>
            <a:chOff x="6096075" y="734650"/>
            <a:chExt cx="709025" cy="447625"/>
          </a:xfrm>
        </p:grpSpPr>
        <p:sp>
          <p:nvSpPr>
            <p:cNvPr id="11" name="Google Shape;1462;p39">
              <a:extLst>
                <a:ext uri="{FF2B5EF4-FFF2-40B4-BE49-F238E27FC236}">
                  <a16:creationId xmlns:a16="http://schemas.microsoft.com/office/drawing/2014/main" id="{7858F050-20C4-0C77-13EE-D956C5403614}"/>
                </a:ext>
              </a:extLst>
            </p:cNvPr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463;p39">
              <a:extLst>
                <a:ext uri="{FF2B5EF4-FFF2-40B4-BE49-F238E27FC236}">
                  <a16:creationId xmlns:a16="http://schemas.microsoft.com/office/drawing/2014/main" id="{199EE82F-62F5-B740-FF2A-C2ECFE5CC955}"/>
                </a:ext>
              </a:extLst>
            </p:cNvPr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64;p39">
              <a:extLst>
                <a:ext uri="{FF2B5EF4-FFF2-40B4-BE49-F238E27FC236}">
                  <a16:creationId xmlns:a16="http://schemas.microsoft.com/office/drawing/2014/main" id="{FF18D683-33CB-8482-911D-02B6DC6ACA73}"/>
                </a:ext>
              </a:extLst>
            </p:cNvPr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65;p39">
              <a:extLst>
                <a:ext uri="{FF2B5EF4-FFF2-40B4-BE49-F238E27FC236}">
                  <a16:creationId xmlns:a16="http://schemas.microsoft.com/office/drawing/2014/main" id="{F598C01A-4434-607F-210D-64F8651FE4C1}"/>
                </a:ext>
              </a:extLst>
            </p:cNvPr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66;p39">
              <a:extLst>
                <a:ext uri="{FF2B5EF4-FFF2-40B4-BE49-F238E27FC236}">
                  <a16:creationId xmlns:a16="http://schemas.microsoft.com/office/drawing/2014/main" id="{F7641542-DF81-04F3-0F6F-3B035152FD16}"/>
                </a:ext>
              </a:extLst>
            </p:cNvPr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6202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;p3">
            <a:extLst>
              <a:ext uri="{FF2B5EF4-FFF2-40B4-BE49-F238E27FC236}">
                <a16:creationId xmlns:a16="http://schemas.microsoft.com/office/drawing/2014/main" id="{E6DEE64C-1B7E-E9C2-1C2F-D8B530211CA8}"/>
              </a:ext>
            </a:extLst>
          </p:cNvPr>
          <p:cNvSpPr/>
          <p:nvPr/>
        </p:nvSpPr>
        <p:spPr>
          <a:xfrm>
            <a:off x="5860863" y="630967"/>
            <a:ext cx="2054400" cy="20544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7" name="Google Shape;1447;p39"/>
          <p:cNvSpPr txBox="1">
            <a:spLocks noGrp="1"/>
          </p:cNvSpPr>
          <p:nvPr>
            <p:ph type="title" idx="4294967295"/>
          </p:nvPr>
        </p:nvSpPr>
        <p:spPr>
          <a:xfrm>
            <a:off x="3132551" y="2832340"/>
            <a:ext cx="7798000" cy="98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9600">
                <a:solidFill>
                  <a:schemeClr val="tx2">
                    <a:lumMod val="75000"/>
                  </a:schemeClr>
                </a:solidFill>
                <a:latin typeface="SVN-Adam Gorry" panose="02040603050506020204" pitchFamily="18" charset="0"/>
              </a:rPr>
              <a:t>LUYỆN ĐỌC</a:t>
            </a:r>
            <a:endParaRPr sz="9600" dirty="0">
              <a:solidFill>
                <a:schemeClr val="tx2">
                  <a:lumMod val="75000"/>
                </a:schemeClr>
              </a:solidFill>
              <a:latin typeface="SVN-Adam Gorry" panose="02040603050506020204" pitchFamily="18" charset="0"/>
            </a:endParaRPr>
          </a:p>
        </p:txBody>
      </p:sp>
      <p:grpSp>
        <p:nvGrpSpPr>
          <p:cNvPr id="1449" name="Google Shape;1449;p39"/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10381549" y="2359255"/>
            <a:ext cx="468815" cy="457300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10156726" y="3834525"/>
            <a:ext cx="1311224" cy="827808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1" name="Google Shape;1471;p39"/>
          <p:cNvGrpSpPr/>
          <p:nvPr/>
        </p:nvGrpSpPr>
        <p:grpSpPr>
          <a:xfrm>
            <a:off x="7817571" y="479300"/>
            <a:ext cx="986644" cy="933425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144363" y="987223"/>
            <a:ext cx="17309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8800">
                <a:solidFill>
                  <a:schemeClr val="tx1">
                    <a:lumMod val="75000"/>
                  </a:schemeClr>
                </a:solidFill>
                <a:latin typeface="SVN-Adam Gorry" panose="02040603050506020204" pitchFamily="18" charset="0"/>
              </a:rPr>
              <a:t>02</a:t>
            </a:r>
            <a:endParaRPr lang="en-US" sz="880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937" y="2572368"/>
            <a:ext cx="5812786" cy="465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3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;p7">
            <a:extLst>
              <a:ext uri="{FF2B5EF4-FFF2-40B4-BE49-F238E27FC236}">
                <a16:creationId xmlns:a16="http://schemas.microsoft.com/office/drawing/2014/main" id="{0E4FDA61-CF4C-E6E9-2F84-68087F73414B}"/>
              </a:ext>
            </a:extLst>
          </p:cNvPr>
          <p:cNvSpPr/>
          <p:nvPr/>
        </p:nvSpPr>
        <p:spPr>
          <a:xfrm>
            <a:off x="312852" y="262172"/>
            <a:ext cx="11478095" cy="6395301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3760251" y="377229"/>
            <a:ext cx="38956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6209" y="1358085"/>
            <a:ext cx="61280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80069" y="1397719"/>
            <a:ext cx="55294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 điểm mười cô </a:t>
            </a:r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cho.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23747" y="3481139"/>
            <a:ext cx="376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7" name="Google Shape;1461;p39">
            <a:extLst>
              <a:ext uri="{FF2B5EF4-FFF2-40B4-BE49-F238E27FC236}">
                <a16:creationId xmlns:a16="http://schemas.microsoft.com/office/drawing/2014/main" id="{BEF85BAC-C65F-7CA0-7BD5-374352F137DE}"/>
              </a:ext>
            </a:extLst>
          </p:cNvPr>
          <p:cNvGrpSpPr/>
          <p:nvPr/>
        </p:nvGrpSpPr>
        <p:grpSpPr>
          <a:xfrm>
            <a:off x="-24134" y="38064"/>
            <a:ext cx="1715099" cy="1181381"/>
            <a:chOff x="6096075" y="734650"/>
            <a:chExt cx="709025" cy="447625"/>
          </a:xfrm>
        </p:grpSpPr>
        <p:sp>
          <p:nvSpPr>
            <p:cNvPr id="8" name="Google Shape;1462;p39">
              <a:extLst>
                <a:ext uri="{FF2B5EF4-FFF2-40B4-BE49-F238E27FC236}">
                  <a16:creationId xmlns:a16="http://schemas.microsoft.com/office/drawing/2014/main" id="{CDA0B114-FBCF-5BB3-DF30-104C9FE6D744}"/>
                </a:ext>
              </a:extLst>
            </p:cNvPr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63;p39">
              <a:extLst>
                <a:ext uri="{FF2B5EF4-FFF2-40B4-BE49-F238E27FC236}">
                  <a16:creationId xmlns:a16="http://schemas.microsoft.com/office/drawing/2014/main" id="{724B3C9E-5701-7784-0EDB-72353879C5A9}"/>
                </a:ext>
              </a:extLst>
            </p:cNvPr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64;p39">
              <a:extLst>
                <a:ext uri="{FF2B5EF4-FFF2-40B4-BE49-F238E27FC236}">
                  <a16:creationId xmlns:a16="http://schemas.microsoft.com/office/drawing/2014/main" id="{A01FEB9E-A552-3018-0D1C-17BB269DA6B4}"/>
                </a:ext>
              </a:extLst>
            </p:cNvPr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465;p39">
              <a:extLst>
                <a:ext uri="{FF2B5EF4-FFF2-40B4-BE49-F238E27FC236}">
                  <a16:creationId xmlns:a16="http://schemas.microsoft.com/office/drawing/2014/main" id="{F3FD3C19-4CAC-85E0-8A8D-700FA7C34049}"/>
                </a:ext>
              </a:extLst>
            </p:cNvPr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466;p39">
              <a:extLst>
                <a:ext uri="{FF2B5EF4-FFF2-40B4-BE49-F238E27FC236}">
                  <a16:creationId xmlns:a16="http://schemas.microsoft.com/office/drawing/2014/main" id="{2BBB3841-8B6A-0E31-B59D-776FFBBD1C00}"/>
                </a:ext>
              </a:extLst>
            </p:cNvPr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471;p39">
            <a:extLst>
              <a:ext uri="{FF2B5EF4-FFF2-40B4-BE49-F238E27FC236}">
                <a16:creationId xmlns:a16="http://schemas.microsoft.com/office/drawing/2014/main" id="{22280C46-3F46-76B1-E317-70733C206881}"/>
              </a:ext>
            </a:extLst>
          </p:cNvPr>
          <p:cNvGrpSpPr/>
          <p:nvPr/>
        </p:nvGrpSpPr>
        <p:grpSpPr>
          <a:xfrm>
            <a:off x="9157323" y="419897"/>
            <a:ext cx="739983" cy="700069"/>
            <a:chOff x="1826475" y="2921600"/>
            <a:chExt cx="564700" cy="534200"/>
          </a:xfrm>
        </p:grpSpPr>
        <p:sp>
          <p:nvSpPr>
            <p:cNvPr id="14" name="Google Shape;1472;p39">
              <a:extLst>
                <a:ext uri="{FF2B5EF4-FFF2-40B4-BE49-F238E27FC236}">
                  <a16:creationId xmlns:a16="http://schemas.microsoft.com/office/drawing/2014/main" id="{FD34198C-5F7B-4DDA-EFEE-4798D600C745}"/>
                </a:ext>
              </a:extLst>
            </p:cNvPr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73;p39">
              <a:extLst>
                <a:ext uri="{FF2B5EF4-FFF2-40B4-BE49-F238E27FC236}">
                  <a16:creationId xmlns:a16="http://schemas.microsoft.com/office/drawing/2014/main" id="{3B2489F3-4B6C-346A-FF46-101712CE207F}"/>
                </a:ext>
              </a:extLst>
            </p:cNvPr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74;p39">
              <a:extLst>
                <a:ext uri="{FF2B5EF4-FFF2-40B4-BE49-F238E27FC236}">
                  <a16:creationId xmlns:a16="http://schemas.microsoft.com/office/drawing/2014/main" id="{B885A9E3-3F97-89CF-0D94-3D67C6C6D93B}"/>
                </a:ext>
              </a:extLst>
            </p:cNvPr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75;p39">
              <a:extLst>
                <a:ext uri="{FF2B5EF4-FFF2-40B4-BE49-F238E27FC236}">
                  <a16:creationId xmlns:a16="http://schemas.microsoft.com/office/drawing/2014/main" id="{C5CCD86C-6A8F-DCDB-A175-1AE35135FAB9}"/>
                </a:ext>
              </a:extLst>
            </p:cNvPr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76;p39">
              <a:extLst>
                <a:ext uri="{FF2B5EF4-FFF2-40B4-BE49-F238E27FC236}">
                  <a16:creationId xmlns:a16="http://schemas.microsoft.com/office/drawing/2014/main" id="{4264F542-35AE-2F70-B7E7-2D5DF694308A}"/>
                </a:ext>
              </a:extLst>
            </p:cNvPr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7985" y="3499456"/>
            <a:ext cx="6364057" cy="393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7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;p7">
            <a:extLst>
              <a:ext uri="{FF2B5EF4-FFF2-40B4-BE49-F238E27FC236}">
                <a16:creationId xmlns:a16="http://schemas.microsoft.com/office/drawing/2014/main" id="{0E4FDA61-CF4C-E6E9-2F84-68087F73414B}"/>
              </a:ext>
            </a:extLst>
          </p:cNvPr>
          <p:cNvSpPr/>
          <p:nvPr/>
        </p:nvSpPr>
        <p:spPr>
          <a:xfrm>
            <a:off x="312852" y="262172"/>
            <a:ext cx="11478095" cy="6395301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3760251" y="377229"/>
            <a:ext cx="38956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0028" y="1342604"/>
            <a:ext cx="61280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80069" y="1397719"/>
            <a:ext cx="55294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 điểm mười cô </a:t>
            </a:r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cho.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23747" y="3481139"/>
            <a:ext cx="376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7" name="Google Shape;1461;p39">
            <a:extLst>
              <a:ext uri="{FF2B5EF4-FFF2-40B4-BE49-F238E27FC236}">
                <a16:creationId xmlns:a16="http://schemas.microsoft.com/office/drawing/2014/main" id="{BEF85BAC-C65F-7CA0-7BD5-374352F137DE}"/>
              </a:ext>
            </a:extLst>
          </p:cNvPr>
          <p:cNvGrpSpPr/>
          <p:nvPr/>
        </p:nvGrpSpPr>
        <p:grpSpPr>
          <a:xfrm>
            <a:off x="-24134" y="38064"/>
            <a:ext cx="1715099" cy="1181381"/>
            <a:chOff x="6096075" y="734650"/>
            <a:chExt cx="709025" cy="447625"/>
          </a:xfrm>
        </p:grpSpPr>
        <p:sp>
          <p:nvSpPr>
            <p:cNvPr id="8" name="Google Shape;1462;p39">
              <a:extLst>
                <a:ext uri="{FF2B5EF4-FFF2-40B4-BE49-F238E27FC236}">
                  <a16:creationId xmlns:a16="http://schemas.microsoft.com/office/drawing/2014/main" id="{CDA0B114-FBCF-5BB3-DF30-104C9FE6D744}"/>
                </a:ext>
              </a:extLst>
            </p:cNvPr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63;p39">
              <a:extLst>
                <a:ext uri="{FF2B5EF4-FFF2-40B4-BE49-F238E27FC236}">
                  <a16:creationId xmlns:a16="http://schemas.microsoft.com/office/drawing/2014/main" id="{724B3C9E-5701-7784-0EDB-72353879C5A9}"/>
                </a:ext>
              </a:extLst>
            </p:cNvPr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64;p39">
              <a:extLst>
                <a:ext uri="{FF2B5EF4-FFF2-40B4-BE49-F238E27FC236}">
                  <a16:creationId xmlns:a16="http://schemas.microsoft.com/office/drawing/2014/main" id="{A01FEB9E-A552-3018-0D1C-17BB269DA6B4}"/>
                </a:ext>
              </a:extLst>
            </p:cNvPr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465;p39">
              <a:extLst>
                <a:ext uri="{FF2B5EF4-FFF2-40B4-BE49-F238E27FC236}">
                  <a16:creationId xmlns:a16="http://schemas.microsoft.com/office/drawing/2014/main" id="{F3FD3C19-4CAC-85E0-8A8D-700FA7C34049}"/>
                </a:ext>
              </a:extLst>
            </p:cNvPr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466;p39">
              <a:extLst>
                <a:ext uri="{FF2B5EF4-FFF2-40B4-BE49-F238E27FC236}">
                  <a16:creationId xmlns:a16="http://schemas.microsoft.com/office/drawing/2014/main" id="{2BBB3841-8B6A-0E31-B59D-776FFBBD1C00}"/>
                </a:ext>
              </a:extLst>
            </p:cNvPr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471;p39">
            <a:extLst>
              <a:ext uri="{FF2B5EF4-FFF2-40B4-BE49-F238E27FC236}">
                <a16:creationId xmlns:a16="http://schemas.microsoft.com/office/drawing/2014/main" id="{22280C46-3F46-76B1-E317-70733C206881}"/>
              </a:ext>
            </a:extLst>
          </p:cNvPr>
          <p:cNvGrpSpPr/>
          <p:nvPr/>
        </p:nvGrpSpPr>
        <p:grpSpPr>
          <a:xfrm>
            <a:off x="9157323" y="419897"/>
            <a:ext cx="739983" cy="700069"/>
            <a:chOff x="1826475" y="2921600"/>
            <a:chExt cx="564700" cy="534200"/>
          </a:xfrm>
        </p:grpSpPr>
        <p:sp>
          <p:nvSpPr>
            <p:cNvPr id="14" name="Google Shape;1472;p39">
              <a:extLst>
                <a:ext uri="{FF2B5EF4-FFF2-40B4-BE49-F238E27FC236}">
                  <a16:creationId xmlns:a16="http://schemas.microsoft.com/office/drawing/2014/main" id="{FD34198C-5F7B-4DDA-EFEE-4798D600C745}"/>
                </a:ext>
              </a:extLst>
            </p:cNvPr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73;p39">
              <a:extLst>
                <a:ext uri="{FF2B5EF4-FFF2-40B4-BE49-F238E27FC236}">
                  <a16:creationId xmlns:a16="http://schemas.microsoft.com/office/drawing/2014/main" id="{3B2489F3-4B6C-346A-FF46-101712CE207F}"/>
                </a:ext>
              </a:extLst>
            </p:cNvPr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74;p39">
              <a:extLst>
                <a:ext uri="{FF2B5EF4-FFF2-40B4-BE49-F238E27FC236}">
                  <a16:creationId xmlns:a16="http://schemas.microsoft.com/office/drawing/2014/main" id="{B885A9E3-3F97-89CF-0D94-3D67C6C6D93B}"/>
                </a:ext>
              </a:extLst>
            </p:cNvPr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75;p39">
              <a:extLst>
                <a:ext uri="{FF2B5EF4-FFF2-40B4-BE49-F238E27FC236}">
                  <a16:creationId xmlns:a16="http://schemas.microsoft.com/office/drawing/2014/main" id="{C5CCD86C-6A8F-DCDB-A175-1AE35135FAB9}"/>
                </a:ext>
              </a:extLst>
            </p:cNvPr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76;p39">
              <a:extLst>
                <a:ext uri="{FF2B5EF4-FFF2-40B4-BE49-F238E27FC236}">
                  <a16:creationId xmlns:a16="http://schemas.microsoft.com/office/drawing/2014/main" id="{4264F542-35AE-2F70-B7E7-2D5DF694308A}"/>
                </a:ext>
              </a:extLst>
            </p:cNvPr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0072" y="3457484"/>
            <a:ext cx="4785616" cy="3828309"/>
          </a:xfrm>
          <a:prstGeom prst="rect">
            <a:avLst/>
          </a:prstGeom>
        </p:spPr>
      </p:pic>
      <p:sp>
        <p:nvSpPr>
          <p:cNvPr id="22" name="Speech Bubble: Rectangle with Corners Rounded 6">
            <a:extLst>
              <a:ext uri="{FF2B5EF4-FFF2-40B4-BE49-F238E27FC236}">
                <a16:creationId xmlns:a16="http://schemas.microsoft.com/office/drawing/2014/main" id="{CC902CA6-84EB-0C1B-D213-6DBE65C22AF8}"/>
              </a:ext>
            </a:extLst>
          </p:cNvPr>
          <p:cNvSpPr/>
          <p:nvPr/>
        </p:nvSpPr>
        <p:spPr>
          <a:xfrm>
            <a:off x="5635465" y="4095831"/>
            <a:ext cx="4179800" cy="1342944"/>
          </a:xfrm>
          <a:prstGeom prst="wedgeRoundRectCallout">
            <a:avLst>
              <a:gd name="adj1" fmla="val 48849"/>
              <a:gd name="adj2" fmla="val 95789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thơ</a:t>
            </a:r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trên</a:t>
            </a:r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mấy</a:t>
            </a:r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khổ thơ </a:t>
            </a:r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3" name="Speech Bubble: Rectangle with Corners Rounded 6">
            <a:extLst>
              <a:ext uri="{FF2B5EF4-FFF2-40B4-BE49-F238E27FC236}">
                <a16:creationId xmlns:a16="http://schemas.microsoft.com/office/drawing/2014/main" id="{CC902CA6-84EB-0C1B-D213-6DBE65C22AF8}"/>
              </a:ext>
            </a:extLst>
          </p:cNvPr>
          <p:cNvSpPr/>
          <p:nvPr/>
        </p:nvSpPr>
        <p:spPr>
          <a:xfrm>
            <a:off x="5787865" y="4248231"/>
            <a:ext cx="4179800" cy="1342944"/>
          </a:xfrm>
          <a:prstGeom prst="wedgeRoundRectCallout">
            <a:avLst>
              <a:gd name="adj1" fmla="val 48849"/>
              <a:gd name="adj2" fmla="val 95789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thơ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trên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3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khổ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thơ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07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2" grpId="0" animBg="1"/>
      <p:bldP spid="22" grpId="1" animBg="1"/>
      <p:bldP spid="23" grpId="0" animBg="1"/>
      <p:bldP spid="2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;p7">
            <a:extLst>
              <a:ext uri="{FF2B5EF4-FFF2-40B4-BE49-F238E27FC236}">
                <a16:creationId xmlns:a16="http://schemas.microsoft.com/office/drawing/2014/main" id="{0E4FDA61-CF4C-E6E9-2F84-68087F73414B}"/>
              </a:ext>
            </a:extLst>
          </p:cNvPr>
          <p:cNvSpPr/>
          <p:nvPr/>
        </p:nvSpPr>
        <p:spPr>
          <a:xfrm>
            <a:off x="312852" y="262172"/>
            <a:ext cx="11478095" cy="6395301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3760251" y="377229"/>
            <a:ext cx="38956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6209" y="1358085"/>
            <a:ext cx="61280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80069" y="1397719"/>
            <a:ext cx="55294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 điểm mười cô </a:t>
            </a:r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cho.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23747" y="3481139"/>
            <a:ext cx="376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7" name="Google Shape;1461;p39">
            <a:extLst>
              <a:ext uri="{FF2B5EF4-FFF2-40B4-BE49-F238E27FC236}">
                <a16:creationId xmlns:a16="http://schemas.microsoft.com/office/drawing/2014/main" id="{BEF85BAC-C65F-7CA0-7BD5-374352F137DE}"/>
              </a:ext>
            </a:extLst>
          </p:cNvPr>
          <p:cNvGrpSpPr/>
          <p:nvPr/>
        </p:nvGrpSpPr>
        <p:grpSpPr>
          <a:xfrm>
            <a:off x="-24134" y="38064"/>
            <a:ext cx="1715099" cy="1181381"/>
            <a:chOff x="6096075" y="734650"/>
            <a:chExt cx="709025" cy="447625"/>
          </a:xfrm>
        </p:grpSpPr>
        <p:sp>
          <p:nvSpPr>
            <p:cNvPr id="8" name="Google Shape;1462;p39">
              <a:extLst>
                <a:ext uri="{FF2B5EF4-FFF2-40B4-BE49-F238E27FC236}">
                  <a16:creationId xmlns:a16="http://schemas.microsoft.com/office/drawing/2014/main" id="{CDA0B114-FBCF-5BB3-DF30-104C9FE6D744}"/>
                </a:ext>
              </a:extLst>
            </p:cNvPr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63;p39">
              <a:extLst>
                <a:ext uri="{FF2B5EF4-FFF2-40B4-BE49-F238E27FC236}">
                  <a16:creationId xmlns:a16="http://schemas.microsoft.com/office/drawing/2014/main" id="{724B3C9E-5701-7784-0EDB-72353879C5A9}"/>
                </a:ext>
              </a:extLst>
            </p:cNvPr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64;p39">
              <a:extLst>
                <a:ext uri="{FF2B5EF4-FFF2-40B4-BE49-F238E27FC236}">
                  <a16:creationId xmlns:a16="http://schemas.microsoft.com/office/drawing/2014/main" id="{A01FEB9E-A552-3018-0D1C-17BB269DA6B4}"/>
                </a:ext>
              </a:extLst>
            </p:cNvPr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465;p39">
              <a:extLst>
                <a:ext uri="{FF2B5EF4-FFF2-40B4-BE49-F238E27FC236}">
                  <a16:creationId xmlns:a16="http://schemas.microsoft.com/office/drawing/2014/main" id="{F3FD3C19-4CAC-85E0-8A8D-700FA7C34049}"/>
                </a:ext>
              </a:extLst>
            </p:cNvPr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466;p39">
              <a:extLst>
                <a:ext uri="{FF2B5EF4-FFF2-40B4-BE49-F238E27FC236}">
                  <a16:creationId xmlns:a16="http://schemas.microsoft.com/office/drawing/2014/main" id="{2BBB3841-8B6A-0E31-B59D-776FFBBD1C00}"/>
                </a:ext>
              </a:extLst>
            </p:cNvPr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471;p39">
            <a:extLst>
              <a:ext uri="{FF2B5EF4-FFF2-40B4-BE49-F238E27FC236}">
                <a16:creationId xmlns:a16="http://schemas.microsoft.com/office/drawing/2014/main" id="{22280C46-3F46-76B1-E317-70733C206881}"/>
              </a:ext>
            </a:extLst>
          </p:cNvPr>
          <p:cNvGrpSpPr/>
          <p:nvPr/>
        </p:nvGrpSpPr>
        <p:grpSpPr>
          <a:xfrm>
            <a:off x="9157323" y="419897"/>
            <a:ext cx="739983" cy="700069"/>
            <a:chOff x="1826475" y="2921600"/>
            <a:chExt cx="564700" cy="534200"/>
          </a:xfrm>
        </p:grpSpPr>
        <p:sp>
          <p:nvSpPr>
            <p:cNvPr id="14" name="Google Shape;1472;p39">
              <a:extLst>
                <a:ext uri="{FF2B5EF4-FFF2-40B4-BE49-F238E27FC236}">
                  <a16:creationId xmlns:a16="http://schemas.microsoft.com/office/drawing/2014/main" id="{FD34198C-5F7B-4DDA-EFEE-4798D600C745}"/>
                </a:ext>
              </a:extLst>
            </p:cNvPr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73;p39">
              <a:extLst>
                <a:ext uri="{FF2B5EF4-FFF2-40B4-BE49-F238E27FC236}">
                  <a16:creationId xmlns:a16="http://schemas.microsoft.com/office/drawing/2014/main" id="{3B2489F3-4B6C-346A-FF46-101712CE207F}"/>
                </a:ext>
              </a:extLst>
            </p:cNvPr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74;p39">
              <a:extLst>
                <a:ext uri="{FF2B5EF4-FFF2-40B4-BE49-F238E27FC236}">
                  <a16:creationId xmlns:a16="http://schemas.microsoft.com/office/drawing/2014/main" id="{B885A9E3-3F97-89CF-0D94-3D67C6C6D93B}"/>
                </a:ext>
              </a:extLst>
            </p:cNvPr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75;p39">
              <a:extLst>
                <a:ext uri="{FF2B5EF4-FFF2-40B4-BE49-F238E27FC236}">
                  <a16:creationId xmlns:a16="http://schemas.microsoft.com/office/drawing/2014/main" id="{C5CCD86C-6A8F-DCDB-A175-1AE35135FAB9}"/>
                </a:ext>
              </a:extLst>
            </p:cNvPr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76;p39">
              <a:extLst>
                <a:ext uri="{FF2B5EF4-FFF2-40B4-BE49-F238E27FC236}">
                  <a16:creationId xmlns:a16="http://schemas.microsoft.com/office/drawing/2014/main" id="{4264F542-35AE-2F70-B7E7-2D5DF694308A}"/>
                </a:ext>
              </a:extLst>
            </p:cNvPr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0072" y="3457484"/>
            <a:ext cx="4785616" cy="3828309"/>
          </a:xfrm>
          <a:prstGeom prst="rect">
            <a:avLst/>
          </a:prstGeom>
        </p:spPr>
      </p:pic>
      <p:sp>
        <p:nvSpPr>
          <p:cNvPr id="24" name="Rectangle: Rounded Corners 10">
            <a:extLst>
              <a:ext uri="{FF2B5EF4-FFF2-40B4-BE49-F238E27FC236}">
                <a16:creationId xmlns:a16="http://schemas.microsoft.com/office/drawing/2014/main" id="{62744F70-AF6E-747B-94A5-66711287907F}"/>
              </a:ext>
            </a:extLst>
          </p:cNvPr>
          <p:cNvSpPr/>
          <p:nvPr/>
        </p:nvSpPr>
        <p:spPr>
          <a:xfrm>
            <a:off x="564821" y="1293343"/>
            <a:ext cx="4715794" cy="2187796"/>
          </a:xfrm>
          <a:prstGeom prst="round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peech Bubble: Rectangle with Corners Rounded 23">
            <a:extLst>
              <a:ext uri="{FF2B5EF4-FFF2-40B4-BE49-F238E27FC236}">
                <a16:creationId xmlns:a16="http://schemas.microsoft.com/office/drawing/2014/main" id="{46085205-D482-7C39-5455-9A8160204F84}"/>
              </a:ext>
            </a:extLst>
          </p:cNvPr>
          <p:cNvSpPr/>
          <p:nvPr/>
        </p:nvSpPr>
        <p:spPr>
          <a:xfrm>
            <a:off x="5071363" y="979072"/>
            <a:ext cx="853984" cy="742020"/>
          </a:xfrm>
          <a:prstGeom prst="wedgeRoundRectCallout">
            <a:avLst>
              <a:gd name="adj1" fmla="val -42211"/>
              <a:gd name="adj2" fmla="val 71097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accent6"/>
                </a:solidFill>
                <a:latin typeface="UTM Avo" panose="02040603050506020204" pitchFamily="18" charset="0"/>
              </a:rPr>
              <a:t>KHỔ 1</a:t>
            </a:r>
            <a:endParaRPr lang="en-US" b="1" dirty="0">
              <a:solidFill>
                <a:schemeClr val="accent6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Rectangle: Rounded Corners 24">
            <a:extLst>
              <a:ext uri="{FF2B5EF4-FFF2-40B4-BE49-F238E27FC236}">
                <a16:creationId xmlns:a16="http://schemas.microsoft.com/office/drawing/2014/main" id="{2AD8FA34-AB1B-3592-E209-030D4DDD998D}"/>
              </a:ext>
            </a:extLst>
          </p:cNvPr>
          <p:cNvSpPr/>
          <p:nvPr/>
        </p:nvSpPr>
        <p:spPr>
          <a:xfrm>
            <a:off x="564821" y="3797626"/>
            <a:ext cx="5904220" cy="2149515"/>
          </a:xfrm>
          <a:prstGeom prst="roundRect">
            <a:avLst/>
          </a:prstGeom>
          <a:noFill/>
          <a:ln w="762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peech Bubble: Rectangle with Corners Rounded 25">
            <a:extLst>
              <a:ext uri="{FF2B5EF4-FFF2-40B4-BE49-F238E27FC236}">
                <a16:creationId xmlns:a16="http://schemas.microsoft.com/office/drawing/2014/main" id="{23C6429E-3143-3A76-834E-9632276AD856}"/>
              </a:ext>
            </a:extLst>
          </p:cNvPr>
          <p:cNvSpPr/>
          <p:nvPr/>
        </p:nvSpPr>
        <p:spPr>
          <a:xfrm>
            <a:off x="6578339" y="4176797"/>
            <a:ext cx="853984" cy="742020"/>
          </a:xfrm>
          <a:prstGeom prst="wedgeRoundRectCallout">
            <a:avLst>
              <a:gd name="adj1" fmla="val -42211"/>
              <a:gd name="adj2" fmla="val 71097"/>
              <a:gd name="adj3" fmla="val 16667"/>
            </a:avLst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accent6"/>
                </a:solidFill>
                <a:latin typeface="UTM Avo" panose="02040603050506020204" pitchFamily="18" charset="0"/>
              </a:rPr>
              <a:t>KHỔ 2</a:t>
            </a:r>
            <a:endParaRPr lang="en-US" b="1" dirty="0">
              <a:solidFill>
                <a:schemeClr val="accent6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Rectangle: Rounded Corners 26">
            <a:extLst>
              <a:ext uri="{FF2B5EF4-FFF2-40B4-BE49-F238E27FC236}">
                <a16:creationId xmlns:a16="http://schemas.microsoft.com/office/drawing/2014/main" id="{CAB6D4DD-22CD-DACC-A1D4-356CA0380412}"/>
              </a:ext>
            </a:extLst>
          </p:cNvPr>
          <p:cNvSpPr/>
          <p:nvPr/>
        </p:nvSpPr>
        <p:spPr>
          <a:xfrm>
            <a:off x="5855368" y="1341707"/>
            <a:ext cx="5546231" cy="2126565"/>
          </a:xfrm>
          <a:prstGeom prst="round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peech Bubble: Rectangle with Corners Rounded 27">
            <a:extLst>
              <a:ext uri="{FF2B5EF4-FFF2-40B4-BE49-F238E27FC236}">
                <a16:creationId xmlns:a16="http://schemas.microsoft.com/office/drawing/2014/main" id="{F33D8EEC-5581-9754-833B-546BA6A497B8}"/>
              </a:ext>
            </a:extLst>
          </p:cNvPr>
          <p:cNvSpPr/>
          <p:nvPr/>
        </p:nvSpPr>
        <p:spPr>
          <a:xfrm>
            <a:off x="10867100" y="367157"/>
            <a:ext cx="853083" cy="742020"/>
          </a:xfrm>
          <a:prstGeom prst="wedgeRoundRectCallout">
            <a:avLst>
              <a:gd name="adj1" fmla="val -42211"/>
              <a:gd name="adj2" fmla="val 71097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accent6"/>
                </a:solidFill>
                <a:latin typeface="UTM Avo" panose="02040603050506020204" pitchFamily="18" charset="0"/>
              </a:rPr>
              <a:t>KHỔ 3</a:t>
            </a:r>
            <a:endParaRPr lang="en-US" b="1" dirty="0">
              <a:solidFill>
                <a:schemeClr val="accent6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17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rammar Subject for Pre-K: Adjectives by Slidesgo">
  <a:themeElements>
    <a:clrScheme name="Simple Light">
      <a:dk1>
        <a:srgbClr val="FF7259"/>
      </a:dk1>
      <a:lt1>
        <a:srgbClr val="F7A9BD"/>
      </a:lt1>
      <a:dk2>
        <a:srgbClr val="FFD2DD"/>
      </a:dk2>
      <a:lt2>
        <a:srgbClr val="4285F4"/>
      </a:lt2>
      <a:accent1>
        <a:srgbClr val="6A3F35"/>
      </a:accent1>
      <a:accent2>
        <a:srgbClr val="FF95C7"/>
      </a:accent2>
      <a:accent3>
        <a:srgbClr val="FCC63D"/>
      </a:accent3>
      <a:accent4>
        <a:srgbClr val="BA96F0"/>
      </a:accent4>
      <a:accent5>
        <a:srgbClr val="00E088"/>
      </a:accent5>
      <a:accent6>
        <a:srgbClr val="FFFFFF"/>
      </a:accent6>
      <a:hlink>
        <a:srgbClr val="6A3F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808</Words>
  <Application>Microsoft Office PowerPoint</Application>
  <PresentationFormat>Widescreen</PresentationFormat>
  <Paragraphs>130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54" baseType="lpstr">
      <vt:lpstr>#9Slide05 Aphrodite Pro</vt:lpstr>
      <vt:lpstr>#9Slide05 FS Blonde Script</vt:lpstr>
      <vt:lpstr>#9Slide05 SVNMaphylla</vt:lpstr>
      <vt:lpstr>#9Slide05 VL Fadilla</vt:lpstr>
      <vt:lpstr>#9Slide07 HoneyCream</vt:lpstr>
      <vt:lpstr>#9Slide07 IcielAmerican Forkbal</vt:lpstr>
      <vt:lpstr>#9Slide07 IcielBC Cubano Normal</vt:lpstr>
      <vt:lpstr>#9Slide07 IcielPony</vt:lpstr>
      <vt:lpstr>#9Slide07 SVNCinnamoncake</vt:lpstr>
      <vt:lpstr>#9Slide07 SVNZiclets</vt:lpstr>
      <vt:lpstr>Arial</vt:lpstr>
      <vt:lpstr>Calibri</vt:lpstr>
      <vt:lpstr>Calibri Light</vt:lpstr>
      <vt:lpstr>Chango</vt:lpstr>
      <vt:lpstr>Fredoka One</vt:lpstr>
      <vt:lpstr>SVN-A Love Of Thunder</vt:lpstr>
      <vt:lpstr>SVN-Adam Gorry</vt:lpstr>
      <vt:lpstr>SVN-Cookies</vt:lpstr>
      <vt:lpstr>SVN-Dancing Script</vt:lpstr>
      <vt:lpstr>SVN-Newton</vt:lpstr>
      <vt:lpstr>SVN-Poky's</vt:lpstr>
      <vt:lpstr>Times New Roman</vt:lpstr>
      <vt:lpstr>UTM Androgyne</vt:lpstr>
      <vt:lpstr>UTM Avo</vt:lpstr>
      <vt:lpstr>UTM Guanine</vt:lpstr>
      <vt:lpstr>UVN Binh Duong</vt:lpstr>
      <vt:lpstr>Office Theme</vt:lpstr>
      <vt:lpstr>Grammar Subject for Pre-K: Adjectives by Slidesgo</vt:lpstr>
      <vt:lpstr>4_Awesome Teachers Meeting by Slidesgo</vt:lpstr>
      <vt:lpstr>PowerPoint Presentation</vt:lpstr>
      <vt:lpstr>PowerPoint Presentation</vt:lpstr>
      <vt:lpstr>PowerPoint Presentation</vt:lpstr>
      <vt:lpstr>KHỞI ĐỘNG</vt:lpstr>
      <vt:lpstr>PowerPoint Presentation</vt:lpstr>
      <vt:lpstr>LUYỆN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BICH</dc:creator>
  <cp:keywords>MĂNGNON</cp:keywords>
  <cp:lastModifiedBy>Admin</cp:lastModifiedBy>
  <cp:revision>30</cp:revision>
  <dcterms:created xsi:type="dcterms:W3CDTF">2022-09-05T15:37:32Z</dcterms:created>
  <dcterms:modified xsi:type="dcterms:W3CDTF">2023-10-12T07:50:44Z</dcterms:modified>
</cp:coreProperties>
</file>