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66" r:id="rId2"/>
    <p:sldId id="385" r:id="rId3"/>
    <p:sldId id="414" r:id="rId4"/>
    <p:sldId id="399" r:id="rId5"/>
    <p:sldId id="424" r:id="rId6"/>
    <p:sldId id="403" r:id="rId7"/>
    <p:sldId id="419" r:id="rId8"/>
    <p:sldId id="420" r:id="rId9"/>
    <p:sldId id="421" r:id="rId10"/>
    <p:sldId id="422" r:id="rId11"/>
    <p:sldId id="423" r:id="rId12"/>
    <p:sldId id="401" r:id="rId13"/>
    <p:sldId id="406" r:id="rId14"/>
    <p:sldId id="426" r:id="rId15"/>
    <p:sldId id="400" r:id="rId16"/>
    <p:sldId id="408" r:id="rId17"/>
    <p:sldId id="276" r:id="rId18"/>
    <p:sldId id="418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CC"/>
    <a:srgbClr val="333333"/>
    <a:srgbClr val="1C1C1C"/>
    <a:srgbClr val="292929"/>
    <a:srgbClr val="333300"/>
    <a:srgbClr val="FFF2CC"/>
    <a:srgbClr val="FFFF66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48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23844"/>
            <a:ext cx="12192000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ĐẾN VỚI TIẾT ĐẠO ĐỨC</a:t>
            </a:r>
            <a:endParaRPr lang="en-US" altLang="vi-VN" sz="66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F2E437-6C8C-4C12-8909-57547D0907EB}"/>
              </a:ext>
            </a:extLst>
          </p:cNvPr>
          <p:cNvSpPr txBox="1"/>
          <p:nvPr/>
        </p:nvSpPr>
        <p:spPr>
          <a:xfrm>
            <a:off x="1590261" y="3951063"/>
            <a:ext cx="9793356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 sắp xếp sách vở gọn gàng, ngăn nắp. </a:t>
            </a:r>
            <a:endParaRPr lang="vi-VN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16F52-0605-4060-AF78-05440E192072}"/>
              </a:ext>
            </a:extLst>
          </p:cNvPr>
          <p:cNvSpPr txBox="1"/>
          <p:nvPr/>
        </p:nvSpPr>
        <p:spPr>
          <a:xfrm>
            <a:off x="3715553" y="5531105"/>
            <a:ext cx="7572565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297816-4707-4FA7-847E-6D1EE0E8332D}"/>
              </a:ext>
            </a:extLst>
          </p:cNvPr>
          <p:cNvGrpSpPr/>
          <p:nvPr/>
        </p:nvGrpSpPr>
        <p:grpSpPr>
          <a:xfrm>
            <a:off x="3514211" y="264099"/>
            <a:ext cx="5162213" cy="3456936"/>
            <a:chOff x="-229264" y="278296"/>
            <a:chExt cx="4688505" cy="29591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F005C0-E7D5-400C-A86C-368302B36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36" r="16206"/>
            <a:stretch/>
          </p:blipFill>
          <p:spPr>
            <a:xfrm>
              <a:off x="490736" y="278296"/>
              <a:ext cx="3968505" cy="2959169"/>
            </a:xfrm>
            <a:prstGeom prst="rect">
              <a:avLst/>
            </a:prstGeom>
          </p:spPr>
        </p:pic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A98E9AC9-54CB-4E24-8043-15607BDEE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9264" y="2604823"/>
              <a:ext cx="720000" cy="629806"/>
            </a:xfrm>
            <a:prstGeom prst="ellipse">
              <a:avLst/>
            </a:prstGeom>
            <a:solidFill>
              <a:srgbClr val="00B0F0"/>
            </a:solidFill>
            <a:ln w="57150" cmpd="thickThin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4 </a:t>
              </a: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864A0672-4F1B-40AE-BF08-687A537FE9C3}"/>
              </a:ext>
            </a:extLst>
          </p:cNvPr>
          <p:cNvSpPr/>
          <p:nvPr/>
        </p:nvSpPr>
        <p:spPr>
          <a:xfrm>
            <a:off x="2226365" y="5645426"/>
            <a:ext cx="1248439" cy="490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53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43016F-23D2-44FB-A27A-EE7DD70F1CAC}"/>
              </a:ext>
            </a:extLst>
          </p:cNvPr>
          <p:cNvSpPr txBox="1"/>
          <p:nvPr/>
        </p:nvSpPr>
        <p:spPr>
          <a:xfrm>
            <a:off x="694059" y="376009"/>
            <a:ext cx="386469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D87C3-ED25-4717-8B8F-164546EA6561}"/>
              </a:ext>
            </a:extLst>
          </p:cNvPr>
          <p:cNvSpPr txBox="1"/>
          <p:nvPr/>
        </p:nvSpPr>
        <p:spPr>
          <a:xfrm>
            <a:off x="7088233" y="376009"/>
            <a:ext cx="4891732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6D6D65-78D6-47F4-8C91-51DC2D47B075}"/>
              </a:ext>
            </a:extLst>
          </p:cNvPr>
          <p:cNvGrpSpPr/>
          <p:nvPr/>
        </p:nvGrpSpPr>
        <p:grpSpPr>
          <a:xfrm>
            <a:off x="7088232" y="1364029"/>
            <a:ext cx="4597713" cy="2613538"/>
            <a:chOff x="-779517" y="278296"/>
            <a:chExt cx="5709327" cy="30226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D7A8C3-C46D-4B5C-A503-AA1DF45DA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0" r="3367"/>
            <a:stretch/>
          </p:blipFill>
          <p:spPr>
            <a:xfrm>
              <a:off x="-530086" y="278296"/>
              <a:ext cx="5459896" cy="2959169"/>
            </a:xfrm>
            <a:prstGeom prst="rect">
              <a:avLst/>
            </a:prstGeom>
          </p:spPr>
        </p:pic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E26AC9B5-DD31-4BFF-8FA1-D009AFC0F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79517" y="2551542"/>
              <a:ext cx="804670" cy="749446"/>
            </a:xfrm>
            <a:prstGeom prst="ellipse">
              <a:avLst/>
            </a:prstGeom>
            <a:solidFill>
              <a:srgbClr val="00B0F0"/>
            </a:solidFill>
            <a:ln w="57150" cmpd="thickThin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1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2DF80C-C3AD-4F9B-89DE-AD84A205B119}"/>
              </a:ext>
            </a:extLst>
          </p:cNvPr>
          <p:cNvGrpSpPr/>
          <p:nvPr/>
        </p:nvGrpSpPr>
        <p:grpSpPr>
          <a:xfrm>
            <a:off x="7188915" y="4135090"/>
            <a:ext cx="4497029" cy="2542277"/>
            <a:chOff x="-779516" y="278296"/>
            <a:chExt cx="5709326" cy="30508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FFA13B-110B-46A6-ACCA-53AA4A320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" r="912"/>
            <a:stretch/>
          </p:blipFill>
          <p:spPr>
            <a:xfrm>
              <a:off x="-530086" y="278296"/>
              <a:ext cx="5459896" cy="2959169"/>
            </a:xfrm>
            <a:prstGeom prst="rect">
              <a:avLst/>
            </a:prstGeom>
          </p:spPr>
        </p:pic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F067802F-4EA9-4D0C-BDE6-70DD7AA2E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79516" y="2551544"/>
              <a:ext cx="822686" cy="777639"/>
            </a:xfrm>
            <a:prstGeom prst="ellipse">
              <a:avLst/>
            </a:prstGeom>
            <a:solidFill>
              <a:srgbClr val="00B0F0"/>
            </a:solidFill>
            <a:ln w="57150" cmpd="thickThin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2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C2DBE7-8057-437E-9E1B-53D143371FDD}"/>
              </a:ext>
            </a:extLst>
          </p:cNvPr>
          <p:cNvGrpSpPr/>
          <p:nvPr/>
        </p:nvGrpSpPr>
        <p:grpSpPr>
          <a:xfrm>
            <a:off x="506055" y="1152728"/>
            <a:ext cx="4396846" cy="2863414"/>
            <a:chOff x="-779516" y="278296"/>
            <a:chExt cx="5709326" cy="29591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BB9915-8AFF-4AC6-A372-119DD8A94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6" t="-1176" r="4894" b="1176"/>
            <a:stretch/>
          </p:blipFill>
          <p:spPr>
            <a:xfrm>
              <a:off x="-530086" y="278296"/>
              <a:ext cx="5459896" cy="2959169"/>
            </a:xfrm>
            <a:prstGeom prst="rect">
              <a:avLst/>
            </a:prstGeom>
          </p:spPr>
        </p:pic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85287C8D-609B-491D-B8FA-E57B94831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79516" y="2551543"/>
              <a:ext cx="841431" cy="669670"/>
            </a:xfrm>
            <a:prstGeom prst="ellipse">
              <a:avLst/>
            </a:prstGeom>
            <a:solidFill>
              <a:srgbClr val="00B0F0"/>
            </a:solidFill>
            <a:ln w="57150" cmpd="thickThin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3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93B9DE-366E-4B64-BB65-20EFA21B7F69}"/>
              </a:ext>
            </a:extLst>
          </p:cNvPr>
          <p:cNvGrpSpPr/>
          <p:nvPr/>
        </p:nvGrpSpPr>
        <p:grpSpPr>
          <a:xfrm>
            <a:off x="506054" y="3961842"/>
            <a:ext cx="4117676" cy="2774215"/>
            <a:chOff x="-229265" y="278296"/>
            <a:chExt cx="4688506" cy="30355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966ADB-461A-40E3-94CB-7F9E99AC1C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36" r="16206"/>
            <a:stretch/>
          </p:blipFill>
          <p:spPr>
            <a:xfrm>
              <a:off x="490736" y="278296"/>
              <a:ext cx="3968505" cy="2959169"/>
            </a:xfrm>
            <a:prstGeom prst="rect">
              <a:avLst/>
            </a:prstGeom>
          </p:spPr>
        </p:pic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B272638A-E088-48A3-A4BD-D2B11FECA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9265" y="2604823"/>
              <a:ext cx="737832" cy="709048"/>
            </a:xfrm>
            <a:prstGeom prst="ellipse">
              <a:avLst/>
            </a:prstGeom>
            <a:solidFill>
              <a:srgbClr val="00B0F0"/>
            </a:solidFill>
            <a:ln w="57150" cmpd="thickThin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37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6C2E7C-8AB2-436F-937D-86273BA78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A3C6E-03E0-451C-960C-BC889E0A2B9F}"/>
              </a:ext>
            </a:extLst>
          </p:cNvPr>
          <p:cNvSpPr txBox="1"/>
          <p:nvPr/>
        </p:nvSpPr>
        <p:spPr>
          <a:xfrm>
            <a:off x="3366054" y="3215461"/>
            <a:ext cx="6294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vi-VN" sz="4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Hướng dẫn dọn phòng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1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F388B9-7125-4312-A944-1A8D9CD7891D}"/>
              </a:ext>
            </a:extLst>
          </p:cNvPr>
          <p:cNvSpPr txBox="1"/>
          <p:nvPr/>
        </p:nvSpPr>
        <p:spPr>
          <a:xfrm>
            <a:off x="2902225" y="629478"/>
            <a:ext cx="8388627" cy="1561839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-1905" algn="ctr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tranh và tìm cách sắp xếp đồ dùng cho gọn gàng, hợp lí. 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57FCFB-DFA0-4D7A-A7B4-ED98C753F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96" y="2634303"/>
            <a:ext cx="7314868" cy="35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3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F3B44E-347F-4F03-A6C4-3B7EF9DFF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93" y="0"/>
            <a:ext cx="9112813" cy="6858000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0EA97507-DD09-4E52-979F-6D9DFB09E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999" y="2820229"/>
            <a:ext cx="5080000" cy="7694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vi-VN" sz="4400" b="1" dirty="0">
                <a:latin typeface="UTM Avo" panose="02040603050506020204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138245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6C2E7C-8AB2-436F-937D-86273BA78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A3C6E-03E0-451C-960C-BC889E0A2B9F}"/>
              </a:ext>
            </a:extLst>
          </p:cNvPr>
          <p:cNvSpPr txBox="1"/>
          <p:nvPr/>
        </p:nvSpPr>
        <p:spPr>
          <a:xfrm>
            <a:off x="3326297" y="3016678"/>
            <a:ext cx="6294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vi-VN" sz="6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Tự liên hệ</a:t>
            </a:r>
            <a:endParaRPr lang="en-US" altLang="vi-VN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3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569CE4-0002-4563-9F81-7B95AAB79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5D70FD-BD43-4397-A3FC-FDCDB603C306}"/>
              </a:ext>
            </a:extLst>
          </p:cNvPr>
          <p:cNvSpPr txBox="1"/>
          <p:nvPr/>
        </p:nvSpPr>
        <p:spPr>
          <a:xfrm>
            <a:off x="569844" y="1843830"/>
            <a:ext cx="11052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Bạn đã làm được những việc gì để nơi ở gọn gàng, ngăn nắp?</a:t>
            </a:r>
            <a:endParaRPr lang="vi-VN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34350A-A563-497C-A0BD-EDF16CF4D3FE}"/>
              </a:ext>
            </a:extLst>
          </p:cNvPr>
          <p:cNvSpPr txBox="1"/>
          <p:nvPr/>
        </p:nvSpPr>
        <p:spPr>
          <a:xfrm>
            <a:off x="288235" y="1870334"/>
            <a:ext cx="11615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just"/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Bạn đã làm được những việc gì để nơi học gọn gàng, ngăn nắp?</a:t>
            </a:r>
            <a:endParaRPr lang="vi-VN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99753-0116-4919-A917-BE4E193E4253}"/>
              </a:ext>
            </a:extLst>
          </p:cNvPr>
          <p:cNvSpPr txBox="1"/>
          <p:nvPr/>
        </p:nvSpPr>
        <p:spPr>
          <a:xfrm>
            <a:off x="288235" y="1870333"/>
            <a:ext cx="114399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just"/>
            <a:r>
              <a:rPr lang="vi-VN" sz="4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3.</a:t>
            </a:r>
            <a:r>
              <a:rPr lang="vi-VN" sz="4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A882C0-1F32-4B6B-876F-646ED8032674}"/>
              </a:ext>
            </a:extLst>
          </p:cNvPr>
          <p:cNvSpPr txBox="1"/>
          <p:nvPr/>
        </p:nvSpPr>
        <p:spPr>
          <a:xfrm>
            <a:off x="288234" y="1870332"/>
            <a:ext cx="114399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Bạn cảm thấy như thế nào khi sắp xếp nơi ở, nơi học gọn gàng, ngăn nắp?</a:t>
            </a:r>
            <a:endParaRPr lang="vi-VN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12" grpId="0"/>
      <p:bldP spid="12" grpId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BCE34-DCCD-448C-86D8-35206666C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890"/>
            <a:ext cx="12192000" cy="6868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A6B2B2-A275-469C-9653-AF4249BEE840}"/>
              </a:ext>
            </a:extLst>
          </p:cNvPr>
          <p:cNvSpPr txBox="1"/>
          <p:nvPr/>
        </p:nvSpPr>
        <p:spPr>
          <a:xfrm>
            <a:off x="2606619" y="932532"/>
            <a:ext cx="6581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08A4A-88D6-42FA-B6D6-1EA1A6AA0DB8}"/>
              </a:ext>
            </a:extLst>
          </p:cNvPr>
          <p:cNvSpPr txBox="1"/>
          <p:nvPr/>
        </p:nvSpPr>
        <p:spPr>
          <a:xfrm>
            <a:off x="1179443" y="2333341"/>
            <a:ext cx="102571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hực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8000" dirty="0"/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DC3D26-354F-46E6-9647-0C5780BA1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522346-CFA6-4E31-86E8-C220ED39EB1F}"/>
              </a:ext>
            </a:extLst>
          </p:cNvPr>
          <p:cNvSpPr txBox="1"/>
          <p:nvPr/>
        </p:nvSpPr>
        <p:spPr>
          <a:xfrm>
            <a:off x="2699385" y="906027"/>
            <a:ext cx="6581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 khuyên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31C5B-97F3-46B3-8150-E1F6B6C5E318}"/>
              </a:ext>
            </a:extLst>
          </p:cNvPr>
          <p:cNvSpPr txBox="1"/>
          <p:nvPr/>
        </p:nvSpPr>
        <p:spPr>
          <a:xfrm>
            <a:off x="1126435" y="2485144"/>
            <a:ext cx="1025718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gàng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ngăn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nắp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dùng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bền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đẹp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vi-VN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16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ักพินโดย Khánh Huyền ใน flowers DONE | สติกเกอร์, วันเกิด, ป้า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08" y="117566"/>
            <a:ext cx="6605625" cy="67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344399" cy="6857999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93701" y="481496"/>
            <a:ext cx="11798299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Chủ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: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Sinh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hoạt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nền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nếp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2: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Gọn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gàng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ngăn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nắp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(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tiết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4717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3E4323-1143-413D-998C-F3D5EC08C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55F34B-468D-4ABA-BABE-F1ACE0544CFE}"/>
              </a:ext>
            </a:extLst>
          </p:cNvPr>
          <p:cNvSpPr txBox="1"/>
          <p:nvPr/>
        </p:nvSpPr>
        <p:spPr>
          <a:xfrm>
            <a:off x="841513" y="1270446"/>
            <a:ext cx="10727635" cy="2331184"/>
          </a:xfrm>
          <a:prstGeom prst="horizontalScroll">
            <a:avLst/>
          </a:prstGeom>
          <a:solidFill>
            <a:srgbClr val="FFFFCC"/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ngăn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nắp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4656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6C2E7C-8AB2-436F-937D-86273BA78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A3C6E-03E0-451C-960C-BC889E0A2B9F}"/>
              </a:ext>
            </a:extLst>
          </p:cNvPr>
          <p:cNvSpPr txBox="1"/>
          <p:nvPr/>
        </p:nvSpPr>
        <p:spPr>
          <a:xfrm>
            <a:off x="3326297" y="3135946"/>
            <a:ext cx="6294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vi-VN" sz="5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Nhận xét hành vi</a:t>
            </a:r>
            <a:endParaRPr lang="en-US" altLang="vi-VN" sz="5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5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43016F-23D2-44FB-A27A-EE7DD70F1CAC}"/>
              </a:ext>
            </a:extLst>
          </p:cNvPr>
          <p:cNvSpPr txBox="1"/>
          <p:nvPr/>
        </p:nvSpPr>
        <p:spPr>
          <a:xfrm>
            <a:off x="389259" y="178543"/>
            <a:ext cx="6394173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just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tranh và nhận xét hành vi: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6D6D65-78D6-47F4-8C91-51DC2D47B075}"/>
              </a:ext>
            </a:extLst>
          </p:cNvPr>
          <p:cNvGrpSpPr/>
          <p:nvPr/>
        </p:nvGrpSpPr>
        <p:grpSpPr>
          <a:xfrm>
            <a:off x="501896" y="1045977"/>
            <a:ext cx="4597713" cy="2613538"/>
            <a:chOff x="-779517" y="278296"/>
            <a:chExt cx="5709327" cy="30226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D7A8C3-C46D-4B5C-A503-AA1DF45DA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0" r="3367"/>
            <a:stretch/>
          </p:blipFill>
          <p:spPr>
            <a:xfrm>
              <a:off x="-530086" y="278296"/>
              <a:ext cx="5459896" cy="2959169"/>
            </a:xfrm>
            <a:prstGeom prst="rect">
              <a:avLst/>
            </a:prstGeom>
          </p:spPr>
        </p:pic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E26AC9B5-DD31-4BFF-8FA1-D009AFC0F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79517" y="2551542"/>
              <a:ext cx="804670" cy="749446"/>
            </a:xfrm>
            <a:prstGeom prst="ellipse">
              <a:avLst/>
            </a:prstGeom>
            <a:solidFill>
              <a:srgbClr val="00B0F0"/>
            </a:solidFill>
            <a:ln w="57150" cmpd="thickThin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1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2DF80C-C3AD-4F9B-89DE-AD84A205B119}"/>
              </a:ext>
            </a:extLst>
          </p:cNvPr>
          <p:cNvGrpSpPr/>
          <p:nvPr/>
        </p:nvGrpSpPr>
        <p:grpSpPr>
          <a:xfrm>
            <a:off x="602579" y="3817038"/>
            <a:ext cx="4497029" cy="2542277"/>
            <a:chOff x="-779516" y="278296"/>
            <a:chExt cx="5709326" cy="30508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FFA13B-110B-46A6-ACCA-53AA4A320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" r="912"/>
            <a:stretch/>
          </p:blipFill>
          <p:spPr>
            <a:xfrm>
              <a:off x="-530086" y="278296"/>
              <a:ext cx="5459896" cy="2959169"/>
            </a:xfrm>
            <a:prstGeom prst="rect">
              <a:avLst/>
            </a:prstGeom>
          </p:spPr>
        </p:pic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F067802F-4EA9-4D0C-BDE6-70DD7AA2E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79516" y="2551544"/>
              <a:ext cx="822686" cy="777639"/>
            </a:xfrm>
            <a:prstGeom prst="ellipse">
              <a:avLst/>
            </a:prstGeom>
            <a:solidFill>
              <a:srgbClr val="00B0F0"/>
            </a:solidFill>
            <a:ln w="57150" cmpd="thickThin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2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C2DBE7-8057-437E-9E1B-53D143371FDD}"/>
              </a:ext>
            </a:extLst>
          </p:cNvPr>
          <p:cNvGrpSpPr/>
          <p:nvPr/>
        </p:nvGrpSpPr>
        <p:grpSpPr>
          <a:xfrm>
            <a:off x="7304428" y="834676"/>
            <a:ext cx="4396846" cy="2863414"/>
            <a:chOff x="-779516" y="278296"/>
            <a:chExt cx="5709326" cy="29591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BB9915-8AFF-4AC6-A372-119DD8A94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6" t="-1176" r="4894" b="1176"/>
            <a:stretch/>
          </p:blipFill>
          <p:spPr>
            <a:xfrm>
              <a:off x="-530086" y="278296"/>
              <a:ext cx="5459896" cy="2959169"/>
            </a:xfrm>
            <a:prstGeom prst="rect">
              <a:avLst/>
            </a:prstGeom>
          </p:spPr>
        </p:pic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85287C8D-609B-491D-B8FA-E57B94831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79516" y="2551543"/>
              <a:ext cx="841431" cy="669670"/>
            </a:xfrm>
            <a:prstGeom prst="ellipse">
              <a:avLst/>
            </a:prstGeom>
            <a:solidFill>
              <a:srgbClr val="00B0F0"/>
            </a:solidFill>
            <a:ln w="57150" cmpd="thickThin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3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93B9DE-366E-4B64-BB65-20EFA21B7F69}"/>
              </a:ext>
            </a:extLst>
          </p:cNvPr>
          <p:cNvGrpSpPr/>
          <p:nvPr/>
        </p:nvGrpSpPr>
        <p:grpSpPr>
          <a:xfrm>
            <a:off x="7304427" y="3643790"/>
            <a:ext cx="4117676" cy="2774215"/>
            <a:chOff x="-229265" y="278296"/>
            <a:chExt cx="4688506" cy="30355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966ADB-461A-40E3-94CB-7F9E99AC1C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36" r="16206"/>
            <a:stretch/>
          </p:blipFill>
          <p:spPr>
            <a:xfrm>
              <a:off x="490736" y="278296"/>
              <a:ext cx="3968505" cy="2959169"/>
            </a:xfrm>
            <a:prstGeom prst="rect">
              <a:avLst/>
            </a:prstGeom>
          </p:spPr>
        </p:pic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B272638A-E088-48A3-A4BD-D2B11FECA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9265" y="2604823"/>
              <a:ext cx="737832" cy="709048"/>
            </a:xfrm>
            <a:prstGeom prst="ellipse">
              <a:avLst/>
            </a:prstGeom>
            <a:solidFill>
              <a:srgbClr val="00B0F0"/>
            </a:solidFill>
            <a:ln w="57150" cmpd="thickThin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30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0954B-A3AE-4B9C-B1EC-9F272C3D2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613"/>
          <a:stretch/>
        </p:blipFill>
        <p:spPr>
          <a:xfrm>
            <a:off x="0" y="46995"/>
            <a:ext cx="12203520" cy="70031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12F693-C441-467C-BEF3-77D53F0D00AA}"/>
              </a:ext>
            </a:extLst>
          </p:cNvPr>
          <p:cNvSpPr txBox="1"/>
          <p:nvPr/>
        </p:nvSpPr>
        <p:spPr>
          <a:xfrm>
            <a:off x="1908313" y="2978426"/>
            <a:ext cx="9143999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Bạn nào sống gọn gàng, ngăn nắp?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905"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Bạn nào chưa gọn gàng, ngăn nắp? Vì sao?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905"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 em là bạn trong tranh, em sẽ làm gì?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1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F2E437-6C8C-4C12-8909-57547D0907EB}"/>
              </a:ext>
            </a:extLst>
          </p:cNvPr>
          <p:cNvSpPr txBox="1"/>
          <p:nvPr/>
        </p:nvSpPr>
        <p:spPr>
          <a:xfrm>
            <a:off x="1590261" y="3951063"/>
            <a:ext cx="9793356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Vân đang tưới cây.  Khi nghe bạn gội đi chơi, Vân vứt luôn bình tưới xuống đường đi và ra ngõ chơi cùng các bạn. </a:t>
            </a:r>
            <a:endParaRPr lang="vi-VN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16F52-0605-4060-AF78-05440E192072}"/>
              </a:ext>
            </a:extLst>
          </p:cNvPr>
          <p:cNvSpPr txBox="1"/>
          <p:nvPr/>
        </p:nvSpPr>
        <p:spPr>
          <a:xfrm>
            <a:off x="2430092" y="5531105"/>
            <a:ext cx="7572565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297816-4707-4FA7-847E-6D1EE0E8332D}"/>
              </a:ext>
            </a:extLst>
          </p:cNvPr>
          <p:cNvGrpSpPr/>
          <p:nvPr/>
        </p:nvGrpSpPr>
        <p:grpSpPr>
          <a:xfrm>
            <a:off x="2815598" y="343612"/>
            <a:ext cx="6286173" cy="3456936"/>
            <a:chOff x="-779516" y="278296"/>
            <a:chExt cx="5709326" cy="29591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F005C0-E7D5-400C-A86C-368302B36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0" r="3367"/>
            <a:stretch/>
          </p:blipFill>
          <p:spPr>
            <a:xfrm>
              <a:off x="-530086" y="278296"/>
              <a:ext cx="5459896" cy="2959169"/>
            </a:xfrm>
            <a:prstGeom prst="rect">
              <a:avLst/>
            </a:prstGeom>
          </p:spPr>
        </p:pic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A98E9AC9-54CB-4E24-8043-15607BDEE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79516" y="2551543"/>
              <a:ext cx="720000" cy="629806"/>
            </a:xfrm>
            <a:prstGeom prst="ellipse">
              <a:avLst/>
            </a:prstGeom>
            <a:solidFill>
              <a:srgbClr val="00B0F0"/>
            </a:solidFill>
            <a:ln w="57150" cmpd="thickThin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1 </a:t>
              </a: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864A0672-4F1B-40AE-BF08-687A537FE9C3}"/>
              </a:ext>
            </a:extLst>
          </p:cNvPr>
          <p:cNvSpPr/>
          <p:nvPr/>
        </p:nvSpPr>
        <p:spPr>
          <a:xfrm>
            <a:off x="940904" y="5645426"/>
            <a:ext cx="1248439" cy="490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86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F2E437-6C8C-4C12-8909-57547D0907EB}"/>
              </a:ext>
            </a:extLst>
          </p:cNvPr>
          <p:cNvSpPr txBox="1"/>
          <p:nvPr/>
        </p:nvSpPr>
        <p:spPr>
          <a:xfrm>
            <a:off x="1590261" y="3951063"/>
            <a:ext cx="9793356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giờ học, Trà gạt giấy vụn xuống sàn lớp học. 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16F52-0605-4060-AF78-05440E192072}"/>
              </a:ext>
            </a:extLst>
          </p:cNvPr>
          <p:cNvSpPr txBox="1"/>
          <p:nvPr/>
        </p:nvSpPr>
        <p:spPr>
          <a:xfrm>
            <a:off x="2430092" y="5531105"/>
            <a:ext cx="7572565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297816-4707-4FA7-847E-6D1EE0E8332D}"/>
              </a:ext>
            </a:extLst>
          </p:cNvPr>
          <p:cNvGrpSpPr/>
          <p:nvPr/>
        </p:nvGrpSpPr>
        <p:grpSpPr>
          <a:xfrm>
            <a:off x="2815598" y="343612"/>
            <a:ext cx="6286173" cy="3456936"/>
            <a:chOff x="-779516" y="278296"/>
            <a:chExt cx="5709326" cy="29591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F005C0-E7D5-400C-A86C-368302B3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" r="912"/>
            <a:stretch/>
          </p:blipFill>
          <p:spPr>
            <a:xfrm>
              <a:off x="-530086" y="278296"/>
              <a:ext cx="5459896" cy="2959169"/>
            </a:xfrm>
            <a:prstGeom prst="rect">
              <a:avLst/>
            </a:prstGeom>
          </p:spPr>
        </p:pic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A98E9AC9-54CB-4E24-8043-15607BDEE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79516" y="2551543"/>
              <a:ext cx="720000" cy="629806"/>
            </a:xfrm>
            <a:prstGeom prst="ellipse">
              <a:avLst/>
            </a:prstGeom>
            <a:solidFill>
              <a:srgbClr val="00B0F0"/>
            </a:solidFill>
            <a:ln w="57150" cmpd="thickThin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2 </a:t>
              </a: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864A0672-4F1B-40AE-BF08-687A537FE9C3}"/>
              </a:ext>
            </a:extLst>
          </p:cNvPr>
          <p:cNvSpPr/>
          <p:nvPr/>
        </p:nvSpPr>
        <p:spPr>
          <a:xfrm>
            <a:off x="940904" y="5645426"/>
            <a:ext cx="1248439" cy="490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285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F2E437-6C8C-4C12-8909-57547D0907EB}"/>
              </a:ext>
            </a:extLst>
          </p:cNvPr>
          <p:cNvSpPr txBox="1"/>
          <p:nvPr/>
        </p:nvSpPr>
        <p:spPr>
          <a:xfrm>
            <a:off x="1590261" y="3951063"/>
            <a:ext cx="9501809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ctr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Tùng xếp gọn đồ chơi vào hộp trước khi đứng dậy vào ăn cơm cùng bố mẹ. 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16F52-0605-4060-AF78-05440E192072}"/>
              </a:ext>
            </a:extLst>
          </p:cNvPr>
          <p:cNvSpPr txBox="1"/>
          <p:nvPr/>
        </p:nvSpPr>
        <p:spPr>
          <a:xfrm>
            <a:off x="3410751" y="5531105"/>
            <a:ext cx="7572565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905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297816-4707-4FA7-847E-6D1EE0E8332D}"/>
              </a:ext>
            </a:extLst>
          </p:cNvPr>
          <p:cNvGrpSpPr/>
          <p:nvPr/>
        </p:nvGrpSpPr>
        <p:grpSpPr>
          <a:xfrm>
            <a:off x="2815598" y="343612"/>
            <a:ext cx="6286173" cy="3456936"/>
            <a:chOff x="-779516" y="278296"/>
            <a:chExt cx="5709326" cy="29591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F005C0-E7D5-400C-A86C-368302B3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5" r="9665"/>
            <a:stretch/>
          </p:blipFill>
          <p:spPr>
            <a:xfrm>
              <a:off x="-530086" y="278296"/>
              <a:ext cx="5459896" cy="2959169"/>
            </a:xfrm>
            <a:prstGeom prst="rect">
              <a:avLst/>
            </a:prstGeom>
          </p:spPr>
        </p:pic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A98E9AC9-54CB-4E24-8043-15607BDEE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79516" y="2551543"/>
              <a:ext cx="720000" cy="629806"/>
            </a:xfrm>
            <a:prstGeom prst="ellipse">
              <a:avLst/>
            </a:prstGeom>
            <a:solidFill>
              <a:srgbClr val="00B0F0"/>
            </a:solidFill>
            <a:ln w="57150" cmpd="thickThin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vi-VN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3 </a:t>
              </a: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864A0672-4F1B-40AE-BF08-687A537FE9C3}"/>
              </a:ext>
            </a:extLst>
          </p:cNvPr>
          <p:cNvSpPr/>
          <p:nvPr/>
        </p:nvSpPr>
        <p:spPr>
          <a:xfrm>
            <a:off x="1921563" y="5645426"/>
            <a:ext cx="1248439" cy="490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17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381</Words>
  <Application>Microsoft Office PowerPoint</Application>
  <PresentationFormat>Widescreen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ACER</dc:creator>
  <cp:lastModifiedBy>khoi mao</cp:lastModifiedBy>
  <cp:revision>55</cp:revision>
  <dcterms:created xsi:type="dcterms:W3CDTF">2020-08-08T04:05:00Z</dcterms:created>
  <dcterms:modified xsi:type="dcterms:W3CDTF">2021-07-27T06:28:20Z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