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22"/>
  </p:notesMasterIdLst>
  <p:sldIdLst>
    <p:sldId id="295" r:id="rId3"/>
    <p:sldId id="285" r:id="rId4"/>
    <p:sldId id="294" r:id="rId5"/>
    <p:sldId id="287" r:id="rId6"/>
    <p:sldId id="299" r:id="rId7"/>
    <p:sldId id="296" r:id="rId8"/>
    <p:sldId id="300" r:id="rId9"/>
    <p:sldId id="301" r:id="rId10"/>
    <p:sldId id="307" r:id="rId11"/>
    <p:sldId id="308" r:id="rId12"/>
    <p:sldId id="297" r:id="rId13"/>
    <p:sldId id="302" r:id="rId14"/>
    <p:sldId id="303" r:id="rId15"/>
    <p:sldId id="304" r:id="rId16"/>
    <p:sldId id="305" r:id="rId17"/>
    <p:sldId id="306" r:id="rId18"/>
    <p:sldId id="286" r:id="rId19"/>
    <p:sldId id="293" r:id="rId20"/>
    <p:sldId id="317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#9Slide05 SVNMercury Script" pitchFamily="2" charset="0"/>
      <p:bold r:id="rId25"/>
    </p:embeddedFont>
    <p:embeddedFont>
      <p:font typeface="#9Slide07 HoneyCream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Fredoka One" panose="02000000000000000000" pitchFamily="2" charset="0"/>
      <p:regular r:id="rId37"/>
    </p:embeddedFont>
    <p:embeddedFont>
      <p:font typeface="SVN-Cookies" panose="02040603050506020204" pitchFamily="18" charset="0"/>
      <p:regular r:id="rId38"/>
    </p:embeddedFont>
    <p:embeddedFont>
      <p:font typeface="SVN-Dancing Script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SVN-Ready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938"/>
    <a:srgbClr val="B53D3D"/>
    <a:srgbClr val="FF6129"/>
    <a:srgbClr val="FFFFFF"/>
    <a:srgbClr val="133B75"/>
    <a:srgbClr val="D2EFFE"/>
    <a:srgbClr val="B3E5FE"/>
    <a:srgbClr val="FDF5D7"/>
    <a:srgbClr val="36794D"/>
    <a:srgbClr val="56B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00012-91B4-4B61-9F45-41958BA2638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EB10B-12DC-4943-AF36-CB50D71B6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369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705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812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8538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04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95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6937-D9D0-3E52-A3D6-050290E7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BA87F-F7B7-821D-6878-EFE0EA9BC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EC3CA-2895-2F66-7427-BABF8C4E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D1A7A-3617-68A5-075E-6F7A5300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E770-CD02-6C22-758F-668811AE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0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EC4A-D62B-8A24-B137-C71F8985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019D4-0692-92CB-51D3-CE7A70D63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AB2FB-540E-4BA9-AD90-E00260FF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A73DB-8586-CA60-6150-1A9A3B72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2177-702C-D193-6FF9-1A7EFBBC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2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F6A045-67F3-5669-65F8-4289E4596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1213C-9323-3148-D4E2-ACCC344CE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16081-0332-7494-DF3F-5B750D9C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11B10-9C28-8079-36C9-C343DB5E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01768-2B61-A4E7-5BFD-2ABBC8B5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AFF239-0E19-B5F7-B648-F21AE1F6893E}"/>
              </a:ext>
            </a:extLst>
          </p:cNvPr>
          <p:cNvSpPr txBox="1">
            <a:spLocks/>
          </p:cNvSpPr>
          <p:nvPr userDrawn="1"/>
        </p:nvSpPr>
        <p:spPr>
          <a:xfrm>
            <a:off x="11010056" y="-4602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62944-F495-4772-ED7A-B95972C88071}"/>
              </a:ext>
            </a:extLst>
          </p:cNvPr>
          <p:cNvSpPr txBox="1">
            <a:spLocks/>
          </p:cNvSpPr>
          <p:nvPr userDrawn="1"/>
        </p:nvSpPr>
        <p:spPr>
          <a:xfrm>
            <a:off x="-637025" y="61166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B53D3D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B53D3D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351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48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1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1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1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10"/>
          </a:p>
        </p:txBody>
      </p:sp>
    </p:spTree>
    <p:extLst>
      <p:ext uri="{BB962C8B-B14F-4D97-AF65-F5344CB8AC3E}">
        <p14:creationId xmlns:p14="http://schemas.microsoft.com/office/powerpoint/2010/main" val="388841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94AC-3858-F91A-6D47-4FC7A5DE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4C264-AF77-BE11-6DEB-D2095D43E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759F8-5995-67AA-372B-EF0486E7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51F89-EA6E-6D7B-6B31-88B48E40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233FB-264E-437C-155C-ED46EE89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4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3435-A96D-D3F4-C7AC-3C9E2846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9CFB8-0DF9-99B4-B6EF-76A003568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1E97-7184-F67F-BA36-819C6F03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59129-C455-AC30-4DC3-90373267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03FF2-E8AB-9369-B7E4-A12F2228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3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8051A-83C3-DC72-2439-55C8056AB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F82B2-6F0A-5530-6BFD-3E5CC55BF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A5E82-5BEA-30E8-3EF1-E82136D0A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12A8E-8537-4E2D-B43E-FA78ED3E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B7E26-85C8-0ED3-AD5E-6D1DF10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99308-D6E4-CF0E-C475-C64642F5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EC35-628C-9102-5301-FD43DE78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42A26-A368-4BD0-1742-0E97EF24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90E7B-F037-FE10-97BC-0A8837FB5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30E34-AAA1-6420-493B-B3513D454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E7C1F-B852-F182-2820-4F8E4F3AE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214708-D20F-3B89-7B22-04D62864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D019A-6B83-EA38-B63C-E983B7C2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95934-6C2D-A4D4-CE51-F0EB49C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D7F5B-6056-3F36-32C7-3549FE894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B40C4-9D17-5CA0-9147-DBEFE077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3B7A4-8A7E-6535-EB21-D284EDBE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D6681-8417-3840-0F09-1C8B5E0D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5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80999-6611-3C9E-7AD2-495CF93A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CA8EC1-4763-12F4-5D5D-4569C7D4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4CC28-D784-F5B3-561C-52072280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1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B75-6A60-432F-D9EB-D658358C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B4F65-72D0-39A9-D49F-3E8034BF9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CB54-F87E-3196-2BE9-CF7DB9ECB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068B9-2CAB-5EC8-7928-B0BECAA7C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0DA85-ABD5-B93B-C47C-42CA193D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0898B-8C96-7E2E-638B-273AFB85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2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4CED-3025-A468-88FA-4C59B8D5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6B9BF-E575-03E9-EE5B-9AFF09396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B0A5C-20AF-6872-0D61-2789CA645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CFF3C-A55F-DCFA-98C2-AFF45406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5A6E9-15EF-3713-924C-2F841712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AF119-65E9-D6F3-2907-512DA63A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75956A-5BA8-88C3-BA34-45F7CBE22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C726C-F03E-56CA-2722-F399B8FE8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78572-C933-22FA-479F-A34E2B32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8366E-6165-474A-9E28-1E8FB799628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0D885-F6AD-C4ED-5E31-296D04167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7CAE7-C436-60D5-5DCD-67CE1896B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F6A9502-C31C-8F96-CBF1-4DF213EEA0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C5CA93-2261-A49E-2212-18FDFA4F6FC7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41036-DDEC-5386-F7E5-10990764B7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C2CD0E-CC0F-953F-091D-BC566846A78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F5FBC-0EBA-F02B-26B5-5E7D92B18A3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2C2E01-7DC2-A7E4-3B3F-1B7CE21010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946C5A-E62E-D77E-CDFF-CDF9F9E110E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92D4F2C-1B08-6334-9692-EC9155A7C86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0C260B-D83D-7A35-8B6C-AEBABB29A0A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0B35D6-88CA-3662-5980-DEA493CF25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61">
                <a:solidFill>
                  <a:schemeClr val="dk2"/>
                </a:solidFill>
              </a:defRPr>
            </a:lvl1pPr>
            <a:lvl2pPr lvl="1" algn="r">
              <a:buNone/>
              <a:defRPr sz="1061">
                <a:solidFill>
                  <a:schemeClr val="dk2"/>
                </a:solidFill>
              </a:defRPr>
            </a:lvl2pPr>
            <a:lvl3pPr lvl="2" algn="r">
              <a:buNone/>
              <a:defRPr sz="1061">
                <a:solidFill>
                  <a:schemeClr val="dk2"/>
                </a:solidFill>
              </a:defRPr>
            </a:lvl3pPr>
            <a:lvl4pPr lvl="3" algn="r">
              <a:buNone/>
              <a:defRPr sz="1061">
                <a:solidFill>
                  <a:schemeClr val="dk2"/>
                </a:solidFill>
              </a:defRPr>
            </a:lvl4pPr>
            <a:lvl5pPr lvl="4" algn="r">
              <a:buNone/>
              <a:defRPr sz="1061">
                <a:solidFill>
                  <a:schemeClr val="dk2"/>
                </a:solidFill>
              </a:defRPr>
            </a:lvl5pPr>
            <a:lvl6pPr lvl="5" algn="r">
              <a:buNone/>
              <a:defRPr sz="1061">
                <a:solidFill>
                  <a:schemeClr val="dk2"/>
                </a:solidFill>
              </a:defRPr>
            </a:lvl6pPr>
            <a:lvl7pPr lvl="6" algn="r">
              <a:buNone/>
              <a:defRPr sz="1061">
                <a:solidFill>
                  <a:schemeClr val="dk2"/>
                </a:solidFill>
              </a:defRPr>
            </a:lvl7pPr>
            <a:lvl8pPr lvl="7" algn="r">
              <a:buNone/>
              <a:defRPr sz="1061">
                <a:solidFill>
                  <a:schemeClr val="dk2"/>
                </a:solidFill>
              </a:defRPr>
            </a:lvl8pPr>
            <a:lvl9pPr lvl="8" algn="r">
              <a:buNone/>
              <a:defRPr sz="1061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2" y="-151489"/>
            <a:ext cx="2914996" cy="258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2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1" y="8600892"/>
            <a:ext cx="8304245" cy="9741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1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1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91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9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1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91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1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91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91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91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91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91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91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48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548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50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9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39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4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1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91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80" y="2468440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84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184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184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3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433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727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433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9679326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8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941536" y="156708"/>
            <a:ext cx="10603895" cy="5436458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489233" y="4456029"/>
            <a:ext cx="5129606" cy="25053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3140599" y="3983063"/>
            <a:ext cx="1966494" cy="1754327"/>
          </a:xfrm>
          <a:prstGeom prst="rect">
            <a:avLst/>
          </a:prstGeom>
        </p:spPr>
      </p:pic>
      <p:pic>
        <p:nvPicPr>
          <p:cNvPr id="13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F97AA666-E8DC-593E-D10D-9024EFA601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00" b="70200" l="10000" r="90000">
                        <a14:foregroundMark x1="44150" y1="20800" x2="47650" y2="24950"/>
                        <a14:foregroundMark x1="36450" y1="20300" x2="37400" y2="19450"/>
                        <a14:foregroundMark x1="43000" y1="48200" x2="43450" y2="48950"/>
                        <a14:foregroundMark x1="56400" y1="27000" x2="56000" y2="27350"/>
                        <a14:foregroundMark x1="58050" y1="28550" x2="58550" y2="28700"/>
                        <a14:foregroundMark x1="57150" y1="30100" x2="57650" y2="30850"/>
                        <a14:foregroundMark x1="44850" y1="16600" x2="43950" y2="17100"/>
                        <a14:foregroundMark x1="41750" y1="28050" x2="42500" y2="34200"/>
                        <a14:foregroundMark x1="45550" y1="24700" x2="48000" y2="27400"/>
                        <a14:foregroundMark x1="54300" y1="28900" x2="54200" y2="31450"/>
                        <a14:foregroundMark x1="38400" y1="35150" x2="37850" y2="39850"/>
                        <a14:backgroundMark x1="20700" y1="35350" x2="40900" y2="65650"/>
                        <a14:backgroundMark x1="40900" y1="65650" x2="40900" y2="65900"/>
                        <a14:backgroundMark x1="45950" y1="47100" x2="58500" y2="68700"/>
                        <a14:backgroundMark x1="41500" y1="51950" x2="55000" y2="69750"/>
                        <a14:backgroundMark x1="17650" y1="32200" x2="21000" y2="61450"/>
                        <a14:backgroundMark x1="17150" y1="37750" x2="30350" y2="64900"/>
                        <a14:backgroundMark x1="26050" y1="30500" x2="32350" y2="56400"/>
                        <a14:backgroundMark x1="31350" y1="40750" x2="39000" y2="55700"/>
                        <a14:backgroundMark x1="39400" y1="51300" x2="49350" y2="57450"/>
                        <a14:backgroundMark x1="38250" y1="49050" x2="43000" y2="56150"/>
                        <a14:backgroundMark x1="43000" y1="56150" x2="43000" y2="56150"/>
                        <a14:backgroundMark x1="46300" y1="39000" x2="54800" y2="57650"/>
                        <a14:backgroundMark x1="54800" y1="57650" x2="54800" y2="57800"/>
                      </a14:backgroundRemoval>
                    </a14:imgEffect>
                  </a14:imgLayer>
                </a14:imgProps>
              </a:ext>
            </a:extLst>
          </a:blip>
          <a:srcRect l="31015" t="13496" r="40784" b="44394"/>
          <a:stretch/>
        </p:blipFill>
        <p:spPr>
          <a:xfrm flipH="1">
            <a:off x="7094512" y="385212"/>
            <a:ext cx="1745429" cy="2448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3BDAEE-6279-3248-3495-0F5094218A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90" y="2217182"/>
            <a:ext cx="9272820" cy="275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C512C-932F-32D6-A690-6E8243A94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8196" y="1120610"/>
            <a:ext cx="3243353" cy="1444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02215-6BA5-0F56-B209-8A3801C91C0D}"/>
              </a:ext>
            </a:extLst>
          </p:cNvPr>
          <p:cNvSpPr txBox="1">
            <a:spLocks/>
          </p:cNvSpPr>
          <p:nvPr/>
        </p:nvSpPr>
        <p:spPr>
          <a:xfrm>
            <a:off x="10946961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D5C0D2-1289-3D2E-C513-85F1C5974BCA}"/>
              </a:ext>
            </a:extLst>
          </p:cNvPr>
          <p:cNvSpPr txBox="1">
            <a:spLocks/>
          </p:cNvSpPr>
          <p:nvPr/>
        </p:nvSpPr>
        <p:spPr>
          <a:xfrm>
            <a:off x="-414000" y="6166624"/>
            <a:ext cx="1774449" cy="691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C9938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C993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69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CCA48-DD41-315A-556D-557A8924D30C}"/>
              </a:ext>
            </a:extLst>
          </p:cNvPr>
          <p:cNvSpPr txBox="1"/>
          <p:nvPr/>
        </p:nvSpPr>
        <p:spPr>
          <a:xfrm>
            <a:off x="9135649" y="1578455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078FB-254E-A813-F1E7-C4E8C8CBD1AD}"/>
              </a:ext>
            </a:extLst>
          </p:cNvPr>
          <p:cNvSpPr txBox="1"/>
          <p:nvPr/>
        </p:nvSpPr>
        <p:spPr>
          <a:xfrm>
            <a:off x="7825859" y="2237824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D6545-74CD-6501-4162-AA07984F4F03}"/>
              </a:ext>
            </a:extLst>
          </p:cNvPr>
          <p:cNvSpPr txBox="1"/>
          <p:nvPr/>
        </p:nvSpPr>
        <p:spPr>
          <a:xfrm>
            <a:off x="9642688" y="233150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14A91-1259-BD29-D129-2B886C89130A}"/>
              </a:ext>
            </a:extLst>
          </p:cNvPr>
          <p:cNvSpPr txBox="1"/>
          <p:nvPr/>
        </p:nvSpPr>
        <p:spPr>
          <a:xfrm>
            <a:off x="7514443" y="3341476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B0C3E-1887-7F51-8C1E-9B84C169FDEA}"/>
              </a:ext>
            </a:extLst>
          </p:cNvPr>
          <p:cNvSpPr txBox="1"/>
          <p:nvPr/>
        </p:nvSpPr>
        <p:spPr>
          <a:xfrm>
            <a:off x="9623241" y="337326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4D2D6-D435-5E19-1D88-588E1F512C18}"/>
              </a:ext>
            </a:extLst>
          </p:cNvPr>
          <p:cNvGrpSpPr/>
          <p:nvPr/>
        </p:nvGrpSpPr>
        <p:grpSpPr>
          <a:xfrm>
            <a:off x="8794236" y="2318400"/>
            <a:ext cx="884951" cy="737382"/>
            <a:chOff x="2486223" y="2454206"/>
            <a:chExt cx="884951" cy="7373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5DC7B5-92F8-0002-40EF-8AADD23C1A1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344849-9B45-0639-5133-D4367CA36446}"/>
                </a:ext>
              </a:extLst>
            </p:cNvPr>
            <p:cNvSpPr txBox="1"/>
            <p:nvPr/>
          </p:nvSpPr>
          <p:spPr>
            <a:xfrm>
              <a:off x="2486223" y="2454206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B1E5C5-B813-3F95-A23C-84406D178390}"/>
              </a:ext>
            </a:extLst>
          </p:cNvPr>
          <p:cNvGrpSpPr/>
          <p:nvPr/>
        </p:nvGrpSpPr>
        <p:grpSpPr>
          <a:xfrm>
            <a:off x="10182578" y="2354687"/>
            <a:ext cx="884951" cy="707886"/>
            <a:chOff x="2515719" y="2483702"/>
            <a:chExt cx="884951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AA15E1C-DA46-866D-995F-327AAB97A8B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B3C5D2-CB0E-D207-82BA-617744FA730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38C371-F671-84D4-0347-7DDBC1326AD6}"/>
              </a:ext>
            </a:extLst>
          </p:cNvPr>
          <p:cNvGrpSpPr/>
          <p:nvPr/>
        </p:nvGrpSpPr>
        <p:grpSpPr>
          <a:xfrm>
            <a:off x="8823731" y="3359762"/>
            <a:ext cx="884951" cy="707886"/>
            <a:chOff x="2515719" y="2483702"/>
            <a:chExt cx="884951" cy="707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94072CA-D5D0-E748-93AE-3A03A08DD27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C6153B-3B5A-9AAB-42E1-964C7FE7B9C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04AE0-905E-5CD4-7565-0352DD5C3AC8}"/>
              </a:ext>
            </a:extLst>
          </p:cNvPr>
          <p:cNvGrpSpPr/>
          <p:nvPr/>
        </p:nvGrpSpPr>
        <p:grpSpPr>
          <a:xfrm>
            <a:off x="10217318" y="3365868"/>
            <a:ext cx="884951" cy="707886"/>
            <a:chOff x="2515719" y="2483702"/>
            <a:chExt cx="884951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8258207-A54D-2FD1-BC46-BC93B34DA8C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3D342-1DED-9308-2119-C3442E5D48EE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C2787A-769D-6E40-7599-7CBC2263D884}"/>
              </a:ext>
            </a:extLst>
          </p:cNvPr>
          <p:cNvSpPr/>
          <p:nvPr/>
        </p:nvSpPr>
        <p:spPr>
          <a:xfrm>
            <a:off x="7618703" y="4431686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A5B402-ED77-DFF5-FE67-6DA1280B295F}"/>
              </a:ext>
            </a:extLst>
          </p:cNvPr>
          <p:cNvSpPr txBox="1"/>
          <p:nvPr/>
        </p:nvSpPr>
        <p:spPr>
          <a:xfrm>
            <a:off x="7889179" y="4444111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+ 5 =</a:t>
            </a:r>
            <a:endParaRPr lang="en-US" sz="16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AB24B5-FA9E-6088-8C31-D55DBF920D7D}"/>
              </a:ext>
            </a:extLst>
          </p:cNvPr>
          <p:cNvGrpSpPr/>
          <p:nvPr/>
        </p:nvGrpSpPr>
        <p:grpSpPr>
          <a:xfrm>
            <a:off x="9909550" y="4505111"/>
            <a:ext cx="884951" cy="707886"/>
            <a:chOff x="2515719" y="2483702"/>
            <a:chExt cx="884951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28AE02B-E683-2BCE-F7AC-FC35A92B853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D41408-4028-7DD3-B3D4-C4D9CA810A2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5CD2C9B-F2E5-8EB5-D4FB-BA0F1B08F6B7}"/>
              </a:ext>
            </a:extLst>
          </p:cNvPr>
          <p:cNvSpPr txBox="1"/>
          <p:nvPr/>
        </p:nvSpPr>
        <p:spPr>
          <a:xfrm>
            <a:off x="7655538" y="1585246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48F009-394F-8F7A-589E-77A6A31C6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9" y="1496557"/>
            <a:ext cx="7005526" cy="445927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8DEEE68-8D9F-B73F-AAB5-3C033D80705A}"/>
              </a:ext>
            </a:extLst>
          </p:cNvPr>
          <p:cNvSpPr txBox="1"/>
          <p:nvPr/>
        </p:nvSpPr>
        <p:spPr>
          <a:xfrm>
            <a:off x="630495" y="747458"/>
            <a:ext cx="2806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B53D3D"/>
                </a:solidFill>
                <a:latin typeface="#9Slide05 SVNMercury Script" pitchFamily="2" charset="0"/>
              </a:rPr>
              <a:t>Tách</a:t>
            </a:r>
            <a:r>
              <a:rPr lang="en-US" sz="4800" b="1" dirty="0">
                <a:solidFill>
                  <a:srgbClr val="B53D3D"/>
                </a:solidFill>
                <a:latin typeface="#9Slide05 SVNMercury Script" pitchFamily="2" charset="0"/>
              </a:rPr>
              <a:t> </a:t>
            </a:r>
            <a:r>
              <a:rPr lang="en-US" sz="4800" b="1" dirty="0" err="1">
                <a:solidFill>
                  <a:srgbClr val="B53D3D"/>
                </a:solidFill>
                <a:latin typeface="#9Slide05 SVNMercury Script" pitchFamily="2" charset="0"/>
              </a:rPr>
              <a:t>số</a:t>
            </a:r>
            <a:endParaRPr lang="en-US" sz="4800" b="1" dirty="0">
              <a:solidFill>
                <a:srgbClr val="B53D3D"/>
              </a:solidFill>
              <a:latin typeface="#9Slide05 SVNMercury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8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31" grpId="0" animBg="1"/>
      <p:bldP spid="32" grpId="0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440509" y="7249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59082-11AB-3021-5CF0-BD0A5483B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840" y="904232"/>
            <a:ext cx="6462320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CA0B8-208A-F4FD-3900-78ED5947D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05" t="29855" r="37320" b="40918"/>
          <a:stretch/>
        </p:blipFill>
        <p:spPr>
          <a:xfrm>
            <a:off x="4714451" y="1160207"/>
            <a:ext cx="6735096" cy="37952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F0CF2B-2EB0-3A9C-2042-B0C357BEE50D}"/>
              </a:ext>
            </a:extLst>
          </p:cNvPr>
          <p:cNvGrpSpPr/>
          <p:nvPr/>
        </p:nvGrpSpPr>
        <p:grpSpPr>
          <a:xfrm>
            <a:off x="649145" y="557774"/>
            <a:ext cx="858419" cy="923330"/>
            <a:chOff x="1147664" y="760645"/>
            <a:chExt cx="858419" cy="923330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3D96A370-9E10-DC25-8DEB-DA10C886E8D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6E3E0FFC-B9FE-4F3D-E8DD-F74FCF36574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037665-480C-C41A-9ADC-EEC6163CCC0D}"/>
              </a:ext>
            </a:extLst>
          </p:cNvPr>
          <p:cNvGrpSpPr/>
          <p:nvPr/>
        </p:nvGrpSpPr>
        <p:grpSpPr>
          <a:xfrm>
            <a:off x="1600872" y="636883"/>
            <a:ext cx="3738044" cy="844221"/>
            <a:chOff x="2106579" y="908289"/>
            <a:chExt cx="2953536" cy="8442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1398741-8A49-7B46-3A02-5112BC569084}"/>
                </a:ext>
              </a:extLst>
            </p:cNvPr>
            <p:cNvSpPr/>
            <p:nvPr/>
          </p:nvSpPr>
          <p:spPr>
            <a:xfrm>
              <a:off x="2106579" y="908289"/>
              <a:ext cx="2953536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BABBDA-6803-08BB-FF6F-56C7B77E907C}"/>
                </a:ext>
              </a:extLst>
            </p:cNvPr>
            <p:cNvSpPr txBox="1"/>
            <p:nvPr/>
          </p:nvSpPr>
          <p:spPr>
            <a:xfrm>
              <a:off x="2193326" y="976456"/>
              <a:ext cx="278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9 + 6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D8263F1-9006-C5DF-4E18-70FC11C695C9}"/>
              </a:ext>
            </a:extLst>
          </p:cNvPr>
          <p:cNvSpPr txBox="1"/>
          <p:nvPr/>
        </p:nvSpPr>
        <p:spPr>
          <a:xfrm>
            <a:off x="649145" y="1759835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DED70-32AC-B597-38B4-91EC86A7A30A}"/>
              </a:ext>
            </a:extLst>
          </p:cNvPr>
          <p:cNvSpPr txBox="1"/>
          <p:nvPr/>
        </p:nvSpPr>
        <p:spPr>
          <a:xfrm>
            <a:off x="2195587" y="1789471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C5943-0A15-D1B2-520C-569F3BD35AFA}"/>
              </a:ext>
            </a:extLst>
          </p:cNvPr>
          <p:cNvSpPr txBox="1"/>
          <p:nvPr/>
        </p:nvSpPr>
        <p:spPr>
          <a:xfrm>
            <a:off x="885797" y="2448840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A5FD8-004B-69ED-6F2E-72061D0301FF}"/>
              </a:ext>
            </a:extLst>
          </p:cNvPr>
          <p:cNvSpPr txBox="1"/>
          <p:nvPr/>
        </p:nvSpPr>
        <p:spPr>
          <a:xfrm>
            <a:off x="2702626" y="2542521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9E250-BCCA-2663-2525-BC32AEADA000}"/>
              </a:ext>
            </a:extLst>
          </p:cNvPr>
          <p:cNvSpPr txBox="1"/>
          <p:nvPr/>
        </p:nvSpPr>
        <p:spPr>
          <a:xfrm>
            <a:off x="574381" y="355249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AEA6D-083B-B89C-9153-CDCC0824CE64}"/>
              </a:ext>
            </a:extLst>
          </p:cNvPr>
          <p:cNvSpPr txBox="1"/>
          <p:nvPr/>
        </p:nvSpPr>
        <p:spPr>
          <a:xfrm>
            <a:off x="2683179" y="3584283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2650B1-8C6E-D058-EE42-EE16EB04DD59}"/>
              </a:ext>
            </a:extLst>
          </p:cNvPr>
          <p:cNvGrpSpPr/>
          <p:nvPr/>
        </p:nvGrpSpPr>
        <p:grpSpPr>
          <a:xfrm>
            <a:off x="1883670" y="2558912"/>
            <a:ext cx="884951" cy="707886"/>
            <a:chOff x="2515719" y="2483702"/>
            <a:chExt cx="884951" cy="7078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E7EA51-B57D-08D2-B2D1-2AFAEE59FB7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02FD5F-5235-8A45-CC6D-3ABDFC46B8B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5D62BE-D2A4-1602-A59F-D72D3BBFD58F}"/>
              </a:ext>
            </a:extLst>
          </p:cNvPr>
          <p:cNvGrpSpPr/>
          <p:nvPr/>
        </p:nvGrpSpPr>
        <p:grpSpPr>
          <a:xfrm>
            <a:off x="3235582" y="2551513"/>
            <a:ext cx="884951" cy="707886"/>
            <a:chOff x="2515719" y="2483702"/>
            <a:chExt cx="884951" cy="707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EC0C8E3-38C2-900E-B4DD-6F39FE35A0E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FA615-BC36-4786-0B66-D278E9D5E16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459768-62E0-FAAF-3152-E7BE1E36D7B8}"/>
              </a:ext>
            </a:extLst>
          </p:cNvPr>
          <p:cNvGrpSpPr/>
          <p:nvPr/>
        </p:nvGrpSpPr>
        <p:grpSpPr>
          <a:xfrm>
            <a:off x="1881833" y="3605813"/>
            <a:ext cx="884951" cy="707886"/>
            <a:chOff x="2515719" y="2483702"/>
            <a:chExt cx="884951" cy="707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DA57D3-16F1-B434-3D95-3FA1558CE38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C2436C-4DC5-B33F-2D1B-B2E1E3D038F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626292-4776-95A4-657D-B21C9BDF58F3}"/>
              </a:ext>
            </a:extLst>
          </p:cNvPr>
          <p:cNvGrpSpPr/>
          <p:nvPr/>
        </p:nvGrpSpPr>
        <p:grpSpPr>
          <a:xfrm>
            <a:off x="3259478" y="3531310"/>
            <a:ext cx="884951" cy="707886"/>
            <a:chOff x="2515719" y="2483702"/>
            <a:chExt cx="884951" cy="707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90D82A1-A967-713F-64BB-E920A8A0C01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AD54BE-9A4D-6356-A6B1-9F3B2E79225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DEEE0E-FB18-C82A-9EA9-A687F0AFE990}"/>
              </a:ext>
            </a:extLst>
          </p:cNvPr>
          <p:cNvGrpSpPr/>
          <p:nvPr/>
        </p:nvGrpSpPr>
        <p:grpSpPr>
          <a:xfrm>
            <a:off x="1899028" y="2549312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9D9D573-86EF-7E8A-0B3E-09980D199DE7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F4552AB-D4BB-296E-675A-68458DBAC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8C95AF-27B4-352F-B4E2-06513560B9D3}"/>
              </a:ext>
            </a:extLst>
          </p:cNvPr>
          <p:cNvGrpSpPr/>
          <p:nvPr/>
        </p:nvGrpSpPr>
        <p:grpSpPr>
          <a:xfrm>
            <a:off x="3229262" y="2545250"/>
            <a:ext cx="815472" cy="744927"/>
            <a:chOff x="3208176" y="5138974"/>
            <a:chExt cx="815472" cy="74492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A908769-3172-8C70-9EDB-85442AEC1CC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0AF1983-1BD4-F9ED-AAFF-E1E7AA6C3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99E7E0-8E44-B297-BC48-CC2282599EF9}"/>
              </a:ext>
            </a:extLst>
          </p:cNvPr>
          <p:cNvGrpSpPr/>
          <p:nvPr/>
        </p:nvGrpSpPr>
        <p:grpSpPr>
          <a:xfrm>
            <a:off x="1875932" y="3558336"/>
            <a:ext cx="815472" cy="744927"/>
            <a:chOff x="3208176" y="5138974"/>
            <a:chExt cx="815472" cy="74492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22FD8A-C92E-FFD1-5B14-20831B4AB75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9C5EE4D-6918-F645-5C57-77666279E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1BADE19-28F6-D598-2ECD-88B9ADA98963}"/>
              </a:ext>
            </a:extLst>
          </p:cNvPr>
          <p:cNvGrpSpPr/>
          <p:nvPr/>
        </p:nvGrpSpPr>
        <p:grpSpPr>
          <a:xfrm>
            <a:off x="3270321" y="3524491"/>
            <a:ext cx="815472" cy="744927"/>
            <a:chOff x="3208176" y="5138974"/>
            <a:chExt cx="815472" cy="74492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213C70C-7CFE-9AD0-2EC7-529A0ABC203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B6D513-DD3C-1BE9-9B24-02388694A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D01F61-FF2D-080E-9293-6BB2FE29B554}"/>
              </a:ext>
            </a:extLst>
          </p:cNvPr>
          <p:cNvSpPr/>
          <p:nvPr/>
        </p:nvSpPr>
        <p:spPr>
          <a:xfrm>
            <a:off x="678641" y="4642702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22B66A-67C0-3DE1-7A1F-0C67B100F7DE}"/>
              </a:ext>
            </a:extLst>
          </p:cNvPr>
          <p:cNvSpPr txBox="1"/>
          <p:nvPr/>
        </p:nvSpPr>
        <p:spPr>
          <a:xfrm>
            <a:off x="949117" y="4655127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+ 6 =</a:t>
            </a:r>
            <a:endParaRPr lang="en-US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1301B6-F5AD-D05A-C069-A973CBE212FD}"/>
              </a:ext>
            </a:extLst>
          </p:cNvPr>
          <p:cNvGrpSpPr/>
          <p:nvPr/>
        </p:nvGrpSpPr>
        <p:grpSpPr>
          <a:xfrm>
            <a:off x="2969488" y="4716127"/>
            <a:ext cx="884951" cy="707886"/>
            <a:chOff x="2515719" y="2483702"/>
            <a:chExt cx="884951" cy="707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E9D7650-5CD2-6B8F-D7C6-1B159B83B70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45CFEB-3D27-2600-57CC-0D2633C8CBA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0872B4-466E-76C1-FB6A-8EDBC05BC599}"/>
              </a:ext>
            </a:extLst>
          </p:cNvPr>
          <p:cNvGrpSpPr/>
          <p:nvPr/>
        </p:nvGrpSpPr>
        <p:grpSpPr>
          <a:xfrm>
            <a:off x="2969488" y="4740086"/>
            <a:ext cx="815472" cy="744927"/>
            <a:chOff x="3208176" y="5138974"/>
            <a:chExt cx="815472" cy="74492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41D4C51-6DCF-63BB-4771-3E9A22B70B0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924C326-490E-E202-B611-705009C09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52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94B51-310F-B0B8-71EC-E100DBB1A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42" t="29391" r="36774" b="39928"/>
          <a:stretch/>
        </p:blipFill>
        <p:spPr>
          <a:xfrm>
            <a:off x="5051748" y="1671075"/>
            <a:ext cx="6580819" cy="37625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D4D0505-7B14-2FA8-6CC5-A014F4ADE7BD}"/>
              </a:ext>
            </a:extLst>
          </p:cNvPr>
          <p:cNvGrpSpPr/>
          <p:nvPr/>
        </p:nvGrpSpPr>
        <p:grpSpPr>
          <a:xfrm>
            <a:off x="649145" y="557774"/>
            <a:ext cx="858419" cy="923330"/>
            <a:chOff x="1147664" y="760645"/>
            <a:chExt cx="858419" cy="923330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3ACEE6C9-ED3C-2CC1-5504-98B177208959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PA-文本框 54">
              <a:extLst>
                <a:ext uri="{FF2B5EF4-FFF2-40B4-BE49-F238E27FC236}">
                  <a16:creationId xmlns:a16="http://schemas.microsoft.com/office/drawing/2014/main" id="{8461E38D-2916-D7DC-0413-40122FB25CB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EA3E4A-9807-BC58-B905-913EC954AC65}"/>
              </a:ext>
            </a:extLst>
          </p:cNvPr>
          <p:cNvGrpSpPr/>
          <p:nvPr/>
        </p:nvGrpSpPr>
        <p:grpSpPr>
          <a:xfrm>
            <a:off x="1600872" y="636883"/>
            <a:ext cx="3738044" cy="844221"/>
            <a:chOff x="2106579" y="908289"/>
            <a:chExt cx="2953536" cy="84422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F764DB-3EA7-7D58-9B17-68C7AA0A267E}"/>
                </a:ext>
              </a:extLst>
            </p:cNvPr>
            <p:cNvSpPr/>
            <p:nvPr/>
          </p:nvSpPr>
          <p:spPr>
            <a:xfrm>
              <a:off x="2106579" y="908289"/>
              <a:ext cx="2953536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5E9647-49EB-994D-26E2-C640C5101C45}"/>
                </a:ext>
              </a:extLst>
            </p:cNvPr>
            <p:cNvSpPr txBox="1"/>
            <p:nvPr/>
          </p:nvSpPr>
          <p:spPr>
            <a:xfrm>
              <a:off x="2193326" y="976456"/>
              <a:ext cx="278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8 + 6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7B9079-8D4E-8B14-D97E-4C60F4373E36}"/>
              </a:ext>
            </a:extLst>
          </p:cNvPr>
          <p:cNvSpPr txBox="1"/>
          <p:nvPr/>
        </p:nvSpPr>
        <p:spPr>
          <a:xfrm>
            <a:off x="712957" y="1971228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2BA29E-48A2-60A3-0FB9-ED3C484FCC80}"/>
              </a:ext>
            </a:extLst>
          </p:cNvPr>
          <p:cNvSpPr txBox="1"/>
          <p:nvPr/>
        </p:nvSpPr>
        <p:spPr>
          <a:xfrm>
            <a:off x="2259399" y="2000864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= 2 +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64ABA-BE22-6FA4-73CD-736AA255EAC5}"/>
              </a:ext>
            </a:extLst>
          </p:cNvPr>
          <p:cNvSpPr txBox="1"/>
          <p:nvPr/>
        </p:nvSpPr>
        <p:spPr>
          <a:xfrm>
            <a:off x="949609" y="2660233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+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D81EC-122C-B0D7-AD25-94A571AA76F1}"/>
              </a:ext>
            </a:extLst>
          </p:cNvPr>
          <p:cNvSpPr txBox="1"/>
          <p:nvPr/>
        </p:nvSpPr>
        <p:spPr>
          <a:xfrm>
            <a:off x="2775297" y="27733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8C971-B4B2-96A7-7F00-7C762A040056}"/>
              </a:ext>
            </a:extLst>
          </p:cNvPr>
          <p:cNvSpPr txBox="1"/>
          <p:nvPr/>
        </p:nvSpPr>
        <p:spPr>
          <a:xfrm>
            <a:off x="567661" y="3681757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99F39-8FC6-581B-8924-B941D25F849D}"/>
              </a:ext>
            </a:extLst>
          </p:cNvPr>
          <p:cNvSpPr txBox="1"/>
          <p:nvPr/>
        </p:nvSpPr>
        <p:spPr>
          <a:xfrm>
            <a:off x="2748276" y="369640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DCC912-D03B-8623-CDFE-11B7A496F188}"/>
              </a:ext>
            </a:extLst>
          </p:cNvPr>
          <p:cNvGrpSpPr/>
          <p:nvPr/>
        </p:nvGrpSpPr>
        <p:grpSpPr>
          <a:xfrm>
            <a:off x="1947482" y="2770305"/>
            <a:ext cx="884951" cy="707886"/>
            <a:chOff x="2515719" y="2483702"/>
            <a:chExt cx="884951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66E50-C523-932D-4913-90ED07A6A38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7D31A8-F48F-D53E-6ADB-6853C0327F0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97F7F9-397F-A294-C582-841DA613E40F}"/>
              </a:ext>
            </a:extLst>
          </p:cNvPr>
          <p:cNvGrpSpPr/>
          <p:nvPr/>
        </p:nvGrpSpPr>
        <p:grpSpPr>
          <a:xfrm>
            <a:off x="3299394" y="2762906"/>
            <a:ext cx="884951" cy="707886"/>
            <a:chOff x="2515719" y="2483702"/>
            <a:chExt cx="884951" cy="7078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D4E4EDF-3B21-EE62-AF12-66B3B053FDB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B6994E-1BEA-B96C-FCCF-829BB5310DA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75F708-8929-8E5D-8A57-74B91805E932}"/>
              </a:ext>
            </a:extLst>
          </p:cNvPr>
          <p:cNvGrpSpPr/>
          <p:nvPr/>
        </p:nvGrpSpPr>
        <p:grpSpPr>
          <a:xfrm>
            <a:off x="1898599" y="3776233"/>
            <a:ext cx="884951" cy="707886"/>
            <a:chOff x="2515719" y="2483702"/>
            <a:chExt cx="884951" cy="70788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DBD0A48-89FC-278E-2350-CBC8652BC9C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325DA9-B171-557B-D86C-6A8981AA02E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0BE258-60A4-AEC4-36D1-64F90E75E659}"/>
              </a:ext>
            </a:extLst>
          </p:cNvPr>
          <p:cNvGrpSpPr/>
          <p:nvPr/>
        </p:nvGrpSpPr>
        <p:grpSpPr>
          <a:xfrm>
            <a:off x="3323290" y="3742703"/>
            <a:ext cx="884951" cy="707886"/>
            <a:chOff x="2515719" y="2483702"/>
            <a:chExt cx="884951" cy="707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02286B-8A87-2911-8DED-91B66A28BE8D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79E758-B462-67D3-5A59-862D15D6081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86BE5-BB7D-9E8E-9781-4779BFF8223A}"/>
              </a:ext>
            </a:extLst>
          </p:cNvPr>
          <p:cNvGrpSpPr/>
          <p:nvPr/>
        </p:nvGrpSpPr>
        <p:grpSpPr>
          <a:xfrm>
            <a:off x="1951680" y="2785575"/>
            <a:ext cx="815472" cy="744927"/>
            <a:chOff x="3208176" y="5138974"/>
            <a:chExt cx="815472" cy="74492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8106E0-B4B3-9EE9-3844-4BFAB15D6BE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889CED6-E6CC-4401-4064-EB2554E86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E3536E-B50B-3FF0-4484-D723D2425438}"/>
              </a:ext>
            </a:extLst>
          </p:cNvPr>
          <p:cNvGrpSpPr/>
          <p:nvPr/>
        </p:nvGrpSpPr>
        <p:grpSpPr>
          <a:xfrm>
            <a:off x="3293074" y="2756643"/>
            <a:ext cx="815472" cy="744927"/>
            <a:chOff x="3208176" y="5138974"/>
            <a:chExt cx="815472" cy="744927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DC19895-12EE-5D51-A1A0-F1355A189A9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D858B89-9319-6D1B-C3E6-26EE43F30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28F6A6-9CC4-88A1-A873-35F1B356FB89}"/>
              </a:ext>
            </a:extLst>
          </p:cNvPr>
          <p:cNvGrpSpPr/>
          <p:nvPr/>
        </p:nvGrpSpPr>
        <p:grpSpPr>
          <a:xfrm>
            <a:off x="3321063" y="3694015"/>
            <a:ext cx="815472" cy="744927"/>
            <a:chOff x="3208176" y="5138974"/>
            <a:chExt cx="815472" cy="74492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888CB6D-F770-74F3-09DD-61C447331993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2E732B-6DE2-125F-26F1-2C75C27FF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53F94A-31C5-3F37-B968-FC6DEA436176}"/>
              </a:ext>
            </a:extLst>
          </p:cNvPr>
          <p:cNvGrpSpPr/>
          <p:nvPr/>
        </p:nvGrpSpPr>
        <p:grpSpPr>
          <a:xfrm>
            <a:off x="1908144" y="3734470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F09AC5-C1D2-540F-8244-24D38E78F35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E526647-D51D-0FD1-024C-0801CC8F0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89269C0-9330-8AA7-E89D-BF30B1D98EC4}"/>
              </a:ext>
            </a:extLst>
          </p:cNvPr>
          <p:cNvSpPr/>
          <p:nvPr/>
        </p:nvSpPr>
        <p:spPr>
          <a:xfrm>
            <a:off x="742453" y="4785268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E001D5-DAD6-D718-2B02-9455F331C4D7}"/>
              </a:ext>
            </a:extLst>
          </p:cNvPr>
          <p:cNvSpPr txBox="1"/>
          <p:nvPr/>
        </p:nvSpPr>
        <p:spPr>
          <a:xfrm>
            <a:off x="1012929" y="4797693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+ 6 =</a:t>
            </a:r>
            <a:endParaRPr lang="en-US" sz="16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55F70F-9027-84CF-C3DD-63B23B862143}"/>
              </a:ext>
            </a:extLst>
          </p:cNvPr>
          <p:cNvGrpSpPr/>
          <p:nvPr/>
        </p:nvGrpSpPr>
        <p:grpSpPr>
          <a:xfrm>
            <a:off x="3033300" y="4858693"/>
            <a:ext cx="884951" cy="707886"/>
            <a:chOff x="2515719" y="2483702"/>
            <a:chExt cx="884951" cy="7078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29DB5F2-9A48-FA87-0196-660B18B03FE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4AD116F-4C0E-92A0-03EF-2EA28E678177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B190633-BE91-5581-E361-A33401B8CA37}"/>
              </a:ext>
            </a:extLst>
          </p:cNvPr>
          <p:cNvGrpSpPr/>
          <p:nvPr/>
        </p:nvGrpSpPr>
        <p:grpSpPr>
          <a:xfrm>
            <a:off x="3048718" y="4838614"/>
            <a:ext cx="815472" cy="744927"/>
            <a:chOff x="3208176" y="5138974"/>
            <a:chExt cx="815472" cy="74492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9669E8B-EF4F-DA55-A2E0-81005F35156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F9FC923-2E79-22FD-DB65-F23FECEDF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134F0E-6082-1BA9-7485-4E9470C3BF48}"/>
              </a:ext>
            </a:extLst>
          </p:cNvPr>
          <p:cNvGrpSpPr/>
          <p:nvPr/>
        </p:nvGrpSpPr>
        <p:grpSpPr>
          <a:xfrm>
            <a:off x="4092924" y="2058778"/>
            <a:ext cx="884951" cy="707886"/>
            <a:chOff x="2515719" y="2483702"/>
            <a:chExt cx="884951" cy="70788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9114591-6303-7357-C52F-734700582C9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63BE0E-D2D2-1F4E-3415-2C294812DF5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8B828C-8EBF-20E2-1B6F-86220F8E7022}"/>
              </a:ext>
            </a:extLst>
          </p:cNvPr>
          <p:cNvGrpSpPr/>
          <p:nvPr/>
        </p:nvGrpSpPr>
        <p:grpSpPr>
          <a:xfrm>
            <a:off x="4091612" y="2033006"/>
            <a:ext cx="815472" cy="744927"/>
            <a:chOff x="3208176" y="5138974"/>
            <a:chExt cx="815472" cy="74492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C7570FA-8AE9-B617-40BD-CF377FC4CFF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BCF260-B57A-3416-F9ED-393AEDE63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1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40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131860-DA0D-BD8B-C6CF-FD1CEF5B9DC1}"/>
              </a:ext>
            </a:extLst>
          </p:cNvPr>
          <p:cNvSpPr/>
          <p:nvPr/>
        </p:nvSpPr>
        <p:spPr>
          <a:xfrm>
            <a:off x="3408983" y="3368119"/>
            <a:ext cx="4466656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21E2D9-4E4D-BEEF-69CB-B92D30275121}"/>
              </a:ext>
            </a:extLst>
          </p:cNvPr>
          <p:cNvGrpSpPr/>
          <p:nvPr/>
        </p:nvGrpSpPr>
        <p:grpSpPr>
          <a:xfrm>
            <a:off x="649145" y="557774"/>
            <a:ext cx="858419" cy="923330"/>
            <a:chOff x="1147664" y="760645"/>
            <a:chExt cx="858419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49755610-DA14-361D-81E6-C6D2B3168B8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43D4EBFC-542B-7FA5-50DF-C125E0D1FDD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7664" y="76064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DE656C3-AF7F-2F34-4CC4-C85D20656AAE}"/>
              </a:ext>
            </a:extLst>
          </p:cNvPr>
          <p:cNvGrpSpPr/>
          <p:nvPr/>
        </p:nvGrpSpPr>
        <p:grpSpPr>
          <a:xfrm>
            <a:off x="1600872" y="636883"/>
            <a:ext cx="3738044" cy="844221"/>
            <a:chOff x="2106579" y="908289"/>
            <a:chExt cx="2953536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6133EB-B0E5-45D7-471D-845512EB2152}"/>
                </a:ext>
              </a:extLst>
            </p:cNvPr>
            <p:cNvSpPr/>
            <p:nvPr/>
          </p:nvSpPr>
          <p:spPr>
            <a:xfrm>
              <a:off x="2106579" y="908289"/>
              <a:ext cx="2953536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D03958-E440-A273-75BA-43324D712DDE}"/>
                </a:ext>
              </a:extLst>
            </p:cNvPr>
            <p:cNvSpPr txBox="1"/>
            <p:nvPr/>
          </p:nvSpPr>
          <p:spPr>
            <a:xfrm>
              <a:off x="2193326" y="976456"/>
              <a:ext cx="278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a) </a:t>
              </a:r>
              <a:r>
                <a:rPr lang="en-US" sz="4000" b="1" dirty="0" err="1">
                  <a:latin typeface="SVN-Cookies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 9 + 2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D0DFAB5-9AF7-43E2-AE79-3B5B21E51BF9}"/>
              </a:ext>
            </a:extLst>
          </p:cNvPr>
          <p:cNvSpPr txBox="1"/>
          <p:nvPr/>
        </p:nvSpPr>
        <p:spPr>
          <a:xfrm>
            <a:off x="2802410" y="2059718"/>
            <a:ext cx="27185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Đếm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59EC3-76DB-AFF3-6FDF-9C57C14CB60B}"/>
              </a:ext>
            </a:extLst>
          </p:cNvPr>
          <p:cNvSpPr txBox="1"/>
          <p:nvPr/>
        </p:nvSpPr>
        <p:spPr>
          <a:xfrm>
            <a:off x="5623159" y="2059718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  <a:r>
              <a:rPr kumimoji="0" lang="en-US" sz="440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440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10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endParaRPr lang="en-US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D85874-F174-B865-0EB0-A058AF8E02C6}"/>
              </a:ext>
            </a:extLst>
          </p:cNvPr>
          <p:cNvGrpSpPr/>
          <p:nvPr/>
        </p:nvGrpSpPr>
        <p:grpSpPr>
          <a:xfrm>
            <a:off x="6383003" y="3502601"/>
            <a:ext cx="884951" cy="707886"/>
            <a:chOff x="2515719" y="2483702"/>
            <a:chExt cx="884951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C6FA233-39F8-C118-8890-AB47E36531F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C9754-3313-01C6-B248-C5A9C2C9601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DE2744-5147-809E-00B8-F3B7B62842EF}"/>
              </a:ext>
            </a:extLst>
          </p:cNvPr>
          <p:cNvGrpSpPr/>
          <p:nvPr/>
        </p:nvGrpSpPr>
        <p:grpSpPr>
          <a:xfrm>
            <a:off x="6388831" y="3502601"/>
            <a:ext cx="815472" cy="744927"/>
            <a:chOff x="3208176" y="5138974"/>
            <a:chExt cx="815472" cy="74492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24C8B58-AEB4-1337-7492-3B1C665823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6AE931-4430-273F-4272-FDD19F806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151563C-AF91-3ACF-EDA0-ABCCF02D610E}"/>
              </a:ext>
            </a:extLst>
          </p:cNvPr>
          <p:cNvSpPr txBox="1"/>
          <p:nvPr/>
        </p:nvSpPr>
        <p:spPr>
          <a:xfrm>
            <a:off x="3740282" y="3429000"/>
            <a:ext cx="321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9+ 2 = </a:t>
            </a:r>
            <a:endParaRPr lang="en-US" sz="2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34725A-BB9E-7BCE-FBD9-0C2FE8185213}"/>
              </a:ext>
            </a:extLst>
          </p:cNvPr>
          <p:cNvGrpSpPr/>
          <p:nvPr/>
        </p:nvGrpSpPr>
        <p:grpSpPr>
          <a:xfrm>
            <a:off x="7423810" y="2097905"/>
            <a:ext cx="884951" cy="707886"/>
            <a:chOff x="2515719" y="2483702"/>
            <a:chExt cx="884951" cy="7078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F2FB27A-20F4-4FF3-ACCF-0991EB3E32C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28BC6E-9BF3-83E1-9C76-0225B8E99AD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6C9D47-3E3D-89D4-EBF4-034FA34C455F}"/>
              </a:ext>
            </a:extLst>
          </p:cNvPr>
          <p:cNvGrpSpPr/>
          <p:nvPr/>
        </p:nvGrpSpPr>
        <p:grpSpPr>
          <a:xfrm>
            <a:off x="7429158" y="2054989"/>
            <a:ext cx="815472" cy="744927"/>
            <a:chOff x="3208176" y="5138974"/>
            <a:chExt cx="815472" cy="74492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4A141DE-7A14-BAAD-641A-69F7515D60A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1FD7BFD-1BDE-A9E1-EEB2-303D7A7DE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1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9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EC88D5-4897-7F0F-7079-A29799444DE2}"/>
              </a:ext>
            </a:extLst>
          </p:cNvPr>
          <p:cNvGrpSpPr/>
          <p:nvPr/>
        </p:nvGrpSpPr>
        <p:grpSpPr>
          <a:xfrm>
            <a:off x="506984" y="488723"/>
            <a:ext cx="841938" cy="923330"/>
            <a:chOff x="1167328" y="731149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2F2ED3D9-DC44-BF8D-65CF-6ECFA295F1C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53BB1615-7D9C-FDDB-0EE0-531F378B8D0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7328" y="73114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1FDE907-4DC4-B6E4-BCD3-F7E116C80111}"/>
              </a:ext>
            </a:extLst>
          </p:cNvPr>
          <p:cNvGrpSpPr/>
          <p:nvPr/>
        </p:nvGrpSpPr>
        <p:grpSpPr>
          <a:xfrm>
            <a:off x="1440896" y="597328"/>
            <a:ext cx="965348" cy="844221"/>
            <a:chOff x="2106579" y="908289"/>
            <a:chExt cx="762749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71D3438-9E50-3A71-F557-82541CC51F47}"/>
                </a:ext>
              </a:extLst>
            </p:cNvPr>
            <p:cNvSpPr/>
            <p:nvPr/>
          </p:nvSpPr>
          <p:spPr>
            <a:xfrm>
              <a:off x="2106579" y="908289"/>
              <a:ext cx="762748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37355D-5B84-E250-A197-56DD82217F41}"/>
                </a:ext>
              </a:extLst>
            </p:cNvPr>
            <p:cNvSpPr txBox="1"/>
            <p:nvPr/>
          </p:nvSpPr>
          <p:spPr>
            <a:xfrm>
              <a:off x="2193326" y="976456"/>
              <a:ext cx="6760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DBC824-5ED3-CA58-7F04-7C33AD1316B0}"/>
              </a:ext>
            </a:extLst>
          </p:cNvPr>
          <p:cNvSpPr txBox="1"/>
          <p:nvPr/>
        </p:nvSpPr>
        <p:spPr>
          <a:xfrm>
            <a:off x="2852125" y="665495"/>
            <a:ext cx="289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VN-Cookies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SVN-Cookies" panose="02040603050506020204" pitchFamily="18" charset="0"/>
                <a:cs typeface="Arial" panose="020B0604020202020204" pitchFamily="34" charset="0"/>
              </a:rPr>
              <a:t> 9 + 3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94348-6B9E-0C9D-245D-1F8D6A5DFD6B}"/>
              </a:ext>
            </a:extLst>
          </p:cNvPr>
          <p:cNvSpPr txBox="1"/>
          <p:nvPr/>
        </p:nvSpPr>
        <p:spPr>
          <a:xfrm>
            <a:off x="7787224" y="739945"/>
            <a:ext cx="289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VN-Cookies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SVN-Cookies" panose="02040603050506020204" pitchFamily="18" charset="0"/>
                <a:cs typeface="Arial" panose="020B0604020202020204" pitchFamily="34" charset="0"/>
              </a:rPr>
              <a:t> 9 + 7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5BC731-0BF8-7CDA-71FD-BA7E2F87D3E7}"/>
              </a:ext>
            </a:extLst>
          </p:cNvPr>
          <p:cNvSpPr/>
          <p:nvPr/>
        </p:nvSpPr>
        <p:spPr>
          <a:xfrm>
            <a:off x="1919139" y="1508830"/>
            <a:ext cx="4756811" cy="4684561"/>
          </a:xfrm>
          <a:prstGeom prst="roundRect">
            <a:avLst>
              <a:gd name="adj" fmla="val 12638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A2BF3D-715D-C7BD-918F-183177B5B7E9}"/>
              </a:ext>
            </a:extLst>
          </p:cNvPr>
          <p:cNvSpPr/>
          <p:nvPr/>
        </p:nvSpPr>
        <p:spPr>
          <a:xfrm>
            <a:off x="6819594" y="1576997"/>
            <a:ext cx="4756811" cy="4684561"/>
          </a:xfrm>
          <a:prstGeom prst="roundRect">
            <a:avLst>
              <a:gd name="adj" fmla="val 12638"/>
            </a:avLst>
          </a:prstGeom>
          <a:solidFill>
            <a:srgbClr val="D2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F88C2-8A6D-F50E-C2C1-FEC70F431385}"/>
              </a:ext>
            </a:extLst>
          </p:cNvPr>
          <p:cNvSpPr txBox="1"/>
          <p:nvPr/>
        </p:nvSpPr>
        <p:spPr>
          <a:xfrm>
            <a:off x="2281300" y="1769667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EB4B5-E5CF-7577-AD40-C5535C03429B}"/>
              </a:ext>
            </a:extLst>
          </p:cNvPr>
          <p:cNvSpPr txBox="1"/>
          <p:nvPr/>
        </p:nvSpPr>
        <p:spPr>
          <a:xfrm>
            <a:off x="3827742" y="1799303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F5491E-3994-FE21-5660-6A487F2367BD}"/>
              </a:ext>
            </a:extLst>
          </p:cNvPr>
          <p:cNvSpPr txBox="1"/>
          <p:nvPr/>
        </p:nvSpPr>
        <p:spPr>
          <a:xfrm>
            <a:off x="2539976" y="2574755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08BF3-5C55-3683-86E3-9A5B415F932B}"/>
              </a:ext>
            </a:extLst>
          </p:cNvPr>
          <p:cNvSpPr txBox="1"/>
          <p:nvPr/>
        </p:nvSpPr>
        <p:spPr>
          <a:xfrm>
            <a:off x="4334781" y="2552353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1E25D2-0061-15F2-5DA5-2C1102BFBBB5}"/>
              </a:ext>
            </a:extLst>
          </p:cNvPr>
          <p:cNvSpPr txBox="1"/>
          <p:nvPr/>
        </p:nvSpPr>
        <p:spPr>
          <a:xfrm>
            <a:off x="2206536" y="3562324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041D0-155C-5127-E301-09924B278E5B}"/>
              </a:ext>
            </a:extLst>
          </p:cNvPr>
          <p:cNvSpPr txBox="1"/>
          <p:nvPr/>
        </p:nvSpPr>
        <p:spPr>
          <a:xfrm>
            <a:off x="4315334" y="359411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03E87D-5B08-4AAA-AAE1-03DBA72833F8}"/>
              </a:ext>
            </a:extLst>
          </p:cNvPr>
          <p:cNvGrpSpPr/>
          <p:nvPr/>
        </p:nvGrpSpPr>
        <p:grpSpPr>
          <a:xfrm>
            <a:off x="3515825" y="2568744"/>
            <a:ext cx="884951" cy="707886"/>
            <a:chOff x="2515719" y="2483702"/>
            <a:chExt cx="884951" cy="7078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75B7526-12E1-1FC2-2DE4-855B0D87B71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D6ABAA-5644-88ED-F001-4C4293C84F6E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02B37-2398-FA78-B96F-0D634F587553}"/>
              </a:ext>
            </a:extLst>
          </p:cNvPr>
          <p:cNvGrpSpPr/>
          <p:nvPr/>
        </p:nvGrpSpPr>
        <p:grpSpPr>
          <a:xfrm>
            <a:off x="4867737" y="2561345"/>
            <a:ext cx="884951" cy="707886"/>
            <a:chOff x="2515719" y="2483702"/>
            <a:chExt cx="884951" cy="707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8BAADA4-675C-9BAC-48FC-B4FA73E01C13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C45A25-68AD-ECE8-B531-EB5095E4CAED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75975D-00FA-FD30-3F2D-15CBA29DFBC1}"/>
              </a:ext>
            </a:extLst>
          </p:cNvPr>
          <p:cNvGrpSpPr/>
          <p:nvPr/>
        </p:nvGrpSpPr>
        <p:grpSpPr>
          <a:xfrm>
            <a:off x="3513988" y="3615645"/>
            <a:ext cx="884951" cy="707886"/>
            <a:chOff x="2515719" y="2483702"/>
            <a:chExt cx="884951" cy="707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6776693-2C6E-8B36-9424-5C86920F06C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A41C-0400-4486-0A7F-C99A82A595EC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ECC363-D80F-3733-720F-3E1DECB88CC2}"/>
              </a:ext>
            </a:extLst>
          </p:cNvPr>
          <p:cNvGrpSpPr/>
          <p:nvPr/>
        </p:nvGrpSpPr>
        <p:grpSpPr>
          <a:xfrm>
            <a:off x="4891633" y="3541142"/>
            <a:ext cx="884951" cy="707886"/>
            <a:chOff x="2515719" y="2483702"/>
            <a:chExt cx="884951" cy="70788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1BA07A-AE6A-401A-8077-A05B0EA59C2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2ACFC6-93AD-1A40-B6D7-0812768A50BB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D6502F-B131-21C5-45BF-972FDC7C31B6}"/>
              </a:ext>
            </a:extLst>
          </p:cNvPr>
          <p:cNvGrpSpPr/>
          <p:nvPr/>
        </p:nvGrpSpPr>
        <p:grpSpPr>
          <a:xfrm>
            <a:off x="3531183" y="2559144"/>
            <a:ext cx="815472" cy="744927"/>
            <a:chOff x="3208176" y="5138974"/>
            <a:chExt cx="815472" cy="74492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24CE019-EA91-99DB-8608-FF7066263BF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0CAA247-92BC-A2EE-2E36-0883D22F9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30D430-AF7D-012B-D6B3-64EEE6137FC1}"/>
              </a:ext>
            </a:extLst>
          </p:cNvPr>
          <p:cNvGrpSpPr/>
          <p:nvPr/>
        </p:nvGrpSpPr>
        <p:grpSpPr>
          <a:xfrm>
            <a:off x="4861417" y="2555082"/>
            <a:ext cx="815472" cy="744927"/>
            <a:chOff x="3208176" y="5138974"/>
            <a:chExt cx="815472" cy="74492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6126D7-488E-C575-AC92-2ACAE47F28DB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9D5E9F1-88FD-612A-A946-3B1B676F1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BC6D43-FE8D-EA10-EB9B-1C525FF5AD71}"/>
              </a:ext>
            </a:extLst>
          </p:cNvPr>
          <p:cNvGrpSpPr/>
          <p:nvPr/>
        </p:nvGrpSpPr>
        <p:grpSpPr>
          <a:xfrm>
            <a:off x="3504591" y="3568793"/>
            <a:ext cx="815472" cy="744927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C7ED1D6-613D-8ABC-ADAC-91987B23121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04C0D78-4ED8-1262-F9BB-ED67E6D48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BC0C84-8EA1-26C5-661C-80EC80CDD52F}"/>
              </a:ext>
            </a:extLst>
          </p:cNvPr>
          <p:cNvGrpSpPr/>
          <p:nvPr/>
        </p:nvGrpSpPr>
        <p:grpSpPr>
          <a:xfrm>
            <a:off x="4905759" y="3522621"/>
            <a:ext cx="815472" cy="744927"/>
            <a:chOff x="3208176" y="5138974"/>
            <a:chExt cx="815472" cy="74492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93977FF-4C61-5EAE-FA36-90E558D51BC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90309C-DCCD-040F-CA0A-7A3D20731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1AD6A8A-A8A4-EBBC-2BF6-26F333435B34}"/>
              </a:ext>
            </a:extLst>
          </p:cNvPr>
          <p:cNvSpPr/>
          <p:nvPr/>
        </p:nvSpPr>
        <p:spPr>
          <a:xfrm>
            <a:off x="2310796" y="4652534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D2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20E337-3D27-943D-EFDF-079F40A7DFC7}"/>
              </a:ext>
            </a:extLst>
          </p:cNvPr>
          <p:cNvSpPr txBox="1"/>
          <p:nvPr/>
        </p:nvSpPr>
        <p:spPr>
          <a:xfrm>
            <a:off x="2581272" y="4664959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+ 3 =</a:t>
            </a:r>
            <a:endParaRPr lang="en-US" sz="16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61EC80-E038-FAE7-7161-61E7AF88CD69}"/>
              </a:ext>
            </a:extLst>
          </p:cNvPr>
          <p:cNvGrpSpPr/>
          <p:nvPr/>
        </p:nvGrpSpPr>
        <p:grpSpPr>
          <a:xfrm>
            <a:off x="4601643" y="4725959"/>
            <a:ext cx="884951" cy="707886"/>
            <a:chOff x="2515719" y="2483702"/>
            <a:chExt cx="884951" cy="70788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502688F-33B4-EBDF-D67E-516E486BD1D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5BE037F-8BFD-AA6C-7C5F-5E63764FD08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4949B4-0A3F-9E4F-6D36-815CAF08F07B}"/>
              </a:ext>
            </a:extLst>
          </p:cNvPr>
          <p:cNvGrpSpPr/>
          <p:nvPr/>
        </p:nvGrpSpPr>
        <p:grpSpPr>
          <a:xfrm>
            <a:off x="4608322" y="4721638"/>
            <a:ext cx="815472" cy="744927"/>
            <a:chOff x="3208176" y="5138974"/>
            <a:chExt cx="815472" cy="744927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4093E3C-70CC-05E1-A624-093F71242A5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94951AE-F660-80F7-0ADE-6A1697AB5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AF495F3-B3D7-8C0F-FD6C-6501E02E1D4E}"/>
              </a:ext>
            </a:extLst>
          </p:cNvPr>
          <p:cNvSpPr txBox="1"/>
          <p:nvPr/>
        </p:nvSpPr>
        <p:spPr>
          <a:xfrm>
            <a:off x="7302559" y="1844632"/>
            <a:ext cx="15804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E9AAB7-DEFF-B3E9-C05D-03829AB5807B}"/>
              </a:ext>
            </a:extLst>
          </p:cNvPr>
          <p:cNvSpPr txBox="1"/>
          <p:nvPr/>
        </p:nvSpPr>
        <p:spPr>
          <a:xfrm>
            <a:off x="8849001" y="1874268"/>
            <a:ext cx="25486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= 1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ECC1B2-2CF1-0E0D-F165-71C6BE51C4D9}"/>
              </a:ext>
            </a:extLst>
          </p:cNvPr>
          <p:cNvSpPr txBox="1"/>
          <p:nvPr/>
        </p:nvSpPr>
        <p:spPr>
          <a:xfrm>
            <a:off x="7500660" y="2671702"/>
            <a:ext cx="1051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</a:t>
            </a:r>
            <a:endParaRPr lang="en-US" sz="16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82FDBC-AC85-D0BA-BBE0-AA91A6D66690}"/>
              </a:ext>
            </a:extLst>
          </p:cNvPr>
          <p:cNvSpPr txBox="1"/>
          <p:nvPr/>
        </p:nvSpPr>
        <p:spPr>
          <a:xfrm>
            <a:off x="9356040" y="2627318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D2AF39-46A5-6723-542F-F85220DB2FC6}"/>
              </a:ext>
            </a:extLst>
          </p:cNvPr>
          <p:cNvSpPr txBox="1"/>
          <p:nvPr/>
        </p:nvSpPr>
        <p:spPr>
          <a:xfrm>
            <a:off x="7227795" y="3637289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+</a:t>
            </a:r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5CB7BC-FBF9-BBDC-72B5-DA1C42C8FD3F}"/>
              </a:ext>
            </a:extLst>
          </p:cNvPr>
          <p:cNvSpPr txBox="1"/>
          <p:nvPr/>
        </p:nvSpPr>
        <p:spPr>
          <a:xfrm>
            <a:off x="9336593" y="3669080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46A3BA2-7812-D572-1D2F-343B5D99D9B2}"/>
              </a:ext>
            </a:extLst>
          </p:cNvPr>
          <p:cNvGrpSpPr/>
          <p:nvPr/>
        </p:nvGrpSpPr>
        <p:grpSpPr>
          <a:xfrm>
            <a:off x="8537084" y="2643709"/>
            <a:ext cx="884951" cy="707886"/>
            <a:chOff x="2515719" y="2483702"/>
            <a:chExt cx="884951" cy="70788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479BCEE-91C1-E250-7B11-80B312F374E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2906BDB-9604-CDD8-CCFB-60289264CD6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7862D2-1397-E774-3C04-23827A083025}"/>
              </a:ext>
            </a:extLst>
          </p:cNvPr>
          <p:cNvGrpSpPr/>
          <p:nvPr/>
        </p:nvGrpSpPr>
        <p:grpSpPr>
          <a:xfrm>
            <a:off x="9888996" y="2636310"/>
            <a:ext cx="884951" cy="707886"/>
            <a:chOff x="2515719" y="2483702"/>
            <a:chExt cx="884951" cy="707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8FAD4E3-5237-82FC-D9BB-8228A1790723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88EF02B-F0D5-A13A-8519-6FDB4325CDF1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F1DCE8D-9AB5-D5D3-99E9-49BDF2BD1AE6}"/>
              </a:ext>
            </a:extLst>
          </p:cNvPr>
          <p:cNvGrpSpPr/>
          <p:nvPr/>
        </p:nvGrpSpPr>
        <p:grpSpPr>
          <a:xfrm>
            <a:off x="8535247" y="3690610"/>
            <a:ext cx="884951" cy="707886"/>
            <a:chOff x="2515719" y="2483702"/>
            <a:chExt cx="884951" cy="70788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36C08CB-90B6-14B0-8031-D97571BE72B3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C9CBE07-C3B3-B3A5-D077-CA7B56B87C8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EA77A81-F41C-1C3C-83AA-218149EC0EFA}"/>
              </a:ext>
            </a:extLst>
          </p:cNvPr>
          <p:cNvGrpSpPr/>
          <p:nvPr/>
        </p:nvGrpSpPr>
        <p:grpSpPr>
          <a:xfrm>
            <a:off x="9912892" y="3664747"/>
            <a:ext cx="884951" cy="707886"/>
            <a:chOff x="2515719" y="2483702"/>
            <a:chExt cx="884951" cy="70788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B64BAE85-F98B-CEAF-5479-7D35E249E50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4FDE425-6864-4328-3372-AF943E95A30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3C5F74D-6236-8C83-D1C9-B0E9D8D4CD33}"/>
              </a:ext>
            </a:extLst>
          </p:cNvPr>
          <p:cNvGrpSpPr/>
          <p:nvPr/>
        </p:nvGrpSpPr>
        <p:grpSpPr>
          <a:xfrm>
            <a:off x="8552442" y="2634109"/>
            <a:ext cx="815472" cy="744927"/>
            <a:chOff x="3208176" y="5138974"/>
            <a:chExt cx="815472" cy="74492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C7048B1-E4CC-CB39-9B32-7AB451B7F4F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2C3A39D-E52E-0BB4-9296-DBE161A68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9CC6C59-E718-D044-E2B4-83E9501F61EA}"/>
              </a:ext>
            </a:extLst>
          </p:cNvPr>
          <p:cNvGrpSpPr/>
          <p:nvPr/>
        </p:nvGrpSpPr>
        <p:grpSpPr>
          <a:xfrm>
            <a:off x="9882676" y="2630047"/>
            <a:ext cx="815472" cy="744927"/>
            <a:chOff x="3208176" y="5138974"/>
            <a:chExt cx="815472" cy="74492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02DC32A-B69E-49E2-7024-71A63A2EB523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C9CF778-1ECC-2FE4-786D-679AAB87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FDA55E1-F5AA-471F-C23F-D1E35287C3BE}"/>
              </a:ext>
            </a:extLst>
          </p:cNvPr>
          <p:cNvGrpSpPr/>
          <p:nvPr/>
        </p:nvGrpSpPr>
        <p:grpSpPr>
          <a:xfrm>
            <a:off x="8546090" y="3627891"/>
            <a:ext cx="815472" cy="744927"/>
            <a:chOff x="3208176" y="5138974"/>
            <a:chExt cx="815472" cy="744927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896F1612-7F27-B425-3BA2-FE00E0304FE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B5DD48-64E9-7356-E8F8-5CA87159B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6A65869-04BE-9EC2-4EFE-29369711786B}"/>
              </a:ext>
            </a:extLst>
          </p:cNvPr>
          <p:cNvGrpSpPr/>
          <p:nvPr/>
        </p:nvGrpSpPr>
        <p:grpSpPr>
          <a:xfrm>
            <a:off x="9918398" y="3654535"/>
            <a:ext cx="815472" cy="744927"/>
            <a:chOff x="3208176" y="5138974"/>
            <a:chExt cx="815472" cy="744927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5B99D81-04AB-CBE5-AEB6-3F206A17EEC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A103363-9F4F-F053-0A30-543981984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7AABC5E-6B3D-05AE-D002-1631FD7893AE}"/>
              </a:ext>
            </a:extLst>
          </p:cNvPr>
          <p:cNvSpPr/>
          <p:nvPr/>
        </p:nvSpPr>
        <p:spPr>
          <a:xfrm>
            <a:off x="7332055" y="4727499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0BD847-171E-4C2D-D5CF-2EC915252B8C}"/>
              </a:ext>
            </a:extLst>
          </p:cNvPr>
          <p:cNvSpPr txBox="1"/>
          <p:nvPr/>
        </p:nvSpPr>
        <p:spPr>
          <a:xfrm>
            <a:off x="7602531" y="4739924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 + 7 =</a:t>
            </a:r>
            <a:endParaRPr lang="en-US" sz="1600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393D3B0-C4C4-7600-A008-0B520DFCA182}"/>
              </a:ext>
            </a:extLst>
          </p:cNvPr>
          <p:cNvGrpSpPr/>
          <p:nvPr/>
        </p:nvGrpSpPr>
        <p:grpSpPr>
          <a:xfrm>
            <a:off x="9622902" y="4800924"/>
            <a:ext cx="884951" cy="707886"/>
            <a:chOff x="2515719" y="2483702"/>
            <a:chExt cx="884951" cy="7078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50F25C12-1DA6-FB3D-4814-00CFE5FDD0C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D2D6A1F-1380-DA4A-1A40-4D82DB40FE2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C89F1E2-B92C-DD9F-54BA-D45A237A7B71}"/>
              </a:ext>
            </a:extLst>
          </p:cNvPr>
          <p:cNvGrpSpPr/>
          <p:nvPr/>
        </p:nvGrpSpPr>
        <p:grpSpPr>
          <a:xfrm>
            <a:off x="9627197" y="4748542"/>
            <a:ext cx="815472" cy="744927"/>
            <a:chOff x="3208176" y="5138974"/>
            <a:chExt cx="815472" cy="74492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9C03564-D05A-AC65-6169-795569A06DD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B2691C8-E896-9C0D-36E0-3A6F48231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11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42" grpId="0" animBg="1"/>
      <p:bldP spid="43" grpId="0"/>
      <p:bldP spid="50" grpId="0"/>
      <p:bldP spid="51" grpId="0"/>
      <p:bldP spid="52" grpId="0"/>
      <p:bldP spid="53" grpId="0"/>
      <p:bldP spid="54" grpId="0"/>
      <p:bldP spid="55" grpId="0"/>
      <p:bldP spid="80" grpId="0" animBg="1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064E23-DF70-BE63-62E4-DF614B619875}"/>
              </a:ext>
            </a:extLst>
          </p:cNvPr>
          <p:cNvGrpSpPr/>
          <p:nvPr/>
        </p:nvGrpSpPr>
        <p:grpSpPr>
          <a:xfrm>
            <a:off x="506984" y="488723"/>
            <a:ext cx="841938" cy="923330"/>
            <a:chOff x="1167328" y="731149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34970802-8F8B-E9CA-2A34-62CBA3FCBC8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636BE3B8-871D-223E-78A3-28749E07D0B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67328" y="731149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BA79F9-5A90-6660-1A35-3E3946D29751}"/>
              </a:ext>
            </a:extLst>
          </p:cNvPr>
          <p:cNvGrpSpPr/>
          <p:nvPr/>
        </p:nvGrpSpPr>
        <p:grpSpPr>
          <a:xfrm>
            <a:off x="1627709" y="557773"/>
            <a:ext cx="965348" cy="844221"/>
            <a:chOff x="2106579" y="908289"/>
            <a:chExt cx="762749" cy="8442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9892EC-0E89-F172-7750-4D8BC9877B84}"/>
                </a:ext>
              </a:extLst>
            </p:cNvPr>
            <p:cNvSpPr/>
            <p:nvPr/>
          </p:nvSpPr>
          <p:spPr>
            <a:xfrm>
              <a:off x="2106579" y="908289"/>
              <a:ext cx="762748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A698FE-BD42-6CB3-F554-A774276A57BE}"/>
                </a:ext>
              </a:extLst>
            </p:cNvPr>
            <p:cNvSpPr txBox="1"/>
            <p:nvPr/>
          </p:nvSpPr>
          <p:spPr>
            <a:xfrm>
              <a:off x="2193326" y="976456"/>
              <a:ext cx="6760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c)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53E1AA-239F-4C48-D754-430ADE35C65D}"/>
              </a:ext>
            </a:extLst>
          </p:cNvPr>
          <p:cNvSpPr/>
          <p:nvPr/>
        </p:nvSpPr>
        <p:spPr>
          <a:xfrm>
            <a:off x="1189891" y="2050597"/>
            <a:ext cx="4466656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BEFA65-0C6F-6748-0665-0144351BE178}"/>
              </a:ext>
            </a:extLst>
          </p:cNvPr>
          <p:cNvGrpSpPr/>
          <p:nvPr/>
        </p:nvGrpSpPr>
        <p:grpSpPr>
          <a:xfrm>
            <a:off x="4399882" y="2185079"/>
            <a:ext cx="884951" cy="707886"/>
            <a:chOff x="2515719" y="2483702"/>
            <a:chExt cx="884951" cy="707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388AEEB-9CF9-3641-BC28-CD29C620B4C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71A6A3-1185-9CF5-3819-AD237CDEFE1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04E117-68B6-593F-1128-1D4050CCCEC2}"/>
              </a:ext>
            </a:extLst>
          </p:cNvPr>
          <p:cNvGrpSpPr/>
          <p:nvPr/>
        </p:nvGrpSpPr>
        <p:grpSpPr>
          <a:xfrm>
            <a:off x="4390725" y="2167733"/>
            <a:ext cx="815472" cy="744927"/>
            <a:chOff x="3208176" y="5138974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B3D40F6-373A-5C7C-A7FE-5B05F28B391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648028-09C5-F275-E9F9-3FAB957B3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937FD3C-D96C-8298-EF6A-D7E9CF6FA055}"/>
              </a:ext>
            </a:extLst>
          </p:cNvPr>
          <p:cNvSpPr txBox="1"/>
          <p:nvPr/>
        </p:nvSpPr>
        <p:spPr>
          <a:xfrm>
            <a:off x="1585594" y="2101784"/>
            <a:ext cx="3320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8 + 3 = </a:t>
            </a:r>
            <a:endParaRPr lang="en-US" sz="2000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76F25B-25A5-BEBC-D133-243367D20E41}"/>
              </a:ext>
            </a:extLst>
          </p:cNvPr>
          <p:cNvSpPr/>
          <p:nvPr/>
        </p:nvSpPr>
        <p:spPr>
          <a:xfrm>
            <a:off x="6381139" y="2050597"/>
            <a:ext cx="4466656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0B2B95-70A3-B866-5FE1-2B3529D16057}"/>
              </a:ext>
            </a:extLst>
          </p:cNvPr>
          <p:cNvGrpSpPr/>
          <p:nvPr/>
        </p:nvGrpSpPr>
        <p:grpSpPr>
          <a:xfrm>
            <a:off x="9527232" y="2185079"/>
            <a:ext cx="884951" cy="707886"/>
            <a:chOff x="2515719" y="2483702"/>
            <a:chExt cx="884951" cy="707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CCFECD0-0DE6-B184-BED3-FE1D3DE3B5C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B14439-F71C-4632-7315-8068CE1097B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354E3A-7E5B-4DE7-3BC9-536FF40A3193}"/>
              </a:ext>
            </a:extLst>
          </p:cNvPr>
          <p:cNvGrpSpPr/>
          <p:nvPr/>
        </p:nvGrpSpPr>
        <p:grpSpPr>
          <a:xfrm>
            <a:off x="9521070" y="2148038"/>
            <a:ext cx="815472" cy="744927"/>
            <a:chOff x="3208176" y="5138974"/>
            <a:chExt cx="815472" cy="74492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F50050-4634-680D-8B42-21B027A9E46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C6AE7E-87D2-C56D-D74C-9202988E5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5D88F2-2973-E9E2-9CB6-C10C3716B2D8}"/>
              </a:ext>
            </a:extLst>
          </p:cNvPr>
          <p:cNvSpPr txBox="1"/>
          <p:nvPr/>
        </p:nvSpPr>
        <p:spPr>
          <a:xfrm>
            <a:off x="6712438" y="2111478"/>
            <a:ext cx="321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8 + 5 = </a:t>
            </a:r>
            <a:endParaRPr lang="en-US" sz="2000" b="1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8EFC694-B16D-4782-AA11-96E3B7AD3DD4}"/>
              </a:ext>
            </a:extLst>
          </p:cNvPr>
          <p:cNvSpPr/>
          <p:nvPr/>
        </p:nvSpPr>
        <p:spPr>
          <a:xfrm>
            <a:off x="3955657" y="3762312"/>
            <a:ext cx="4466656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1D91B1-AF53-60D3-49AE-0E408FBEF18E}"/>
              </a:ext>
            </a:extLst>
          </p:cNvPr>
          <p:cNvGrpSpPr/>
          <p:nvPr/>
        </p:nvGrpSpPr>
        <p:grpSpPr>
          <a:xfrm>
            <a:off x="7232976" y="3930915"/>
            <a:ext cx="884951" cy="707886"/>
            <a:chOff x="2515719" y="2483702"/>
            <a:chExt cx="884951" cy="707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E0711F3-58B8-B48F-D875-BC2DD94BDA7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953B6B-F794-90DD-41B2-342404C8D80F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62B16A6-4365-22E8-D0A3-63637382C2A7}"/>
              </a:ext>
            </a:extLst>
          </p:cNvPr>
          <p:cNvGrpSpPr/>
          <p:nvPr/>
        </p:nvGrpSpPr>
        <p:grpSpPr>
          <a:xfrm>
            <a:off x="7242537" y="3893874"/>
            <a:ext cx="815472" cy="744927"/>
            <a:chOff x="3208176" y="5138974"/>
            <a:chExt cx="815472" cy="74492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17F8BD8-7EDC-5328-2945-F89F6FF8CDE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08361AC-A66C-6B90-8CE1-2990C18BC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D2D6577-61B1-16D3-BFDA-8F48CD3A398C}"/>
              </a:ext>
            </a:extLst>
          </p:cNvPr>
          <p:cNvSpPr txBox="1"/>
          <p:nvPr/>
        </p:nvSpPr>
        <p:spPr>
          <a:xfrm>
            <a:off x="4286956" y="3823193"/>
            <a:ext cx="321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8 + 4 =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13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4" grpId="0" animBg="1"/>
      <p:bldP spid="31" grpId="0"/>
      <p:bldP spid="32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图片包含 图示&#10;&#10;描述已自动生成">
            <a:extLst>
              <a:ext uri="{FF2B5EF4-FFF2-40B4-BE49-F238E27FC236}">
                <a16:creationId xmlns:a16="http://schemas.microsoft.com/office/drawing/2014/main" id="{5BC3C7E3-6734-427A-8895-03ABC0BD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9" name="图片 48" descr="图片包含 游戏机&#10;&#10;描述已自动生成">
            <a:extLst>
              <a:ext uri="{FF2B5EF4-FFF2-40B4-BE49-F238E27FC236}">
                <a16:creationId xmlns:a16="http://schemas.microsoft.com/office/drawing/2014/main" id="{95356FFA-80F6-4789-ADCF-4302B2A02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11" b="21117"/>
          <a:stretch/>
        </p:blipFill>
        <p:spPr>
          <a:xfrm>
            <a:off x="203200" y="416757"/>
            <a:ext cx="11785600" cy="6024486"/>
          </a:xfrm>
          <a:custGeom>
            <a:avLst/>
            <a:gdLst>
              <a:gd name="connsiteX0" fmla="*/ 0 w 10464800"/>
              <a:gd name="connsiteY0" fmla="*/ 0 h 6858000"/>
              <a:gd name="connsiteX1" fmla="*/ 10464800 w 10464800"/>
              <a:gd name="connsiteY1" fmla="*/ 0 h 6858000"/>
              <a:gd name="connsiteX2" fmla="*/ 10464800 w 10464800"/>
              <a:gd name="connsiteY2" fmla="*/ 6858000 h 6858000"/>
              <a:gd name="connsiteX3" fmla="*/ 0 w 1046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4800" h="6858000">
                <a:moveTo>
                  <a:pt x="0" y="0"/>
                </a:moveTo>
                <a:lnTo>
                  <a:pt x="10464800" y="0"/>
                </a:lnTo>
                <a:lnTo>
                  <a:pt x="104648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7E5C3-2DE6-7884-BC21-F85B8A3FF13E}"/>
              </a:ext>
            </a:extLst>
          </p:cNvPr>
          <p:cNvSpPr txBox="1"/>
          <p:nvPr/>
        </p:nvSpPr>
        <p:spPr>
          <a:xfrm>
            <a:off x="2788516" y="3088795"/>
            <a:ext cx="6614967" cy="2014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tập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34FD3-9F79-8B5F-4A67-C346895CD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345" y="1990324"/>
            <a:ext cx="437730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76CA64-E673-E6E5-F833-9C14A4982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262" y="1926063"/>
            <a:ext cx="7419475" cy="2828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E1531-41F7-D38E-B9F5-CE35F168A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6262" y="2627129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0504">
              <a:buClr>
                <a:srgbClr val="000000"/>
              </a:buClr>
            </a:pPr>
            <a:endParaRPr lang="id-ID" sz="148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0504">
              <a:buClr>
                <a:srgbClr val="000000"/>
              </a:buClr>
            </a:pPr>
            <a:endParaRPr lang="id-ID" sz="148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70504">
              <a:lnSpc>
                <a:spcPct val="100000"/>
              </a:lnSpc>
              <a:defRPr/>
            </a:pPr>
            <a:r>
              <a:rPr lang="en-US" sz="3715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3715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3715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3715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970504">
              <a:lnSpc>
                <a:spcPct val="100000"/>
              </a:lnSpc>
              <a:defRPr/>
            </a:pPr>
            <a:r>
              <a:rPr lang="en-US" sz="3715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3715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3715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3715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3715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3715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85252">
              <a:defRPr/>
            </a:pPr>
            <a:r>
              <a:rPr lang="en-US" sz="2123" b="1" dirty="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485252">
              <a:defRPr/>
            </a:pPr>
            <a:r>
              <a:rPr lang="en-US" sz="2123" b="1" dirty="0" err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lang="en-US" sz="2123" b="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23" b="1" dirty="0" err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2123" b="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123" b="1" dirty="0" err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2123" b="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123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23" dirty="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485252">
              <a:defRPr/>
            </a:pPr>
            <a:r>
              <a:rPr lang="en-US" sz="2123" b="1" dirty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123" b="1" u="sng" dirty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lang="en-US" sz="2123" b="1" dirty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Arial"/>
                <a:sym typeface="Arial"/>
              </a:rPr>
              <a:t> - </a:t>
            </a:r>
            <a:r>
              <a:rPr lang="en-US" sz="2123" b="1" u="sng" dirty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cs typeface="Arial"/>
                <a:sym typeface="Arial"/>
              </a:rPr>
              <a:t>0984848929</a:t>
            </a:r>
            <a:endParaRPr lang="en-US" sz="2123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图示&#10;&#10;描述已自动生成">
            <a:extLst>
              <a:ext uri="{FF2B5EF4-FFF2-40B4-BE49-F238E27FC236}">
                <a16:creationId xmlns:a16="http://schemas.microsoft.com/office/drawing/2014/main" id="{875EC97F-EE10-4A01-A76C-E969137D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8F7AF6F-D6E2-471A-BD63-3F1646A22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92" b="17037"/>
          <a:stretch/>
        </p:blipFill>
        <p:spPr>
          <a:xfrm flipH="1">
            <a:off x="102566" y="-536027"/>
            <a:ext cx="11025062" cy="7776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93FDB-5530-DA68-2166-CAAC8DA79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573" y="1162300"/>
            <a:ext cx="5553937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1681A-A812-0BCC-F436-5D48EFFEF74E}"/>
              </a:ext>
            </a:extLst>
          </p:cNvPr>
          <p:cNvSpPr txBox="1"/>
          <p:nvPr/>
        </p:nvSpPr>
        <p:spPr>
          <a:xfrm>
            <a:off x="1963498" y="2542815"/>
            <a:ext cx="769218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phép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(qua 10)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bằng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nhẩm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số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Hình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thành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bảng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(qua 10).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Vận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phép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(qua 10)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giải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tế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Hình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thành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giải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quyết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vấn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qua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khám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tìm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thích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hợp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Rèn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luyện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luận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qua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khám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phá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tự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tìm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tính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thích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hợp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Rèn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luyện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luận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lực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tiếp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toán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qua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liên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hệ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giải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quyết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vận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76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973395" y="354607"/>
            <a:ext cx="10190460" cy="5643273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489233" y="4456029"/>
            <a:ext cx="5129606" cy="25053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3140599" y="3983063"/>
            <a:ext cx="1966494" cy="1754327"/>
          </a:xfrm>
          <a:prstGeom prst="rect">
            <a:avLst/>
          </a:prstGeom>
        </p:spPr>
      </p:pic>
      <p:pic>
        <p:nvPicPr>
          <p:cNvPr id="13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F97AA666-E8DC-593E-D10D-9024EFA601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00" b="70200" l="10000" r="90000">
                        <a14:foregroundMark x1="44150" y1="20800" x2="47650" y2="24950"/>
                        <a14:foregroundMark x1="36450" y1="20300" x2="37400" y2="19450"/>
                        <a14:foregroundMark x1="43000" y1="48200" x2="43450" y2="48950"/>
                        <a14:foregroundMark x1="56400" y1="27000" x2="56000" y2="27350"/>
                        <a14:foregroundMark x1="58050" y1="28550" x2="58550" y2="28700"/>
                        <a14:foregroundMark x1="57150" y1="30100" x2="57650" y2="30850"/>
                        <a14:foregroundMark x1="44850" y1="16600" x2="43950" y2="17100"/>
                        <a14:foregroundMark x1="41750" y1="28050" x2="42500" y2="34200"/>
                        <a14:foregroundMark x1="45550" y1="24700" x2="48000" y2="27400"/>
                        <a14:foregroundMark x1="54300" y1="28900" x2="54200" y2="31450"/>
                        <a14:foregroundMark x1="38400" y1="35150" x2="37850" y2="39850"/>
                        <a14:backgroundMark x1="20700" y1="35350" x2="40900" y2="65650"/>
                        <a14:backgroundMark x1="40900" y1="65650" x2="40900" y2="65900"/>
                        <a14:backgroundMark x1="45950" y1="47100" x2="58500" y2="68700"/>
                        <a14:backgroundMark x1="41500" y1="51950" x2="55000" y2="69750"/>
                        <a14:backgroundMark x1="17650" y1="32200" x2="21000" y2="61450"/>
                        <a14:backgroundMark x1="17150" y1="37750" x2="30350" y2="64900"/>
                        <a14:backgroundMark x1="26050" y1="30500" x2="32350" y2="56400"/>
                        <a14:backgroundMark x1="31350" y1="40750" x2="39000" y2="55700"/>
                        <a14:backgroundMark x1="39400" y1="51300" x2="49350" y2="57450"/>
                        <a14:backgroundMark x1="38250" y1="49050" x2="43000" y2="56150"/>
                        <a14:backgroundMark x1="43000" y1="56150" x2="43000" y2="56150"/>
                        <a14:backgroundMark x1="46300" y1="39000" x2="54800" y2="57650"/>
                        <a14:backgroundMark x1="54800" y1="57650" x2="54800" y2="57800"/>
                      </a14:backgroundRemoval>
                    </a14:imgEffect>
                  </a14:imgLayer>
                </a14:imgProps>
              </a:ext>
            </a:extLst>
          </a:blip>
          <a:srcRect l="31015" t="13496" r="40784" b="44394"/>
          <a:stretch/>
        </p:blipFill>
        <p:spPr>
          <a:xfrm flipH="1">
            <a:off x="6939748" y="249540"/>
            <a:ext cx="1745429" cy="2448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54DB5-ED1B-24F4-8D7D-9DFFC3CDD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574" y="1072387"/>
            <a:ext cx="2280102" cy="1170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82A6F8-06D8-1CF8-BC83-E6F2C67F6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7069" y="1972941"/>
            <a:ext cx="8413209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4618B-93BA-3512-844F-E51CD0BDB4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2878" y="4120974"/>
            <a:ext cx="2121592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440509" y="7249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88DD78-503A-53F9-0EBC-7239EEA2A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720" y="688114"/>
            <a:ext cx="6035563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ED5B1E-93AB-87F7-1716-789FA612E2C5}"/>
              </a:ext>
            </a:extLst>
          </p:cNvPr>
          <p:cNvGrpSpPr/>
          <p:nvPr/>
        </p:nvGrpSpPr>
        <p:grpSpPr>
          <a:xfrm>
            <a:off x="849749" y="1522153"/>
            <a:ext cx="10492502" cy="4589064"/>
            <a:chOff x="431078" y="1640141"/>
            <a:chExt cx="10492502" cy="4589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D6A889-D99C-4E23-9A1B-53E56202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78" y="1640141"/>
              <a:ext cx="10492502" cy="458906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1DAA10-4603-9679-708B-03A8A1533393}"/>
                </a:ext>
              </a:extLst>
            </p:cNvPr>
            <p:cNvSpPr/>
            <p:nvPr/>
          </p:nvSpPr>
          <p:spPr>
            <a:xfrm>
              <a:off x="5678127" y="2130649"/>
              <a:ext cx="221226" cy="36080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CD3DEAD-891B-1C52-FFB8-E1E232EE311E}"/>
              </a:ext>
            </a:extLst>
          </p:cNvPr>
          <p:cNvSpPr txBox="1"/>
          <p:nvPr/>
        </p:nvSpPr>
        <p:spPr>
          <a:xfrm>
            <a:off x="3818572" y="2237549"/>
            <a:ext cx="47776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133B75"/>
                </a:solidFill>
                <a:latin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33B75"/>
                </a:solidFill>
                <a:latin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133B75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chơi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chỉ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gì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quản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trò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khi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quản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trò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nói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kèm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theo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133B75"/>
                </a:solidFill>
                <a:latin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 “</a:t>
            </a:r>
            <a:r>
              <a:rPr lang="en-US" sz="3600" b="1" dirty="0" err="1">
                <a:solidFill>
                  <a:srgbClr val="FF6129"/>
                </a:solidFill>
                <a:latin typeface="Cambria" panose="02040503050406030204" pitchFamily="18" charset="0"/>
              </a:rPr>
              <a:t>mời</a:t>
            </a:r>
            <a:r>
              <a:rPr lang="en-US" sz="3600" b="1" dirty="0">
                <a:solidFill>
                  <a:srgbClr val="FF6129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129"/>
                </a:solidFill>
                <a:latin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133B75"/>
                </a:solidFill>
                <a:latin typeface="Cambria" panose="02040503050406030204" pitchFamily="18" charset="0"/>
              </a:rPr>
              <a:t>”.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61C0FF-CA06-DA62-2E6A-D76C4AE0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9" y="328856"/>
            <a:ext cx="1010194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440509" y="7249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22F4C-80C4-F627-3C04-D9ACD6DE0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103" y="871364"/>
            <a:ext cx="620626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35386E0-DD1B-9FC1-03EA-ED9F0E1C6DD7}"/>
              </a:ext>
            </a:extLst>
          </p:cNvPr>
          <p:cNvGrpSpPr/>
          <p:nvPr/>
        </p:nvGrpSpPr>
        <p:grpSpPr>
          <a:xfrm>
            <a:off x="5359135" y="885718"/>
            <a:ext cx="6066503" cy="3181339"/>
            <a:chOff x="2281083" y="1897626"/>
            <a:chExt cx="8524570" cy="41787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05CC9C-9CDA-ACCF-41AA-87BC7D00F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017" t="29964" r="50967" b="37778"/>
            <a:stretch/>
          </p:blipFill>
          <p:spPr>
            <a:xfrm>
              <a:off x="2281083" y="1897626"/>
              <a:ext cx="8524570" cy="417871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758457-D01E-B2E0-2881-2A73EE5FD7D6}"/>
                </a:ext>
              </a:extLst>
            </p:cNvPr>
            <p:cNvSpPr/>
            <p:nvPr/>
          </p:nvSpPr>
          <p:spPr>
            <a:xfrm>
              <a:off x="2281083" y="2153265"/>
              <a:ext cx="1189704" cy="8554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BFF0026-F7CA-66D9-C6C7-365293D6B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51" y="437897"/>
            <a:ext cx="4204606" cy="119538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CB2188-107B-421B-5B0F-E3F3D9EA883F}"/>
              </a:ext>
            </a:extLst>
          </p:cNvPr>
          <p:cNvGrpSpPr/>
          <p:nvPr/>
        </p:nvGrpSpPr>
        <p:grpSpPr>
          <a:xfrm>
            <a:off x="1154529" y="2089709"/>
            <a:ext cx="4204606" cy="1422618"/>
            <a:chOff x="961087" y="2305499"/>
            <a:chExt cx="4341090" cy="1422618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610C5117-C220-9BDF-A3C3-AD80D04FBAD4}"/>
                </a:ext>
              </a:extLst>
            </p:cNvPr>
            <p:cNvSpPr/>
            <p:nvPr/>
          </p:nvSpPr>
          <p:spPr>
            <a:xfrm>
              <a:off x="961087" y="2305499"/>
              <a:ext cx="4341090" cy="1422618"/>
            </a:xfrm>
            <a:prstGeom prst="wedgeRoundRectCallout">
              <a:avLst>
                <a:gd name="adj1" fmla="val -38898"/>
                <a:gd name="adj2" fmla="val 71643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9D69FB-B074-099E-8EDC-F17208DA427D}"/>
                </a:ext>
              </a:extLst>
            </p:cNvPr>
            <p:cNvSpPr txBox="1"/>
            <p:nvPr/>
          </p:nvSpPr>
          <p:spPr>
            <a:xfrm>
              <a:off x="961087" y="2366384"/>
              <a:ext cx="43410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Có bao nhiêu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bông hoa màu đỏ?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7352EF-2321-6056-1A36-D694E6118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158605" y="3536264"/>
            <a:ext cx="2342249" cy="29855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308C42-B971-7082-618D-6995ED95AB35}"/>
              </a:ext>
            </a:extLst>
          </p:cNvPr>
          <p:cNvSpPr/>
          <p:nvPr/>
        </p:nvSpPr>
        <p:spPr>
          <a:xfrm>
            <a:off x="5892501" y="4634535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E193B-409F-B0AA-B879-F577F08DD186}"/>
              </a:ext>
            </a:extLst>
          </p:cNvPr>
          <p:cNvGrpSpPr/>
          <p:nvPr/>
        </p:nvGrpSpPr>
        <p:grpSpPr>
          <a:xfrm>
            <a:off x="8625407" y="4786227"/>
            <a:ext cx="815472" cy="744927"/>
            <a:chOff x="3208176" y="5138974"/>
            <a:chExt cx="815472" cy="74492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DA27A66-13E5-FA9C-7808-A00F3E02CEA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EF0A62-C5DF-9817-4880-0FCCDBC15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38F41A-9963-8C7C-C845-E37FA4877F70}"/>
              </a:ext>
            </a:extLst>
          </p:cNvPr>
          <p:cNvSpPr txBox="1"/>
          <p:nvPr/>
        </p:nvSpPr>
        <p:spPr>
          <a:xfrm>
            <a:off x="6212951" y="4669044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4E98EE-150A-617A-9181-9701479C675C}"/>
              </a:ext>
            </a:extLst>
          </p:cNvPr>
          <p:cNvSpPr txBox="1"/>
          <p:nvPr/>
        </p:nvSpPr>
        <p:spPr>
          <a:xfrm>
            <a:off x="7447419" y="4697026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D6F5B4-20BA-4AE6-81DB-AEBA0CAE1C0B}"/>
              </a:ext>
            </a:extLst>
          </p:cNvPr>
          <p:cNvGrpSpPr/>
          <p:nvPr/>
        </p:nvGrpSpPr>
        <p:grpSpPr>
          <a:xfrm>
            <a:off x="977826" y="2101678"/>
            <a:ext cx="4558013" cy="1422618"/>
            <a:chOff x="961086" y="2305499"/>
            <a:chExt cx="4705969" cy="142261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084F67C8-D3CE-9676-9D22-3409FB6C09FE}"/>
                </a:ext>
              </a:extLst>
            </p:cNvPr>
            <p:cNvSpPr/>
            <p:nvPr/>
          </p:nvSpPr>
          <p:spPr>
            <a:xfrm>
              <a:off x="961087" y="2305499"/>
              <a:ext cx="4604454" cy="1422618"/>
            </a:xfrm>
            <a:prstGeom prst="wedgeRoundRectCallout">
              <a:avLst>
                <a:gd name="adj1" fmla="val -38898"/>
                <a:gd name="adj2" fmla="val 71643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693F0B-37BC-18B6-B7CF-DA3D4B364DB2}"/>
                </a:ext>
              </a:extLst>
            </p:cNvPr>
            <p:cNvSpPr txBox="1"/>
            <p:nvPr/>
          </p:nvSpPr>
          <p:spPr>
            <a:xfrm>
              <a:off x="961086" y="2366384"/>
              <a:ext cx="47059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Có bao nhiêu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bông hoa màu vàng?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D15E96-7DFD-83C6-B65A-63A0E2BF0683}"/>
              </a:ext>
            </a:extLst>
          </p:cNvPr>
          <p:cNvGrpSpPr/>
          <p:nvPr/>
        </p:nvGrpSpPr>
        <p:grpSpPr>
          <a:xfrm>
            <a:off x="1175624" y="1806651"/>
            <a:ext cx="4301084" cy="1887089"/>
            <a:chOff x="-569823" y="4101253"/>
            <a:chExt cx="3928370" cy="188708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63916638-0431-F501-59A0-DCA1A1F03C05}"/>
                </a:ext>
              </a:extLst>
            </p:cNvPr>
            <p:cNvSpPr/>
            <p:nvPr/>
          </p:nvSpPr>
          <p:spPr>
            <a:xfrm>
              <a:off x="-569823" y="4101253"/>
              <a:ext cx="3928369" cy="1887089"/>
            </a:xfrm>
            <a:prstGeom prst="wedgeRoundRectCallout">
              <a:avLst>
                <a:gd name="adj1" fmla="val -38898"/>
                <a:gd name="adj2" fmla="val 71643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704AF7-E19C-261D-97E8-551A7C2431E1}"/>
                </a:ext>
              </a:extLst>
            </p:cNvPr>
            <p:cNvSpPr txBox="1"/>
            <p:nvPr/>
          </p:nvSpPr>
          <p:spPr>
            <a:xfrm>
              <a:off x="-414823" y="4125189"/>
              <a:ext cx="377337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Để biết có tất cả bao nhiêu, ta làm phép tính gì?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47FF8B9-0D94-EBC6-7313-3EFCF27B9E82}"/>
              </a:ext>
            </a:extLst>
          </p:cNvPr>
          <p:cNvSpPr txBox="1"/>
          <p:nvPr/>
        </p:nvSpPr>
        <p:spPr>
          <a:xfrm>
            <a:off x="6876417" y="4669044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+</a:t>
            </a:r>
            <a:endParaRPr lang="en-US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A06FB2-3529-0BFB-AD91-27B5103AC268}"/>
              </a:ext>
            </a:extLst>
          </p:cNvPr>
          <p:cNvSpPr txBox="1"/>
          <p:nvPr/>
        </p:nvSpPr>
        <p:spPr>
          <a:xfrm>
            <a:off x="7992369" y="4707180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A69DFB-1E62-3CEA-B311-B7A5F392C740}"/>
              </a:ext>
            </a:extLst>
          </p:cNvPr>
          <p:cNvGrpSpPr/>
          <p:nvPr/>
        </p:nvGrpSpPr>
        <p:grpSpPr>
          <a:xfrm>
            <a:off x="1268376" y="2156878"/>
            <a:ext cx="4079122" cy="1321646"/>
            <a:chOff x="-569823" y="4101254"/>
            <a:chExt cx="4211533" cy="1321646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19404EFD-F57A-44A9-A557-3C14067523B9}"/>
                </a:ext>
              </a:extLst>
            </p:cNvPr>
            <p:cNvSpPr/>
            <p:nvPr/>
          </p:nvSpPr>
          <p:spPr>
            <a:xfrm>
              <a:off x="-569823" y="4101254"/>
              <a:ext cx="4211533" cy="1321646"/>
            </a:xfrm>
            <a:prstGeom prst="wedgeRoundRectCallout">
              <a:avLst>
                <a:gd name="adj1" fmla="val -38898"/>
                <a:gd name="adj2" fmla="val 71643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DB94FC-A930-426F-66AC-C8552C0C3E67}"/>
                </a:ext>
              </a:extLst>
            </p:cNvPr>
            <p:cNvSpPr txBox="1"/>
            <p:nvPr/>
          </p:nvSpPr>
          <p:spPr>
            <a:xfrm>
              <a:off x="-141486" y="4161912"/>
              <a:ext cx="36197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Ta tính như thế nào?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3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/>
      <p:bldP spid="22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AAC8A8B-CA86-D1CD-8319-DCB8C6E4F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7038143" y="2714677"/>
            <a:ext cx="1618981" cy="13024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3B91236-0339-389D-BF9B-7A2A65C5F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7936259" y="2698740"/>
            <a:ext cx="1618981" cy="13024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B189749-C7A4-B31A-8DB3-0141AD629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8822019" y="2730614"/>
            <a:ext cx="1618981" cy="13024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1349727-F823-EE3F-554A-4BBB381A1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9658428" y="2730614"/>
            <a:ext cx="1618981" cy="1302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CF962-B8B0-B93E-5606-5AEBC95E4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446616" y="2138844"/>
            <a:ext cx="721423" cy="715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1D86C-B01B-AC88-711A-35EE2A31B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8230087" y="2138844"/>
            <a:ext cx="721423" cy="715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6BA3E3-B2C7-7DFF-3596-AA4D3B015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013558" y="2139585"/>
            <a:ext cx="721423" cy="715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0B3B92-F23E-9E1F-6CC3-F07EAE05C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813847" y="2138844"/>
            <a:ext cx="721423" cy="715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29EE2B-894B-730E-7F2F-B6EAAEB3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10554322" y="2138844"/>
            <a:ext cx="721423" cy="7157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79751-6720-7479-1B53-65ECD00F1DFF}"/>
              </a:ext>
            </a:extLst>
          </p:cNvPr>
          <p:cNvGrpSpPr/>
          <p:nvPr/>
        </p:nvGrpSpPr>
        <p:grpSpPr>
          <a:xfrm>
            <a:off x="731123" y="2180059"/>
            <a:ext cx="6510952" cy="650980"/>
            <a:chOff x="1609771" y="1288026"/>
            <a:chExt cx="7756798" cy="7702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B95AF6-A4D6-EA16-740D-CE0E6F62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771" y="1288026"/>
              <a:ext cx="795566" cy="7702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895821C-09AF-0E72-3EDB-F7B94405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925" y="1288026"/>
              <a:ext cx="795566" cy="7702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761CCD-B349-4453-0241-0F0222F54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079" y="1288026"/>
              <a:ext cx="795566" cy="7702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A45E91-FCE5-7F86-4324-AEE3D2D5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233" y="1288026"/>
              <a:ext cx="795566" cy="77023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C0F661-E17D-ED3A-6CAA-61CBEC90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387" y="1288026"/>
              <a:ext cx="795566" cy="7702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7F06083-1441-C695-F723-3F8A4D32E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541" y="1288026"/>
              <a:ext cx="795566" cy="77023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11138E-F971-05E2-7DB3-0E0F141F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695" y="1288026"/>
              <a:ext cx="795566" cy="7702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7C527C1-32E9-D5E9-3161-E8A699759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849" y="1288026"/>
              <a:ext cx="795566" cy="7702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3826CDC-6C72-CEFA-86AE-2066BD8E1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003" y="1288026"/>
              <a:ext cx="795566" cy="770238"/>
            </a:xfrm>
            <a:prstGeom prst="rect">
              <a:avLst/>
            </a:prstGeom>
          </p:spPr>
        </p:pic>
      </p:grpSp>
      <p:sp>
        <p:nvSpPr>
          <p:cNvPr id="30" name="Left Brace 29">
            <a:extLst>
              <a:ext uri="{FF2B5EF4-FFF2-40B4-BE49-F238E27FC236}">
                <a16:creationId xmlns:a16="http://schemas.microsoft.com/office/drawing/2014/main" id="{F3D991A7-DD6D-8872-7F26-9F5DF1CCBF70}"/>
              </a:ext>
            </a:extLst>
          </p:cNvPr>
          <p:cNvSpPr/>
          <p:nvPr/>
        </p:nvSpPr>
        <p:spPr>
          <a:xfrm rot="16200000">
            <a:off x="3613971" y="150684"/>
            <a:ext cx="629265" cy="6037006"/>
          </a:xfrm>
          <a:prstGeom prst="leftBrace">
            <a:avLst>
              <a:gd name="adj1" fmla="val 31771"/>
              <a:gd name="adj2" fmla="val 50824"/>
            </a:avLst>
          </a:prstGeom>
          <a:ln w="57150">
            <a:solidFill>
              <a:srgbClr val="6C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CE972E-6182-9EBD-78C0-A1D57A77A139}"/>
              </a:ext>
            </a:extLst>
          </p:cNvPr>
          <p:cNvSpPr txBox="1"/>
          <p:nvPr/>
        </p:nvSpPr>
        <p:spPr>
          <a:xfrm>
            <a:off x="3542092" y="3309993"/>
            <a:ext cx="926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9B1992-65D3-0E19-B0CD-C046C81E4F45}"/>
              </a:ext>
            </a:extLst>
          </p:cNvPr>
          <p:cNvSpPr txBox="1"/>
          <p:nvPr/>
        </p:nvSpPr>
        <p:spPr>
          <a:xfrm>
            <a:off x="7256633" y="2797435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EB8440-F2BB-F447-BF88-04AA1DFE4490}"/>
              </a:ext>
            </a:extLst>
          </p:cNvPr>
          <p:cNvSpPr txBox="1"/>
          <p:nvPr/>
        </p:nvSpPr>
        <p:spPr>
          <a:xfrm>
            <a:off x="8115100" y="2797434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BCB3B1-D524-2CDC-FB86-2BA347FD1F1E}"/>
              </a:ext>
            </a:extLst>
          </p:cNvPr>
          <p:cNvSpPr txBox="1"/>
          <p:nvPr/>
        </p:nvSpPr>
        <p:spPr>
          <a:xfrm>
            <a:off x="8939164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75F07B-DCE0-4A36-1754-7C8F62C6120C}"/>
              </a:ext>
            </a:extLst>
          </p:cNvPr>
          <p:cNvSpPr txBox="1"/>
          <p:nvPr/>
        </p:nvSpPr>
        <p:spPr>
          <a:xfrm>
            <a:off x="9675047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0AACA1-9A9E-0670-5384-617033DE0A7A}"/>
              </a:ext>
            </a:extLst>
          </p:cNvPr>
          <p:cNvSpPr txBox="1"/>
          <p:nvPr/>
        </p:nvSpPr>
        <p:spPr>
          <a:xfrm>
            <a:off x="10450880" y="279595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E4D0D87-38EA-F28A-4DE0-522F3E5B6DFA}"/>
              </a:ext>
            </a:extLst>
          </p:cNvPr>
          <p:cNvSpPr/>
          <p:nvPr/>
        </p:nvSpPr>
        <p:spPr>
          <a:xfrm>
            <a:off x="4204271" y="4708672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067284-39CC-7334-F418-92478F20E4AC}"/>
              </a:ext>
            </a:extLst>
          </p:cNvPr>
          <p:cNvSpPr txBox="1"/>
          <p:nvPr/>
        </p:nvSpPr>
        <p:spPr>
          <a:xfrm>
            <a:off x="4524721" y="4743181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9</a:t>
            </a:r>
            <a:endParaRPr lang="en-US" sz="20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4FD98A-BB58-D908-6A0A-24BB0BB31CEA}"/>
              </a:ext>
            </a:extLst>
          </p:cNvPr>
          <p:cNvSpPr txBox="1"/>
          <p:nvPr/>
        </p:nvSpPr>
        <p:spPr>
          <a:xfrm>
            <a:off x="5759189" y="4771163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414700-9585-DAA8-27D1-A525D28EC90F}"/>
              </a:ext>
            </a:extLst>
          </p:cNvPr>
          <p:cNvSpPr txBox="1"/>
          <p:nvPr/>
        </p:nvSpPr>
        <p:spPr>
          <a:xfrm>
            <a:off x="5188187" y="4743181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+</a:t>
            </a:r>
            <a:endParaRPr lang="en-US" sz="20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9CC2C4-5ABA-B9DB-2A97-ABC9C31BD77C}"/>
              </a:ext>
            </a:extLst>
          </p:cNvPr>
          <p:cNvSpPr txBox="1"/>
          <p:nvPr/>
        </p:nvSpPr>
        <p:spPr>
          <a:xfrm>
            <a:off x="6304139" y="4781317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7634A8-D52C-502F-1DFF-B53C132B42B8}"/>
              </a:ext>
            </a:extLst>
          </p:cNvPr>
          <p:cNvGrpSpPr/>
          <p:nvPr/>
        </p:nvGrpSpPr>
        <p:grpSpPr>
          <a:xfrm>
            <a:off x="6977615" y="4882313"/>
            <a:ext cx="884951" cy="782893"/>
            <a:chOff x="2488586" y="2483702"/>
            <a:chExt cx="884951" cy="78289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827D40B-7947-AC26-CA5D-91BC185580A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2299E5F-4156-17B0-B9ED-21A5E3DC91DB}"/>
                </a:ext>
              </a:extLst>
            </p:cNvPr>
            <p:cNvSpPr txBox="1"/>
            <p:nvPr/>
          </p:nvSpPr>
          <p:spPr>
            <a:xfrm>
              <a:off x="2488586" y="2497154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14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DA21FA-6034-2CB3-80CB-BEC42784F306}"/>
              </a:ext>
            </a:extLst>
          </p:cNvPr>
          <p:cNvGrpSpPr/>
          <p:nvPr/>
        </p:nvGrpSpPr>
        <p:grpSpPr>
          <a:xfrm>
            <a:off x="7012354" y="4877861"/>
            <a:ext cx="815472" cy="744927"/>
            <a:chOff x="3208176" y="5138974"/>
            <a:chExt cx="815472" cy="744927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12CD138-9D97-DC9F-7A4C-0156F539102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95B5130-1661-E9E4-ADCD-0BA1517ED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0A65D1AF-C1C8-213E-A3B6-ADFD3C841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6499" r="54969" b="71602"/>
          <a:stretch/>
        </p:blipFill>
        <p:spPr>
          <a:xfrm rot="5400000" flipV="1">
            <a:off x="5230758" y="1998738"/>
            <a:ext cx="1004662" cy="416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93DB50-0079-2ADD-57A5-03ED9D633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33" y="950517"/>
            <a:ext cx="30482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43" grpId="0" animBg="1"/>
      <p:bldP spid="47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8D5AA654-7751-E25D-51AA-FB96D03DE138}"/>
              </a:ext>
            </a:extLst>
          </p:cNvPr>
          <p:cNvGrpSpPr/>
          <p:nvPr/>
        </p:nvGrpSpPr>
        <p:grpSpPr>
          <a:xfrm>
            <a:off x="1588773" y="1313400"/>
            <a:ext cx="4009146" cy="1814059"/>
            <a:chOff x="813009" y="1207699"/>
            <a:chExt cx="4762336" cy="21925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9D9EC1-8224-BDEB-CF72-530319029238}"/>
                </a:ext>
              </a:extLst>
            </p:cNvPr>
            <p:cNvGrpSpPr/>
            <p:nvPr/>
          </p:nvGrpSpPr>
          <p:grpSpPr>
            <a:xfrm>
              <a:off x="1085594" y="1433767"/>
              <a:ext cx="3406028" cy="770238"/>
              <a:chOff x="1609771" y="1288026"/>
              <a:chExt cx="3406028" cy="77023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8E2C9B0-EF9E-61D2-B2CC-8619038D1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9771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CB2F11F-139F-10EC-1BBD-5D1F39FBC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925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2A0E4E6-D9CF-32B5-D30A-A3BE0936F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079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8699FEE-6A13-AB5C-64DE-1726A55CC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233" y="1288026"/>
                <a:ext cx="795566" cy="770238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806776E-E753-763B-64A4-C204AC62C40F}"/>
                </a:ext>
              </a:extLst>
            </p:cNvPr>
            <p:cNvGrpSpPr/>
            <p:nvPr/>
          </p:nvGrpSpPr>
          <p:grpSpPr>
            <a:xfrm>
              <a:off x="1085594" y="2441574"/>
              <a:ext cx="4276182" cy="770238"/>
              <a:chOff x="1096459" y="2266337"/>
              <a:chExt cx="4276182" cy="770238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2C1F764-B791-8664-1BC1-CFB3F88E1AD5}"/>
                  </a:ext>
                </a:extLst>
              </p:cNvPr>
              <p:cNvGrpSpPr/>
              <p:nvPr/>
            </p:nvGrpSpPr>
            <p:grpSpPr>
              <a:xfrm>
                <a:off x="1096459" y="2266337"/>
                <a:ext cx="3406028" cy="770238"/>
                <a:chOff x="1609771" y="1288026"/>
                <a:chExt cx="3406028" cy="770238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A51B22F3-3831-0992-C70D-A1E2896C45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9771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E38B9918-FCC2-A390-44A2-7037DFF9C9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925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1DED4DC6-6461-8257-F46B-A6FF232BD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79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263BE92A-0206-FD4C-5A4D-AF9552DEE1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0233" y="1288026"/>
                  <a:ext cx="795566" cy="770238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DCBA653-9B18-8514-3775-909238B55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7075" y="2266337"/>
                <a:ext cx="795566" cy="770238"/>
              </a:xfrm>
              <a:prstGeom prst="rect">
                <a:avLst/>
              </a:prstGeom>
            </p:spPr>
          </p:pic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CE563D7-4425-E29D-98A1-103F159DF04E}"/>
                </a:ext>
              </a:extLst>
            </p:cNvPr>
            <p:cNvSpPr/>
            <p:nvPr/>
          </p:nvSpPr>
          <p:spPr>
            <a:xfrm>
              <a:off x="813009" y="1207699"/>
              <a:ext cx="4762336" cy="2192594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5D4E35E-540C-DC7F-F6B1-E0D44B286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4744284" y="3743158"/>
            <a:ext cx="664906" cy="6663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C544D-8C58-2420-0AC4-D5FA6E4F8FBD}"/>
              </a:ext>
            </a:extLst>
          </p:cNvPr>
          <p:cNvGrpSpPr/>
          <p:nvPr/>
        </p:nvGrpSpPr>
        <p:grpSpPr>
          <a:xfrm>
            <a:off x="1588773" y="3573529"/>
            <a:ext cx="4009146" cy="1896907"/>
            <a:chOff x="1662515" y="3721013"/>
            <a:chExt cx="4009146" cy="18969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D2CB06D-F9B5-8FEC-16C2-C946CAA178C8}"/>
                </a:ext>
              </a:extLst>
            </p:cNvPr>
            <p:cNvGrpSpPr/>
            <p:nvPr/>
          </p:nvGrpSpPr>
          <p:grpSpPr>
            <a:xfrm>
              <a:off x="1838655" y="3953939"/>
              <a:ext cx="2867346" cy="666366"/>
              <a:chOff x="1609771" y="1288026"/>
              <a:chExt cx="3406028" cy="770238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E43E4C4-AC3D-CA7C-60E9-32DC97FE8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9771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031F506-0EF6-FAC0-95D6-28AD3DB31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925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6F3426BF-7857-6D36-D6B9-41186294B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079" y="1288026"/>
                <a:ext cx="795566" cy="77023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F79B3B2-C736-3AFD-3B61-A7B9322F2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233" y="1288026"/>
                <a:ext cx="795566" cy="770238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6399717-2D65-7A91-B0A1-87C104AA945F}"/>
                </a:ext>
              </a:extLst>
            </p:cNvPr>
            <p:cNvGrpSpPr/>
            <p:nvPr/>
          </p:nvGrpSpPr>
          <p:grpSpPr>
            <a:xfrm>
              <a:off x="1838655" y="4825836"/>
              <a:ext cx="3599880" cy="666366"/>
              <a:chOff x="1096459" y="2266337"/>
              <a:chExt cx="4276182" cy="770238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08B1539-6EF6-CC7C-3D7D-66B81916C5C3}"/>
                  </a:ext>
                </a:extLst>
              </p:cNvPr>
              <p:cNvGrpSpPr/>
              <p:nvPr/>
            </p:nvGrpSpPr>
            <p:grpSpPr>
              <a:xfrm>
                <a:off x="1096459" y="2266337"/>
                <a:ext cx="3406028" cy="770238"/>
                <a:chOff x="1609771" y="1288026"/>
                <a:chExt cx="3406028" cy="770238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B19BCE54-0605-E142-503C-3D7E18639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9771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0B8D95F6-61BE-0820-03EB-F3A6259E3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9925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32E5772E-C013-1DD0-A7DC-ACC33977A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79" y="1288026"/>
                  <a:ext cx="795566" cy="770238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D9E95B2B-0545-49B1-C6D0-4711C29D0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0233" y="1288026"/>
                  <a:ext cx="795566" cy="770238"/>
                </a:xfrm>
                <a:prstGeom prst="rect">
                  <a:avLst/>
                </a:prstGeom>
              </p:spPr>
            </p:pic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2537AD9-D81C-B5D1-0C5D-FA0B748AD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7075" y="2266337"/>
                <a:ext cx="795566" cy="770238"/>
              </a:xfrm>
              <a:prstGeom prst="rect">
                <a:avLst/>
              </a:prstGeom>
            </p:spPr>
          </p:pic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049276-7513-3289-DED2-B0855C39F2E0}"/>
                </a:ext>
              </a:extLst>
            </p:cNvPr>
            <p:cNvSpPr/>
            <p:nvPr/>
          </p:nvSpPr>
          <p:spPr>
            <a:xfrm>
              <a:off x="1662515" y="3721013"/>
              <a:ext cx="4009146" cy="1896907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B610476-B6F6-883F-8AC0-32C84A73C138}"/>
              </a:ext>
            </a:extLst>
          </p:cNvPr>
          <p:cNvGrpSpPr/>
          <p:nvPr/>
        </p:nvGrpSpPr>
        <p:grpSpPr>
          <a:xfrm>
            <a:off x="5936207" y="3566603"/>
            <a:ext cx="3255522" cy="769442"/>
            <a:chOff x="6203110" y="4157818"/>
            <a:chExt cx="3658645" cy="92545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CF5720C-649D-05A0-5972-6982532BC820}"/>
                </a:ext>
              </a:extLst>
            </p:cNvPr>
            <p:cNvGrpSpPr/>
            <p:nvPr/>
          </p:nvGrpSpPr>
          <p:grpSpPr>
            <a:xfrm>
              <a:off x="6337840" y="4239220"/>
              <a:ext cx="3415296" cy="771035"/>
              <a:chOff x="2190804" y="2142568"/>
              <a:chExt cx="3415296" cy="77103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B148421-6B95-A7E5-9B05-8BD3D014EC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2190804" y="2142568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A9E28EC-5232-45B1-C603-BC00902A6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3087882" y="2143365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7500629-5097-DCA7-AD12-8D74A5A57D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3967468" y="2142568"/>
                <a:ext cx="789820" cy="770238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5C4E719-FD11-884E-A83A-CF36EB89FA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" t="33094" r="68227" b="36078"/>
              <a:stretch/>
            </p:blipFill>
            <p:spPr>
              <a:xfrm>
                <a:off x="4816280" y="2142568"/>
                <a:ext cx="789820" cy="770238"/>
              </a:xfrm>
              <a:prstGeom prst="rect">
                <a:avLst/>
              </a:prstGeom>
            </p:spPr>
          </p:pic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81DAC31-F270-572A-BC4C-610089E0706D}"/>
                </a:ext>
              </a:extLst>
            </p:cNvPr>
            <p:cNvSpPr/>
            <p:nvPr/>
          </p:nvSpPr>
          <p:spPr>
            <a:xfrm>
              <a:off x="6203110" y="4157818"/>
              <a:ext cx="3658645" cy="925459"/>
            </a:xfrm>
            <a:prstGeom prst="rect">
              <a:avLst/>
            </a:prstGeom>
            <a:noFill/>
            <a:ln w="38100">
              <a:solidFill>
                <a:srgbClr val="6C993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98CF962-B8B0-B93E-5606-5AEBC95E4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6060641" y="1336346"/>
            <a:ext cx="704472" cy="693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1D86C-B01B-AC88-711A-35EE2A31B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062486" y="1336346"/>
            <a:ext cx="704472" cy="693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6BA3E3-B2C7-7DFF-3596-AA4D3B015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7827548" y="1337064"/>
            <a:ext cx="704472" cy="69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0B3B92-F23E-9E1F-6CC3-F07EAE05C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8585777" y="1336346"/>
            <a:ext cx="704472" cy="693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29EE2B-894B-730E-7F2F-B6EAAEB3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t="33094" r="68227" b="36078"/>
          <a:stretch/>
        </p:blipFill>
        <p:spPr>
          <a:xfrm>
            <a:off x="9290249" y="1336346"/>
            <a:ext cx="704472" cy="69366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7EAF0DA-FD8A-D0F8-C326-6AC634CF6997}"/>
              </a:ext>
            </a:extLst>
          </p:cNvPr>
          <p:cNvSpPr/>
          <p:nvPr/>
        </p:nvSpPr>
        <p:spPr>
          <a:xfrm>
            <a:off x="5927609" y="1313400"/>
            <a:ext cx="4247719" cy="769441"/>
          </a:xfrm>
          <a:prstGeom prst="rect">
            <a:avLst/>
          </a:prstGeom>
          <a:noFill/>
          <a:ln w="38100">
            <a:solidFill>
              <a:srgbClr val="6C993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880B59C-F4A7-CCEC-3D9B-67F067A3E9B0}"/>
              </a:ext>
            </a:extLst>
          </p:cNvPr>
          <p:cNvCxnSpPr/>
          <p:nvPr/>
        </p:nvCxnSpPr>
        <p:spPr>
          <a:xfrm>
            <a:off x="6892981" y="1336346"/>
            <a:ext cx="0" cy="746495"/>
          </a:xfrm>
          <a:prstGeom prst="line">
            <a:avLst/>
          </a:prstGeom>
          <a:ln w="38100">
            <a:solidFill>
              <a:srgbClr val="6C99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2EF5748-2593-4F3B-D2D1-B224B51E1A27}"/>
              </a:ext>
            </a:extLst>
          </p:cNvPr>
          <p:cNvSpPr txBox="1"/>
          <p:nvPr/>
        </p:nvSpPr>
        <p:spPr>
          <a:xfrm>
            <a:off x="3089146" y="575057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3B5E0B-423D-1868-EB3E-97731D867B9B}"/>
              </a:ext>
            </a:extLst>
          </p:cNvPr>
          <p:cNvSpPr txBox="1"/>
          <p:nvPr/>
        </p:nvSpPr>
        <p:spPr>
          <a:xfrm>
            <a:off x="7867842" y="555073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5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BDB8E4C-19BC-0944-B541-93FA99B3CE6D}"/>
              </a:ext>
            </a:extLst>
          </p:cNvPr>
          <p:cNvSpPr txBox="1"/>
          <p:nvPr/>
        </p:nvSpPr>
        <p:spPr>
          <a:xfrm>
            <a:off x="2973021" y="5470436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10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B312C8-419C-58CC-D1EA-8B2A23755D4A}"/>
              </a:ext>
            </a:extLst>
          </p:cNvPr>
          <p:cNvSpPr txBox="1"/>
          <p:nvPr/>
        </p:nvSpPr>
        <p:spPr>
          <a:xfrm>
            <a:off x="7093770" y="4424939"/>
            <a:ext cx="9267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latin typeface="Cambria" panose="02040503050406030204" pitchFamily="18" charset="0"/>
              </a:rPr>
              <a:t>4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EF9F9DA-7C28-EF84-9F04-63414C428CA1}"/>
              </a:ext>
            </a:extLst>
          </p:cNvPr>
          <p:cNvCxnSpPr>
            <a:cxnSpLocks/>
          </p:cNvCxnSpPr>
          <p:nvPr/>
        </p:nvCxnSpPr>
        <p:spPr>
          <a:xfrm flipH="1">
            <a:off x="5405089" y="2052953"/>
            <a:ext cx="975176" cy="17535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72F3A35-7BA1-90F9-9868-C3D7F203A885}"/>
              </a:ext>
            </a:extLst>
          </p:cNvPr>
          <p:cNvCxnSpPr>
            <a:cxnSpLocks/>
          </p:cNvCxnSpPr>
          <p:nvPr/>
        </p:nvCxnSpPr>
        <p:spPr>
          <a:xfrm flipH="1">
            <a:off x="7516073" y="2041839"/>
            <a:ext cx="1104943" cy="16546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7E637FC3-0E6F-5D71-C7B7-CC2BD357A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6499" r="54969" b="71602"/>
          <a:stretch/>
        </p:blipFill>
        <p:spPr>
          <a:xfrm rot="11174077" flipV="1">
            <a:off x="768062" y="1828146"/>
            <a:ext cx="1004662" cy="28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8" grpId="0"/>
      <p:bldP spid="79" grpId="0"/>
      <p:bldP spid="81" grpId="0"/>
      <p:bldP spid="8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438</Words>
  <Application>Microsoft Office PowerPoint</Application>
  <PresentationFormat>Widescreen</PresentationFormat>
  <Paragraphs>134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SVN-Dancing Script</vt:lpstr>
      <vt:lpstr>#9Slide07 HoneyCream</vt:lpstr>
      <vt:lpstr>Arial</vt:lpstr>
      <vt:lpstr>#9Slide05 SVNMercury Script</vt:lpstr>
      <vt:lpstr>Calibri</vt:lpstr>
      <vt:lpstr>Calibri Light</vt:lpstr>
      <vt:lpstr>SVN-Newton</vt:lpstr>
      <vt:lpstr>Times New Roman</vt:lpstr>
      <vt:lpstr>Cambria</vt:lpstr>
      <vt:lpstr>Fredoka One</vt:lpstr>
      <vt:lpstr>UTM Avo</vt:lpstr>
      <vt:lpstr>SVN-Ready</vt:lpstr>
      <vt:lpstr>M PLUS Rounded 1c</vt:lpstr>
      <vt:lpstr>SVN-Cookies</vt:lpstr>
      <vt:lpstr>等线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Khuyen;KHuyen</dc:creator>
  <cp:keywords>Mang non Team;MNT</cp:keywords>
  <cp:lastModifiedBy>Windows User</cp:lastModifiedBy>
  <cp:revision>36</cp:revision>
  <dcterms:created xsi:type="dcterms:W3CDTF">2022-07-26T09:46:12Z</dcterms:created>
  <dcterms:modified xsi:type="dcterms:W3CDTF">2022-09-03T07:55:12Z</dcterms:modified>
</cp:coreProperties>
</file>