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308" r:id="rId3"/>
    <p:sldId id="305" r:id="rId4"/>
    <p:sldId id="306" r:id="rId5"/>
    <p:sldId id="271" r:id="rId6"/>
    <p:sldId id="314" r:id="rId7"/>
    <p:sldId id="312" r:id="rId8"/>
    <p:sldId id="313" r:id="rId9"/>
    <p:sldId id="3794" r:id="rId10"/>
    <p:sldId id="3795" r:id="rId11"/>
    <p:sldId id="3796" r:id="rId12"/>
    <p:sldId id="3770" r:id="rId13"/>
    <p:sldId id="3793" r:id="rId14"/>
    <p:sldId id="318" r:id="rId15"/>
    <p:sldId id="3792" r:id="rId16"/>
    <p:sldId id="265" r:id="rId17"/>
    <p:sldId id="3772" r:id="rId18"/>
    <p:sldId id="3786" r:id="rId19"/>
    <p:sldId id="3787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6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243C4-3B72-4F12-AE0C-7B6C176F0350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7F61A-FD8A-4FA2-9B19-F6D05399C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04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1407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1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983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gb71737ba3b_0_20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6" name="Google Shape;1406;gb71737ba3b_0_20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6073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gb706226281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5" name="Google Shape;1335;gb706226281_0_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4151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7676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b6f96fd3f7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b6f96fd3f7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4767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gb71737ba3b_0_8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9" name="Google Shape;1589;gb71737ba3b_0_8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1561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gb71737ba3b_0_8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9" name="Google Shape;1589;gb71737ba3b_0_8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0381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gb71737ba3b_0_1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2" name="Google Shape;1612;gb71737ba3b_0_1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840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8336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9077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972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2233" y="426854"/>
            <a:ext cx="16889665" cy="6443981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3855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6592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0911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06716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dk1"/>
        </a:solid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6" name="Google Shape;796;p31"/>
          <p:cNvGrpSpPr/>
          <p:nvPr/>
        </p:nvGrpSpPr>
        <p:grpSpPr>
          <a:xfrm rot="-502947" flipH="1">
            <a:off x="9395035" y="353508"/>
            <a:ext cx="3678429" cy="6562528"/>
            <a:chOff x="3734270" y="74249"/>
            <a:chExt cx="3046829" cy="5435717"/>
          </a:xfrm>
        </p:grpSpPr>
        <p:grpSp>
          <p:nvGrpSpPr>
            <p:cNvPr id="797" name="Google Shape;797;p31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98" name="Google Shape;798;p31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9" name="Google Shape;799;p31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0" name="Google Shape;800;p31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1" name="Google Shape;801;p31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2" name="Google Shape;802;p31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3" name="Google Shape;803;p31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4" name="Google Shape;804;p31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5" name="Google Shape;805;p31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06" name="Google Shape;806;p31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7" name="Google Shape;807;p31"/>
          <p:cNvGrpSpPr/>
          <p:nvPr/>
        </p:nvGrpSpPr>
        <p:grpSpPr>
          <a:xfrm rot="-240851" flipH="1">
            <a:off x="-1463199" y="4813823"/>
            <a:ext cx="6008465" cy="3443293"/>
            <a:chOff x="1736990" y="7982527"/>
            <a:chExt cx="4506560" cy="2582591"/>
          </a:xfrm>
        </p:grpSpPr>
        <p:sp>
          <p:nvSpPr>
            <p:cNvPr id="808" name="Google Shape;808;p31"/>
            <p:cNvSpPr/>
            <p:nvPr/>
          </p:nvSpPr>
          <p:spPr>
            <a:xfrm>
              <a:off x="4720021" y="88203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31"/>
            <p:cNvSpPr/>
            <p:nvPr/>
          </p:nvSpPr>
          <p:spPr>
            <a:xfrm>
              <a:off x="2892437" y="80299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31"/>
            <p:cNvSpPr/>
            <p:nvPr/>
          </p:nvSpPr>
          <p:spPr>
            <a:xfrm>
              <a:off x="4014539" y="81836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31"/>
            <p:cNvSpPr/>
            <p:nvPr/>
          </p:nvSpPr>
          <p:spPr>
            <a:xfrm>
              <a:off x="3764843" y="82718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31"/>
            <p:cNvSpPr/>
            <p:nvPr/>
          </p:nvSpPr>
          <p:spPr>
            <a:xfrm>
              <a:off x="4001763" y="86431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31"/>
            <p:cNvSpPr/>
            <p:nvPr/>
          </p:nvSpPr>
          <p:spPr>
            <a:xfrm>
              <a:off x="4797909" y="86414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31"/>
            <p:cNvSpPr/>
            <p:nvPr/>
          </p:nvSpPr>
          <p:spPr>
            <a:xfrm>
              <a:off x="3551354" y="90959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31"/>
            <p:cNvSpPr/>
            <p:nvPr/>
          </p:nvSpPr>
          <p:spPr>
            <a:xfrm>
              <a:off x="4050795" y="90807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31"/>
            <p:cNvSpPr/>
            <p:nvPr/>
          </p:nvSpPr>
          <p:spPr>
            <a:xfrm>
              <a:off x="4324020" y="93955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31"/>
            <p:cNvSpPr/>
            <p:nvPr/>
          </p:nvSpPr>
          <p:spPr>
            <a:xfrm>
              <a:off x="4582397" y="90118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31"/>
            <p:cNvSpPr/>
            <p:nvPr/>
          </p:nvSpPr>
          <p:spPr>
            <a:xfrm>
              <a:off x="5108623" y="89509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31"/>
            <p:cNvSpPr/>
            <p:nvPr/>
          </p:nvSpPr>
          <p:spPr>
            <a:xfrm>
              <a:off x="5289112" y="92121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31"/>
            <p:cNvSpPr/>
            <p:nvPr/>
          </p:nvSpPr>
          <p:spPr>
            <a:xfrm>
              <a:off x="5720975" y="92550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31"/>
            <p:cNvSpPr/>
            <p:nvPr/>
          </p:nvSpPr>
          <p:spPr>
            <a:xfrm>
              <a:off x="3378708" y="91825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31"/>
            <p:cNvSpPr/>
            <p:nvPr/>
          </p:nvSpPr>
          <p:spPr>
            <a:xfrm>
              <a:off x="3480470" y="88862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31"/>
            <p:cNvSpPr/>
            <p:nvPr/>
          </p:nvSpPr>
          <p:spPr>
            <a:xfrm>
              <a:off x="3447914" y="8617569"/>
              <a:ext cx="332615" cy="325562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31"/>
            <p:cNvSpPr/>
            <p:nvPr/>
          </p:nvSpPr>
          <p:spPr>
            <a:xfrm>
              <a:off x="4435303" y="79825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31"/>
            <p:cNvSpPr/>
            <p:nvPr/>
          </p:nvSpPr>
          <p:spPr>
            <a:xfrm>
              <a:off x="4750111" y="83674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31"/>
            <p:cNvSpPr/>
            <p:nvPr/>
          </p:nvSpPr>
          <p:spPr>
            <a:xfrm>
              <a:off x="5031968" y="91033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31"/>
            <p:cNvSpPr/>
            <p:nvPr/>
          </p:nvSpPr>
          <p:spPr>
            <a:xfrm>
              <a:off x="3310290" y="92929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31"/>
            <p:cNvSpPr/>
            <p:nvPr/>
          </p:nvSpPr>
          <p:spPr>
            <a:xfrm>
              <a:off x="3799422" y="93106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31"/>
            <p:cNvSpPr/>
            <p:nvPr/>
          </p:nvSpPr>
          <p:spPr>
            <a:xfrm>
              <a:off x="3467300" y="92657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rgbClr val="1498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31"/>
            <p:cNvSpPr/>
            <p:nvPr/>
          </p:nvSpPr>
          <p:spPr>
            <a:xfrm>
              <a:off x="3590076" y="93848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rgbClr val="003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31"/>
            <p:cNvSpPr/>
            <p:nvPr/>
          </p:nvSpPr>
          <p:spPr>
            <a:xfrm>
              <a:off x="3709596" y="95175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31"/>
            <p:cNvSpPr/>
            <p:nvPr/>
          </p:nvSpPr>
          <p:spPr>
            <a:xfrm>
              <a:off x="4603805" y="90234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31"/>
            <p:cNvSpPr/>
            <p:nvPr/>
          </p:nvSpPr>
          <p:spPr>
            <a:xfrm>
              <a:off x="4705617" y="91759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rgbClr val="FECC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31"/>
            <p:cNvSpPr/>
            <p:nvPr/>
          </p:nvSpPr>
          <p:spPr>
            <a:xfrm>
              <a:off x="4850936" y="92929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31"/>
            <p:cNvSpPr/>
            <p:nvPr/>
          </p:nvSpPr>
          <p:spPr>
            <a:xfrm>
              <a:off x="3493246" y="84704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3627614" y="85804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rgbClr val="FFC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3716601" y="86946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31"/>
            <p:cNvSpPr/>
            <p:nvPr/>
          </p:nvSpPr>
          <p:spPr>
            <a:xfrm>
              <a:off x="4202033" y="81700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31"/>
            <p:cNvSpPr/>
            <p:nvPr/>
          </p:nvSpPr>
          <p:spPr>
            <a:xfrm>
              <a:off x="4299701" y="82600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rgbClr val="117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31"/>
            <p:cNvSpPr/>
            <p:nvPr/>
          </p:nvSpPr>
          <p:spPr>
            <a:xfrm>
              <a:off x="4518518" y="84609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2065412" y="84494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2209596" y="90102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31"/>
            <p:cNvSpPr/>
            <p:nvPr/>
          </p:nvSpPr>
          <p:spPr>
            <a:xfrm>
              <a:off x="1736990" y="8812166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rgbClr val="2C7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31"/>
            <p:cNvSpPr/>
            <p:nvPr/>
          </p:nvSpPr>
          <p:spPr>
            <a:xfrm>
              <a:off x="2192726" y="82277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2606880" y="84292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90626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3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C7BE8F-89C2-4211-A4AE-F085D8A13FD5}" type="datetimeFigureOut">
              <a:rPr lang="en-US" smtClean="0"/>
              <a:pPr>
                <a:defRPr/>
              </a:pPr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EFB2-6262-4D57-B35D-54E462062AD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032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431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"/>
          <p:cNvSpPr txBox="1">
            <a:spLocks noGrp="1"/>
          </p:cNvSpPr>
          <p:nvPr>
            <p:ph type="title" hasCustomPrompt="1"/>
          </p:nvPr>
        </p:nvSpPr>
        <p:spPr>
          <a:xfrm>
            <a:off x="950967" y="1982833"/>
            <a:ext cx="10264800" cy="190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7" name="Google Shape;137;p11"/>
          <p:cNvSpPr txBox="1">
            <a:spLocks noGrp="1"/>
          </p:cNvSpPr>
          <p:nvPr>
            <p:ph type="subTitle" idx="1"/>
          </p:nvPr>
        </p:nvSpPr>
        <p:spPr>
          <a:xfrm>
            <a:off x="6832567" y="3559467"/>
            <a:ext cx="4383200" cy="11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2800"/>
              <a:buNone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38" name="Google Shape;138;p11"/>
          <p:cNvGrpSpPr/>
          <p:nvPr/>
        </p:nvGrpSpPr>
        <p:grpSpPr>
          <a:xfrm rot="-1325315" flipH="1">
            <a:off x="4518044" y="4496512"/>
            <a:ext cx="644425" cy="341520"/>
            <a:chOff x="2468025" y="734125"/>
            <a:chExt cx="980825" cy="519800"/>
          </a:xfrm>
        </p:grpSpPr>
        <p:sp>
          <p:nvSpPr>
            <p:cNvPr id="139" name="Google Shape;139;p11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11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11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2" name="Google Shape;142;p11"/>
          <p:cNvGrpSpPr/>
          <p:nvPr/>
        </p:nvGrpSpPr>
        <p:grpSpPr>
          <a:xfrm flipH="1">
            <a:off x="1650221" y="3819380"/>
            <a:ext cx="725552" cy="1294425"/>
            <a:chOff x="3734270" y="74249"/>
            <a:chExt cx="3046829" cy="5435717"/>
          </a:xfrm>
        </p:grpSpPr>
        <p:grpSp>
          <p:nvGrpSpPr>
            <p:cNvPr id="143" name="Google Shape;143;p11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11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11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2" name="Google Shape;152;p11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3" name="Google Shape;153;p11"/>
          <p:cNvSpPr/>
          <p:nvPr/>
        </p:nvSpPr>
        <p:spPr>
          <a:xfrm flipH="1">
            <a:off x="2850505" y="4192374"/>
            <a:ext cx="1427124" cy="1426497"/>
          </a:xfrm>
          <a:custGeom>
            <a:avLst/>
            <a:gdLst/>
            <a:ahLst/>
            <a:cxnLst/>
            <a:rect l="l" t="t" r="r" b="b"/>
            <a:pathLst>
              <a:path w="47874" h="47853" extrusionOk="0">
                <a:moveTo>
                  <a:pt x="23937" y="0"/>
                </a:moveTo>
                <a:cubicBezTo>
                  <a:pt x="10713" y="0"/>
                  <a:pt x="0" y="10713"/>
                  <a:pt x="0" y="23937"/>
                </a:cubicBezTo>
                <a:cubicBezTo>
                  <a:pt x="0" y="37140"/>
                  <a:pt x="10713" y="47853"/>
                  <a:pt x="23937" y="47853"/>
                </a:cubicBezTo>
                <a:cubicBezTo>
                  <a:pt x="37161" y="47853"/>
                  <a:pt x="47873" y="37140"/>
                  <a:pt x="47873" y="23937"/>
                </a:cubicBezTo>
                <a:cubicBezTo>
                  <a:pt x="47873" y="10713"/>
                  <a:pt x="37161" y="0"/>
                  <a:pt x="23937" y="0"/>
                </a:cubicBezTo>
                <a:close/>
              </a:path>
            </a:pathLst>
          </a:custGeom>
          <a:solidFill>
            <a:srgbClr val="F7A92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11"/>
          <p:cNvSpPr/>
          <p:nvPr/>
        </p:nvSpPr>
        <p:spPr>
          <a:xfrm flipH="1">
            <a:off x="-21910" y="4773514"/>
            <a:ext cx="6016311" cy="838815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11"/>
          <p:cNvSpPr/>
          <p:nvPr/>
        </p:nvSpPr>
        <p:spPr>
          <a:xfrm flipH="1">
            <a:off x="-114007" y="5395201"/>
            <a:ext cx="12420308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11"/>
          <p:cNvSpPr/>
          <p:nvPr/>
        </p:nvSpPr>
        <p:spPr>
          <a:xfrm flipH="1">
            <a:off x="1743122" y="5373376"/>
            <a:ext cx="4251279" cy="2694353"/>
          </a:xfrm>
          <a:custGeom>
            <a:avLst/>
            <a:gdLst/>
            <a:ahLst/>
            <a:cxnLst/>
            <a:rect l="l" t="t" r="r" b="b"/>
            <a:pathLst>
              <a:path w="97798" h="67982" extrusionOk="0">
                <a:moveTo>
                  <a:pt x="27326" y="0"/>
                </a:moveTo>
                <a:cubicBezTo>
                  <a:pt x="27138" y="565"/>
                  <a:pt x="26699" y="984"/>
                  <a:pt x="26134" y="1151"/>
                </a:cubicBezTo>
                <a:lnTo>
                  <a:pt x="26092" y="1151"/>
                </a:lnTo>
                <a:cubicBezTo>
                  <a:pt x="25548" y="1067"/>
                  <a:pt x="25046" y="816"/>
                  <a:pt x="24648" y="419"/>
                </a:cubicBezTo>
                <a:cubicBezTo>
                  <a:pt x="24397" y="523"/>
                  <a:pt x="24251" y="628"/>
                  <a:pt x="24251" y="754"/>
                </a:cubicBezTo>
                <a:cubicBezTo>
                  <a:pt x="23979" y="2637"/>
                  <a:pt x="43165" y="1528"/>
                  <a:pt x="43207" y="3348"/>
                </a:cubicBezTo>
                <a:cubicBezTo>
                  <a:pt x="43228" y="5148"/>
                  <a:pt x="23916" y="5210"/>
                  <a:pt x="24146" y="7365"/>
                </a:cubicBezTo>
                <a:cubicBezTo>
                  <a:pt x="24231" y="8129"/>
                  <a:pt x="26580" y="8335"/>
                  <a:pt x="29751" y="8335"/>
                </a:cubicBezTo>
                <a:cubicBezTo>
                  <a:pt x="33491" y="8335"/>
                  <a:pt x="38374" y="8048"/>
                  <a:pt x="42041" y="8048"/>
                </a:cubicBezTo>
                <a:cubicBezTo>
                  <a:pt x="45152" y="8048"/>
                  <a:pt x="47387" y="8255"/>
                  <a:pt x="47308" y="9018"/>
                </a:cubicBezTo>
                <a:cubicBezTo>
                  <a:pt x="47036" y="11446"/>
                  <a:pt x="20401" y="9521"/>
                  <a:pt x="20401" y="12471"/>
                </a:cubicBezTo>
                <a:cubicBezTo>
                  <a:pt x="20401" y="13416"/>
                  <a:pt x="22547" y="13672"/>
                  <a:pt x="25456" y="13672"/>
                </a:cubicBezTo>
                <a:cubicBezTo>
                  <a:pt x="28894" y="13672"/>
                  <a:pt x="33395" y="13314"/>
                  <a:pt x="36679" y="13314"/>
                </a:cubicBezTo>
                <a:cubicBezTo>
                  <a:pt x="39293" y="13314"/>
                  <a:pt x="41134" y="13541"/>
                  <a:pt x="41052" y="14354"/>
                </a:cubicBezTo>
                <a:cubicBezTo>
                  <a:pt x="40801" y="17032"/>
                  <a:pt x="26301" y="14605"/>
                  <a:pt x="26301" y="17032"/>
                </a:cubicBezTo>
                <a:cubicBezTo>
                  <a:pt x="26301" y="17721"/>
                  <a:pt x="28000" y="17924"/>
                  <a:pt x="30434" y="17924"/>
                </a:cubicBezTo>
                <a:cubicBezTo>
                  <a:pt x="33957" y="17924"/>
                  <a:pt x="39019" y="17498"/>
                  <a:pt x="42699" y="17498"/>
                </a:cubicBezTo>
                <a:cubicBezTo>
                  <a:pt x="45439" y="17498"/>
                  <a:pt x="47413" y="17734"/>
                  <a:pt x="47413" y="18560"/>
                </a:cubicBezTo>
                <a:cubicBezTo>
                  <a:pt x="47413" y="19395"/>
                  <a:pt x="44543" y="19612"/>
                  <a:pt x="40604" y="19612"/>
                </a:cubicBezTo>
                <a:cubicBezTo>
                  <a:pt x="36377" y="19612"/>
                  <a:pt x="30920" y="19363"/>
                  <a:pt x="26452" y="19363"/>
                </a:cubicBezTo>
                <a:cubicBezTo>
                  <a:pt x="21740" y="19363"/>
                  <a:pt x="18128" y="19640"/>
                  <a:pt x="18225" y="20777"/>
                </a:cubicBezTo>
                <a:cubicBezTo>
                  <a:pt x="18346" y="22220"/>
                  <a:pt x="22772" y="22421"/>
                  <a:pt x="27622" y="22421"/>
                </a:cubicBezTo>
                <a:cubicBezTo>
                  <a:pt x="29498" y="22421"/>
                  <a:pt x="31437" y="22391"/>
                  <a:pt x="33216" y="22391"/>
                </a:cubicBezTo>
                <a:cubicBezTo>
                  <a:pt x="37111" y="22391"/>
                  <a:pt x="40236" y="22535"/>
                  <a:pt x="40236" y="23456"/>
                </a:cubicBezTo>
                <a:cubicBezTo>
                  <a:pt x="40236" y="25883"/>
                  <a:pt x="24146" y="25360"/>
                  <a:pt x="24146" y="27222"/>
                </a:cubicBezTo>
                <a:cubicBezTo>
                  <a:pt x="24146" y="27890"/>
                  <a:pt x="27209" y="27998"/>
                  <a:pt x="31112" y="27998"/>
                </a:cubicBezTo>
                <a:cubicBezTo>
                  <a:pt x="32980" y="27998"/>
                  <a:pt x="35040" y="27973"/>
                  <a:pt x="37049" y="27973"/>
                </a:cubicBezTo>
                <a:cubicBezTo>
                  <a:pt x="42549" y="27973"/>
                  <a:pt x="47669" y="28159"/>
                  <a:pt x="47413" y="29544"/>
                </a:cubicBezTo>
                <a:cubicBezTo>
                  <a:pt x="47242" y="30470"/>
                  <a:pt x="44144" y="30692"/>
                  <a:pt x="39957" y="30692"/>
                </a:cubicBezTo>
                <a:cubicBezTo>
                  <a:pt x="36133" y="30692"/>
                  <a:pt x="31401" y="30507"/>
                  <a:pt x="27160" y="30507"/>
                </a:cubicBezTo>
                <a:cubicBezTo>
                  <a:pt x="21252" y="30507"/>
                  <a:pt x="16299" y="30865"/>
                  <a:pt x="16090" y="32578"/>
                </a:cubicBezTo>
                <a:cubicBezTo>
                  <a:pt x="15894" y="34138"/>
                  <a:pt x="18895" y="34536"/>
                  <a:pt x="22793" y="34536"/>
                </a:cubicBezTo>
                <a:cubicBezTo>
                  <a:pt x="26865" y="34536"/>
                  <a:pt x="31915" y="34102"/>
                  <a:pt x="35322" y="34102"/>
                </a:cubicBezTo>
                <a:cubicBezTo>
                  <a:pt x="37671" y="34102"/>
                  <a:pt x="39240" y="34308"/>
                  <a:pt x="39169" y="35006"/>
                </a:cubicBezTo>
                <a:cubicBezTo>
                  <a:pt x="38897" y="37684"/>
                  <a:pt x="12052" y="35257"/>
                  <a:pt x="11801" y="39295"/>
                </a:cubicBezTo>
                <a:cubicBezTo>
                  <a:pt x="11749" y="40045"/>
                  <a:pt x="12885" y="40332"/>
                  <a:pt x="14751" y="40332"/>
                </a:cubicBezTo>
                <a:cubicBezTo>
                  <a:pt x="20813" y="40332"/>
                  <a:pt x="34577" y="37303"/>
                  <a:pt x="40283" y="37303"/>
                </a:cubicBezTo>
                <a:cubicBezTo>
                  <a:pt x="41931" y="37303"/>
                  <a:pt x="42906" y="37556"/>
                  <a:pt x="42831" y="38207"/>
                </a:cubicBezTo>
                <a:cubicBezTo>
                  <a:pt x="42433" y="41806"/>
                  <a:pt x="6947" y="41806"/>
                  <a:pt x="6424" y="45739"/>
                </a:cubicBezTo>
                <a:cubicBezTo>
                  <a:pt x="6292" y="46715"/>
                  <a:pt x="8727" y="47059"/>
                  <a:pt x="12480" y="47059"/>
                </a:cubicBezTo>
                <a:cubicBezTo>
                  <a:pt x="21440" y="47059"/>
                  <a:pt x="37908" y="45099"/>
                  <a:pt x="44851" y="45099"/>
                </a:cubicBezTo>
                <a:cubicBezTo>
                  <a:pt x="46974" y="45099"/>
                  <a:pt x="48206" y="45282"/>
                  <a:pt x="48062" y="45760"/>
                </a:cubicBezTo>
                <a:cubicBezTo>
                  <a:pt x="47267" y="48438"/>
                  <a:pt x="13412" y="48690"/>
                  <a:pt x="13412" y="51368"/>
                </a:cubicBezTo>
                <a:cubicBezTo>
                  <a:pt x="13412" y="51832"/>
                  <a:pt x="14275" y="52015"/>
                  <a:pt x="15699" y="52015"/>
                </a:cubicBezTo>
                <a:cubicBezTo>
                  <a:pt x="20951" y="52015"/>
                  <a:pt x="33843" y="49533"/>
                  <a:pt x="39321" y="49533"/>
                </a:cubicBezTo>
                <a:cubicBezTo>
                  <a:pt x="40929" y="49533"/>
                  <a:pt x="41898" y="49747"/>
                  <a:pt x="41847" y="50301"/>
                </a:cubicBezTo>
                <a:cubicBezTo>
                  <a:pt x="41596" y="53251"/>
                  <a:pt x="0" y="52435"/>
                  <a:pt x="0" y="56201"/>
                </a:cubicBezTo>
                <a:cubicBezTo>
                  <a:pt x="0" y="57055"/>
                  <a:pt x="2093" y="57366"/>
                  <a:pt x="5318" y="57366"/>
                </a:cubicBezTo>
                <a:cubicBezTo>
                  <a:pt x="13981" y="57366"/>
                  <a:pt x="30813" y="55121"/>
                  <a:pt x="37189" y="55121"/>
                </a:cubicBezTo>
                <a:cubicBezTo>
                  <a:pt x="38849" y="55121"/>
                  <a:pt x="39800" y="55273"/>
                  <a:pt x="39713" y="55657"/>
                </a:cubicBezTo>
                <a:cubicBezTo>
                  <a:pt x="39190" y="58084"/>
                  <a:pt x="5921" y="58084"/>
                  <a:pt x="6173" y="59946"/>
                </a:cubicBezTo>
                <a:cubicBezTo>
                  <a:pt x="6277" y="60672"/>
                  <a:pt x="12403" y="60758"/>
                  <a:pt x="19897" y="60758"/>
                </a:cubicBezTo>
                <a:cubicBezTo>
                  <a:pt x="22223" y="60758"/>
                  <a:pt x="24681" y="60749"/>
                  <a:pt x="27132" y="60749"/>
                </a:cubicBezTo>
                <a:cubicBezTo>
                  <a:pt x="37284" y="60749"/>
                  <a:pt x="47308" y="60891"/>
                  <a:pt x="47308" y="62353"/>
                </a:cubicBezTo>
                <a:cubicBezTo>
                  <a:pt x="47308" y="65324"/>
                  <a:pt x="251" y="64257"/>
                  <a:pt x="251" y="67458"/>
                </a:cubicBezTo>
                <a:cubicBezTo>
                  <a:pt x="251" y="67667"/>
                  <a:pt x="419" y="67856"/>
                  <a:pt x="732" y="67981"/>
                </a:cubicBezTo>
                <a:lnTo>
                  <a:pt x="70262" y="67981"/>
                </a:lnTo>
                <a:cubicBezTo>
                  <a:pt x="63064" y="67500"/>
                  <a:pt x="57289" y="66872"/>
                  <a:pt x="57289" y="65763"/>
                </a:cubicBezTo>
                <a:cubicBezTo>
                  <a:pt x="57289" y="64623"/>
                  <a:pt x="62311" y="64358"/>
                  <a:pt x="68514" y="64358"/>
                </a:cubicBezTo>
                <a:cubicBezTo>
                  <a:pt x="73896" y="64358"/>
                  <a:pt x="80168" y="64557"/>
                  <a:pt x="84818" y="64557"/>
                </a:cubicBezTo>
                <a:cubicBezTo>
                  <a:pt x="88771" y="64557"/>
                  <a:pt x="91554" y="64413"/>
                  <a:pt x="91625" y="63880"/>
                </a:cubicBezTo>
                <a:cubicBezTo>
                  <a:pt x="91897" y="61997"/>
                  <a:pt x="58628" y="61997"/>
                  <a:pt x="58084" y="59591"/>
                </a:cubicBezTo>
                <a:cubicBezTo>
                  <a:pt x="58000" y="59202"/>
                  <a:pt x="58964" y="59048"/>
                  <a:pt x="60641" y="59048"/>
                </a:cubicBezTo>
                <a:cubicBezTo>
                  <a:pt x="67036" y="59048"/>
                  <a:pt x="83805" y="61288"/>
                  <a:pt x="92460" y="61288"/>
                </a:cubicBezTo>
                <a:cubicBezTo>
                  <a:pt x="95696" y="61288"/>
                  <a:pt x="97797" y="60975"/>
                  <a:pt x="97797" y="60114"/>
                </a:cubicBezTo>
                <a:cubicBezTo>
                  <a:pt x="97797" y="56369"/>
                  <a:pt x="48334" y="56682"/>
                  <a:pt x="48062" y="53732"/>
                </a:cubicBezTo>
                <a:cubicBezTo>
                  <a:pt x="48014" y="53213"/>
                  <a:pt x="49106" y="53008"/>
                  <a:pt x="50940" y="53008"/>
                </a:cubicBezTo>
                <a:cubicBezTo>
                  <a:pt x="57839" y="53008"/>
                  <a:pt x="75226" y="55911"/>
                  <a:pt x="81807" y="55911"/>
                </a:cubicBezTo>
                <a:cubicBezTo>
                  <a:pt x="83421" y="55911"/>
                  <a:pt x="84385" y="55736"/>
                  <a:pt x="84385" y="55301"/>
                </a:cubicBezTo>
                <a:cubicBezTo>
                  <a:pt x="84385" y="52623"/>
                  <a:pt x="56473" y="51807"/>
                  <a:pt x="55678" y="49129"/>
                </a:cubicBezTo>
                <a:cubicBezTo>
                  <a:pt x="55544" y="48691"/>
                  <a:pt x="56424" y="48518"/>
                  <a:pt x="57987" y="48518"/>
                </a:cubicBezTo>
                <a:cubicBezTo>
                  <a:pt x="63800" y="48518"/>
                  <a:pt x="79060" y="50907"/>
                  <a:pt x="86766" y="50907"/>
                </a:cubicBezTo>
                <a:cubicBezTo>
                  <a:pt x="89650" y="50907"/>
                  <a:pt x="91477" y="50572"/>
                  <a:pt x="91353" y="49652"/>
                </a:cubicBezTo>
                <a:cubicBezTo>
                  <a:pt x="90829" y="45677"/>
                  <a:pt x="55929" y="45635"/>
                  <a:pt x="54883" y="42517"/>
                </a:cubicBezTo>
                <a:lnTo>
                  <a:pt x="54883" y="42224"/>
                </a:lnTo>
                <a:cubicBezTo>
                  <a:pt x="55043" y="41802"/>
                  <a:pt x="55922" y="41632"/>
                  <a:pt x="57290" y="41632"/>
                </a:cubicBezTo>
                <a:cubicBezTo>
                  <a:pt x="62791" y="41632"/>
                  <a:pt x="76193" y="44369"/>
                  <a:pt x="82547" y="44369"/>
                </a:cubicBezTo>
                <a:cubicBezTo>
                  <a:pt x="84705" y="44369"/>
                  <a:pt x="86050" y="44053"/>
                  <a:pt x="85996" y="43208"/>
                </a:cubicBezTo>
                <a:cubicBezTo>
                  <a:pt x="85724" y="39190"/>
                  <a:pt x="49233" y="41115"/>
                  <a:pt x="48961" y="38437"/>
                </a:cubicBezTo>
                <a:cubicBezTo>
                  <a:pt x="48902" y="37804"/>
                  <a:pt x="50700" y="37598"/>
                  <a:pt x="53479" y="37598"/>
                </a:cubicBezTo>
                <a:cubicBezTo>
                  <a:pt x="58674" y="37598"/>
                  <a:pt x="67300" y="38318"/>
                  <a:pt x="73649" y="38318"/>
                </a:cubicBezTo>
                <a:cubicBezTo>
                  <a:pt x="78392" y="38318"/>
                  <a:pt x="81864" y="37916"/>
                  <a:pt x="81686" y="36512"/>
                </a:cubicBezTo>
                <a:cubicBezTo>
                  <a:pt x="81465" y="34704"/>
                  <a:pt x="76852" y="34372"/>
                  <a:pt x="71550" y="34372"/>
                </a:cubicBezTo>
                <a:cubicBezTo>
                  <a:pt x="68477" y="34372"/>
                  <a:pt x="65172" y="34483"/>
                  <a:pt x="62357" y="34483"/>
                </a:cubicBezTo>
                <a:cubicBezTo>
                  <a:pt x="58511" y="34483"/>
                  <a:pt x="55580" y="34275"/>
                  <a:pt x="55406" y="33290"/>
                </a:cubicBezTo>
                <a:cubicBezTo>
                  <a:pt x="55175" y="32036"/>
                  <a:pt x="58436" y="31802"/>
                  <a:pt x="62263" y="31802"/>
                </a:cubicBezTo>
                <a:cubicBezTo>
                  <a:pt x="64532" y="31802"/>
                  <a:pt x="66999" y="31884"/>
                  <a:pt x="69055" y="31884"/>
                </a:cubicBezTo>
                <a:cubicBezTo>
                  <a:pt x="71691" y="31884"/>
                  <a:pt x="73651" y="31750"/>
                  <a:pt x="73651" y="31135"/>
                </a:cubicBezTo>
                <a:cubicBezTo>
                  <a:pt x="73651" y="29252"/>
                  <a:pt x="57540" y="29796"/>
                  <a:pt x="57540" y="27389"/>
                </a:cubicBezTo>
                <a:cubicBezTo>
                  <a:pt x="57540" y="26461"/>
                  <a:pt x="60722" y="26319"/>
                  <a:pt x="64667" y="26319"/>
                </a:cubicBezTo>
                <a:cubicBezTo>
                  <a:pt x="66396" y="26319"/>
                  <a:pt x="68270" y="26346"/>
                  <a:pt x="70088" y="26346"/>
                </a:cubicBezTo>
                <a:cubicBezTo>
                  <a:pt x="74964" y="26346"/>
                  <a:pt x="79429" y="26151"/>
                  <a:pt x="79552" y="24711"/>
                </a:cubicBezTo>
                <a:cubicBezTo>
                  <a:pt x="79639" y="23681"/>
                  <a:pt x="76653" y="23395"/>
                  <a:pt x="72549" y="23395"/>
                </a:cubicBezTo>
                <a:cubicBezTo>
                  <a:pt x="67417" y="23395"/>
                  <a:pt x="60537" y="23843"/>
                  <a:pt x="55733" y="23843"/>
                </a:cubicBezTo>
                <a:cubicBezTo>
                  <a:pt x="52358" y="23843"/>
                  <a:pt x="50008" y="23622"/>
                  <a:pt x="50008" y="22870"/>
                </a:cubicBezTo>
                <a:cubicBezTo>
                  <a:pt x="50008" y="21945"/>
                  <a:pt x="52567" y="21719"/>
                  <a:pt x="55920" y="21719"/>
                </a:cubicBezTo>
                <a:cubicBezTo>
                  <a:pt x="59141" y="21719"/>
                  <a:pt x="63094" y="21928"/>
                  <a:pt x="66212" y="21928"/>
                </a:cubicBezTo>
                <a:cubicBezTo>
                  <a:pt x="69251" y="21928"/>
                  <a:pt x="71496" y="21729"/>
                  <a:pt x="71496" y="20945"/>
                </a:cubicBezTo>
                <a:cubicBezTo>
                  <a:pt x="71496" y="18539"/>
                  <a:pt x="57017" y="20945"/>
                  <a:pt x="56745" y="18267"/>
                </a:cubicBezTo>
                <a:cubicBezTo>
                  <a:pt x="56663" y="17461"/>
                  <a:pt x="58501" y="17236"/>
                  <a:pt x="61111" y="17236"/>
                </a:cubicBezTo>
                <a:cubicBezTo>
                  <a:pt x="64383" y="17236"/>
                  <a:pt x="68868" y="17589"/>
                  <a:pt x="72302" y="17589"/>
                </a:cubicBezTo>
                <a:cubicBezTo>
                  <a:pt x="75231" y="17589"/>
                  <a:pt x="77397" y="17333"/>
                  <a:pt x="77397" y="16384"/>
                </a:cubicBezTo>
                <a:cubicBezTo>
                  <a:pt x="77397" y="13433"/>
                  <a:pt x="50824" y="15337"/>
                  <a:pt x="50552" y="12931"/>
                </a:cubicBezTo>
                <a:cubicBezTo>
                  <a:pt x="50473" y="12168"/>
                  <a:pt x="52702" y="11961"/>
                  <a:pt x="55804" y="11961"/>
                </a:cubicBezTo>
                <a:cubicBezTo>
                  <a:pt x="59461" y="11961"/>
                  <a:pt x="64331" y="12248"/>
                  <a:pt x="68060" y="12248"/>
                </a:cubicBezTo>
                <a:cubicBezTo>
                  <a:pt x="71223" y="12248"/>
                  <a:pt x="73566" y="12042"/>
                  <a:pt x="73651" y="11278"/>
                </a:cubicBezTo>
                <a:cubicBezTo>
                  <a:pt x="73902" y="9102"/>
                  <a:pt x="58189" y="9102"/>
                  <a:pt x="55113" y="7763"/>
                </a:cubicBezTo>
                <a:lnTo>
                  <a:pt x="55113" y="6780"/>
                </a:lnTo>
                <a:cubicBezTo>
                  <a:pt x="58189" y="5587"/>
                  <a:pt x="73798" y="6361"/>
                  <a:pt x="73568" y="4666"/>
                </a:cubicBezTo>
                <a:cubicBezTo>
                  <a:pt x="73528" y="4419"/>
                  <a:pt x="72467" y="4343"/>
                  <a:pt x="70873" y="4343"/>
                </a:cubicBezTo>
                <a:cubicBezTo>
                  <a:pt x="68407" y="4343"/>
                  <a:pt x="64665" y="4523"/>
                  <a:pt x="61451" y="4523"/>
                </a:cubicBezTo>
                <a:cubicBezTo>
                  <a:pt x="57968" y="4523"/>
                  <a:pt x="55105" y="4312"/>
                  <a:pt x="55155" y="3432"/>
                </a:cubicBezTo>
                <a:cubicBezTo>
                  <a:pt x="55259" y="1193"/>
                  <a:pt x="68504" y="2951"/>
                  <a:pt x="68860" y="1298"/>
                </a:cubicBezTo>
                <a:cubicBezTo>
                  <a:pt x="68922" y="1026"/>
                  <a:pt x="68609" y="795"/>
                  <a:pt x="68023" y="607"/>
                </a:cubicBezTo>
                <a:cubicBezTo>
                  <a:pt x="67793" y="858"/>
                  <a:pt x="67500" y="1047"/>
                  <a:pt x="67186" y="1151"/>
                </a:cubicBezTo>
                <a:lnTo>
                  <a:pt x="67144" y="1151"/>
                </a:lnTo>
                <a:cubicBezTo>
                  <a:pt x="66621" y="1047"/>
                  <a:pt x="65805" y="775"/>
                  <a:pt x="65491" y="126"/>
                </a:cubicBezTo>
                <a:lnTo>
                  <a:pt x="65386" y="126"/>
                </a:lnTo>
                <a:cubicBezTo>
                  <a:pt x="65177" y="628"/>
                  <a:pt x="64759" y="1005"/>
                  <a:pt x="64256" y="1151"/>
                </a:cubicBezTo>
                <a:lnTo>
                  <a:pt x="64215" y="1151"/>
                </a:lnTo>
                <a:cubicBezTo>
                  <a:pt x="63650" y="1047"/>
                  <a:pt x="62771" y="733"/>
                  <a:pt x="62499" y="0"/>
                </a:cubicBezTo>
                <a:cubicBezTo>
                  <a:pt x="62311" y="565"/>
                  <a:pt x="61871" y="984"/>
                  <a:pt x="61327" y="1151"/>
                </a:cubicBezTo>
                <a:lnTo>
                  <a:pt x="61285" y="1151"/>
                </a:lnTo>
                <a:cubicBezTo>
                  <a:pt x="60720" y="1047"/>
                  <a:pt x="59821" y="733"/>
                  <a:pt x="59570" y="0"/>
                </a:cubicBezTo>
                <a:cubicBezTo>
                  <a:pt x="59381" y="565"/>
                  <a:pt x="58942" y="984"/>
                  <a:pt x="58398" y="1151"/>
                </a:cubicBezTo>
                <a:lnTo>
                  <a:pt x="58335" y="1151"/>
                </a:lnTo>
                <a:cubicBezTo>
                  <a:pt x="57791" y="1047"/>
                  <a:pt x="56891" y="733"/>
                  <a:pt x="56640" y="0"/>
                </a:cubicBezTo>
                <a:cubicBezTo>
                  <a:pt x="56452" y="565"/>
                  <a:pt x="56013" y="984"/>
                  <a:pt x="55448" y="1151"/>
                </a:cubicBezTo>
                <a:lnTo>
                  <a:pt x="55406" y="1151"/>
                </a:lnTo>
                <a:cubicBezTo>
                  <a:pt x="54862" y="1047"/>
                  <a:pt x="53962" y="733"/>
                  <a:pt x="53711" y="0"/>
                </a:cubicBezTo>
                <a:cubicBezTo>
                  <a:pt x="53523" y="565"/>
                  <a:pt x="53083" y="984"/>
                  <a:pt x="52518" y="1151"/>
                </a:cubicBezTo>
                <a:lnTo>
                  <a:pt x="52476" y="1151"/>
                </a:lnTo>
                <a:cubicBezTo>
                  <a:pt x="51932" y="1047"/>
                  <a:pt x="51033" y="733"/>
                  <a:pt x="50782" y="0"/>
                </a:cubicBezTo>
                <a:cubicBezTo>
                  <a:pt x="50593" y="565"/>
                  <a:pt x="50154" y="984"/>
                  <a:pt x="49589" y="1151"/>
                </a:cubicBezTo>
                <a:lnTo>
                  <a:pt x="49547" y="1151"/>
                </a:lnTo>
                <a:cubicBezTo>
                  <a:pt x="48982" y="1047"/>
                  <a:pt x="48103" y="733"/>
                  <a:pt x="47852" y="0"/>
                </a:cubicBezTo>
                <a:cubicBezTo>
                  <a:pt x="47664" y="565"/>
                  <a:pt x="47225" y="984"/>
                  <a:pt x="46660" y="1151"/>
                </a:cubicBezTo>
                <a:lnTo>
                  <a:pt x="46618" y="1151"/>
                </a:lnTo>
                <a:cubicBezTo>
                  <a:pt x="46053" y="1047"/>
                  <a:pt x="45174" y="733"/>
                  <a:pt x="44923" y="0"/>
                </a:cubicBezTo>
                <a:cubicBezTo>
                  <a:pt x="44735" y="565"/>
                  <a:pt x="44295" y="984"/>
                  <a:pt x="43730" y="1151"/>
                </a:cubicBezTo>
                <a:lnTo>
                  <a:pt x="43689" y="1151"/>
                </a:lnTo>
                <a:cubicBezTo>
                  <a:pt x="43124" y="1047"/>
                  <a:pt x="42245" y="733"/>
                  <a:pt x="41973" y="0"/>
                </a:cubicBezTo>
                <a:cubicBezTo>
                  <a:pt x="41785" y="565"/>
                  <a:pt x="41345" y="984"/>
                  <a:pt x="40801" y="1151"/>
                </a:cubicBezTo>
                <a:lnTo>
                  <a:pt x="40759" y="1151"/>
                </a:lnTo>
                <a:cubicBezTo>
                  <a:pt x="40194" y="1047"/>
                  <a:pt x="39295" y="733"/>
                  <a:pt x="39044" y="0"/>
                </a:cubicBezTo>
                <a:cubicBezTo>
                  <a:pt x="38855" y="565"/>
                  <a:pt x="38416" y="984"/>
                  <a:pt x="37872" y="1151"/>
                </a:cubicBezTo>
                <a:lnTo>
                  <a:pt x="37809" y="1151"/>
                </a:lnTo>
                <a:cubicBezTo>
                  <a:pt x="37265" y="1047"/>
                  <a:pt x="36365" y="733"/>
                  <a:pt x="36114" y="0"/>
                </a:cubicBezTo>
                <a:cubicBezTo>
                  <a:pt x="35926" y="565"/>
                  <a:pt x="35487" y="984"/>
                  <a:pt x="34922" y="1151"/>
                </a:cubicBezTo>
                <a:lnTo>
                  <a:pt x="34880" y="1151"/>
                </a:lnTo>
                <a:cubicBezTo>
                  <a:pt x="34336" y="1047"/>
                  <a:pt x="33436" y="733"/>
                  <a:pt x="33185" y="0"/>
                </a:cubicBezTo>
                <a:cubicBezTo>
                  <a:pt x="32997" y="565"/>
                  <a:pt x="32557" y="984"/>
                  <a:pt x="31992" y="1151"/>
                </a:cubicBezTo>
                <a:lnTo>
                  <a:pt x="31950" y="1151"/>
                </a:lnTo>
                <a:cubicBezTo>
                  <a:pt x="31406" y="1047"/>
                  <a:pt x="30507" y="733"/>
                  <a:pt x="30256" y="0"/>
                </a:cubicBezTo>
                <a:cubicBezTo>
                  <a:pt x="30067" y="565"/>
                  <a:pt x="29628" y="984"/>
                  <a:pt x="29063" y="1151"/>
                </a:cubicBezTo>
                <a:lnTo>
                  <a:pt x="29021" y="1151"/>
                </a:lnTo>
                <a:cubicBezTo>
                  <a:pt x="28456" y="1047"/>
                  <a:pt x="27577" y="733"/>
                  <a:pt x="27326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7" name="Google Shape;157;p11"/>
          <p:cNvGrpSpPr/>
          <p:nvPr/>
        </p:nvGrpSpPr>
        <p:grpSpPr>
          <a:xfrm>
            <a:off x="782765" y="4023957"/>
            <a:ext cx="790903" cy="1319959"/>
            <a:chOff x="658400" y="2876550"/>
            <a:chExt cx="663287" cy="1106977"/>
          </a:xfrm>
        </p:grpSpPr>
        <p:grpSp>
          <p:nvGrpSpPr>
            <p:cNvPr id="158" name="Google Shape;158;p11"/>
            <p:cNvGrpSpPr/>
            <p:nvPr/>
          </p:nvGrpSpPr>
          <p:grpSpPr>
            <a:xfrm>
              <a:off x="713235" y="2876550"/>
              <a:ext cx="608452" cy="1085513"/>
              <a:chOff x="3734270" y="74249"/>
              <a:chExt cx="3046829" cy="5435717"/>
            </a:xfrm>
          </p:grpSpPr>
          <p:grpSp>
            <p:nvGrpSpPr>
              <p:cNvPr id="159" name="Google Shape;159;p11"/>
              <p:cNvGrpSpPr/>
              <p:nvPr/>
            </p:nvGrpSpPr>
            <p:grpSpPr>
              <a:xfrm rot="312499">
                <a:off x="4269747" y="179454"/>
                <a:ext cx="2417210" cy="2184088"/>
                <a:chOff x="3949525" y="-38550"/>
                <a:chExt cx="2695666" cy="2435690"/>
              </a:xfrm>
            </p:grpSpPr>
            <p:sp>
              <p:nvSpPr>
                <p:cNvPr id="160" name="Google Shape;160;p11"/>
                <p:cNvSpPr/>
                <p:nvPr/>
              </p:nvSpPr>
              <p:spPr>
                <a:xfrm flipH="1">
                  <a:off x="5395256" y="293336"/>
                  <a:ext cx="998480" cy="850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1" name="Google Shape;161;p11"/>
                <p:cNvSpPr/>
                <p:nvPr/>
              </p:nvSpPr>
              <p:spPr>
                <a:xfrm flipH="1">
                  <a:off x="5395254" y="1046449"/>
                  <a:ext cx="1249937" cy="45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2" name="Google Shape;162;p11"/>
                <p:cNvSpPr/>
                <p:nvPr/>
              </p:nvSpPr>
              <p:spPr>
                <a:xfrm flipH="1">
                  <a:off x="3949525" y="963360"/>
                  <a:ext cx="1414474" cy="409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3" name="Google Shape;163;p11"/>
                <p:cNvSpPr/>
                <p:nvPr/>
              </p:nvSpPr>
              <p:spPr>
                <a:xfrm flipH="1">
                  <a:off x="4567262" y="-38550"/>
                  <a:ext cx="867944" cy="1195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4" name="Google Shape;164;p11"/>
                <p:cNvSpPr/>
                <p:nvPr/>
              </p:nvSpPr>
              <p:spPr>
                <a:xfrm flipH="1">
                  <a:off x="5374388" y="1159006"/>
                  <a:ext cx="769925" cy="1238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5" name="Google Shape;165;p11"/>
                <p:cNvSpPr/>
                <p:nvPr/>
              </p:nvSpPr>
              <p:spPr>
                <a:xfrm flipH="1">
                  <a:off x="5374384" y="1034646"/>
                  <a:ext cx="1270807" cy="469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6" name="Google Shape;166;p11"/>
                <p:cNvSpPr/>
                <p:nvPr/>
              </p:nvSpPr>
              <p:spPr>
                <a:xfrm flipH="1">
                  <a:off x="5374386" y="293805"/>
                  <a:ext cx="1019350" cy="865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7" name="Google Shape;167;p11"/>
                <p:cNvSpPr/>
                <p:nvPr/>
              </p:nvSpPr>
              <p:spPr>
                <a:xfrm flipH="1">
                  <a:off x="4567261" y="-37925"/>
                  <a:ext cx="983472" cy="1155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68" name="Google Shape;168;p11"/>
              <p:cNvSpPr/>
              <p:nvPr/>
            </p:nvSpPr>
            <p:spPr>
              <a:xfrm rot="822121" flipH="1">
                <a:off x="4231896" y="1184641"/>
                <a:ext cx="773829" cy="4294784"/>
              </a:xfrm>
              <a:custGeom>
                <a:avLst/>
                <a:gdLst/>
                <a:ahLst/>
                <a:cxnLst/>
                <a:rect l="l" t="t" r="r" b="b"/>
                <a:pathLst>
                  <a:path w="9900" h="35405" extrusionOk="0">
                    <a:moveTo>
                      <a:pt x="0" y="0"/>
                    </a:moveTo>
                    <a:cubicBezTo>
                      <a:pt x="0" y="1"/>
                      <a:pt x="2164" y="9265"/>
                      <a:pt x="2481" y="13785"/>
                    </a:cubicBezTo>
                    <a:cubicBezTo>
                      <a:pt x="2799" y="18304"/>
                      <a:pt x="3484" y="35405"/>
                      <a:pt x="3484" y="35405"/>
                    </a:cubicBezTo>
                    <a:cubicBezTo>
                      <a:pt x="4688" y="34884"/>
                      <a:pt x="5560" y="34276"/>
                      <a:pt x="6802" y="34276"/>
                    </a:cubicBezTo>
                    <a:cubicBezTo>
                      <a:pt x="6834" y="34276"/>
                      <a:pt x="6867" y="34276"/>
                      <a:pt x="6901" y="34277"/>
                    </a:cubicBezTo>
                    <a:cubicBezTo>
                      <a:pt x="7469" y="34284"/>
                      <a:pt x="7935" y="35302"/>
                      <a:pt x="8361" y="35302"/>
                    </a:cubicBezTo>
                    <a:cubicBezTo>
                      <a:pt x="8424" y="35302"/>
                      <a:pt x="8485" y="35280"/>
                      <a:pt x="8546" y="35229"/>
                    </a:cubicBezTo>
                    <a:cubicBezTo>
                      <a:pt x="9014" y="34837"/>
                      <a:pt x="9900" y="34419"/>
                      <a:pt x="9900" y="34419"/>
                    </a:cubicBezTo>
                    <a:cubicBezTo>
                      <a:pt x="9064" y="17269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69" name="Google Shape;169;p11"/>
            <p:cNvSpPr/>
            <p:nvPr/>
          </p:nvSpPr>
          <p:spPr>
            <a:xfrm>
              <a:off x="658400" y="3854852"/>
              <a:ext cx="224200" cy="128675"/>
            </a:xfrm>
            <a:custGeom>
              <a:avLst/>
              <a:gdLst/>
              <a:ahLst/>
              <a:cxnLst/>
              <a:rect l="l" t="t" r="r" b="b"/>
              <a:pathLst>
                <a:path w="8968" h="5147" extrusionOk="0">
                  <a:moveTo>
                    <a:pt x="1668" y="16"/>
                  </a:moveTo>
                  <a:cubicBezTo>
                    <a:pt x="2081" y="48"/>
                    <a:pt x="2477" y="810"/>
                    <a:pt x="3096" y="1064"/>
                  </a:cubicBezTo>
                  <a:cubicBezTo>
                    <a:pt x="3715" y="1318"/>
                    <a:pt x="4652" y="1445"/>
                    <a:pt x="5382" y="1540"/>
                  </a:cubicBezTo>
                  <a:cubicBezTo>
                    <a:pt x="6112" y="1635"/>
                    <a:pt x="6922" y="1619"/>
                    <a:pt x="7478" y="1635"/>
                  </a:cubicBezTo>
                  <a:cubicBezTo>
                    <a:pt x="8034" y="1651"/>
                    <a:pt x="8510" y="1381"/>
                    <a:pt x="8716" y="1635"/>
                  </a:cubicBezTo>
                  <a:cubicBezTo>
                    <a:pt x="8922" y="1889"/>
                    <a:pt x="9145" y="2588"/>
                    <a:pt x="8716" y="3159"/>
                  </a:cubicBezTo>
                  <a:cubicBezTo>
                    <a:pt x="8287" y="3731"/>
                    <a:pt x="7525" y="4858"/>
                    <a:pt x="6144" y="5064"/>
                  </a:cubicBezTo>
                  <a:cubicBezTo>
                    <a:pt x="4763" y="5270"/>
                    <a:pt x="1350" y="5096"/>
                    <a:pt x="429" y="4397"/>
                  </a:cubicBezTo>
                  <a:cubicBezTo>
                    <a:pt x="-492" y="3699"/>
                    <a:pt x="414" y="1603"/>
                    <a:pt x="620" y="873"/>
                  </a:cubicBezTo>
                  <a:cubicBezTo>
                    <a:pt x="827" y="143"/>
                    <a:pt x="1255" y="-16"/>
                    <a:pt x="1668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2569467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329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Google Shape;448;p16"/>
          <p:cNvGrpSpPr/>
          <p:nvPr/>
        </p:nvGrpSpPr>
        <p:grpSpPr>
          <a:xfrm>
            <a:off x="9409591" y="4149590"/>
            <a:ext cx="1377900" cy="1749493"/>
            <a:chOff x="7057193" y="3112192"/>
            <a:chExt cx="1033425" cy="1312120"/>
          </a:xfrm>
        </p:grpSpPr>
        <p:sp>
          <p:nvSpPr>
            <p:cNvPr id="449" name="Google Shape;449;p16"/>
            <p:cNvSpPr/>
            <p:nvPr/>
          </p:nvSpPr>
          <p:spPr>
            <a:xfrm>
              <a:off x="7193595" y="4254831"/>
              <a:ext cx="32069" cy="56014"/>
            </a:xfrm>
            <a:custGeom>
              <a:avLst/>
              <a:gdLst/>
              <a:ahLst/>
              <a:cxnLst/>
              <a:rect l="l" t="t" r="r" b="b"/>
              <a:pathLst>
                <a:path w="683" h="1193" fill="none" extrusionOk="0">
                  <a:moveTo>
                    <a:pt x="682" y="0"/>
                  </a:moveTo>
                  <a:lnTo>
                    <a:pt x="1" y="1193"/>
                  </a:lnTo>
                </a:path>
              </a:pathLst>
            </a:custGeom>
            <a:noFill/>
            <a:ln w="4250" cap="flat" cmpd="sng">
              <a:solidFill>
                <a:schemeClr val="accent2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6"/>
            <p:cNvSpPr/>
            <p:nvPr/>
          </p:nvSpPr>
          <p:spPr>
            <a:xfrm>
              <a:off x="7220264" y="4260136"/>
              <a:ext cx="16058" cy="50709"/>
            </a:xfrm>
            <a:custGeom>
              <a:avLst/>
              <a:gdLst/>
              <a:ahLst/>
              <a:cxnLst/>
              <a:rect l="l" t="t" r="r" b="b"/>
              <a:pathLst>
                <a:path w="342" h="1080" fill="none" extrusionOk="0">
                  <a:moveTo>
                    <a:pt x="342" y="1"/>
                  </a:moveTo>
                  <a:lnTo>
                    <a:pt x="58" y="484"/>
                  </a:lnTo>
                  <a:cubicBezTo>
                    <a:pt x="58" y="484"/>
                    <a:pt x="1" y="569"/>
                    <a:pt x="58" y="682"/>
                  </a:cubicBezTo>
                  <a:cubicBezTo>
                    <a:pt x="114" y="824"/>
                    <a:pt x="285" y="1080"/>
                    <a:pt x="285" y="1080"/>
                  </a:cubicBezTo>
                </a:path>
              </a:pathLst>
            </a:custGeom>
            <a:noFill/>
            <a:ln w="4250" cap="flat" cmpd="sng">
              <a:solidFill>
                <a:schemeClr val="accent2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6"/>
            <p:cNvSpPr/>
            <p:nvPr/>
          </p:nvSpPr>
          <p:spPr>
            <a:xfrm>
              <a:off x="7117624" y="4257460"/>
              <a:ext cx="42680" cy="77425"/>
            </a:xfrm>
            <a:custGeom>
              <a:avLst/>
              <a:gdLst/>
              <a:ahLst/>
              <a:cxnLst/>
              <a:rect l="l" t="t" r="r" b="b"/>
              <a:pathLst>
                <a:path w="909" h="1649" fill="none" extrusionOk="0">
                  <a:moveTo>
                    <a:pt x="909" y="1"/>
                  </a:moveTo>
                  <a:lnTo>
                    <a:pt x="0" y="1648"/>
                  </a:lnTo>
                </a:path>
              </a:pathLst>
            </a:custGeom>
            <a:noFill/>
            <a:ln w="4250" cap="flat" cmpd="sng">
              <a:solidFill>
                <a:schemeClr val="accent1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6"/>
            <p:cNvSpPr/>
            <p:nvPr/>
          </p:nvSpPr>
          <p:spPr>
            <a:xfrm>
              <a:off x="7153590" y="4264128"/>
              <a:ext cx="22725" cy="72072"/>
            </a:xfrm>
            <a:custGeom>
              <a:avLst/>
              <a:gdLst/>
              <a:ahLst/>
              <a:cxnLst/>
              <a:rect l="l" t="t" r="r" b="b"/>
              <a:pathLst>
                <a:path w="484" h="1535" fill="none" extrusionOk="0">
                  <a:moveTo>
                    <a:pt x="484" y="1"/>
                  </a:moveTo>
                  <a:lnTo>
                    <a:pt x="86" y="711"/>
                  </a:lnTo>
                  <a:cubicBezTo>
                    <a:pt x="86" y="711"/>
                    <a:pt x="1" y="796"/>
                    <a:pt x="86" y="967"/>
                  </a:cubicBezTo>
                  <a:cubicBezTo>
                    <a:pt x="171" y="1165"/>
                    <a:pt x="398" y="1534"/>
                    <a:pt x="398" y="1534"/>
                  </a:cubicBezTo>
                </a:path>
              </a:pathLst>
            </a:custGeom>
            <a:noFill/>
            <a:ln w="4250" cap="flat" cmpd="sng">
              <a:solidFill>
                <a:schemeClr val="accent1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6"/>
            <p:cNvSpPr/>
            <p:nvPr/>
          </p:nvSpPr>
          <p:spPr>
            <a:xfrm>
              <a:off x="7160258" y="4266804"/>
              <a:ext cx="89398" cy="26716"/>
            </a:xfrm>
            <a:custGeom>
              <a:avLst/>
              <a:gdLst/>
              <a:ahLst/>
              <a:cxnLst/>
              <a:rect l="l" t="t" r="r" b="b"/>
              <a:pathLst>
                <a:path w="1904" h="569" fill="none" extrusionOk="0">
                  <a:moveTo>
                    <a:pt x="1" y="569"/>
                  </a:moveTo>
                  <a:lnTo>
                    <a:pt x="1904" y="1"/>
                  </a:lnTo>
                </a:path>
              </a:pathLst>
            </a:custGeom>
            <a:noFill/>
            <a:ln w="4250" cap="flat" cmpd="sng">
              <a:solidFill>
                <a:schemeClr val="accent1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54" name="Google Shape;454;p16"/>
            <p:cNvGrpSpPr/>
            <p:nvPr/>
          </p:nvGrpSpPr>
          <p:grpSpPr>
            <a:xfrm>
              <a:off x="7057193" y="3112192"/>
              <a:ext cx="1033425" cy="1312120"/>
              <a:chOff x="7065180" y="2634629"/>
              <a:chExt cx="1033425" cy="1312120"/>
            </a:xfrm>
          </p:grpSpPr>
          <p:sp>
            <p:nvSpPr>
              <p:cNvPr id="455" name="Google Shape;455;p16"/>
              <p:cNvSpPr/>
              <p:nvPr/>
            </p:nvSpPr>
            <p:spPr>
              <a:xfrm>
                <a:off x="7618528" y="2634629"/>
                <a:ext cx="40050" cy="118944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5333" extrusionOk="0">
                    <a:moveTo>
                      <a:pt x="1" y="0"/>
                    </a:moveTo>
                    <a:lnTo>
                      <a:pt x="484" y="25332"/>
                    </a:lnTo>
                    <a:lnTo>
                      <a:pt x="853" y="25332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" name="Google Shape;456;p16"/>
              <p:cNvSpPr/>
              <p:nvPr/>
            </p:nvSpPr>
            <p:spPr>
              <a:xfrm>
                <a:off x="7207872" y="2647964"/>
                <a:ext cx="441400" cy="1072066"/>
              </a:xfrm>
              <a:custGeom>
                <a:avLst/>
                <a:gdLst/>
                <a:ahLst/>
                <a:cxnLst/>
                <a:rect l="l" t="t" r="r" b="b"/>
                <a:pathLst>
                  <a:path w="9401" h="22833" extrusionOk="0">
                    <a:moveTo>
                      <a:pt x="9031" y="0"/>
                    </a:moveTo>
                    <a:cubicBezTo>
                      <a:pt x="9031" y="0"/>
                      <a:pt x="2244" y="19368"/>
                      <a:pt x="0" y="21811"/>
                    </a:cubicBezTo>
                    <a:cubicBezTo>
                      <a:pt x="4175" y="22407"/>
                      <a:pt x="9400" y="22833"/>
                      <a:pt x="9400" y="22833"/>
                    </a:cubicBezTo>
                    <a:lnTo>
                      <a:pt x="903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" name="Google Shape;457;p16"/>
              <p:cNvSpPr/>
              <p:nvPr/>
            </p:nvSpPr>
            <p:spPr>
              <a:xfrm>
                <a:off x="7207872" y="2687969"/>
                <a:ext cx="409379" cy="985439"/>
              </a:xfrm>
              <a:custGeom>
                <a:avLst/>
                <a:gdLst/>
                <a:ahLst/>
                <a:cxnLst/>
                <a:rect l="l" t="t" r="r" b="b"/>
                <a:pathLst>
                  <a:path w="8719" h="20988" extrusionOk="0">
                    <a:moveTo>
                      <a:pt x="8719" y="0"/>
                    </a:moveTo>
                    <a:lnTo>
                      <a:pt x="8719" y="0"/>
                    </a:lnTo>
                    <a:cubicBezTo>
                      <a:pt x="7384" y="3777"/>
                      <a:pt x="1960" y="18829"/>
                      <a:pt x="0" y="20959"/>
                    </a:cubicBezTo>
                    <a:lnTo>
                      <a:pt x="227" y="20987"/>
                    </a:lnTo>
                    <a:cubicBezTo>
                      <a:pt x="2812" y="19652"/>
                      <a:pt x="4828" y="17721"/>
                      <a:pt x="6106" y="12922"/>
                    </a:cubicBezTo>
                    <a:cubicBezTo>
                      <a:pt x="6986" y="9627"/>
                      <a:pt x="8179" y="5112"/>
                      <a:pt x="87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" name="Google Shape;458;p16"/>
              <p:cNvSpPr/>
              <p:nvPr/>
            </p:nvSpPr>
            <p:spPr>
              <a:xfrm>
                <a:off x="7305207" y="3429369"/>
                <a:ext cx="214714" cy="202694"/>
              </a:xfrm>
              <a:custGeom>
                <a:avLst/>
                <a:gdLst/>
                <a:ahLst/>
                <a:cxnLst/>
                <a:rect l="l" t="t" r="r" b="b"/>
                <a:pathLst>
                  <a:path w="4573" h="4317" extrusionOk="0">
                    <a:moveTo>
                      <a:pt x="4572" y="0"/>
                    </a:moveTo>
                    <a:cubicBezTo>
                      <a:pt x="4572" y="1"/>
                      <a:pt x="2840" y="3152"/>
                      <a:pt x="0" y="4317"/>
                    </a:cubicBezTo>
                    <a:cubicBezTo>
                      <a:pt x="2641" y="3266"/>
                      <a:pt x="3550" y="2357"/>
                      <a:pt x="45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" name="Google Shape;459;p16"/>
              <p:cNvSpPr/>
              <p:nvPr/>
            </p:nvSpPr>
            <p:spPr>
              <a:xfrm>
                <a:off x="7277175" y="3558679"/>
                <a:ext cx="220066" cy="96065"/>
              </a:xfrm>
              <a:custGeom>
                <a:avLst/>
                <a:gdLst/>
                <a:ahLst/>
                <a:cxnLst/>
                <a:rect l="l" t="t" r="r" b="b"/>
                <a:pathLst>
                  <a:path w="4687" h="2046" extrusionOk="0">
                    <a:moveTo>
                      <a:pt x="4687" y="1"/>
                    </a:moveTo>
                    <a:lnTo>
                      <a:pt x="4687" y="1"/>
                    </a:lnTo>
                    <a:cubicBezTo>
                      <a:pt x="2967" y="1535"/>
                      <a:pt x="385" y="1985"/>
                      <a:pt x="40" y="2040"/>
                    </a:cubicBezTo>
                    <a:lnTo>
                      <a:pt x="40" y="2040"/>
                    </a:lnTo>
                    <a:cubicBezTo>
                      <a:pt x="3019" y="1586"/>
                      <a:pt x="3923" y="1047"/>
                      <a:pt x="4687" y="1"/>
                    </a:cubicBezTo>
                    <a:close/>
                    <a:moveTo>
                      <a:pt x="40" y="2040"/>
                    </a:moveTo>
                    <a:cubicBezTo>
                      <a:pt x="27" y="2042"/>
                      <a:pt x="14" y="2044"/>
                      <a:pt x="1" y="2045"/>
                    </a:cubicBezTo>
                    <a:cubicBezTo>
                      <a:pt x="1" y="2045"/>
                      <a:pt x="14" y="2044"/>
                      <a:pt x="40" y="204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" name="Google Shape;460;p16"/>
              <p:cNvSpPr/>
              <p:nvPr/>
            </p:nvSpPr>
            <p:spPr>
              <a:xfrm>
                <a:off x="7190499" y="3670711"/>
                <a:ext cx="458773" cy="61367"/>
              </a:xfrm>
              <a:custGeom>
                <a:avLst/>
                <a:gdLst/>
                <a:ahLst/>
                <a:cxnLst/>
                <a:rect l="l" t="t" r="r" b="b"/>
                <a:pathLst>
                  <a:path w="9771" h="1307" extrusionOk="0">
                    <a:moveTo>
                      <a:pt x="143" y="0"/>
                    </a:moveTo>
                    <a:cubicBezTo>
                      <a:pt x="86" y="29"/>
                      <a:pt x="29" y="57"/>
                      <a:pt x="29" y="142"/>
                    </a:cubicBezTo>
                    <a:cubicBezTo>
                      <a:pt x="1" y="199"/>
                      <a:pt x="58" y="313"/>
                      <a:pt x="143" y="341"/>
                    </a:cubicBezTo>
                    <a:lnTo>
                      <a:pt x="9770" y="1307"/>
                    </a:lnTo>
                    <a:lnTo>
                      <a:pt x="9770" y="937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" name="Google Shape;461;p16"/>
              <p:cNvSpPr/>
              <p:nvPr/>
            </p:nvSpPr>
            <p:spPr>
              <a:xfrm>
                <a:off x="7653226" y="2819956"/>
                <a:ext cx="381395" cy="986754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2101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83" y="1307"/>
                      <a:pt x="881" y="2642"/>
                      <a:pt x="1165" y="3977"/>
                    </a:cubicBezTo>
                    <a:cubicBezTo>
                      <a:pt x="1250" y="4289"/>
                      <a:pt x="1307" y="4601"/>
                      <a:pt x="1392" y="4942"/>
                    </a:cubicBezTo>
                    <a:cubicBezTo>
                      <a:pt x="1420" y="5169"/>
                      <a:pt x="1449" y="5368"/>
                      <a:pt x="1505" y="5595"/>
                    </a:cubicBezTo>
                    <a:lnTo>
                      <a:pt x="1534" y="5794"/>
                    </a:lnTo>
                    <a:cubicBezTo>
                      <a:pt x="1534" y="5879"/>
                      <a:pt x="1562" y="5936"/>
                      <a:pt x="1562" y="5993"/>
                    </a:cubicBezTo>
                    <a:lnTo>
                      <a:pt x="1562" y="6021"/>
                    </a:lnTo>
                    <a:cubicBezTo>
                      <a:pt x="1591" y="6163"/>
                      <a:pt x="1619" y="6305"/>
                      <a:pt x="1619" y="6447"/>
                    </a:cubicBezTo>
                    <a:cubicBezTo>
                      <a:pt x="1619" y="6447"/>
                      <a:pt x="1619" y="6476"/>
                      <a:pt x="1619" y="6476"/>
                    </a:cubicBezTo>
                    <a:lnTo>
                      <a:pt x="1647" y="6646"/>
                    </a:lnTo>
                    <a:lnTo>
                      <a:pt x="1647" y="6703"/>
                    </a:lnTo>
                    <a:lnTo>
                      <a:pt x="1676" y="6873"/>
                    </a:lnTo>
                    <a:lnTo>
                      <a:pt x="1676" y="6902"/>
                    </a:lnTo>
                    <a:cubicBezTo>
                      <a:pt x="1704" y="7044"/>
                      <a:pt x="1733" y="7214"/>
                      <a:pt x="1733" y="7356"/>
                    </a:cubicBezTo>
                    <a:lnTo>
                      <a:pt x="1733" y="7384"/>
                    </a:lnTo>
                    <a:cubicBezTo>
                      <a:pt x="1733" y="7441"/>
                      <a:pt x="1733" y="7498"/>
                      <a:pt x="1761" y="7583"/>
                    </a:cubicBezTo>
                    <a:lnTo>
                      <a:pt x="1761" y="7612"/>
                    </a:lnTo>
                    <a:lnTo>
                      <a:pt x="1789" y="7810"/>
                    </a:lnTo>
                    <a:lnTo>
                      <a:pt x="1789" y="7839"/>
                    </a:lnTo>
                    <a:cubicBezTo>
                      <a:pt x="1789" y="8009"/>
                      <a:pt x="1818" y="8151"/>
                      <a:pt x="1818" y="8293"/>
                    </a:cubicBezTo>
                    <a:lnTo>
                      <a:pt x="1818" y="8350"/>
                    </a:lnTo>
                    <a:lnTo>
                      <a:pt x="1818" y="8520"/>
                    </a:lnTo>
                    <a:lnTo>
                      <a:pt x="1818" y="8606"/>
                    </a:lnTo>
                    <a:lnTo>
                      <a:pt x="1818" y="8776"/>
                    </a:lnTo>
                    <a:lnTo>
                      <a:pt x="1818" y="8833"/>
                    </a:lnTo>
                    <a:lnTo>
                      <a:pt x="1818" y="9032"/>
                    </a:lnTo>
                    <a:lnTo>
                      <a:pt x="1818" y="9259"/>
                    </a:lnTo>
                    <a:lnTo>
                      <a:pt x="1818" y="9316"/>
                    </a:lnTo>
                    <a:lnTo>
                      <a:pt x="1818" y="9514"/>
                    </a:lnTo>
                    <a:lnTo>
                      <a:pt x="1818" y="9571"/>
                    </a:lnTo>
                    <a:lnTo>
                      <a:pt x="1818" y="9742"/>
                    </a:lnTo>
                    <a:lnTo>
                      <a:pt x="1818" y="9798"/>
                    </a:lnTo>
                    <a:lnTo>
                      <a:pt x="1818" y="9997"/>
                    </a:lnTo>
                    <a:lnTo>
                      <a:pt x="1818" y="10026"/>
                    </a:lnTo>
                    <a:lnTo>
                      <a:pt x="1818" y="10281"/>
                    </a:lnTo>
                    <a:lnTo>
                      <a:pt x="1818" y="10338"/>
                    </a:lnTo>
                    <a:lnTo>
                      <a:pt x="1818" y="10508"/>
                    </a:lnTo>
                    <a:lnTo>
                      <a:pt x="1818" y="10594"/>
                    </a:lnTo>
                    <a:lnTo>
                      <a:pt x="1818" y="10736"/>
                    </a:lnTo>
                    <a:lnTo>
                      <a:pt x="1818" y="10821"/>
                    </a:lnTo>
                    <a:lnTo>
                      <a:pt x="1818" y="11020"/>
                    </a:lnTo>
                    <a:lnTo>
                      <a:pt x="1818" y="11076"/>
                    </a:lnTo>
                    <a:lnTo>
                      <a:pt x="1818" y="11332"/>
                    </a:lnTo>
                    <a:lnTo>
                      <a:pt x="1818" y="11389"/>
                    </a:lnTo>
                    <a:lnTo>
                      <a:pt x="1818" y="11559"/>
                    </a:lnTo>
                    <a:lnTo>
                      <a:pt x="1818" y="11644"/>
                    </a:lnTo>
                    <a:lnTo>
                      <a:pt x="1818" y="11815"/>
                    </a:lnTo>
                    <a:lnTo>
                      <a:pt x="1818" y="11871"/>
                    </a:lnTo>
                    <a:lnTo>
                      <a:pt x="1818" y="12070"/>
                    </a:lnTo>
                    <a:lnTo>
                      <a:pt x="1818" y="12127"/>
                    </a:lnTo>
                    <a:lnTo>
                      <a:pt x="1818" y="12354"/>
                    </a:lnTo>
                    <a:lnTo>
                      <a:pt x="1818" y="12411"/>
                    </a:lnTo>
                    <a:lnTo>
                      <a:pt x="1818" y="12610"/>
                    </a:lnTo>
                    <a:lnTo>
                      <a:pt x="1818" y="12695"/>
                    </a:lnTo>
                    <a:lnTo>
                      <a:pt x="1818" y="12837"/>
                    </a:lnTo>
                    <a:lnTo>
                      <a:pt x="1818" y="12922"/>
                    </a:lnTo>
                    <a:lnTo>
                      <a:pt x="1818" y="13121"/>
                    </a:lnTo>
                    <a:lnTo>
                      <a:pt x="1818" y="13178"/>
                    </a:lnTo>
                    <a:cubicBezTo>
                      <a:pt x="1818" y="13263"/>
                      <a:pt x="1818" y="13320"/>
                      <a:pt x="1789" y="13405"/>
                    </a:cubicBezTo>
                    <a:lnTo>
                      <a:pt x="1789" y="13462"/>
                    </a:lnTo>
                    <a:lnTo>
                      <a:pt x="1761" y="13661"/>
                    </a:lnTo>
                    <a:lnTo>
                      <a:pt x="1761" y="13746"/>
                    </a:lnTo>
                    <a:lnTo>
                      <a:pt x="1761" y="13916"/>
                    </a:lnTo>
                    <a:lnTo>
                      <a:pt x="1761" y="14001"/>
                    </a:lnTo>
                    <a:lnTo>
                      <a:pt x="1733" y="14172"/>
                    </a:lnTo>
                    <a:lnTo>
                      <a:pt x="1733" y="14229"/>
                    </a:lnTo>
                    <a:lnTo>
                      <a:pt x="1676" y="14484"/>
                    </a:lnTo>
                    <a:lnTo>
                      <a:pt x="1676" y="14541"/>
                    </a:lnTo>
                    <a:cubicBezTo>
                      <a:pt x="1676" y="14598"/>
                      <a:pt x="1676" y="14655"/>
                      <a:pt x="1647" y="14711"/>
                    </a:cubicBezTo>
                    <a:lnTo>
                      <a:pt x="1647" y="14797"/>
                    </a:lnTo>
                    <a:lnTo>
                      <a:pt x="1619" y="14967"/>
                    </a:lnTo>
                    <a:lnTo>
                      <a:pt x="1619" y="15052"/>
                    </a:lnTo>
                    <a:lnTo>
                      <a:pt x="1591" y="15223"/>
                    </a:lnTo>
                    <a:lnTo>
                      <a:pt x="1591" y="15308"/>
                    </a:lnTo>
                    <a:cubicBezTo>
                      <a:pt x="1591" y="15393"/>
                      <a:pt x="1562" y="15450"/>
                      <a:pt x="1534" y="15535"/>
                    </a:cubicBezTo>
                    <a:lnTo>
                      <a:pt x="1534" y="15592"/>
                    </a:lnTo>
                    <a:lnTo>
                      <a:pt x="1505" y="15791"/>
                    </a:lnTo>
                    <a:lnTo>
                      <a:pt x="1477" y="15876"/>
                    </a:lnTo>
                    <a:lnTo>
                      <a:pt x="1449" y="16018"/>
                    </a:lnTo>
                    <a:lnTo>
                      <a:pt x="1420" y="16103"/>
                    </a:lnTo>
                    <a:lnTo>
                      <a:pt x="1363" y="16273"/>
                    </a:lnTo>
                    <a:lnTo>
                      <a:pt x="1363" y="16359"/>
                    </a:lnTo>
                    <a:lnTo>
                      <a:pt x="1278" y="16586"/>
                    </a:lnTo>
                    <a:lnTo>
                      <a:pt x="1278" y="16643"/>
                    </a:lnTo>
                    <a:lnTo>
                      <a:pt x="1221" y="16841"/>
                    </a:lnTo>
                    <a:lnTo>
                      <a:pt x="1193" y="16926"/>
                    </a:lnTo>
                    <a:lnTo>
                      <a:pt x="1165" y="17097"/>
                    </a:lnTo>
                    <a:lnTo>
                      <a:pt x="1136" y="17182"/>
                    </a:lnTo>
                    <a:lnTo>
                      <a:pt x="1079" y="17352"/>
                    </a:lnTo>
                    <a:lnTo>
                      <a:pt x="1051" y="17409"/>
                    </a:lnTo>
                    <a:lnTo>
                      <a:pt x="966" y="17665"/>
                    </a:lnTo>
                    <a:lnTo>
                      <a:pt x="966" y="17693"/>
                    </a:lnTo>
                    <a:lnTo>
                      <a:pt x="909" y="17892"/>
                    </a:lnTo>
                    <a:lnTo>
                      <a:pt x="881" y="17977"/>
                    </a:lnTo>
                    <a:lnTo>
                      <a:pt x="795" y="18148"/>
                    </a:lnTo>
                    <a:lnTo>
                      <a:pt x="767" y="18233"/>
                    </a:lnTo>
                    <a:lnTo>
                      <a:pt x="710" y="18375"/>
                    </a:lnTo>
                    <a:lnTo>
                      <a:pt x="682" y="18460"/>
                    </a:lnTo>
                    <a:lnTo>
                      <a:pt x="568" y="18687"/>
                    </a:lnTo>
                    <a:lnTo>
                      <a:pt x="483" y="18914"/>
                    </a:lnTo>
                    <a:lnTo>
                      <a:pt x="455" y="19000"/>
                    </a:lnTo>
                    <a:lnTo>
                      <a:pt x="369" y="19142"/>
                    </a:lnTo>
                    <a:lnTo>
                      <a:pt x="341" y="19227"/>
                    </a:lnTo>
                    <a:lnTo>
                      <a:pt x="256" y="19397"/>
                    </a:lnTo>
                    <a:lnTo>
                      <a:pt x="227" y="19482"/>
                    </a:lnTo>
                    <a:lnTo>
                      <a:pt x="114" y="19710"/>
                    </a:lnTo>
                    <a:cubicBezTo>
                      <a:pt x="3806" y="20363"/>
                      <a:pt x="7043" y="20874"/>
                      <a:pt x="7924" y="20988"/>
                    </a:cubicBezTo>
                    <a:lnTo>
                      <a:pt x="8009" y="20988"/>
                    </a:lnTo>
                    <a:lnTo>
                      <a:pt x="8122" y="21016"/>
                    </a:lnTo>
                    <a:lnTo>
                      <a:pt x="8122" y="20988"/>
                    </a:lnTo>
                    <a:lnTo>
                      <a:pt x="8122" y="20959"/>
                    </a:lnTo>
                    <a:lnTo>
                      <a:pt x="8094" y="20874"/>
                    </a:lnTo>
                    <a:lnTo>
                      <a:pt x="8066" y="20817"/>
                    </a:lnTo>
                    <a:lnTo>
                      <a:pt x="8066" y="20789"/>
                    </a:lnTo>
                    <a:lnTo>
                      <a:pt x="8037" y="20704"/>
                    </a:lnTo>
                    <a:lnTo>
                      <a:pt x="7980" y="20590"/>
                    </a:lnTo>
                    <a:lnTo>
                      <a:pt x="7980" y="20562"/>
                    </a:lnTo>
                    <a:cubicBezTo>
                      <a:pt x="6731" y="17466"/>
                      <a:pt x="483" y="540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" name="Google Shape;462;p16"/>
              <p:cNvSpPr/>
              <p:nvPr/>
            </p:nvSpPr>
            <p:spPr>
              <a:xfrm>
                <a:off x="7653226" y="2819956"/>
                <a:ext cx="313408" cy="976096"/>
              </a:xfrm>
              <a:custGeom>
                <a:avLst/>
                <a:gdLst/>
                <a:ahLst/>
                <a:cxnLst/>
                <a:rect l="l" t="t" r="r" b="b"/>
                <a:pathLst>
                  <a:path w="6675" h="20789" extrusionOk="0">
                    <a:moveTo>
                      <a:pt x="0" y="1"/>
                    </a:moveTo>
                    <a:cubicBezTo>
                      <a:pt x="483" y="1307"/>
                      <a:pt x="881" y="2642"/>
                      <a:pt x="1193" y="3977"/>
                    </a:cubicBezTo>
                    <a:cubicBezTo>
                      <a:pt x="2215" y="6646"/>
                      <a:pt x="2585" y="8322"/>
                      <a:pt x="3153" y="11502"/>
                    </a:cubicBezTo>
                    <a:cubicBezTo>
                      <a:pt x="3493" y="13433"/>
                      <a:pt x="3777" y="15081"/>
                      <a:pt x="3209" y="17068"/>
                    </a:cubicBezTo>
                    <a:cubicBezTo>
                      <a:pt x="2954" y="18062"/>
                      <a:pt x="1988" y="19511"/>
                      <a:pt x="1079" y="19908"/>
                    </a:cubicBezTo>
                    <a:cubicBezTo>
                      <a:pt x="3295" y="20278"/>
                      <a:pt x="5282" y="20590"/>
                      <a:pt x="6532" y="20789"/>
                    </a:cubicBezTo>
                    <a:cubicBezTo>
                      <a:pt x="6674" y="17324"/>
                      <a:pt x="341" y="39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" name="Google Shape;463;p16"/>
              <p:cNvSpPr/>
              <p:nvPr/>
            </p:nvSpPr>
            <p:spPr>
              <a:xfrm>
                <a:off x="7701213" y="3481347"/>
                <a:ext cx="101370" cy="260070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539" extrusionOk="0">
                    <a:moveTo>
                      <a:pt x="1903" y="1"/>
                    </a:moveTo>
                    <a:cubicBezTo>
                      <a:pt x="1903" y="2"/>
                      <a:pt x="1960" y="3466"/>
                      <a:pt x="1" y="5538"/>
                    </a:cubicBezTo>
                    <a:cubicBezTo>
                      <a:pt x="1818" y="3636"/>
                      <a:pt x="2159" y="2500"/>
                      <a:pt x="19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" name="Google Shape;464;p16"/>
              <p:cNvSpPr/>
              <p:nvPr/>
            </p:nvSpPr>
            <p:spPr>
              <a:xfrm>
                <a:off x="7229189" y="3785372"/>
                <a:ext cx="64043" cy="18734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99" fill="none" extrusionOk="0">
                    <a:moveTo>
                      <a:pt x="0" y="398"/>
                    </a:moveTo>
                    <a:lnTo>
                      <a:pt x="1364" y="1"/>
                    </a:lnTo>
                  </a:path>
                </a:pathLst>
              </a:custGeom>
              <a:noFill/>
              <a:ln w="4250" cap="flat" cmpd="sng">
                <a:solidFill>
                  <a:schemeClr val="accent2"/>
                </a:solidFill>
                <a:prstDash val="solid"/>
                <a:miter lim="2839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" name="Google Shape;465;p16"/>
              <p:cNvSpPr/>
              <p:nvPr/>
            </p:nvSpPr>
            <p:spPr>
              <a:xfrm>
                <a:off x="7065180" y="3805891"/>
                <a:ext cx="1033425" cy="140857"/>
              </a:xfrm>
              <a:custGeom>
                <a:avLst/>
                <a:gdLst/>
                <a:ahLst/>
                <a:cxnLst/>
                <a:rect l="l" t="t" r="r" b="b"/>
                <a:pathLst>
                  <a:path w="22010" h="3000" extrusionOk="0">
                    <a:moveTo>
                      <a:pt x="9355" y="1"/>
                    </a:moveTo>
                    <a:cubicBezTo>
                      <a:pt x="9127" y="1"/>
                      <a:pt x="8922" y="6"/>
                      <a:pt x="8747" y="18"/>
                    </a:cubicBezTo>
                    <a:cubicBezTo>
                      <a:pt x="7867" y="46"/>
                      <a:pt x="6986" y="160"/>
                      <a:pt x="6135" y="387"/>
                    </a:cubicBezTo>
                    <a:cubicBezTo>
                      <a:pt x="4857" y="501"/>
                      <a:pt x="3579" y="529"/>
                      <a:pt x="2329" y="529"/>
                    </a:cubicBezTo>
                    <a:cubicBezTo>
                      <a:pt x="1875" y="558"/>
                      <a:pt x="1449" y="700"/>
                      <a:pt x="1051" y="955"/>
                    </a:cubicBezTo>
                    <a:cubicBezTo>
                      <a:pt x="1051" y="955"/>
                      <a:pt x="994" y="983"/>
                      <a:pt x="512" y="1892"/>
                    </a:cubicBezTo>
                    <a:cubicBezTo>
                      <a:pt x="0" y="2801"/>
                      <a:pt x="341" y="3000"/>
                      <a:pt x="341" y="3000"/>
                    </a:cubicBezTo>
                    <a:lnTo>
                      <a:pt x="21072" y="2886"/>
                    </a:lnTo>
                    <a:cubicBezTo>
                      <a:pt x="21726" y="2517"/>
                      <a:pt x="22010" y="529"/>
                      <a:pt x="22010" y="529"/>
                    </a:cubicBezTo>
                    <a:lnTo>
                      <a:pt x="22010" y="529"/>
                    </a:lnTo>
                    <a:cubicBezTo>
                      <a:pt x="22009" y="529"/>
                      <a:pt x="18800" y="614"/>
                      <a:pt x="16614" y="614"/>
                    </a:cubicBezTo>
                    <a:cubicBezTo>
                      <a:pt x="15110" y="410"/>
                      <a:pt x="11344" y="1"/>
                      <a:pt x="93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" name="Google Shape;466;p16"/>
              <p:cNvSpPr/>
              <p:nvPr/>
            </p:nvSpPr>
            <p:spPr>
              <a:xfrm>
                <a:off x="7065180" y="3830730"/>
                <a:ext cx="1033425" cy="116020"/>
              </a:xfrm>
              <a:custGeom>
                <a:avLst/>
                <a:gdLst/>
                <a:ahLst/>
                <a:cxnLst/>
                <a:rect l="l" t="t" r="r" b="b"/>
                <a:pathLst>
                  <a:path w="22010" h="2471" extrusionOk="0">
                    <a:moveTo>
                      <a:pt x="22010" y="0"/>
                    </a:moveTo>
                    <a:lnTo>
                      <a:pt x="21271" y="29"/>
                    </a:lnTo>
                    <a:lnTo>
                      <a:pt x="20930" y="29"/>
                    </a:lnTo>
                    <a:cubicBezTo>
                      <a:pt x="20590" y="29"/>
                      <a:pt x="20192" y="85"/>
                      <a:pt x="19851" y="114"/>
                    </a:cubicBezTo>
                    <a:cubicBezTo>
                      <a:pt x="19482" y="142"/>
                      <a:pt x="19198" y="114"/>
                      <a:pt x="18857" y="199"/>
                    </a:cubicBezTo>
                    <a:cubicBezTo>
                      <a:pt x="18658" y="227"/>
                      <a:pt x="18460" y="256"/>
                      <a:pt x="18261" y="284"/>
                    </a:cubicBezTo>
                    <a:cubicBezTo>
                      <a:pt x="16756" y="454"/>
                      <a:pt x="15251" y="511"/>
                      <a:pt x="13745" y="625"/>
                    </a:cubicBezTo>
                    <a:cubicBezTo>
                      <a:pt x="12453" y="734"/>
                      <a:pt x="11160" y="785"/>
                      <a:pt x="9867" y="785"/>
                    </a:cubicBezTo>
                    <a:cubicBezTo>
                      <a:pt x="9144" y="785"/>
                      <a:pt x="8420" y="769"/>
                      <a:pt x="7696" y="738"/>
                    </a:cubicBezTo>
                    <a:cubicBezTo>
                      <a:pt x="5652" y="596"/>
                      <a:pt x="3692" y="682"/>
                      <a:pt x="1647" y="625"/>
                    </a:cubicBezTo>
                    <a:cubicBezTo>
                      <a:pt x="1250" y="625"/>
                      <a:pt x="1080" y="568"/>
                      <a:pt x="1051" y="426"/>
                    </a:cubicBezTo>
                    <a:cubicBezTo>
                      <a:pt x="824" y="710"/>
                      <a:pt x="654" y="1022"/>
                      <a:pt x="512" y="1363"/>
                    </a:cubicBezTo>
                    <a:cubicBezTo>
                      <a:pt x="0" y="2272"/>
                      <a:pt x="341" y="2471"/>
                      <a:pt x="341" y="2471"/>
                    </a:cubicBezTo>
                    <a:lnTo>
                      <a:pt x="21072" y="2357"/>
                    </a:lnTo>
                    <a:cubicBezTo>
                      <a:pt x="21726" y="1988"/>
                      <a:pt x="22010" y="0"/>
                      <a:pt x="220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" name="Google Shape;467;p16"/>
              <p:cNvSpPr/>
              <p:nvPr/>
            </p:nvSpPr>
            <p:spPr>
              <a:xfrm>
                <a:off x="7387845" y="3829368"/>
                <a:ext cx="49394" cy="15400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328" extrusionOk="0">
                    <a:moveTo>
                      <a:pt x="285" y="1"/>
                    </a:moveTo>
                    <a:cubicBezTo>
                      <a:pt x="171" y="1"/>
                      <a:pt x="1" y="285"/>
                      <a:pt x="86" y="285"/>
                    </a:cubicBezTo>
                    <a:cubicBezTo>
                      <a:pt x="214" y="313"/>
                      <a:pt x="342" y="327"/>
                      <a:pt x="469" y="327"/>
                    </a:cubicBezTo>
                    <a:cubicBezTo>
                      <a:pt x="597" y="327"/>
                      <a:pt x="725" y="313"/>
                      <a:pt x="853" y="285"/>
                    </a:cubicBezTo>
                    <a:cubicBezTo>
                      <a:pt x="938" y="285"/>
                      <a:pt x="1052" y="58"/>
                      <a:pt x="995" y="58"/>
                    </a:cubicBezTo>
                    <a:cubicBezTo>
                      <a:pt x="739" y="58"/>
                      <a:pt x="512" y="29"/>
                      <a:pt x="2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" name="Google Shape;468;p16"/>
              <p:cNvSpPr/>
              <p:nvPr/>
            </p:nvSpPr>
            <p:spPr>
              <a:xfrm>
                <a:off x="7447852" y="3830730"/>
                <a:ext cx="49394" cy="14039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299" extrusionOk="0">
                    <a:moveTo>
                      <a:pt x="200" y="0"/>
                    </a:moveTo>
                    <a:cubicBezTo>
                      <a:pt x="114" y="0"/>
                      <a:pt x="1" y="256"/>
                      <a:pt x="86" y="256"/>
                    </a:cubicBezTo>
                    <a:cubicBezTo>
                      <a:pt x="214" y="284"/>
                      <a:pt x="342" y="298"/>
                      <a:pt x="469" y="298"/>
                    </a:cubicBezTo>
                    <a:cubicBezTo>
                      <a:pt x="597" y="298"/>
                      <a:pt x="725" y="284"/>
                      <a:pt x="853" y="256"/>
                    </a:cubicBezTo>
                    <a:cubicBezTo>
                      <a:pt x="910" y="256"/>
                      <a:pt x="1052" y="29"/>
                      <a:pt x="995" y="29"/>
                    </a:cubicBezTo>
                    <a:cubicBezTo>
                      <a:pt x="626" y="29"/>
                      <a:pt x="484" y="29"/>
                      <a:pt x="2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" name="Google Shape;469;p16"/>
              <p:cNvSpPr/>
              <p:nvPr/>
            </p:nvSpPr>
            <p:spPr>
              <a:xfrm>
                <a:off x="7513211" y="3828053"/>
                <a:ext cx="102732" cy="16058"/>
              </a:xfrm>
              <a:custGeom>
                <a:avLst/>
                <a:gdLst/>
                <a:ahLst/>
                <a:cxnLst/>
                <a:rect l="l" t="t" r="r" b="b"/>
                <a:pathLst>
                  <a:path w="2188" h="342" extrusionOk="0">
                    <a:moveTo>
                      <a:pt x="483" y="0"/>
                    </a:moveTo>
                    <a:lnTo>
                      <a:pt x="86" y="284"/>
                    </a:lnTo>
                    <a:cubicBezTo>
                      <a:pt x="86" y="284"/>
                      <a:pt x="0" y="341"/>
                      <a:pt x="284" y="341"/>
                    </a:cubicBezTo>
                    <a:lnTo>
                      <a:pt x="1761" y="341"/>
                    </a:lnTo>
                    <a:cubicBezTo>
                      <a:pt x="1761" y="341"/>
                      <a:pt x="2187" y="0"/>
                      <a:pt x="20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" name="Google Shape;470;p16"/>
              <p:cNvSpPr/>
              <p:nvPr/>
            </p:nvSpPr>
            <p:spPr>
              <a:xfrm>
                <a:off x="7627872" y="3829368"/>
                <a:ext cx="98741" cy="12349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263" extrusionOk="0">
                    <a:moveTo>
                      <a:pt x="143" y="1"/>
                    </a:moveTo>
                    <a:cubicBezTo>
                      <a:pt x="143" y="1"/>
                      <a:pt x="1" y="228"/>
                      <a:pt x="1" y="256"/>
                    </a:cubicBezTo>
                    <a:cubicBezTo>
                      <a:pt x="5" y="260"/>
                      <a:pt x="48" y="262"/>
                      <a:pt x="120" y="262"/>
                    </a:cubicBezTo>
                    <a:cubicBezTo>
                      <a:pt x="549" y="262"/>
                      <a:pt x="1989" y="200"/>
                      <a:pt x="1989" y="200"/>
                    </a:cubicBezTo>
                    <a:cubicBezTo>
                      <a:pt x="1989" y="200"/>
                      <a:pt x="2102" y="86"/>
                      <a:pt x="1364" y="29"/>
                    </a:cubicBezTo>
                    <a:cubicBezTo>
                      <a:pt x="625" y="1"/>
                      <a:pt x="143" y="1"/>
                      <a:pt x="1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" name="Google Shape;471;p16"/>
              <p:cNvSpPr/>
              <p:nvPr/>
            </p:nvSpPr>
            <p:spPr>
              <a:xfrm>
                <a:off x="7242524" y="3770723"/>
                <a:ext cx="89398" cy="20049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427" extrusionOk="0">
                    <a:moveTo>
                      <a:pt x="114" y="0"/>
                    </a:moveTo>
                    <a:lnTo>
                      <a:pt x="0" y="426"/>
                    </a:lnTo>
                    <a:lnTo>
                      <a:pt x="1420" y="426"/>
                    </a:lnTo>
                    <a:cubicBezTo>
                      <a:pt x="1420" y="426"/>
                      <a:pt x="1903" y="85"/>
                      <a:pt x="14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" name="Google Shape;472;p16"/>
              <p:cNvSpPr/>
              <p:nvPr/>
            </p:nvSpPr>
            <p:spPr>
              <a:xfrm>
                <a:off x="7081097" y="3770629"/>
                <a:ext cx="230818" cy="20143"/>
              </a:xfrm>
              <a:custGeom>
                <a:avLst/>
                <a:gdLst/>
                <a:ahLst/>
                <a:cxnLst/>
                <a:rect l="l" t="t" r="r" b="b"/>
                <a:pathLst>
                  <a:path w="4916" h="429" extrusionOk="0">
                    <a:moveTo>
                      <a:pt x="155" y="0"/>
                    </a:moveTo>
                    <a:cubicBezTo>
                      <a:pt x="109" y="0"/>
                      <a:pt x="1" y="37"/>
                      <a:pt x="116" y="428"/>
                    </a:cubicBezTo>
                    <a:lnTo>
                      <a:pt x="3779" y="428"/>
                    </a:lnTo>
                    <a:cubicBezTo>
                      <a:pt x="4120" y="201"/>
                      <a:pt x="4518" y="59"/>
                      <a:pt x="4915" y="2"/>
                    </a:cubicBezTo>
                    <a:lnTo>
                      <a:pt x="173" y="2"/>
                    </a:lnTo>
                    <a:cubicBezTo>
                      <a:pt x="173" y="2"/>
                      <a:pt x="165" y="0"/>
                      <a:pt x="1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" name="Google Shape;473;p16"/>
              <p:cNvSpPr/>
              <p:nvPr/>
            </p:nvSpPr>
            <p:spPr>
              <a:xfrm>
                <a:off x="7121196" y="3841388"/>
                <a:ext cx="954732" cy="41882"/>
              </a:xfrm>
              <a:custGeom>
                <a:avLst/>
                <a:gdLst/>
                <a:ahLst/>
                <a:cxnLst/>
                <a:rect l="l" t="t" r="r" b="b"/>
                <a:pathLst>
                  <a:path w="20334" h="892" extrusionOk="0">
                    <a:moveTo>
                      <a:pt x="20334" y="0"/>
                    </a:moveTo>
                    <a:cubicBezTo>
                      <a:pt x="20333" y="0"/>
                      <a:pt x="16102" y="142"/>
                      <a:pt x="15137" y="341"/>
                    </a:cubicBezTo>
                    <a:cubicBezTo>
                      <a:pt x="13497" y="664"/>
                      <a:pt x="11475" y="757"/>
                      <a:pt x="9583" y="757"/>
                    </a:cubicBezTo>
                    <a:cubicBezTo>
                      <a:pt x="7479" y="757"/>
                      <a:pt x="5535" y="642"/>
                      <a:pt x="4459" y="597"/>
                    </a:cubicBezTo>
                    <a:cubicBezTo>
                      <a:pt x="3698" y="608"/>
                      <a:pt x="3063" y="613"/>
                      <a:pt x="2534" y="613"/>
                    </a:cubicBezTo>
                    <a:cubicBezTo>
                      <a:pt x="419" y="613"/>
                      <a:pt x="0" y="540"/>
                      <a:pt x="0" y="540"/>
                    </a:cubicBezTo>
                    <a:lnTo>
                      <a:pt x="0" y="540"/>
                    </a:lnTo>
                    <a:cubicBezTo>
                      <a:pt x="679" y="686"/>
                      <a:pt x="1239" y="714"/>
                      <a:pt x="1862" y="714"/>
                    </a:cubicBezTo>
                    <a:cubicBezTo>
                      <a:pt x="2246" y="714"/>
                      <a:pt x="2653" y="704"/>
                      <a:pt x="3126" y="704"/>
                    </a:cubicBezTo>
                    <a:cubicBezTo>
                      <a:pt x="3525" y="704"/>
                      <a:pt x="3970" y="711"/>
                      <a:pt x="4487" y="739"/>
                    </a:cubicBezTo>
                    <a:cubicBezTo>
                      <a:pt x="6565" y="849"/>
                      <a:pt x="8230" y="892"/>
                      <a:pt x="9572" y="892"/>
                    </a:cubicBezTo>
                    <a:cubicBezTo>
                      <a:pt x="13051" y="892"/>
                      <a:pt x="14355" y="606"/>
                      <a:pt x="15052" y="483"/>
                    </a:cubicBezTo>
                    <a:cubicBezTo>
                      <a:pt x="15989" y="284"/>
                      <a:pt x="20333" y="0"/>
                      <a:pt x="203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74" name="Google Shape;474;p16"/>
          <p:cNvSpPr/>
          <p:nvPr/>
        </p:nvSpPr>
        <p:spPr>
          <a:xfrm>
            <a:off x="2590833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5" name="Google Shape;475;p16"/>
          <p:cNvSpPr/>
          <p:nvPr/>
        </p:nvSpPr>
        <p:spPr>
          <a:xfrm flipH="1">
            <a:off x="9701847" y="1401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6" name="Google Shape;476;p16"/>
          <p:cNvGrpSpPr/>
          <p:nvPr/>
        </p:nvGrpSpPr>
        <p:grpSpPr>
          <a:xfrm>
            <a:off x="-785251" y="292124"/>
            <a:ext cx="9416092" cy="1336688"/>
            <a:chOff x="1068461" y="156718"/>
            <a:chExt cx="7062069" cy="1002516"/>
          </a:xfrm>
        </p:grpSpPr>
        <p:sp>
          <p:nvSpPr>
            <p:cNvPr id="477" name="Google Shape;477;p16"/>
            <p:cNvSpPr/>
            <p:nvPr/>
          </p:nvSpPr>
          <p:spPr>
            <a:xfrm>
              <a:off x="5321724" y="1567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9" name="Google Shape;479;p16"/>
          <p:cNvSpPr/>
          <p:nvPr/>
        </p:nvSpPr>
        <p:spPr>
          <a:xfrm flipH="1">
            <a:off x="-176" y="5842267"/>
            <a:ext cx="12319177" cy="1320619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0" name="Google Shape;480;p16"/>
          <p:cNvSpPr/>
          <p:nvPr/>
        </p:nvSpPr>
        <p:spPr>
          <a:xfrm flipH="1">
            <a:off x="-3473514" y="5232267"/>
            <a:ext cx="7315281" cy="2470323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81" name="Google Shape;481;p16"/>
          <p:cNvGrpSpPr/>
          <p:nvPr/>
        </p:nvGrpSpPr>
        <p:grpSpPr>
          <a:xfrm rot="-378412">
            <a:off x="-291335" y="1679562"/>
            <a:ext cx="3592131" cy="5539745"/>
            <a:chOff x="-138878" y="1089036"/>
            <a:chExt cx="2326695" cy="3588512"/>
          </a:xfrm>
        </p:grpSpPr>
        <p:grpSp>
          <p:nvGrpSpPr>
            <p:cNvPr id="482" name="Google Shape;482;p16"/>
            <p:cNvGrpSpPr/>
            <p:nvPr/>
          </p:nvGrpSpPr>
          <p:grpSpPr>
            <a:xfrm rot="-536374">
              <a:off x="104887" y="1212004"/>
              <a:ext cx="1839165" cy="3281175"/>
              <a:chOff x="3734270" y="74249"/>
              <a:chExt cx="3046829" cy="5435717"/>
            </a:xfrm>
          </p:grpSpPr>
          <p:grpSp>
            <p:nvGrpSpPr>
              <p:cNvPr id="483" name="Google Shape;483;p16"/>
              <p:cNvGrpSpPr/>
              <p:nvPr/>
            </p:nvGrpSpPr>
            <p:grpSpPr>
              <a:xfrm rot="312499">
                <a:off x="4269747" y="179454"/>
                <a:ext cx="2417210" cy="2184088"/>
                <a:chOff x="3949525" y="-38550"/>
                <a:chExt cx="2695666" cy="2435690"/>
              </a:xfrm>
            </p:grpSpPr>
            <p:sp>
              <p:nvSpPr>
                <p:cNvPr id="484" name="Google Shape;484;p16"/>
                <p:cNvSpPr/>
                <p:nvPr/>
              </p:nvSpPr>
              <p:spPr>
                <a:xfrm flipH="1">
                  <a:off x="5395256" y="293336"/>
                  <a:ext cx="998480" cy="850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5" name="Google Shape;485;p16"/>
                <p:cNvSpPr/>
                <p:nvPr/>
              </p:nvSpPr>
              <p:spPr>
                <a:xfrm flipH="1">
                  <a:off x="5395254" y="1046449"/>
                  <a:ext cx="1249937" cy="45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6" name="Google Shape;486;p16"/>
                <p:cNvSpPr/>
                <p:nvPr/>
              </p:nvSpPr>
              <p:spPr>
                <a:xfrm flipH="1">
                  <a:off x="3949525" y="963360"/>
                  <a:ext cx="1414474" cy="409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7" name="Google Shape;487;p16"/>
                <p:cNvSpPr/>
                <p:nvPr/>
              </p:nvSpPr>
              <p:spPr>
                <a:xfrm flipH="1">
                  <a:off x="4567262" y="-38550"/>
                  <a:ext cx="867944" cy="1195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8" name="Google Shape;488;p16"/>
                <p:cNvSpPr/>
                <p:nvPr/>
              </p:nvSpPr>
              <p:spPr>
                <a:xfrm flipH="1">
                  <a:off x="5374388" y="1159006"/>
                  <a:ext cx="769925" cy="1238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9" name="Google Shape;489;p16"/>
                <p:cNvSpPr/>
                <p:nvPr/>
              </p:nvSpPr>
              <p:spPr>
                <a:xfrm flipH="1">
                  <a:off x="5374384" y="1034646"/>
                  <a:ext cx="1270807" cy="469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0" name="Google Shape;490;p16"/>
                <p:cNvSpPr/>
                <p:nvPr/>
              </p:nvSpPr>
              <p:spPr>
                <a:xfrm flipH="1">
                  <a:off x="5374386" y="293805"/>
                  <a:ext cx="1019350" cy="865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1" name="Google Shape;491;p16"/>
                <p:cNvSpPr/>
                <p:nvPr/>
              </p:nvSpPr>
              <p:spPr>
                <a:xfrm flipH="1">
                  <a:off x="4567261" y="-37925"/>
                  <a:ext cx="983472" cy="1155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492" name="Google Shape;492;p16"/>
              <p:cNvSpPr/>
              <p:nvPr/>
            </p:nvSpPr>
            <p:spPr>
              <a:xfrm rot="822121" flipH="1">
                <a:off x="4231896" y="1184641"/>
                <a:ext cx="773829" cy="4294784"/>
              </a:xfrm>
              <a:custGeom>
                <a:avLst/>
                <a:gdLst/>
                <a:ahLst/>
                <a:cxnLst/>
                <a:rect l="l" t="t" r="r" b="b"/>
                <a:pathLst>
                  <a:path w="9900" h="35405" extrusionOk="0">
                    <a:moveTo>
                      <a:pt x="0" y="0"/>
                    </a:moveTo>
                    <a:cubicBezTo>
                      <a:pt x="0" y="1"/>
                      <a:pt x="2164" y="9265"/>
                      <a:pt x="2481" y="13785"/>
                    </a:cubicBezTo>
                    <a:cubicBezTo>
                      <a:pt x="2799" y="18304"/>
                      <a:pt x="3484" y="35405"/>
                      <a:pt x="3484" y="35405"/>
                    </a:cubicBezTo>
                    <a:cubicBezTo>
                      <a:pt x="4688" y="34884"/>
                      <a:pt x="5560" y="34276"/>
                      <a:pt x="6802" y="34276"/>
                    </a:cubicBezTo>
                    <a:cubicBezTo>
                      <a:pt x="6834" y="34276"/>
                      <a:pt x="6867" y="34276"/>
                      <a:pt x="6901" y="34277"/>
                    </a:cubicBezTo>
                    <a:cubicBezTo>
                      <a:pt x="7469" y="34284"/>
                      <a:pt x="7935" y="35302"/>
                      <a:pt x="8361" y="35302"/>
                    </a:cubicBezTo>
                    <a:cubicBezTo>
                      <a:pt x="8424" y="35302"/>
                      <a:pt x="8485" y="35280"/>
                      <a:pt x="8546" y="35229"/>
                    </a:cubicBezTo>
                    <a:cubicBezTo>
                      <a:pt x="9014" y="34837"/>
                      <a:pt x="9900" y="34419"/>
                      <a:pt x="9900" y="34419"/>
                    </a:cubicBezTo>
                    <a:cubicBezTo>
                      <a:pt x="9064" y="17269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93" name="Google Shape;493;p16"/>
            <p:cNvSpPr/>
            <p:nvPr/>
          </p:nvSpPr>
          <p:spPr>
            <a:xfrm>
              <a:off x="189111" y="4292798"/>
              <a:ext cx="648400" cy="384750"/>
            </a:xfrm>
            <a:custGeom>
              <a:avLst/>
              <a:gdLst/>
              <a:ahLst/>
              <a:cxnLst/>
              <a:rect l="l" t="t" r="r" b="b"/>
              <a:pathLst>
                <a:path w="25936" h="15390" extrusionOk="0">
                  <a:moveTo>
                    <a:pt x="5009" y="119"/>
                  </a:moveTo>
                  <a:cubicBezTo>
                    <a:pt x="7295" y="-357"/>
                    <a:pt x="11423" y="2596"/>
                    <a:pt x="13772" y="3167"/>
                  </a:cubicBezTo>
                  <a:cubicBezTo>
                    <a:pt x="16122" y="3739"/>
                    <a:pt x="17455" y="3612"/>
                    <a:pt x="19106" y="3548"/>
                  </a:cubicBezTo>
                  <a:cubicBezTo>
                    <a:pt x="20757" y="3485"/>
                    <a:pt x="22599" y="2183"/>
                    <a:pt x="23678" y="2786"/>
                  </a:cubicBezTo>
                  <a:cubicBezTo>
                    <a:pt x="24758" y="3389"/>
                    <a:pt x="26663" y="5168"/>
                    <a:pt x="25583" y="7168"/>
                  </a:cubicBezTo>
                  <a:cubicBezTo>
                    <a:pt x="24504" y="9168"/>
                    <a:pt x="20852" y="13677"/>
                    <a:pt x="17201" y="14788"/>
                  </a:cubicBezTo>
                  <a:cubicBezTo>
                    <a:pt x="13550" y="15899"/>
                    <a:pt x="6534" y="15296"/>
                    <a:pt x="3676" y="13835"/>
                  </a:cubicBezTo>
                  <a:cubicBezTo>
                    <a:pt x="819" y="12375"/>
                    <a:pt x="-166" y="8311"/>
                    <a:pt x="56" y="6025"/>
                  </a:cubicBezTo>
                  <a:cubicBezTo>
                    <a:pt x="278" y="3739"/>
                    <a:pt x="2723" y="595"/>
                    <a:pt x="5009" y="1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  <p:sp>
        <p:nvSpPr>
          <p:cNvPr id="494" name="Google Shape;494;p16"/>
          <p:cNvSpPr txBox="1">
            <a:spLocks noGrp="1"/>
          </p:cNvSpPr>
          <p:nvPr>
            <p:ph type="subTitle" idx="1"/>
          </p:nvPr>
        </p:nvSpPr>
        <p:spPr>
          <a:xfrm>
            <a:off x="262856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95" name="Google Shape;495;p16"/>
          <p:cNvSpPr txBox="1">
            <a:spLocks noGrp="1"/>
          </p:cNvSpPr>
          <p:nvPr>
            <p:ph type="title"/>
          </p:nvPr>
        </p:nvSpPr>
        <p:spPr>
          <a:xfrm>
            <a:off x="262856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96" name="Google Shape;496;p16"/>
          <p:cNvSpPr txBox="1">
            <a:spLocks noGrp="1"/>
          </p:cNvSpPr>
          <p:nvPr>
            <p:ph type="title" idx="2" hasCustomPrompt="1"/>
          </p:nvPr>
        </p:nvSpPr>
        <p:spPr>
          <a:xfrm>
            <a:off x="2577933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62532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8"/>
          <p:cNvSpPr txBox="1">
            <a:spLocks noGrp="1"/>
          </p:cNvSpPr>
          <p:nvPr>
            <p:ph type="title"/>
          </p:nvPr>
        </p:nvSpPr>
        <p:spPr>
          <a:xfrm>
            <a:off x="950967" y="491767"/>
            <a:ext cx="1026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11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18"/>
          <p:cNvSpPr/>
          <p:nvPr/>
        </p:nvSpPr>
        <p:spPr>
          <a:xfrm flipH="1">
            <a:off x="9917747" y="1642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" name="Google Shape;537;p18"/>
          <p:cNvSpPr/>
          <p:nvPr/>
        </p:nvSpPr>
        <p:spPr>
          <a:xfrm>
            <a:off x="-645552" y="1092220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8" name="Google Shape;538;p18"/>
          <p:cNvGrpSpPr/>
          <p:nvPr/>
        </p:nvGrpSpPr>
        <p:grpSpPr>
          <a:xfrm rot="1325081">
            <a:off x="1381940" y="548176"/>
            <a:ext cx="972537" cy="515408"/>
            <a:chOff x="2468025" y="734125"/>
            <a:chExt cx="980825" cy="519800"/>
          </a:xfrm>
        </p:grpSpPr>
        <p:sp>
          <p:nvSpPr>
            <p:cNvPr id="539" name="Google Shape;539;p1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1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70106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" name="Google Shape;543;p19"/>
          <p:cNvGrpSpPr/>
          <p:nvPr/>
        </p:nvGrpSpPr>
        <p:grpSpPr>
          <a:xfrm>
            <a:off x="-134" y="3873767"/>
            <a:ext cx="12192267" cy="2984165"/>
            <a:chOff x="-100" y="2905325"/>
            <a:chExt cx="9144200" cy="2238124"/>
          </a:xfrm>
        </p:grpSpPr>
        <p:sp>
          <p:nvSpPr>
            <p:cNvPr id="544" name="Google Shape;544;p19"/>
            <p:cNvSpPr/>
            <p:nvPr/>
          </p:nvSpPr>
          <p:spPr>
            <a:xfrm flipH="1">
              <a:off x="-80" y="2905325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19"/>
            <p:cNvSpPr/>
            <p:nvPr/>
          </p:nvSpPr>
          <p:spPr>
            <a:xfrm>
              <a:off x="-100" y="3067048"/>
              <a:ext cx="9144095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46" name="Google Shape;546;p19"/>
          <p:cNvSpPr txBox="1">
            <a:spLocks noGrp="1"/>
          </p:cNvSpPr>
          <p:nvPr>
            <p:ph type="title"/>
          </p:nvPr>
        </p:nvSpPr>
        <p:spPr>
          <a:xfrm>
            <a:off x="950967" y="491767"/>
            <a:ext cx="1026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11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19"/>
          <p:cNvSpPr/>
          <p:nvPr/>
        </p:nvSpPr>
        <p:spPr>
          <a:xfrm flipH="1">
            <a:off x="9917747" y="1642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8" name="Google Shape;548;p19"/>
          <p:cNvSpPr/>
          <p:nvPr/>
        </p:nvSpPr>
        <p:spPr>
          <a:xfrm>
            <a:off x="-645552" y="1092220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9" name="Google Shape;549;p19"/>
          <p:cNvGrpSpPr/>
          <p:nvPr/>
        </p:nvGrpSpPr>
        <p:grpSpPr>
          <a:xfrm rot="1325081">
            <a:off x="1381940" y="548176"/>
            <a:ext cx="972537" cy="515408"/>
            <a:chOff x="2468025" y="734125"/>
            <a:chExt cx="980825" cy="519800"/>
          </a:xfrm>
        </p:grpSpPr>
        <p:sp>
          <p:nvSpPr>
            <p:cNvPr id="550" name="Google Shape;550;p1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4161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" name="Google Shape;554;p20"/>
          <p:cNvGrpSpPr/>
          <p:nvPr/>
        </p:nvGrpSpPr>
        <p:grpSpPr>
          <a:xfrm>
            <a:off x="-3473515" y="719245"/>
            <a:ext cx="20462104" cy="6678544"/>
            <a:chOff x="-2605136" y="539434"/>
            <a:chExt cx="15346578" cy="5008908"/>
          </a:xfrm>
        </p:grpSpPr>
        <p:sp>
          <p:nvSpPr>
            <p:cNvPr id="555" name="Google Shape;555;p20"/>
            <p:cNvSpPr/>
            <p:nvPr/>
          </p:nvSpPr>
          <p:spPr>
            <a:xfrm flipH="1">
              <a:off x="-80" y="4153100"/>
              <a:ext cx="9144180" cy="990464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0"/>
            <p:cNvSpPr/>
            <p:nvPr/>
          </p:nvSpPr>
          <p:spPr>
            <a:xfrm flipH="1">
              <a:off x="-2605136" y="3695600"/>
              <a:ext cx="5486461" cy="1852742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7" name="Google Shape;557;p20"/>
            <p:cNvGrpSpPr/>
            <p:nvPr/>
          </p:nvGrpSpPr>
          <p:grpSpPr>
            <a:xfrm rot="876897">
              <a:off x="-592173" y="817633"/>
              <a:ext cx="2748820" cy="4239217"/>
              <a:chOff x="-138878" y="1089036"/>
              <a:chExt cx="2326695" cy="3588512"/>
            </a:xfrm>
          </p:grpSpPr>
          <p:grpSp>
            <p:nvGrpSpPr>
              <p:cNvPr id="558" name="Google Shape;558;p20"/>
              <p:cNvGrpSpPr/>
              <p:nvPr/>
            </p:nvGrpSpPr>
            <p:grpSpPr>
              <a:xfrm rot="-536374">
                <a:off x="104887" y="1212004"/>
                <a:ext cx="1839165" cy="3281175"/>
                <a:chOff x="3734270" y="74249"/>
                <a:chExt cx="3046829" cy="5435717"/>
              </a:xfrm>
            </p:grpSpPr>
            <p:grpSp>
              <p:nvGrpSpPr>
                <p:cNvPr id="559" name="Google Shape;559;p20"/>
                <p:cNvGrpSpPr/>
                <p:nvPr/>
              </p:nvGrpSpPr>
              <p:grpSpPr>
                <a:xfrm rot="312499">
                  <a:off x="4269747" y="179454"/>
                  <a:ext cx="2417210" cy="2184088"/>
                  <a:chOff x="3949525" y="-38550"/>
                  <a:chExt cx="2695666" cy="2435690"/>
                </a:xfrm>
              </p:grpSpPr>
              <p:sp>
                <p:nvSpPr>
                  <p:cNvPr id="560" name="Google Shape;560;p20"/>
                  <p:cNvSpPr/>
                  <p:nvPr/>
                </p:nvSpPr>
                <p:spPr>
                  <a:xfrm flipH="1">
                    <a:off x="5395256" y="293336"/>
                    <a:ext cx="998480" cy="850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74" h="10876" extrusionOk="0">
                        <a:moveTo>
                          <a:pt x="271" y="1"/>
                        </a:moveTo>
                        <a:cubicBezTo>
                          <a:pt x="96" y="1"/>
                          <a:pt x="0" y="7"/>
                          <a:pt x="0" y="7"/>
                        </a:cubicBezTo>
                        <a:lnTo>
                          <a:pt x="3567" y="4576"/>
                        </a:lnTo>
                        <a:lnTo>
                          <a:pt x="7878" y="5361"/>
                        </a:lnTo>
                        <a:lnTo>
                          <a:pt x="5129" y="6673"/>
                        </a:lnTo>
                        <a:lnTo>
                          <a:pt x="5129" y="6673"/>
                        </a:lnTo>
                        <a:lnTo>
                          <a:pt x="9315" y="6331"/>
                        </a:lnTo>
                        <a:lnTo>
                          <a:pt x="7427" y="7935"/>
                        </a:lnTo>
                        <a:cubicBezTo>
                          <a:pt x="9532" y="8745"/>
                          <a:pt x="12773" y="10875"/>
                          <a:pt x="12773" y="10875"/>
                        </a:cubicBezTo>
                        <a:cubicBezTo>
                          <a:pt x="10614" y="499"/>
                          <a:pt x="1921" y="1"/>
                          <a:pt x="271" y="1"/>
                        </a:cubicBez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1" name="Google Shape;561;p20"/>
                  <p:cNvSpPr/>
                  <p:nvPr/>
                </p:nvSpPr>
                <p:spPr>
                  <a:xfrm flipH="1">
                    <a:off x="5395254" y="1046449"/>
                    <a:ext cx="1249937" cy="4574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91" h="5852" extrusionOk="0">
                        <a:moveTo>
                          <a:pt x="10295" y="0"/>
                        </a:moveTo>
                        <a:cubicBezTo>
                          <a:pt x="3432" y="0"/>
                          <a:pt x="1" y="5852"/>
                          <a:pt x="1" y="5852"/>
                        </a:cubicBezTo>
                        <a:lnTo>
                          <a:pt x="5715" y="5426"/>
                        </a:lnTo>
                        <a:lnTo>
                          <a:pt x="8773" y="2251"/>
                        </a:lnTo>
                        <a:lnTo>
                          <a:pt x="8296" y="5309"/>
                        </a:lnTo>
                        <a:lnTo>
                          <a:pt x="10351" y="1591"/>
                        </a:lnTo>
                        <a:lnTo>
                          <a:pt x="10610" y="4081"/>
                        </a:lnTo>
                        <a:cubicBezTo>
                          <a:pt x="12440" y="2769"/>
                          <a:pt x="15990" y="1240"/>
                          <a:pt x="15990" y="1240"/>
                        </a:cubicBezTo>
                        <a:cubicBezTo>
                          <a:pt x="13884" y="355"/>
                          <a:pt x="11985" y="0"/>
                          <a:pt x="10295" y="0"/>
                        </a:cubicBez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2" name="Google Shape;562;p20"/>
                  <p:cNvSpPr/>
                  <p:nvPr/>
                </p:nvSpPr>
                <p:spPr>
                  <a:xfrm flipH="1">
                    <a:off x="3949525" y="963360"/>
                    <a:ext cx="1414474" cy="4098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96" h="5244" extrusionOk="0">
                        <a:moveTo>
                          <a:pt x="7764" y="0"/>
                        </a:moveTo>
                        <a:cubicBezTo>
                          <a:pt x="5399" y="0"/>
                          <a:pt x="2762" y="656"/>
                          <a:pt x="0" y="2479"/>
                        </a:cubicBezTo>
                        <a:cubicBezTo>
                          <a:pt x="0" y="2479"/>
                          <a:pt x="4169" y="3398"/>
                          <a:pt x="6475" y="4408"/>
                        </a:cubicBezTo>
                        <a:lnTo>
                          <a:pt x="5999" y="1819"/>
                        </a:lnTo>
                        <a:lnTo>
                          <a:pt x="9265" y="5244"/>
                        </a:lnTo>
                        <a:lnTo>
                          <a:pt x="7862" y="2211"/>
                        </a:lnTo>
                        <a:lnTo>
                          <a:pt x="11997" y="4901"/>
                        </a:lnTo>
                        <a:lnTo>
                          <a:pt x="18095" y="4300"/>
                        </a:lnTo>
                        <a:cubicBezTo>
                          <a:pt x="18095" y="4300"/>
                          <a:pt x="13822" y="0"/>
                          <a:pt x="7764" y="0"/>
                        </a:cubicBez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3" name="Google Shape;563;p20"/>
                  <p:cNvSpPr/>
                  <p:nvPr/>
                </p:nvSpPr>
                <p:spPr>
                  <a:xfrm flipH="1">
                    <a:off x="4567262" y="-38550"/>
                    <a:ext cx="867944" cy="11956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04" h="15297" extrusionOk="0">
                        <a:moveTo>
                          <a:pt x="11103" y="0"/>
                        </a:moveTo>
                        <a:cubicBezTo>
                          <a:pt x="11103" y="1"/>
                          <a:pt x="1" y="3392"/>
                          <a:pt x="911" y="15297"/>
                        </a:cubicBezTo>
                        <a:cubicBezTo>
                          <a:pt x="911" y="15297"/>
                          <a:pt x="3685" y="12022"/>
                          <a:pt x="5657" y="10443"/>
                        </a:cubicBezTo>
                        <a:lnTo>
                          <a:pt x="3192" y="9616"/>
                        </a:lnTo>
                        <a:lnTo>
                          <a:pt x="7703" y="8354"/>
                        </a:lnTo>
                        <a:lnTo>
                          <a:pt x="4420" y="8146"/>
                        </a:lnTo>
                        <a:lnTo>
                          <a:pt x="8714" y="5748"/>
                        </a:lnTo>
                        <a:lnTo>
                          <a:pt x="11103" y="0"/>
                        </a:ln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4" name="Google Shape;564;p20"/>
                  <p:cNvSpPr/>
                  <p:nvPr/>
                </p:nvSpPr>
                <p:spPr>
                  <a:xfrm flipH="1">
                    <a:off x="5374388" y="1159006"/>
                    <a:ext cx="769925" cy="1238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0" h="15840" extrusionOk="0">
                        <a:moveTo>
                          <a:pt x="9850" y="1"/>
                        </a:moveTo>
                        <a:lnTo>
                          <a:pt x="9850" y="1"/>
                        </a:lnTo>
                        <a:cubicBezTo>
                          <a:pt x="0" y="6074"/>
                          <a:pt x="4035" y="15840"/>
                          <a:pt x="4035" y="15840"/>
                        </a:cubicBezTo>
                        <a:lnTo>
                          <a:pt x="7085" y="10911"/>
                        </a:lnTo>
                        <a:lnTo>
                          <a:pt x="6374" y="6517"/>
                        </a:lnTo>
                        <a:lnTo>
                          <a:pt x="8505" y="8722"/>
                        </a:lnTo>
                        <a:lnTo>
                          <a:pt x="6784" y="4821"/>
                        </a:lnTo>
                        <a:lnTo>
                          <a:pt x="8906" y="6107"/>
                        </a:lnTo>
                        <a:cubicBezTo>
                          <a:pt x="8956" y="3819"/>
                          <a:pt x="9850" y="1"/>
                          <a:pt x="9850" y="1"/>
                        </a:cubicBez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5" name="Google Shape;565;p20"/>
                  <p:cNvSpPr/>
                  <p:nvPr/>
                </p:nvSpPr>
                <p:spPr>
                  <a:xfrm flipH="1">
                    <a:off x="5374384" y="1034646"/>
                    <a:ext cx="1270807" cy="4692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58" h="6003" extrusionOk="0">
                        <a:moveTo>
                          <a:pt x="10097" y="1"/>
                        </a:moveTo>
                        <a:cubicBezTo>
                          <a:pt x="3453" y="1"/>
                          <a:pt x="1" y="6003"/>
                          <a:pt x="1" y="6003"/>
                        </a:cubicBezTo>
                        <a:cubicBezTo>
                          <a:pt x="5302" y="1956"/>
                          <a:pt x="9815" y="1079"/>
                          <a:pt x="12731" y="1079"/>
                        </a:cubicBezTo>
                        <a:cubicBezTo>
                          <a:pt x="14962" y="1079"/>
                          <a:pt x="16258" y="1592"/>
                          <a:pt x="16258" y="1592"/>
                        </a:cubicBezTo>
                        <a:cubicBezTo>
                          <a:pt x="13969" y="449"/>
                          <a:pt x="11914" y="1"/>
                          <a:pt x="10097" y="1"/>
                        </a:cubicBezTo>
                        <a:close/>
                      </a:path>
                    </a:pathLst>
                  </a:custGeom>
                  <a:solidFill>
                    <a:srgbClr val="78A3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6" name="Google Shape;566;p20"/>
                  <p:cNvSpPr/>
                  <p:nvPr/>
                </p:nvSpPr>
                <p:spPr>
                  <a:xfrm flipH="1">
                    <a:off x="5374386" y="293805"/>
                    <a:ext cx="1019350" cy="8652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41" h="11070" extrusionOk="0">
                        <a:moveTo>
                          <a:pt x="91" y="0"/>
                        </a:moveTo>
                        <a:cubicBezTo>
                          <a:pt x="61" y="0"/>
                          <a:pt x="31" y="0"/>
                          <a:pt x="0" y="1"/>
                        </a:cubicBezTo>
                        <a:cubicBezTo>
                          <a:pt x="0" y="1"/>
                          <a:pt x="10050" y="3250"/>
                          <a:pt x="13041" y="11070"/>
                        </a:cubicBezTo>
                        <a:cubicBezTo>
                          <a:pt x="13041" y="11070"/>
                          <a:pt x="11636" y="0"/>
                          <a:pt x="91" y="0"/>
                        </a:cubicBezTo>
                        <a:close/>
                      </a:path>
                    </a:pathLst>
                  </a:custGeom>
                  <a:solidFill>
                    <a:srgbClr val="78A3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7" name="Google Shape;567;p20"/>
                  <p:cNvSpPr/>
                  <p:nvPr/>
                </p:nvSpPr>
                <p:spPr>
                  <a:xfrm flipH="1">
                    <a:off x="4567261" y="-37925"/>
                    <a:ext cx="983472" cy="1155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582" h="14788" extrusionOk="0">
                        <a:moveTo>
                          <a:pt x="12581" y="1"/>
                        </a:moveTo>
                        <a:cubicBezTo>
                          <a:pt x="0" y="4094"/>
                          <a:pt x="2431" y="14787"/>
                          <a:pt x="2431" y="14787"/>
                        </a:cubicBezTo>
                        <a:cubicBezTo>
                          <a:pt x="4645" y="5306"/>
                          <a:pt x="12581" y="1"/>
                          <a:pt x="12581" y="1"/>
                        </a:cubicBezTo>
                        <a:close/>
                      </a:path>
                    </a:pathLst>
                  </a:custGeom>
                  <a:solidFill>
                    <a:srgbClr val="78A3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568" name="Google Shape;568;p20"/>
                <p:cNvSpPr/>
                <p:nvPr/>
              </p:nvSpPr>
              <p:spPr>
                <a:xfrm rot="822121" flipH="1">
                  <a:off x="4231896" y="1184641"/>
                  <a:ext cx="773829" cy="4294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569" name="Google Shape;569;p20"/>
              <p:cNvSpPr/>
              <p:nvPr/>
            </p:nvSpPr>
            <p:spPr>
              <a:xfrm>
                <a:off x="189111" y="4292798"/>
                <a:ext cx="648400" cy="384750"/>
              </a:xfrm>
              <a:custGeom>
                <a:avLst/>
                <a:gdLst/>
                <a:ahLst/>
                <a:cxnLst/>
                <a:rect l="l" t="t" r="r" b="b"/>
                <a:pathLst>
                  <a:path w="25936" h="15390" extrusionOk="0">
                    <a:moveTo>
                      <a:pt x="5009" y="119"/>
                    </a:moveTo>
                    <a:cubicBezTo>
                      <a:pt x="7295" y="-357"/>
                      <a:pt x="11423" y="2596"/>
                      <a:pt x="13772" y="3167"/>
                    </a:cubicBezTo>
                    <a:cubicBezTo>
                      <a:pt x="16122" y="3739"/>
                      <a:pt x="17455" y="3612"/>
                      <a:pt x="19106" y="3548"/>
                    </a:cubicBezTo>
                    <a:cubicBezTo>
                      <a:pt x="20757" y="3485"/>
                      <a:pt x="22599" y="2183"/>
                      <a:pt x="23678" y="2786"/>
                    </a:cubicBezTo>
                    <a:cubicBezTo>
                      <a:pt x="24758" y="3389"/>
                      <a:pt x="26663" y="5168"/>
                      <a:pt x="25583" y="7168"/>
                    </a:cubicBezTo>
                    <a:cubicBezTo>
                      <a:pt x="24504" y="9168"/>
                      <a:pt x="20852" y="13677"/>
                      <a:pt x="17201" y="14788"/>
                    </a:cubicBezTo>
                    <a:cubicBezTo>
                      <a:pt x="13550" y="15899"/>
                      <a:pt x="6534" y="15296"/>
                      <a:pt x="3676" y="13835"/>
                    </a:cubicBezTo>
                    <a:cubicBezTo>
                      <a:pt x="819" y="12375"/>
                      <a:pt x="-166" y="8311"/>
                      <a:pt x="56" y="6025"/>
                    </a:cubicBezTo>
                    <a:cubicBezTo>
                      <a:pt x="278" y="3739"/>
                      <a:pt x="2723" y="595"/>
                      <a:pt x="5009" y="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</p:grpSp>
        <p:sp>
          <p:nvSpPr>
            <p:cNvPr id="570" name="Google Shape;570;p20"/>
            <p:cNvSpPr/>
            <p:nvPr/>
          </p:nvSpPr>
          <p:spPr>
            <a:xfrm>
              <a:off x="5213225" y="4413262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1" name="Google Shape;571;p20"/>
          <p:cNvSpPr txBox="1">
            <a:spLocks noGrp="1"/>
          </p:cNvSpPr>
          <p:nvPr>
            <p:ph type="title"/>
          </p:nvPr>
        </p:nvSpPr>
        <p:spPr>
          <a:xfrm>
            <a:off x="950967" y="491767"/>
            <a:ext cx="1026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11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2" name="Google Shape;572;p20"/>
          <p:cNvSpPr/>
          <p:nvPr/>
        </p:nvSpPr>
        <p:spPr>
          <a:xfrm>
            <a:off x="65649" y="1642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20"/>
          <p:cNvSpPr/>
          <p:nvPr/>
        </p:nvSpPr>
        <p:spPr>
          <a:xfrm flipH="1">
            <a:off x="10870247" y="579869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74" name="Google Shape;574;p20"/>
          <p:cNvGrpSpPr/>
          <p:nvPr/>
        </p:nvGrpSpPr>
        <p:grpSpPr>
          <a:xfrm rot="-1325081" flipH="1">
            <a:off x="9927318" y="548176"/>
            <a:ext cx="972537" cy="515408"/>
            <a:chOff x="2468025" y="734125"/>
            <a:chExt cx="980825" cy="519800"/>
          </a:xfrm>
        </p:grpSpPr>
        <p:sp>
          <p:nvSpPr>
            <p:cNvPr id="575" name="Google Shape;575;p20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20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20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21875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sz="1467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4007404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E9F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7333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E9FB"/>
        </a:solidFill>
        <a:effectLst/>
      </p:bgPr>
    </p:bg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Ảnh có chứa khuôn làm bánh quy&#10;&#10;Mô tả được tạo tự động">
            <a:extLst>
              <a:ext uri="{FF2B5EF4-FFF2-40B4-BE49-F238E27FC236}">
                <a16:creationId xmlns:a16="http://schemas.microsoft.com/office/drawing/2014/main" id="{9AB77A15-25A3-EF6C-3458-2420E4A73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76406" y="-239843"/>
            <a:ext cx="15487700" cy="7314888"/>
          </a:xfrm>
          <a:prstGeom prst="rect">
            <a:avLst/>
          </a:prstGeom>
        </p:spPr>
      </p:pic>
      <p:grpSp>
        <p:nvGrpSpPr>
          <p:cNvPr id="857" name="Google Shape;857;p34"/>
          <p:cNvGrpSpPr/>
          <p:nvPr/>
        </p:nvGrpSpPr>
        <p:grpSpPr>
          <a:xfrm rot="154629">
            <a:off x="4294690" y="939254"/>
            <a:ext cx="10358988" cy="7060628"/>
            <a:chOff x="2803042" y="467618"/>
            <a:chExt cx="7942004" cy="5563600"/>
          </a:xfrm>
        </p:grpSpPr>
        <p:sp>
          <p:nvSpPr>
            <p:cNvPr id="858" name="Google Shape;858;p34"/>
            <p:cNvSpPr/>
            <p:nvPr/>
          </p:nvSpPr>
          <p:spPr>
            <a:xfrm rot="21445371">
              <a:off x="2803042" y="1476774"/>
              <a:ext cx="7918642" cy="3767873"/>
            </a:xfrm>
            <a:custGeom>
              <a:avLst/>
              <a:gdLst/>
              <a:ahLst/>
              <a:cxnLst/>
              <a:rect l="l" t="t" r="r" b="b"/>
              <a:pathLst>
                <a:path w="160532" h="70843" extrusionOk="0">
                  <a:moveTo>
                    <a:pt x="133905" y="0"/>
                  </a:moveTo>
                  <a:cubicBezTo>
                    <a:pt x="127481" y="0"/>
                    <a:pt x="120943" y="2792"/>
                    <a:pt x="112079" y="10568"/>
                  </a:cubicBezTo>
                  <a:cubicBezTo>
                    <a:pt x="109523" y="12809"/>
                    <a:pt x="106946" y="13588"/>
                    <a:pt x="104298" y="13588"/>
                  </a:cubicBezTo>
                  <a:cubicBezTo>
                    <a:pt x="98247" y="13588"/>
                    <a:pt x="91829" y="9518"/>
                    <a:pt x="84475" y="9518"/>
                  </a:cubicBezTo>
                  <a:cubicBezTo>
                    <a:pt x="82989" y="9518"/>
                    <a:pt x="81466" y="9684"/>
                    <a:pt x="79899" y="10084"/>
                  </a:cubicBezTo>
                  <a:cubicBezTo>
                    <a:pt x="68529" y="12991"/>
                    <a:pt x="56959" y="18204"/>
                    <a:pt x="56959" y="18204"/>
                  </a:cubicBezTo>
                  <a:cubicBezTo>
                    <a:pt x="82221" y="19148"/>
                    <a:pt x="103031" y="21520"/>
                    <a:pt x="92246" y="30977"/>
                  </a:cubicBezTo>
                  <a:cubicBezTo>
                    <a:pt x="86223" y="36257"/>
                    <a:pt x="105679" y="37518"/>
                    <a:pt x="119280" y="39440"/>
                  </a:cubicBezTo>
                  <a:cubicBezTo>
                    <a:pt x="131602" y="41178"/>
                    <a:pt x="130708" y="49456"/>
                    <a:pt x="123415" y="52197"/>
                  </a:cubicBezTo>
                  <a:cubicBezTo>
                    <a:pt x="90617" y="64527"/>
                    <a:pt x="1" y="70801"/>
                    <a:pt x="1" y="70801"/>
                  </a:cubicBezTo>
                  <a:lnTo>
                    <a:pt x="160532" y="70843"/>
                  </a:lnTo>
                  <a:lnTo>
                    <a:pt x="159379" y="7895"/>
                  </a:lnTo>
                  <a:cubicBezTo>
                    <a:pt x="148713" y="3787"/>
                    <a:pt x="141387" y="0"/>
                    <a:pt x="133905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9121382" y="1356894"/>
              <a:ext cx="475616" cy="2310056"/>
            </a:xfrm>
            <a:custGeom>
              <a:avLst/>
              <a:gdLst/>
              <a:ahLst/>
              <a:cxnLst/>
              <a:rect l="l" t="t" r="r" b="b"/>
              <a:pathLst>
                <a:path w="9642" h="46831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9"/>
                    <a:pt x="1680" y="12298"/>
                    <a:pt x="1530" y="18204"/>
                  </a:cubicBezTo>
                  <a:cubicBezTo>
                    <a:pt x="1379" y="24102"/>
                    <a:pt x="159" y="46365"/>
                    <a:pt x="159" y="46365"/>
                  </a:cubicBezTo>
                  <a:cubicBezTo>
                    <a:pt x="1643" y="45885"/>
                    <a:pt x="2768" y="45288"/>
                    <a:pt x="4162" y="45288"/>
                  </a:cubicBezTo>
                  <a:cubicBezTo>
                    <a:pt x="4346" y="45288"/>
                    <a:pt x="4535" y="45299"/>
                    <a:pt x="4729" y="45321"/>
                  </a:cubicBezTo>
                  <a:cubicBezTo>
                    <a:pt x="5479" y="45410"/>
                    <a:pt x="5971" y="46831"/>
                    <a:pt x="6534" y="46831"/>
                  </a:cubicBezTo>
                  <a:cubicBezTo>
                    <a:pt x="6605" y="46831"/>
                    <a:pt x="6677" y="46808"/>
                    <a:pt x="6751" y="46758"/>
                  </a:cubicBezTo>
                  <a:cubicBezTo>
                    <a:pt x="7402" y="46315"/>
                    <a:pt x="8605" y="45872"/>
                    <a:pt x="8605" y="45872"/>
                  </a:cubicBezTo>
                  <a:cubicBezTo>
                    <a:pt x="9641" y="235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8340084" y="601542"/>
              <a:ext cx="751702" cy="773948"/>
            </a:xfrm>
            <a:custGeom>
              <a:avLst/>
              <a:gdLst/>
              <a:ahLst/>
              <a:cxnLst/>
              <a:rect l="l" t="t" r="r" b="b"/>
              <a:pathLst>
                <a:path w="15239" h="15690" extrusionOk="0">
                  <a:moveTo>
                    <a:pt x="0" y="0"/>
                  </a:moveTo>
                  <a:lnTo>
                    <a:pt x="4069" y="6375"/>
                  </a:lnTo>
                  <a:lnTo>
                    <a:pt x="9557" y="7937"/>
                  </a:lnTo>
                  <a:lnTo>
                    <a:pt x="5832" y="9290"/>
                  </a:lnTo>
                  <a:lnTo>
                    <a:pt x="11303" y="9357"/>
                  </a:lnTo>
                  <a:lnTo>
                    <a:pt x="8655" y="11212"/>
                  </a:lnTo>
                  <a:cubicBezTo>
                    <a:pt x="11287" y="12515"/>
                    <a:pt x="15230" y="15689"/>
                    <a:pt x="15230" y="15689"/>
                  </a:cubicBezTo>
                  <a:lnTo>
                    <a:pt x="15238" y="15681"/>
                  </a:lnTo>
                  <a:cubicBezTo>
                    <a:pt x="13551" y="49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8040074" y="1258042"/>
              <a:ext cx="1051268" cy="330494"/>
            </a:xfrm>
            <a:custGeom>
              <a:avLst/>
              <a:gdLst/>
              <a:ahLst/>
              <a:cxnLst/>
              <a:rect l="l" t="t" r="r" b="b"/>
              <a:pathLst>
                <a:path w="21312" h="6700" extrusionOk="0">
                  <a:moveTo>
                    <a:pt x="12616" y="1"/>
                  </a:moveTo>
                  <a:cubicBezTo>
                    <a:pt x="4608" y="1"/>
                    <a:pt x="1" y="6382"/>
                    <a:pt x="1" y="6382"/>
                  </a:cubicBezTo>
                  <a:lnTo>
                    <a:pt x="7461" y="6541"/>
                  </a:lnTo>
                  <a:lnTo>
                    <a:pt x="11813" y="2798"/>
                  </a:lnTo>
                  <a:lnTo>
                    <a:pt x="10828" y="6699"/>
                  </a:lnTo>
                  <a:lnTo>
                    <a:pt x="13960" y="2130"/>
                  </a:lnTo>
                  <a:lnTo>
                    <a:pt x="13977" y="5396"/>
                  </a:lnTo>
                  <a:cubicBezTo>
                    <a:pt x="16517" y="3917"/>
                    <a:pt x="21312" y="2380"/>
                    <a:pt x="21312" y="2380"/>
                  </a:cubicBezTo>
                  <a:cubicBezTo>
                    <a:pt x="18091" y="655"/>
                    <a:pt x="15180" y="1"/>
                    <a:pt x="12616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9116054" y="1273975"/>
              <a:ext cx="1147259" cy="347907"/>
            </a:xfrm>
            <a:custGeom>
              <a:avLst/>
              <a:gdLst/>
              <a:ahLst/>
              <a:cxnLst/>
              <a:rect l="l" t="t" r="r" b="b"/>
              <a:pathLst>
                <a:path w="23258" h="7053" extrusionOk="0">
                  <a:moveTo>
                    <a:pt x="8807" y="0"/>
                  </a:moveTo>
                  <a:cubicBezTo>
                    <a:pt x="6133" y="0"/>
                    <a:pt x="3172" y="646"/>
                    <a:pt x="0" y="2333"/>
                  </a:cubicBezTo>
                  <a:cubicBezTo>
                    <a:pt x="0" y="2333"/>
                    <a:pt x="5297" y="4037"/>
                    <a:pt x="8162" y="5633"/>
                  </a:cubicBezTo>
                  <a:lnTo>
                    <a:pt x="7870" y="2208"/>
                  </a:lnTo>
                  <a:lnTo>
                    <a:pt x="11671" y="7053"/>
                  </a:lnTo>
                  <a:lnTo>
                    <a:pt x="10225" y="2951"/>
                  </a:lnTo>
                  <a:lnTo>
                    <a:pt x="10225" y="2951"/>
                  </a:lnTo>
                  <a:lnTo>
                    <a:pt x="15263" y="6953"/>
                  </a:lnTo>
                  <a:lnTo>
                    <a:pt x="23258" y="6928"/>
                  </a:lnTo>
                  <a:cubicBezTo>
                    <a:pt x="23258" y="6928"/>
                    <a:pt x="17566" y="0"/>
                    <a:pt x="880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9116054" y="472551"/>
              <a:ext cx="745092" cy="916505"/>
            </a:xfrm>
            <a:custGeom>
              <a:avLst/>
              <a:gdLst/>
              <a:ahLst/>
              <a:cxnLst/>
              <a:rect l="l" t="t" r="r" b="b"/>
              <a:pathLst>
                <a:path w="15105" h="18580" extrusionOk="0">
                  <a:moveTo>
                    <a:pt x="15104" y="1"/>
                  </a:moveTo>
                  <a:lnTo>
                    <a:pt x="15104" y="1"/>
                  </a:lnTo>
                  <a:cubicBezTo>
                    <a:pt x="15104" y="1"/>
                    <a:pt x="276" y="3025"/>
                    <a:pt x="0" y="18580"/>
                  </a:cubicBezTo>
                  <a:cubicBezTo>
                    <a:pt x="0" y="18580"/>
                    <a:pt x="4010" y="14662"/>
                    <a:pt x="6767" y="12866"/>
                  </a:cubicBezTo>
                  <a:lnTo>
                    <a:pt x="3668" y="11496"/>
                  </a:lnTo>
                  <a:lnTo>
                    <a:pt x="9674" y="10410"/>
                  </a:lnTo>
                  <a:lnTo>
                    <a:pt x="5430" y="9733"/>
                  </a:lnTo>
                  <a:lnTo>
                    <a:pt x="11295" y="7152"/>
                  </a:lnTo>
                  <a:lnTo>
                    <a:pt x="15104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8440218" y="1389450"/>
              <a:ext cx="666809" cy="978312"/>
            </a:xfrm>
            <a:custGeom>
              <a:avLst/>
              <a:gdLst/>
              <a:ahLst/>
              <a:cxnLst/>
              <a:rect l="l" t="t" r="r" b="b"/>
              <a:pathLst>
                <a:path w="13518" h="19833" extrusionOk="0">
                  <a:moveTo>
                    <a:pt x="13517" y="0"/>
                  </a:moveTo>
                  <a:lnTo>
                    <a:pt x="13517" y="0"/>
                  </a:lnTo>
                  <a:cubicBezTo>
                    <a:pt x="1" y="6658"/>
                    <a:pt x="4027" y="19833"/>
                    <a:pt x="4027" y="19833"/>
                  </a:cubicBezTo>
                  <a:lnTo>
                    <a:pt x="8580" y="13818"/>
                  </a:lnTo>
                  <a:lnTo>
                    <a:pt x="8213" y="8020"/>
                  </a:lnTo>
                  <a:lnTo>
                    <a:pt x="10710" y="11153"/>
                  </a:lnTo>
                  <a:lnTo>
                    <a:pt x="8956" y="5882"/>
                  </a:lnTo>
                  <a:lnTo>
                    <a:pt x="11554" y="7803"/>
                  </a:lnTo>
                  <a:cubicBezTo>
                    <a:pt x="11888" y="4846"/>
                    <a:pt x="13517" y="1"/>
                    <a:pt x="1351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8040074" y="1247140"/>
              <a:ext cx="1066954" cy="325709"/>
            </a:xfrm>
            <a:custGeom>
              <a:avLst/>
              <a:gdLst/>
              <a:ahLst/>
              <a:cxnLst/>
              <a:rect l="l" t="t" r="r" b="b"/>
              <a:pathLst>
                <a:path w="21630" h="6603" extrusionOk="0">
                  <a:moveTo>
                    <a:pt x="12504" y="0"/>
                  </a:moveTo>
                  <a:cubicBezTo>
                    <a:pt x="4684" y="0"/>
                    <a:pt x="1" y="6603"/>
                    <a:pt x="1" y="6603"/>
                  </a:cubicBezTo>
                  <a:cubicBezTo>
                    <a:pt x="6252" y="2709"/>
                    <a:pt x="11485" y="1697"/>
                    <a:pt x="15237" y="1697"/>
                  </a:cubicBezTo>
                  <a:cubicBezTo>
                    <a:pt x="19302" y="1697"/>
                    <a:pt x="21629" y="2885"/>
                    <a:pt x="21629" y="2885"/>
                  </a:cubicBezTo>
                  <a:cubicBezTo>
                    <a:pt x="18258" y="783"/>
                    <a:pt x="15195" y="0"/>
                    <a:pt x="1250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8340084" y="601542"/>
              <a:ext cx="766944" cy="788352"/>
            </a:xfrm>
            <a:custGeom>
              <a:avLst/>
              <a:gdLst/>
              <a:ahLst/>
              <a:cxnLst/>
              <a:rect l="l" t="t" r="r" b="b"/>
              <a:pathLst>
                <a:path w="15548" h="15982" extrusionOk="0">
                  <a:moveTo>
                    <a:pt x="0" y="0"/>
                  </a:moveTo>
                  <a:cubicBezTo>
                    <a:pt x="1" y="1"/>
                    <a:pt x="12640" y="5464"/>
                    <a:pt x="15547" y="15982"/>
                  </a:cubicBezTo>
                  <a:cubicBezTo>
                    <a:pt x="15547" y="15982"/>
                    <a:pt x="15088" y="1379"/>
                    <a:pt x="0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9031162" y="472551"/>
              <a:ext cx="830379" cy="884393"/>
            </a:xfrm>
            <a:custGeom>
              <a:avLst/>
              <a:gdLst/>
              <a:ahLst/>
              <a:cxnLst/>
              <a:rect l="l" t="t" r="r" b="b"/>
              <a:pathLst>
                <a:path w="16834" h="17929" extrusionOk="0">
                  <a:moveTo>
                    <a:pt x="16834" y="1"/>
                  </a:moveTo>
                  <a:cubicBezTo>
                    <a:pt x="0" y="3752"/>
                    <a:pt x="1830" y="17928"/>
                    <a:pt x="1830" y="17928"/>
                  </a:cubicBezTo>
                  <a:cubicBezTo>
                    <a:pt x="5865" y="5899"/>
                    <a:pt x="16833" y="1"/>
                    <a:pt x="16834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5858516" y="1798622"/>
              <a:ext cx="1706485" cy="847298"/>
            </a:xfrm>
            <a:custGeom>
              <a:avLst/>
              <a:gdLst/>
              <a:ahLst/>
              <a:cxnLst/>
              <a:rect l="l" t="t" r="r" b="b"/>
              <a:pathLst>
                <a:path w="34595" h="17177" extrusionOk="0">
                  <a:moveTo>
                    <a:pt x="8397" y="1"/>
                  </a:moveTo>
                  <a:cubicBezTo>
                    <a:pt x="3457" y="1"/>
                    <a:pt x="0" y="1187"/>
                    <a:pt x="0" y="1187"/>
                  </a:cubicBezTo>
                  <a:lnTo>
                    <a:pt x="10602" y="9007"/>
                  </a:lnTo>
                  <a:lnTo>
                    <a:pt x="20510" y="8104"/>
                  </a:lnTo>
                  <a:lnTo>
                    <a:pt x="20510" y="8104"/>
                  </a:lnTo>
                  <a:lnTo>
                    <a:pt x="15297" y="12657"/>
                  </a:lnTo>
                  <a:lnTo>
                    <a:pt x="15297" y="12657"/>
                  </a:lnTo>
                  <a:lnTo>
                    <a:pt x="24236" y="9341"/>
                  </a:lnTo>
                  <a:lnTo>
                    <a:pt x="21094" y="14011"/>
                  </a:lnTo>
                  <a:cubicBezTo>
                    <a:pt x="26190" y="14487"/>
                    <a:pt x="34595" y="17177"/>
                    <a:pt x="34595" y="17177"/>
                  </a:cubicBezTo>
                  <a:cubicBezTo>
                    <a:pt x="27164" y="2823"/>
                    <a:pt x="16017" y="1"/>
                    <a:pt x="8397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5978036" y="2630284"/>
              <a:ext cx="1586964" cy="995182"/>
            </a:xfrm>
            <a:custGeom>
              <a:avLst/>
              <a:gdLst/>
              <a:ahLst/>
              <a:cxnLst/>
              <a:rect l="l" t="t" r="r" b="b"/>
              <a:pathLst>
                <a:path w="32172" h="20175" extrusionOk="0">
                  <a:moveTo>
                    <a:pt x="27268" y="1"/>
                  </a:moveTo>
                  <a:cubicBezTo>
                    <a:pt x="5320" y="1"/>
                    <a:pt x="0" y="20174"/>
                    <a:pt x="0" y="20174"/>
                  </a:cubicBezTo>
                  <a:lnTo>
                    <a:pt x="12239" y="15755"/>
                  </a:lnTo>
                  <a:lnTo>
                    <a:pt x="16984" y="6933"/>
                  </a:lnTo>
                  <a:lnTo>
                    <a:pt x="17811" y="13909"/>
                  </a:lnTo>
                  <a:lnTo>
                    <a:pt x="20050" y="4519"/>
                  </a:lnTo>
                  <a:lnTo>
                    <a:pt x="22122" y="9824"/>
                  </a:lnTo>
                  <a:cubicBezTo>
                    <a:pt x="25330" y="5830"/>
                    <a:pt x="32172" y="317"/>
                    <a:pt x="32172" y="317"/>
                  </a:cubicBezTo>
                  <a:cubicBezTo>
                    <a:pt x="30452" y="101"/>
                    <a:pt x="28818" y="1"/>
                    <a:pt x="27268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7155780" y="695067"/>
              <a:ext cx="1096994" cy="1957858"/>
            </a:xfrm>
            <a:custGeom>
              <a:avLst/>
              <a:gdLst/>
              <a:ahLst/>
              <a:cxnLst/>
              <a:rect l="l" t="t" r="r" b="b"/>
              <a:pathLst>
                <a:path w="22239" h="39691" extrusionOk="0">
                  <a:moveTo>
                    <a:pt x="22238" y="1"/>
                  </a:moveTo>
                  <a:lnTo>
                    <a:pt x="22238" y="1"/>
                  </a:lnTo>
                  <a:cubicBezTo>
                    <a:pt x="22238" y="1"/>
                    <a:pt x="0" y="14195"/>
                    <a:pt x="9273" y="39682"/>
                  </a:cubicBezTo>
                  <a:lnTo>
                    <a:pt x="9273" y="39691"/>
                  </a:lnTo>
                  <a:cubicBezTo>
                    <a:pt x="9273" y="39691"/>
                    <a:pt x="13350" y="30810"/>
                    <a:pt x="16700" y="26157"/>
                  </a:cubicBezTo>
                  <a:lnTo>
                    <a:pt x="10810" y="25865"/>
                  </a:lnTo>
                  <a:lnTo>
                    <a:pt x="19899" y="20343"/>
                  </a:lnTo>
                  <a:lnTo>
                    <a:pt x="19899" y="20343"/>
                  </a:lnTo>
                  <a:lnTo>
                    <a:pt x="12589" y="21905"/>
                  </a:lnTo>
                  <a:lnTo>
                    <a:pt x="20517" y="14027"/>
                  </a:lnTo>
                  <a:lnTo>
                    <a:pt x="22238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5978036" y="2624611"/>
              <a:ext cx="1621592" cy="1000855"/>
            </a:xfrm>
            <a:custGeom>
              <a:avLst/>
              <a:gdLst/>
              <a:ahLst/>
              <a:cxnLst/>
              <a:rect l="l" t="t" r="r" b="b"/>
              <a:pathLst>
                <a:path w="32874" h="20290" extrusionOk="0">
                  <a:moveTo>
                    <a:pt x="25913" y="0"/>
                  </a:moveTo>
                  <a:cubicBezTo>
                    <a:pt x="5172" y="0"/>
                    <a:pt x="0" y="20289"/>
                    <a:pt x="0" y="20289"/>
                  </a:cubicBezTo>
                  <a:cubicBezTo>
                    <a:pt x="13817" y="1962"/>
                    <a:pt x="28133" y="664"/>
                    <a:pt x="31912" y="664"/>
                  </a:cubicBezTo>
                  <a:cubicBezTo>
                    <a:pt x="32536" y="664"/>
                    <a:pt x="32873" y="699"/>
                    <a:pt x="32873" y="699"/>
                  </a:cubicBezTo>
                  <a:cubicBezTo>
                    <a:pt x="30378" y="218"/>
                    <a:pt x="28062" y="0"/>
                    <a:pt x="25913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5858516" y="1789299"/>
              <a:ext cx="1741113" cy="870236"/>
            </a:xfrm>
            <a:custGeom>
              <a:avLst/>
              <a:gdLst/>
              <a:ahLst/>
              <a:cxnLst/>
              <a:rect l="l" t="t" r="r" b="b"/>
              <a:pathLst>
                <a:path w="35297" h="17642" extrusionOk="0">
                  <a:moveTo>
                    <a:pt x="9334" y="0"/>
                  </a:moveTo>
                  <a:cubicBezTo>
                    <a:pt x="6489" y="0"/>
                    <a:pt x="3382" y="416"/>
                    <a:pt x="0" y="1376"/>
                  </a:cubicBezTo>
                  <a:cubicBezTo>
                    <a:pt x="0" y="1376"/>
                    <a:pt x="23977" y="2362"/>
                    <a:pt x="35296" y="17641"/>
                  </a:cubicBezTo>
                  <a:cubicBezTo>
                    <a:pt x="35296" y="17641"/>
                    <a:pt x="27863" y="0"/>
                    <a:pt x="933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7018107" y="695067"/>
              <a:ext cx="1234667" cy="1902266"/>
            </a:xfrm>
            <a:custGeom>
              <a:avLst/>
              <a:gdLst/>
              <a:ahLst/>
              <a:cxnLst/>
              <a:rect l="l" t="t" r="r" b="b"/>
              <a:pathLst>
                <a:path w="25030" h="38564" extrusionOk="0">
                  <a:moveTo>
                    <a:pt x="25029" y="1"/>
                  </a:moveTo>
                  <a:lnTo>
                    <a:pt x="25029" y="1"/>
                  </a:lnTo>
                  <a:cubicBezTo>
                    <a:pt x="1" y="16642"/>
                    <a:pt x="11838" y="38563"/>
                    <a:pt x="11838" y="38563"/>
                  </a:cubicBezTo>
                  <a:cubicBezTo>
                    <a:pt x="10886" y="16459"/>
                    <a:pt x="25029" y="2"/>
                    <a:pt x="25029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7125246" y="42864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7600850" y="2646988"/>
              <a:ext cx="1067675" cy="1883425"/>
            </a:xfrm>
            <a:custGeom>
              <a:avLst/>
              <a:gdLst/>
              <a:ahLst/>
              <a:cxnLst/>
              <a:rect l="l" t="t" r="r" b="b"/>
              <a:pathLst>
                <a:path w="42707" h="75337" extrusionOk="0">
                  <a:moveTo>
                    <a:pt x="0" y="0"/>
                  </a:moveTo>
                  <a:cubicBezTo>
                    <a:pt x="1" y="1"/>
                    <a:pt x="10418" y="18956"/>
                    <a:pt x="13868" y="28646"/>
                  </a:cubicBezTo>
                  <a:cubicBezTo>
                    <a:pt x="17318" y="38345"/>
                    <a:pt x="29273" y="75337"/>
                    <a:pt x="29273" y="75337"/>
                  </a:cubicBezTo>
                  <a:cubicBezTo>
                    <a:pt x="31654" y="73399"/>
                    <a:pt x="33208" y="71511"/>
                    <a:pt x="36056" y="70784"/>
                  </a:cubicBezTo>
                  <a:cubicBezTo>
                    <a:pt x="36153" y="70759"/>
                    <a:pt x="36252" y="70748"/>
                    <a:pt x="36353" y="70748"/>
                  </a:cubicBezTo>
                  <a:cubicBezTo>
                    <a:pt x="37475" y="70748"/>
                    <a:pt x="38821" y="72156"/>
                    <a:pt x="39691" y="72156"/>
                  </a:cubicBezTo>
                  <a:cubicBezTo>
                    <a:pt x="39904" y="72156"/>
                    <a:pt x="40088" y="72071"/>
                    <a:pt x="40233" y="71861"/>
                  </a:cubicBezTo>
                  <a:cubicBezTo>
                    <a:pt x="41027" y="70717"/>
                    <a:pt x="42706" y="69255"/>
                    <a:pt x="42706" y="69255"/>
                  </a:cubicBezTo>
                  <a:cubicBezTo>
                    <a:pt x="30401" y="3223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7484597" y="2889006"/>
              <a:ext cx="1889885" cy="440149"/>
            </a:xfrm>
            <a:custGeom>
              <a:avLst/>
              <a:gdLst/>
              <a:ahLst/>
              <a:cxnLst/>
              <a:rect l="l" t="t" r="r" b="b"/>
              <a:pathLst>
                <a:path w="38313" h="8923" extrusionOk="0">
                  <a:moveTo>
                    <a:pt x="18881" y="1"/>
                  </a:moveTo>
                  <a:cubicBezTo>
                    <a:pt x="15631" y="1"/>
                    <a:pt x="12749" y="1638"/>
                    <a:pt x="10978" y="4161"/>
                  </a:cubicBezTo>
                  <a:cubicBezTo>
                    <a:pt x="10208" y="5249"/>
                    <a:pt x="9001" y="5867"/>
                    <a:pt x="7746" y="5867"/>
                  </a:cubicBezTo>
                  <a:cubicBezTo>
                    <a:pt x="7354" y="5867"/>
                    <a:pt x="6957" y="5807"/>
                    <a:pt x="6567" y="5681"/>
                  </a:cubicBezTo>
                  <a:cubicBezTo>
                    <a:pt x="5781" y="5431"/>
                    <a:pt x="4971" y="5305"/>
                    <a:pt x="4152" y="5305"/>
                  </a:cubicBezTo>
                  <a:cubicBezTo>
                    <a:pt x="3969" y="5305"/>
                    <a:pt x="3785" y="5314"/>
                    <a:pt x="3609" y="5322"/>
                  </a:cubicBezTo>
                  <a:cubicBezTo>
                    <a:pt x="1337" y="5481"/>
                    <a:pt x="151" y="7143"/>
                    <a:pt x="0" y="8923"/>
                  </a:cubicBezTo>
                  <a:lnTo>
                    <a:pt x="38312" y="8923"/>
                  </a:lnTo>
                  <a:cubicBezTo>
                    <a:pt x="38162" y="7143"/>
                    <a:pt x="36975" y="5481"/>
                    <a:pt x="34703" y="5322"/>
                  </a:cubicBezTo>
                  <a:lnTo>
                    <a:pt x="34712" y="5322"/>
                  </a:lnTo>
                  <a:cubicBezTo>
                    <a:pt x="34528" y="5314"/>
                    <a:pt x="34344" y="5305"/>
                    <a:pt x="34169" y="5305"/>
                  </a:cubicBezTo>
                  <a:cubicBezTo>
                    <a:pt x="33250" y="5305"/>
                    <a:pt x="32339" y="5464"/>
                    <a:pt x="31479" y="5773"/>
                  </a:cubicBezTo>
                  <a:cubicBezTo>
                    <a:pt x="31034" y="5938"/>
                    <a:pt x="30575" y="6018"/>
                    <a:pt x="30121" y="6018"/>
                  </a:cubicBezTo>
                  <a:cubicBezTo>
                    <a:pt x="28853" y="6018"/>
                    <a:pt x="27628" y="5398"/>
                    <a:pt x="26884" y="4303"/>
                  </a:cubicBezTo>
                  <a:cubicBezTo>
                    <a:pt x="25121" y="1705"/>
                    <a:pt x="22197" y="1"/>
                    <a:pt x="18881" y="1"/>
                  </a:cubicBezTo>
                  <a:close/>
                </a:path>
              </a:pathLst>
            </a:custGeom>
            <a:solidFill>
              <a:srgbClr val="EEB3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7162340" y="2211937"/>
              <a:ext cx="3582706" cy="3582755"/>
            </a:xfrm>
            <a:custGeom>
              <a:avLst/>
              <a:gdLst/>
              <a:ahLst/>
              <a:cxnLst/>
              <a:rect l="l" t="t" r="r" b="b"/>
              <a:pathLst>
                <a:path w="72631" h="72632" extrusionOk="0">
                  <a:moveTo>
                    <a:pt x="36316" y="1"/>
                  </a:moveTo>
                  <a:cubicBezTo>
                    <a:pt x="16266" y="1"/>
                    <a:pt x="1" y="16258"/>
                    <a:pt x="1" y="36316"/>
                  </a:cubicBezTo>
                  <a:cubicBezTo>
                    <a:pt x="1" y="56374"/>
                    <a:pt x="16266" y="72631"/>
                    <a:pt x="36316" y="72631"/>
                  </a:cubicBezTo>
                  <a:cubicBezTo>
                    <a:pt x="56374" y="72631"/>
                    <a:pt x="72631" y="56374"/>
                    <a:pt x="72631" y="36316"/>
                  </a:cubicBezTo>
                  <a:cubicBezTo>
                    <a:pt x="72631" y="16258"/>
                    <a:pt x="56374" y="1"/>
                    <a:pt x="36316" y="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5297662" y="34960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6419764" y="36497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6170068" y="37379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6406988" y="41092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7203134" y="41075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5956579" y="45620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6456020" y="45468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6729245" y="48616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6987622" y="44779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7513848" y="44170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7694337" y="46782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8126200" y="47211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5783933" y="46486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5885695" y="43523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5853139" y="4083669"/>
              <a:ext cx="332615" cy="325561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6840528" y="34486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7155336" y="38335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7437193" y="45694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5715515" y="47590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6204647" y="47767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8551057" y="4945322"/>
              <a:ext cx="39215" cy="154148"/>
            </a:xfrm>
            <a:custGeom>
              <a:avLst/>
              <a:gdLst/>
              <a:ahLst/>
              <a:cxnLst/>
              <a:rect l="l" t="t" r="r" b="b"/>
              <a:pathLst>
                <a:path w="795" h="3125" extrusionOk="0">
                  <a:moveTo>
                    <a:pt x="385" y="42"/>
                  </a:moveTo>
                  <a:lnTo>
                    <a:pt x="427" y="76"/>
                  </a:lnTo>
                  <a:lnTo>
                    <a:pt x="485" y="109"/>
                  </a:lnTo>
                  <a:lnTo>
                    <a:pt x="544" y="151"/>
                  </a:lnTo>
                  <a:lnTo>
                    <a:pt x="586" y="176"/>
                  </a:lnTo>
                  <a:lnTo>
                    <a:pt x="594" y="184"/>
                  </a:lnTo>
                  <a:lnTo>
                    <a:pt x="627" y="226"/>
                  </a:lnTo>
                  <a:lnTo>
                    <a:pt x="652" y="268"/>
                  </a:lnTo>
                  <a:lnTo>
                    <a:pt x="686" y="309"/>
                  </a:lnTo>
                  <a:lnTo>
                    <a:pt x="702" y="335"/>
                  </a:lnTo>
                  <a:lnTo>
                    <a:pt x="711" y="360"/>
                  </a:lnTo>
                  <a:lnTo>
                    <a:pt x="719" y="401"/>
                  </a:lnTo>
                  <a:lnTo>
                    <a:pt x="728" y="451"/>
                  </a:lnTo>
                  <a:lnTo>
                    <a:pt x="744" y="502"/>
                  </a:lnTo>
                  <a:lnTo>
                    <a:pt x="753" y="543"/>
                  </a:lnTo>
                  <a:lnTo>
                    <a:pt x="761" y="593"/>
                  </a:lnTo>
                  <a:lnTo>
                    <a:pt x="769" y="644"/>
                  </a:lnTo>
                  <a:lnTo>
                    <a:pt x="769" y="685"/>
                  </a:lnTo>
                  <a:lnTo>
                    <a:pt x="778" y="736"/>
                  </a:lnTo>
                  <a:lnTo>
                    <a:pt x="786" y="777"/>
                  </a:lnTo>
                  <a:lnTo>
                    <a:pt x="794" y="827"/>
                  </a:lnTo>
                  <a:lnTo>
                    <a:pt x="794" y="878"/>
                  </a:lnTo>
                  <a:lnTo>
                    <a:pt x="794" y="919"/>
                  </a:lnTo>
                  <a:lnTo>
                    <a:pt x="794" y="969"/>
                  </a:lnTo>
                  <a:lnTo>
                    <a:pt x="794" y="1011"/>
                  </a:lnTo>
                  <a:lnTo>
                    <a:pt x="794" y="1061"/>
                  </a:lnTo>
                  <a:lnTo>
                    <a:pt x="794" y="1103"/>
                  </a:lnTo>
                  <a:lnTo>
                    <a:pt x="794" y="1153"/>
                  </a:lnTo>
                  <a:lnTo>
                    <a:pt x="794" y="1421"/>
                  </a:lnTo>
                  <a:lnTo>
                    <a:pt x="794" y="1462"/>
                  </a:lnTo>
                  <a:lnTo>
                    <a:pt x="794" y="1512"/>
                  </a:lnTo>
                  <a:lnTo>
                    <a:pt x="794" y="1554"/>
                  </a:lnTo>
                  <a:lnTo>
                    <a:pt x="786" y="1646"/>
                  </a:lnTo>
                  <a:lnTo>
                    <a:pt x="778" y="1738"/>
                  </a:lnTo>
                  <a:lnTo>
                    <a:pt x="769" y="1830"/>
                  </a:lnTo>
                  <a:lnTo>
                    <a:pt x="761" y="1913"/>
                  </a:lnTo>
                  <a:lnTo>
                    <a:pt x="753" y="2005"/>
                  </a:lnTo>
                  <a:lnTo>
                    <a:pt x="744" y="2081"/>
                  </a:lnTo>
                  <a:lnTo>
                    <a:pt x="744" y="2097"/>
                  </a:lnTo>
                  <a:lnTo>
                    <a:pt x="728" y="2181"/>
                  </a:lnTo>
                  <a:lnTo>
                    <a:pt x="711" y="2273"/>
                  </a:lnTo>
                  <a:lnTo>
                    <a:pt x="702" y="2306"/>
                  </a:lnTo>
                  <a:lnTo>
                    <a:pt x="686" y="2356"/>
                  </a:lnTo>
                  <a:lnTo>
                    <a:pt x="644" y="2532"/>
                  </a:lnTo>
                  <a:lnTo>
                    <a:pt x="636" y="2573"/>
                  </a:lnTo>
                  <a:lnTo>
                    <a:pt x="602" y="2707"/>
                  </a:lnTo>
                  <a:lnTo>
                    <a:pt x="577" y="2791"/>
                  </a:lnTo>
                  <a:lnTo>
                    <a:pt x="552" y="2874"/>
                  </a:lnTo>
                  <a:lnTo>
                    <a:pt x="235" y="3125"/>
                  </a:lnTo>
                  <a:lnTo>
                    <a:pt x="1" y="2799"/>
                  </a:lnTo>
                  <a:lnTo>
                    <a:pt x="1" y="2707"/>
                  </a:lnTo>
                  <a:lnTo>
                    <a:pt x="1" y="2615"/>
                  </a:lnTo>
                  <a:lnTo>
                    <a:pt x="1" y="2481"/>
                  </a:lnTo>
                  <a:lnTo>
                    <a:pt x="1" y="2440"/>
                  </a:lnTo>
                  <a:lnTo>
                    <a:pt x="17" y="2256"/>
                  </a:lnTo>
                  <a:lnTo>
                    <a:pt x="17" y="2206"/>
                  </a:lnTo>
                  <a:lnTo>
                    <a:pt x="17" y="2172"/>
                  </a:lnTo>
                  <a:lnTo>
                    <a:pt x="17" y="2089"/>
                  </a:lnTo>
                  <a:lnTo>
                    <a:pt x="26" y="2005"/>
                  </a:lnTo>
                  <a:lnTo>
                    <a:pt x="26" y="1989"/>
                  </a:lnTo>
                  <a:lnTo>
                    <a:pt x="34" y="1913"/>
                  </a:lnTo>
                  <a:lnTo>
                    <a:pt x="43" y="1838"/>
                  </a:lnTo>
                  <a:lnTo>
                    <a:pt x="59" y="1755"/>
                  </a:lnTo>
                  <a:lnTo>
                    <a:pt x="68" y="1671"/>
                  </a:lnTo>
                  <a:lnTo>
                    <a:pt x="76" y="1588"/>
                  </a:lnTo>
                  <a:lnTo>
                    <a:pt x="84" y="1504"/>
                  </a:lnTo>
                  <a:lnTo>
                    <a:pt x="84" y="1471"/>
                  </a:lnTo>
                  <a:lnTo>
                    <a:pt x="84" y="1429"/>
                  </a:lnTo>
                  <a:lnTo>
                    <a:pt x="84" y="1387"/>
                  </a:lnTo>
                  <a:lnTo>
                    <a:pt x="84" y="1345"/>
                  </a:lnTo>
                  <a:lnTo>
                    <a:pt x="84" y="1312"/>
                  </a:lnTo>
                  <a:lnTo>
                    <a:pt x="84" y="794"/>
                  </a:lnTo>
                  <a:lnTo>
                    <a:pt x="84" y="752"/>
                  </a:lnTo>
                  <a:lnTo>
                    <a:pt x="84" y="719"/>
                  </a:lnTo>
                  <a:lnTo>
                    <a:pt x="84" y="677"/>
                  </a:lnTo>
                  <a:lnTo>
                    <a:pt x="84" y="635"/>
                  </a:lnTo>
                  <a:lnTo>
                    <a:pt x="84" y="593"/>
                  </a:lnTo>
                  <a:lnTo>
                    <a:pt x="84" y="560"/>
                  </a:lnTo>
                  <a:lnTo>
                    <a:pt x="76" y="518"/>
                  </a:lnTo>
                  <a:lnTo>
                    <a:pt x="76" y="477"/>
                  </a:lnTo>
                  <a:lnTo>
                    <a:pt x="76" y="451"/>
                  </a:lnTo>
                  <a:lnTo>
                    <a:pt x="76" y="435"/>
                  </a:lnTo>
                  <a:lnTo>
                    <a:pt x="93" y="385"/>
                  </a:lnTo>
                  <a:lnTo>
                    <a:pt x="101" y="343"/>
                  </a:lnTo>
                  <a:lnTo>
                    <a:pt x="118" y="293"/>
                  </a:lnTo>
                  <a:lnTo>
                    <a:pt x="118" y="284"/>
                  </a:lnTo>
                  <a:lnTo>
                    <a:pt x="143" y="243"/>
                  </a:lnTo>
                  <a:lnTo>
                    <a:pt x="176" y="192"/>
                  </a:lnTo>
                  <a:lnTo>
                    <a:pt x="201" y="134"/>
                  </a:lnTo>
                  <a:lnTo>
                    <a:pt x="226" y="84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8709744" y="4943645"/>
              <a:ext cx="33839" cy="142655"/>
            </a:xfrm>
            <a:custGeom>
              <a:avLst/>
              <a:gdLst/>
              <a:ahLst/>
              <a:cxnLst/>
              <a:rect l="l" t="t" r="r" b="b"/>
              <a:pathLst>
                <a:path w="686" h="2892" extrusionOk="0">
                  <a:moveTo>
                    <a:pt x="359" y="43"/>
                  </a:moveTo>
                  <a:lnTo>
                    <a:pt x="368" y="59"/>
                  </a:lnTo>
                  <a:lnTo>
                    <a:pt x="409" y="101"/>
                  </a:lnTo>
                  <a:lnTo>
                    <a:pt x="418" y="135"/>
                  </a:lnTo>
                  <a:lnTo>
                    <a:pt x="443" y="218"/>
                  </a:lnTo>
                  <a:lnTo>
                    <a:pt x="460" y="302"/>
                  </a:lnTo>
                  <a:lnTo>
                    <a:pt x="476" y="377"/>
                  </a:lnTo>
                  <a:lnTo>
                    <a:pt x="493" y="460"/>
                  </a:lnTo>
                  <a:lnTo>
                    <a:pt x="510" y="544"/>
                  </a:lnTo>
                  <a:lnTo>
                    <a:pt x="526" y="627"/>
                  </a:lnTo>
                  <a:lnTo>
                    <a:pt x="543" y="711"/>
                  </a:lnTo>
                  <a:lnTo>
                    <a:pt x="560" y="795"/>
                  </a:lnTo>
                  <a:lnTo>
                    <a:pt x="576" y="878"/>
                  </a:lnTo>
                  <a:lnTo>
                    <a:pt x="576" y="895"/>
                  </a:lnTo>
                  <a:lnTo>
                    <a:pt x="585" y="953"/>
                  </a:lnTo>
                  <a:lnTo>
                    <a:pt x="602" y="1037"/>
                  </a:lnTo>
                  <a:lnTo>
                    <a:pt x="610" y="1120"/>
                  </a:lnTo>
                  <a:lnTo>
                    <a:pt x="627" y="1204"/>
                  </a:lnTo>
                  <a:lnTo>
                    <a:pt x="635" y="1287"/>
                  </a:lnTo>
                  <a:lnTo>
                    <a:pt x="652" y="1371"/>
                  </a:lnTo>
                  <a:lnTo>
                    <a:pt x="652" y="1396"/>
                  </a:lnTo>
                  <a:lnTo>
                    <a:pt x="652" y="1455"/>
                  </a:lnTo>
                  <a:lnTo>
                    <a:pt x="660" y="1538"/>
                  </a:lnTo>
                  <a:lnTo>
                    <a:pt x="668" y="1613"/>
                  </a:lnTo>
                  <a:lnTo>
                    <a:pt x="677" y="1697"/>
                  </a:lnTo>
                  <a:lnTo>
                    <a:pt x="685" y="1780"/>
                  </a:lnTo>
                  <a:lnTo>
                    <a:pt x="685" y="1947"/>
                  </a:lnTo>
                  <a:lnTo>
                    <a:pt x="685" y="2031"/>
                  </a:lnTo>
                  <a:lnTo>
                    <a:pt x="677" y="2115"/>
                  </a:lnTo>
                  <a:lnTo>
                    <a:pt x="668" y="2282"/>
                  </a:lnTo>
                  <a:lnTo>
                    <a:pt x="668" y="2298"/>
                  </a:lnTo>
                  <a:lnTo>
                    <a:pt x="652" y="2449"/>
                  </a:lnTo>
                  <a:lnTo>
                    <a:pt x="627" y="2607"/>
                  </a:lnTo>
                  <a:lnTo>
                    <a:pt x="384" y="2891"/>
                  </a:lnTo>
                  <a:lnTo>
                    <a:pt x="125" y="2624"/>
                  </a:lnTo>
                  <a:lnTo>
                    <a:pt x="100" y="2457"/>
                  </a:lnTo>
                  <a:lnTo>
                    <a:pt x="75" y="2315"/>
                  </a:lnTo>
                  <a:lnTo>
                    <a:pt x="75" y="2298"/>
                  </a:lnTo>
                  <a:lnTo>
                    <a:pt x="59" y="2131"/>
                  </a:lnTo>
                  <a:lnTo>
                    <a:pt x="42" y="2056"/>
                  </a:lnTo>
                  <a:lnTo>
                    <a:pt x="33" y="1972"/>
                  </a:lnTo>
                  <a:lnTo>
                    <a:pt x="25" y="1897"/>
                  </a:lnTo>
                  <a:lnTo>
                    <a:pt x="17" y="1822"/>
                  </a:lnTo>
                  <a:lnTo>
                    <a:pt x="17" y="1095"/>
                  </a:lnTo>
                  <a:lnTo>
                    <a:pt x="17" y="1012"/>
                  </a:lnTo>
                  <a:lnTo>
                    <a:pt x="17" y="853"/>
                  </a:lnTo>
                  <a:lnTo>
                    <a:pt x="17" y="770"/>
                  </a:lnTo>
                  <a:lnTo>
                    <a:pt x="17" y="694"/>
                  </a:lnTo>
                  <a:lnTo>
                    <a:pt x="17" y="611"/>
                  </a:lnTo>
                  <a:lnTo>
                    <a:pt x="17" y="527"/>
                  </a:lnTo>
                  <a:lnTo>
                    <a:pt x="17" y="452"/>
                  </a:lnTo>
                  <a:lnTo>
                    <a:pt x="17" y="369"/>
                  </a:lnTo>
                  <a:lnTo>
                    <a:pt x="8" y="285"/>
                  </a:lnTo>
                  <a:lnTo>
                    <a:pt x="0" y="210"/>
                  </a:lnTo>
                  <a:lnTo>
                    <a:pt x="0" y="176"/>
                  </a:lnTo>
                  <a:lnTo>
                    <a:pt x="25" y="126"/>
                  </a:lnTo>
                  <a:lnTo>
                    <a:pt x="33" y="110"/>
                  </a:lnTo>
                  <a:lnTo>
                    <a:pt x="134" y="18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8884856" y="4939551"/>
              <a:ext cx="22691" cy="112565"/>
            </a:xfrm>
            <a:custGeom>
              <a:avLst/>
              <a:gdLst/>
              <a:ahLst/>
              <a:cxnLst/>
              <a:rect l="l" t="t" r="r" b="b"/>
              <a:pathLst>
                <a:path w="460" h="2282" extrusionOk="0">
                  <a:moveTo>
                    <a:pt x="243" y="59"/>
                  </a:moveTo>
                  <a:lnTo>
                    <a:pt x="276" y="117"/>
                  </a:lnTo>
                  <a:lnTo>
                    <a:pt x="318" y="184"/>
                  </a:lnTo>
                  <a:lnTo>
                    <a:pt x="368" y="243"/>
                  </a:lnTo>
                  <a:lnTo>
                    <a:pt x="385" y="259"/>
                  </a:lnTo>
                  <a:lnTo>
                    <a:pt x="393" y="301"/>
                  </a:lnTo>
                  <a:lnTo>
                    <a:pt x="410" y="368"/>
                  </a:lnTo>
                  <a:lnTo>
                    <a:pt x="418" y="426"/>
                  </a:lnTo>
                  <a:lnTo>
                    <a:pt x="418" y="443"/>
                  </a:lnTo>
                  <a:lnTo>
                    <a:pt x="435" y="552"/>
                  </a:lnTo>
                  <a:lnTo>
                    <a:pt x="443" y="677"/>
                  </a:lnTo>
                  <a:lnTo>
                    <a:pt x="452" y="802"/>
                  </a:lnTo>
                  <a:lnTo>
                    <a:pt x="460" y="936"/>
                  </a:lnTo>
                  <a:lnTo>
                    <a:pt x="460" y="953"/>
                  </a:lnTo>
                  <a:lnTo>
                    <a:pt x="460" y="1061"/>
                  </a:lnTo>
                  <a:lnTo>
                    <a:pt x="460" y="1187"/>
                  </a:lnTo>
                  <a:lnTo>
                    <a:pt x="460" y="1312"/>
                  </a:lnTo>
                  <a:lnTo>
                    <a:pt x="460" y="1437"/>
                  </a:lnTo>
                  <a:lnTo>
                    <a:pt x="460" y="1504"/>
                  </a:lnTo>
                  <a:lnTo>
                    <a:pt x="460" y="1563"/>
                  </a:lnTo>
                  <a:lnTo>
                    <a:pt x="452" y="1688"/>
                  </a:lnTo>
                  <a:lnTo>
                    <a:pt x="443" y="1822"/>
                  </a:lnTo>
                  <a:lnTo>
                    <a:pt x="443" y="1847"/>
                  </a:lnTo>
                  <a:lnTo>
                    <a:pt x="427" y="2072"/>
                  </a:lnTo>
                  <a:lnTo>
                    <a:pt x="251" y="2281"/>
                  </a:lnTo>
                  <a:lnTo>
                    <a:pt x="67" y="2072"/>
                  </a:lnTo>
                  <a:lnTo>
                    <a:pt x="34" y="1855"/>
                  </a:lnTo>
                  <a:lnTo>
                    <a:pt x="34" y="1822"/>
                  </a:lnTo>
                  <a:lnTo>
                    <a:pt x="26" y="1696"/>
                  </a:lnTo>
                  <a:lnTo>
                    <a:pt x="9" y="1579"/>
                  </a:lnTo>
                  <a:lnTo>
                    <a:pt x="1" y="1521"/>
                  </a:lnTo>
                  <a:lnTo>
                    <a:pt x="1" y="1454"/>
                  </a:lnTo>
                  <a:lnTo>
                    <a:pt x="1" y="1329"/>
                  </a:lnTo>
                  <a:lnTo>
                    <a:pt x="1" y="1203"/>
                  </a:lnTo>
                  <a:lnTo>
                    <a:pt x="1" y="1078"/>
                  </a:lnTo>
                  <a:lnTo>
                    <a:pt x="1" y="969"/>
                  </a:lnTo>
                  <a:lnTo>
                    <a:pt x="1" y="953"/>
                  </a:lnTo>
                  <a:lnTo>
                    <a:pt x="1" y="827"/>
                  </a:lnTo>
                  <a:lnTo>
                    <a:pt x="1" y="702"/>
                  </a:lnTo>
                  <a:lnTo>
                    <a:pt x="1" y="577"/>
                  </a:lnTo>
                  <a:lnTo>
                    <a:pt x="1" y="477"/>
                  </a:lnTo>
                  <a:lnTo>
                    <a:pt x="1" y="460"/>
                  </a:lnTo>
                  <a:lnTo>
                    <a:pt x="1" y="393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7" y="268"/>
                  </a:lnTo>
                  <a:lnTo>
                    <a:pt x="51" y="201"/>
                  </a:lnTo>
                  <a:lnTo>
                    <a:pt x="84" y="134"/>
                  </a:lnTo>
                  <a:lnTo>
                    <a:pt x="109" y="7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9064507" y="4943645"/>
              <a:ext cx="28906" cy="86619"/>
            </a:xfrm>
            <a:custGeom>
              <a:avLst/>
              <a:gdLst/>
              <a:ahLst/>
              <a:cxnLst/>
              <a:rect l="l" t="t" r="r" b="b"/>
              <a:pathLst>
                <a:path w="586" h="1756" extrusionOk="0">
                  <a:moveTo>
                    <a:pt x="377" y="9"/>
                  </a:moveTo>
                  <a:lnTo>
                    <a:pt x="452" y="59"/>
                  </a:lnTo>
                  <a:lnTo>
                    <a:pt x="510" y="93"/>
                  </a:lnTo>
                  <a:lnTo>
                    <a:pt x="519" y="110"/>
                  </a:lnTo>
                  <a:lnTo>
                    <a:pt x="544" y="143"/>
                  </a:lnTo>
                  <a:lnTo>
                    <a:pt x="552" y="151"/>
                  </a:lnTo>
                  <a:lnTo>
                    <a:pt x="577" y="201"/>
                  </a:lnTo>
                  <a:lnTo>
                    <a:pt x="577" y="201"/>
                  </a:lnTo>
                  <a:lnTo>
                    <a:pt x="577" y="644"/>
                  </a:lnTo>
                  <a:lnTo>
                    <a:pt x="577" y="736"/>
                  </a:lnTo>
                  <a:lnTo>
                    <a:pt x="577" y="828"/>
                  </a:lnTo>
                  <a:lnTo>
                    <a:pt x="577" y="920"/>
                  </a:lnTo>
                  <a:lnTo>
                    <a:pt x="577" y="920"/>
                  </a:lnTo>
                  <a:lnTo>
                    <a:pt x="586" y="1112"/>
                  </a:lnTo>
                  <a:lnTo>
                    <a:pt x="586" y="1204"/>
                  </a:lnTo>
                  <a:lnTo>
                    <a:pt x="586" y="1296"/>
                  </a:lnTo>
                  <a:lnTo>
                    <a:pt x="586" y="1488"/>
                  </a:lnTo>
                  <a:lnTo>
                    <a:pt x="327" y="1755"/>
                  </a:lnTo>
                  <a:lnTo>
                    <a:pt x="59" y="1505"/>
                  </a:lnTo>
                  <a:lnTo>
                    <a:pt x="59" y="1496"/>
                  </a:lnTo>
                  <a:lnTo>
                    <a:pt x="59" y="1413"/>
                  </a:lnTo>
                  <a:lnTo>
                    <a:pt x="51" y="1321"/>
                  </a:lnTo>
                  <a:lnTo>
                    <a:pt x="51" y="1229"/>
                  </a:lnTo>
                  <a:lnTo>
                    <a:pt x="43" y="1137"/>
                  </a:lnTo>
                  <a:lnTo>
                    <a:pt x="26" y="953"/>
                  </a:lnTo>
                  <a:lnTo>
                    <a:pt x="26" y="953"/>
                  </a:lnTo>
                  <a:lnTo>
                    <a:pt x="18" y="861"/>
                  </a:lnTo>
                  <a:lnTo>
                    <a:pt x="9" y="761"/>
                  </a:lnTo>
                  <a:lnTo>
                    <a:pt x="1" y="669"/>
                  </a:lnTo>
                  <a:lnTo>
                    <a:pt x="1" y="569"/>
                  </a:lnTo>
                  <a:lnTo>
                    <a:pt x="1" y="527"/>
                  </a:lnTo>
                  <a:lnTo>
                    <a:pt x="1" y="185"/>
                  </a:lnTo>
                  <a:lnTo>
                    <a:pt x="1" y="185"/>
                  </a:lnTo>
                  <a:lnTo>
                    <a:pt x="26" y="135"/>
                  </a:lnTo>
                  <a:lnTo>
                    <a:pt x="34" y="126"/>
                  </a:lnTo>
                  <a:lnTo>
                    <a:pt x="68" y="84"/>
                  </a:lnTo>
                  <a:lnTo>
                    <a:pt x="76" y="68"/>
                  </a:lnTo>
                  <a:lnTo>
                    <a:pt x="143" y="4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9266849" y="4962636"/>
              <a:ext cx="30978" cy="106350"/>
            </a:xfrm>
            <a:custGeom>
              <a:avLst/>
              <a:gdLst/>
              <a:ahLst/>
              <a:cxnLst/>
              <a:rect l="l" t="t" r="r" b="b"/>
              <a:pathLst>
                <a:path w="628" h="2156" extrusionOk="0">
                  <a:moveTo>
                    <a:pt x="485" y="25"/>
                  </a:moveTo>
                  <a:lnTo>
                    <a:pt x="569" y="100"/>
                  </a:lnTo>
                  <a:lnTo>
                    <a:pt x="585" y="109"/>
                  </a:lnTo>
                  <a:lnTo>
                    <a:pt x="602" y="159"/>
                  </a:lnTo>
                  <a:lnTo>
                    <a:pt x="627" y="226"/>
                  </a:lnTo>
                  <a:lnTo>
                    <a:pt x="627" y="226"/>
                  </a:lnTo>
                  <a:lnTo>
                    <a:pt x="627" y="276"/>
                  </a:lnTo>
                  <a:lnTo>
                    <a:pt x="627" y="334"/>
                  </a:lnTo>
                  <a:lnTo>
                    <a:pt x="627" y="393"/>
                  </a:lnTo>
                  <a:lnTo>
                    <a:pt x="627" y="669"/>
                  </a:lnTo>
                  <a:lnTo>
                    <a:pt x="627" y="727"/>
                  </a:lnTo>
                  <a:lnTo>
                    <a:pt x="627" y="1128"/>
                  </a:lnTo>
                  <a:lnTo>
                    <a:pt x="627" y="1178"/>
                  </a:lnTo>
                  <a:lnTo>
                    <a:pt x="619" y="1295"/>
                  </a:lnTo>
                  <a:lnTo>
                    <a:pt x="619" y="1345"/>
                  </a:lnTo>
                  <a:lnTo>
                    <a:pt x="611" y="1404"/>
                  </a:lnTo>
                  <a:lnTo>
                    <a:pt x="602" y="1521"/>
                  </a:lnTo>
                  <a:lnTo>
                    <a:pt x="602" y="1587"/>
                  </a:lnTo>
                  <a:lnTo>
                    <a:pt x="602" y="1638"/>
                  </a:lnTo>
                  <a:lnTo>
                    <a:pt x="577" y="1872"/>
                  </a:lnTo>
                  <a:lnTo>
                    <a:pt x="285" y="2156"/>
                  </a:lnTo>
                  <a:lnTo>
                    <a:pt x="9" y="1855"/>
                  </a:lnTo>
                  <a:lnTo>
                    <a:pt x="1" y="1621"/>
                  </a:lnTo>
                  <a:lnTo>
                    <a:pt x="1" y="1571"/>
                  </a:lnTo>
                  <a:lnTo>
                    <a:pt x="1" y="1504"/>
                  </a:lnTo>
                  <a:lnTo>
                    <a:pt x="1" y="1387"/>
                  </a:lnTo>
                  <a:lnTo>
                    <a:pt x="1" y="1270"/>
                  </a:lnTo>
                  <a:lnTo>
                    <a:pt x="1" y="1153"/>
                  </a:lnTo>
                  <a:lnTo>
                    <a:pt x="1" y="1095"/>
                  </a:lnTo>
                  <a:lnTo>
                    <a:pt x="9" y="1036"/>
                  </a:lnTo>
                  <a:lnTo>
                    <a:pt x="26" y="919"/>
                  </a:lnTo>
                  <a:lnTo>
                    <a:pt x="34" y="852"/>
                  </a:lnTo>
                  <a:lnTo>
                    <a:pt x="34" y="794"/>
                  </a:lnTo>
                  <a:lnTo>
                    <a:pt x="42" y="735"/>
                  </a:lnTo>
                  <a:lnTo>
                    <a:pt x="51" y="677"/>
                  </a:lnTo>
                  <a:lnTo>
                    <a:pt x="59" y="618"/>
                  </a:lnTo>
                  <a:lnTo>
                    <a:pt x="68" y="585"/>
                  </a:lnTo>
                  <a:lnTo>
                    <a:pt x="68" y="560"/>
                  </a:lnTo>
                  <a:lnTo>
                    <a:pt x="76" y="501"/>
                  </a:lnTo>
                  <a:lnTo>
                    <a:pt x="93" y="443"/>
                  </a:lnTo>
                  <a:lnTo>
                    <a:pt x="101" y="385"/>
                  </a:lnTo>
                  <a:lnTo>
                    <a:pt x="118" y="318"/>
                  </a:lnTo>
                  <a:lnTo>
                    <a:pt x="134" y="259"/>
                  </a:lnTo>
                  <a:lnTo>
                    <a:pt x="143" y="201"/>
                  </a:lnTo>
                  <a:lnTo>
                    <a:pt x="159" y="151"/>
                  </a:lnTo>
                  <a:lnTo>
                    <a:pt x="159" y="151"/>
                  </a:lnTo>
                  <a:lnTo>
                    <a:pt x="201" y="92"/>
                  </a:lnTo>
                  <a:lnTo>
                    <a:pt x="235" y="50"/>
                  </a:lnTo>
                  <a:lnTo>
                    <a:pt x="251" y="42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9492670" y="4977039"/>
              <a:ext cx="34677" cy="96879"/>
            </a:xfrm>
            <a:custGeom>
              <a:avLst/>
              <a:gdLst/>
              <a:ahLst/>
              <a:cxnLst/>
              <a:rect l="l" t="t" r="r" b="b"/>
              <a:pathLst>
                <a:path w="703" h="1964" extrusionOk="0">
                  <a:moveTo>
                    <a:pt x="519" y="26"/>
                  </a:moveTo>
                  <a:lnTo>
                    <a:pt x="644" y="134"/>
                  </a:lnTo>
                  <a:lnTo>
                    <a:pt x="652" y="159"/>
                  </a:lnTo>
                  <a:lnTo>
                    <a:pt x="702" y="260"/>
                  </a:lnTo>
                  <a:lnTo>
                    <a:pt x="702" y="268"/>
                  </a:lnTo>
                  <a:lnTo>
                    <a:pt x="686" y="377"/>
                  </a:lnTo>
                  <a:lnTo>
                    <a:pt x="677" y="477"/>
                  </a:lnTo>
                  <a:lnTo>
                    <a:pt x="661" y="585"/>
                  </a:lnTo>
                  <a:lnTo>
                    <a:pt x="661" y="636"/>
                  </a:lnTo>
                  <a:lnTo>
                    <a:pt x="661" y="686"/>
                  </a:lnTo>
                  <a:lnTo>
                    <a:pt x="661" y="736"/>
                  </a:lnTo>
                  <a:lnTo>
                    <a:pt x="661" y="786"/>
                  </a:lnTo>
                  <a:lnTo>
                    <a:pt x="661" y="786"/>
                  </a:lnTo>
                  <a:lnTo>
                    <a:pt x="661" y="836"/>
                  </a:lnTo>
                  <a:lnTo>
                    <a:pt x="661" y="886"/>
                  </a:lnTo>
                  <a:lnTo>
                    <a:pt x="661" y="936"/>
                  </a:lnTo>
                  <a:lnTo>
                    <a:pt x="661" y="986"/>
                  </a:lnTo>
                  <a:lnTo>
                    <a:pt x="661" y="1037"/>
                  </a:lnTo>
                  <a:lnTo>
                    <a:pt x="661" y="1087"/>
                  </a:lnTo>
                  <a:lnTo>
                    <a:pt x="661" y="1137"/>
                  </a:lnTo>
                  <a:lnTo>
                    <a:pt x="661" y="1179"/>
                  </a:lnTo>
                  <a:lnTo>
                    <a:pt x="661" y="1329"/>
                  </a:lnTo>
                  <a:lnTo>
                    <a:pt x="661" y="1329"/>
                  </a:lnTo>
                  <a:lnTo>
                    <a:pt x="652" y="1379"/>
                  </a:lnTo>
                  <a:lnTo>
                    <a:pt x="644" y="1429"/>
                  </a:lnTo>
                  <a:lnTo>
                    <a:pt x="636" y="1479"/>
                  </a:lnTo>
                  <a:lnTo>
                    <a:pt x="627" y="1521"/>
                  </a:lnTo>
                  <a:lnTo>
                    <a:pt x="627" y="1521"/>
                  </a:lnTo>
                  <a:lnTo>
                    <a:pt x="619" y="1571"/>
                  </a:lnTo>
                  <a:lnTo>
                    <a:pt x="611" y="1621"/>
                  </a:lnTo>
                  <a:lnTo>
                    <a:pt x="602" y="1671"/>
                  </a:lnTo>
                  <a:lnTo>
                    <a:pt x="352" y="1964"/>
                  </a:lnTo>
                  <a:lnTo>
                    <a:pt x="76" y="1705"/>
                  </a:lnTo>
                  <a:lnTo>
                    <a:pt x="59" y="1646"/>
                  </a:lnTo>
                  <a:lnTo>
                    <a:pt x="51" y="1596"/>
                  </a:lnTo>
                  <a:lnTo>
                    <a:pt x="34" y="1546"/>
                  </a:lnTo>
                  <a:lnTo>
                    <a:pt x="34" y="1538"/>
                  </a:lnTo>
                  <a:lnTo>
                    <a:pt x="26" y="1479"/>
                  </a:lnTo>
                  <a:lnTo>
                    <a:pt x="17" y="1421"/>
                  </a:lnTo>
                  <a:lnTo>
                    <a:pt x="9" y="1371"/>
                  </a:lnTo>
                  <a:lnTo>
                    <a:pt x="1" y="1312"/>
                  </a:lnTo>
                  <a:lnTo>
                    <a:pt x="1" y="1312"/>
                  </a:lnTo>
                  <a:lnTo>
                    <a:pt x="1" y="1254"/>
                  </a:lnTo>
                  <a:lnTo>
                    <a:pt x="1" y="1195"/>
                  </a:lnTo>
                  <a:lnTo>
                    <a:pt x="1" y="1145"/>
                  </a:lnTo>
                  <a:lnTo>
                    <a:pt x="1" y="1087"/>
                  </a:lnTo>
                  <a:lnTo>
                    <a:pt x="9" y="1028"/>
                  </a:lnTo>
                  <a:lnTo>
                    <a:pt x="17" y="970"/>
                  </a:lnTo>
                  <a:lnTo>
                    <a:pt x="17" y="920"/>
                  </a:lnTo>
                  <a:lnTo>
                    <a:pt x="26" y="861"/>
                  </a:lnTo>
                  <a:lnTo>
                    <a:pt x="34" y="811"/>
                  </a:lnTo>
                  <a:lnTo>
                    <a:pt x="42" y="752"/>
                  </a:lnTo>
                  <a:lnTo>
                    <a:pt x="51" y="702"/>
                  </a:lnTo>
                  <a:lnTo>
                    <a:pt x="51" y="702"/>
                  </a:lnTo>
                  <a:lnTo>
                    <a:pt x="59" y="644"/>
                  </a:lnTo>
                  <a:lnTo>
                    <a:pt x="68" y="594"/>
                  </a:lnTo>
                  <a:lnTo>
                    <a:pt x="84" y="535"/>
                  </a:lnTo>
                  <a:lnTo>
                    <a:pt x="93" y="485"/>
                  </a:lnTo>
                  <a:lnTo>
                    <a:pt x="118" y="377"/>
                  </a:lnTo>
                  <a:lnTo>
                    <a:pt x="143" y="276"/>
                  </a:lnTo>
                  <a:lnTo>
                    <a:pt x="168" y="168"/>
                  </a:lnTo>
                  <a:lnTo>
                    <a:pt x="168" y="159"/>
                  </a:lnTo>
                  <a:lnTo>
                    <a:pt x="251" y="76"/>
                  </a:lnTo>
                  <a:lnTo>
                    <a:pt x="268" y="5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9658361" y="4946555"/>
              <a:ext cx="31323" cy="119126"/>
            </a:xfrm>
            <a:custGeom>
              <a:avLst/>
              <a:gdLst/>
              <a:ahLst/>
              <a:cxnLst/>
              <a:rect l="l" t="t" r="r" b="b"/>
              <a:pathLst>
                <a:path w="635" h="2415" extrusionOk="0">
                  <a:moveTo>
                    <a:pt x="434" y="34"/>
                  </a:moveTo>
                  <a:lnTo>
                    <a:pt x="485" y="76"/>
                  </a:lnTo>
                  <a:lnTo>
                    <a:pt x="543" y="117"/>
                  </a:lnTo>
                  <a:lnTo>
                    <a:pt x="568" y="134"/>
                  </a:lnTo>
                  <a:lnTo>
                    <a:pt x="576" y="159"/>
                  </a:lnTo>
                  <a:lnTo>
                    <a:pt x="585" y="193"/>
                  </a:lnTo>
                  <a:lnTo>
                    <a:pt x="593" y="226"/>
                  </a:lnTo>
                  <a:lnTo>
                    <a:pt x="610" y="259"/>
                  </a:lnTo>
                  <a:lnTo>
                    <a:pt x="618" y="284"/>
                  </a:lnTo>
                  <a:lnTo>
                    <a:pt x="618" y="284"/>
                  </a:lnTo>
                  <a:lnTo>
                    <a:pt x="618" y="310"/>
                  </a:lnTo>
                  <a:lnTo>
                    <a:pt x="618" y="343"/>
                  </a:lnTo>
                  <a:lnTo>
                    <a:pt x="618" y="368"/>
                  </a:lnTo>
                  <a:lnTo>
                    <a:pt x="610" y="435"/>
                  </a:lnTo>
                  <a:lnTo>
                    <a:pt x="610" y="493"/>
                  </a:lnTo>
                  <a:lnTo>
                    <a:pt x="610" y="552"/>
                  </a:lnTo>
                  <a:lnTo>
                    <a:pt x="610" y="619"/>
                  </a:lnTo>
                  <a:lnTo>
                    <a:pt x="610" y="677"/>
                  </a:lnTo>
                  <a:lnTo>
                    <a:pt x="610" y="685"/>
                  </a:lnTo>
                  <a:lnTo>
                    <a:pt x="610" y="744"/>
                  </a:lnTo>
                  <a:lnTo>
                    <a:pt x="610" y="802"/>
                  </a:lnTo>
                  <a:lnTo>
                    <a:pt x="610" y="869"/>
                  </a:lnTo>
                  <a:lnTo>
                    <a:pt x="610" y="1187"/>
                  </a:lnTo>
                  <a:lnTo>
                    <a:pt x="610" y="1254"/>
                  </a:lnTo>
                  <a:lnTo>
                    <a:pt x="610" y="1320"/>
                  </a:lnTo>
                  <a:lnTo>
                    <a:pt x="610" y="1387"/>
                  </a:lnTo>
                  <a:lnTo>
                    <a:pt x="610" y="1446"/>
                  </a:lnTo>
                  <a:lnTo>
                    <a:pt x="610" y="1512"/>
                  </a:lnTo>
                  <a:lnTo>
                    <a:pt x="610" y="1579"/>
                  </a:lnTo>
                  <a:lnTo>
                    <a:pt x="610" y="1646"/>
                  </a:lnTo>
                  <a:lnTo>
                    <a:pt x="610" y="1705"/>
                  </a:lnTo>
                  <a:lnTo>
                    <a:pt x="618" y="1838"/>
                  </a:lnTo>
                  <a:lnTo>
                    <a:pt x="627" y="1964"/>
                  </a:lnTo>
                  <a:lnTo>
                    <a:pt x="635" y="2081"/>
                  </a:lnTo>
                  <a:lnTo>
                    <a:pt x="635" y="2089"/>
                  </a:lnTo>
                  <a:lnTo>
                    <a:pt x="368" y="2415"/>
                  </a:lnTo>
                  <a:lnTo>
                    <a:pt x="42" y="2147"/>
                  </a:lnTo>
                  <a:lnTo>
                    <a:pt x="42" y="2139"/>
                  </a:lnTo>
                  <a:lnTo>
                    <a:pt x="33" y="2022"/>
                  </a:lnTo>
                  <a:lnTo>
                    <a:pt x="25" y="1888"/>
                  </a:lnTo>
                  <a:lnTo>
                    <a:pt x="8" y="1755"/>
                  </a:lnTo>
                  <a:lnTo>
                    <a:pt x="8" y="1688"/>
                  </a:lnTo>
                  <a:lnTo>
                    <a:pt x="0" y="1621"/>
                  </a:lnTo>
                  <a:lnTo>
                    <a:pt x="0" y="1554"/>
                  </a:lnTo>
                  <a:lnTo>
                    <a:pt x="0" y="1479"/>
                  </a:lnTo>
                  <a:lnTo>
                    <a:pt x="0" y="1412"/>
                  </a:lnTo>
                  <a:lnTo>
                    <a:pt x="0" y="1345"/>
                  </a:lnTo>
                  <a:lnTo>
                    <a:pt x="0" y="1279"/>
                  </a:lnTo>
                  <a:lnTo>
                    <a:pt x="0" y="1203"/>
                  </a:lnTo>
                  <a:lnTo>
                    <a:pt x="0" y="853"/>
                  </a:lnTo>
                  <a:lnTo>
                    <a:pt x="0" y="786"/>
                  </a:lnTo>
                  <a:lnTo>
                    <a:pt x="0" y="711"/>
                  </a:lnTo>
                  <a:lnTo>
                    <a:pt x="0" y="644"/>
                  </a:lnTo>
                  <a:lnTo>
                    <a:pt x="0" y="644"/>
                  </a:lnTo>
                  <a:lnTo>
                    <a:pt x="8" y="568"/>
                  </a:lnTo>
                  <a:lnTo>
                    <a:pt x="17" y="502"/>
                  </a:lnTo>
                  <a:lnTo>
                    <a:pt x="17" y="426"/>
                  </a:lnTo>
                  <a:lnTo>
                    <a:pt x="33" y="360"/>
                  </a:lnTo>
                  <a:lnTo>
                    <a:pt x="42" y="293"/>
                  </a:lnTo>
                  <a:lnTo>
                    <a:pt x="42" y="251"/>
                  </a:lnTo>
                  <a:lnTo>
                    <a:pt x="50" y="218"/>
                  </a:lnTo>
                  <a:lnTo>
                    <a:pt x="59" y="184"/>
                  </a:lnTo>
                  <a:lnTo>
                    <a:pt x="59" y="176"/>
                  </a:lnTo>
                  <a:lnTo>
                    <a:pt x="75" y="151"/>
                  </a:lnTo>
                  <a:lnTo>
                    <a:pt x="100" y="126"/>
                  </a:lnTo>
                  <a:lnTo>
                    <a:pt x="125" y="92"/>
                  </a:lnTo>
                  <a:lnTo>
                    <a:pt x="150" y="59"/>
                  </a:lnTo>
                  <a:lnTo>
                    <a:pt x="167" y="42"/>
                  </a:lnTo>
                  <a:lnTo>
                    <a:pt x="192" y="42"/>
                  </a:lnTo>
                  <a:lnTo>
                    <a:pt x="267" y="17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9759740" y="4700953"/>
              <a:ext cx="29744" cy="140139"/>
            </a:xfrm>
            <a:custGeom>
              <a:avLst/>
              <a:gdLst/>
              <a:ahLst/>
              <a:cxnLst/>
              <a:rect l="l" t="t" r="r" b="b"/>
              <a:pathLst>
                <a:path w="603" h="2841" extrusionOk="0">
                  <a:moveTo>
                    <a:pt x="368" y="134"/>
                  </a:moveTo>
                  <a:lnTo>
                    <a:pt x="418" y="209"/>
                  </a:lnTo>
                  <a:lnTo>
                    <a:pt x="452" y="243"/>
                  </a:lnTo>
                  <a:lnTo>
                    <a:pt x="460" y="276"/>
                  </a:lnTo>
                  <a:lnTo>
                    <a:pt x="468" y="351"/>
                  </a:lnTo>
                  <a:lnTo>
                    <a:pt x="485" y="435"/>
                  </a:lnTo>
                  <a:lnTo>
                    <a:pt x="502" y="510"/>
                  </a:lnTo>
                  <a:lnTo>
                    <a:pt x="510" y="585"/>
                  </a:lnTo>
                  <a:lnTo>
                    <a:pt x="519" y="669"/>
                  </a:lnTo>
                  <a:lnTo>
                    <a:pt x="535" y="744"/>
                  </a:lnTo>
                  <a:lnTo>
                    <a:pt x="544" y="819"/>
                  </a:lnTo>
                  <a:lnTo>
                    <a:pt x="552" y="903"/>
                  </a:lnTo>
                  <a:lnTo>
                    <a:pt x="560" y="978"/>
                  </a:lnTo>
                  <a:lnTo>
                    <a:pt x="569" y="1053"/>
                  </a:lnTo>
                  <a:lnTo>
                    <a:pt x="577" y="1137"/>
                  </a:lnTo>
                  <a:lnTo>
                    <a:pt x="585" y="1212"/>
                  </a:lnTo>
                  <a:lnTo>
                    <a:pt x="594" y="1295"/>
                  </a:lnTo>
                  <a:lnTo>
                    <a:pt x="602" y="1370"/>
                  </a:lnTo>
                  <a:lnTo>
                    <a:pt x="602" y="1446"/>
                  </a:lnTo>
                  <a:lnTo>
                    <a:pt x="602" y="1529"/>
                  </a:lnTo>
                  <a:lnTo>
                    <a:pt x="602" y="1588"/>
                  </a:lnTo>
                  <a:lnTo>
                    <a:pt x="602" y="1604"/>
                  </a:lnTo>
                  <a:lnTo>
                    <a:pt x="602" y="1680"/>
                  </a:lnTo>
                  <a:lnTo>
                    <a:pt x="602" y="1763"/>
                  </a:lnTo>
                  <a:lnTo>
                    <a:pt x="602" y="1838"/>
                  </a:lnTo>
                  <a:lnTo>
                    <a:pt x="602" y="1922"/>
                  </a:lnTo>
                  <a:lnTo>
                    <a:pt x="602" y="2390"/>
                  </a:lnTo>
                  <a:lnTo>
                    <a:pt x="602" y="2465"/>
                  </a:lnTo>
                  <a:lnTo>
                    <a:pt x="602" y="2548"/>
                  </a:lnTo>
                  <a:lnTo>
                    <a:pt x="602" y="2607"/>
                  </a:lnTo>
                  <a:lnTo>
                    <a:pt x="602" y="2624"/>
                  </a:lnTo>
                  <a:lnTo>
                    <a:pt x="368" y="2841"/>
                  </a:lnTo>
                  <a:lnTo>
                    <a:pt x="151" y="2607"/>
                  </a:lnTo>
                  <a:lnTo>
                    <a:pt x="151" y="2599"/>
                  </a:lnTo>
                  <a:lnTo>
                    <a:pt x="151" y="2532"/>
                  </a:lnTo>
                  <a:lnTo>
                    <a:pt x="151" y="2005"/>
                  </a:lnTo>
                  <a:lnTo>
                    <a:pt x="151" y="1930"/>
                  </a:lnTo>
                  <a:lnTo>
                    <a:pt x="151" y="1855"/>
                  </a:lnTo>
                  <a:lnTo>
                    <a:pt x="151" y="1780"/>
                  </a:lnTo>
                  <a:lnTo>
                    <a:pt x="151" y="1705"/>
                  </a:lnTo>
                  <a:lnTo>
                    <a:pt x="151" y="1629"/>
                  </a:lnTo>
                  <a:lnTo>
                    <a:pt x="151" y="1613"/>
                  </a:lnTo>
                  <a:lnTo>
                    <a:pt x="151" y="1554"/>
                  </a:lnTo>
                  <a:lnTo>
                    <a:pt x="151" y="1479"/>
                  </a:lnTo>
                  <a:lnTo>
                    <a:pt x="151" y="1404"/>
                  </a:lnTo>
                  <a:lnTo>
                    <a:pt x="143" y="1329"/>
                  </a:lnTo>
                  <a:lnTo>
                    <a:pt x="126" y="1262"/>
                  </a:lnTo>
                  <a:lnTo>
                    <a:pt x="118" y="1187"/>
                  </a:lnTo>
                  <a:lnTo>
                    <a:pt x="118" y="1111"/>
                  </a:lnTo>
                  <a:lnTo>
                    <a:pt x="109" y="1028"/>
                  </a:lnTo>
                  <a:lnTo>
                    <a:pt x="101" y="961"/>
                  </a:lnTo>
                  <a:lnTo>
                    <a:pt x="84" y="886"/>
                  </a:lnTo>
                  <a:lnTo>
                    <a:pt x="76" y="811"/>
                  </a:lnTo>
                  <a:lnTo>
                    <a:pt x="67" y="736"/>
                  </a:lnTo>
                  <a:lnTo>
                    <a:pt x="59" y="660"/>
                  </a:lnTo>
                  <a:lnTo>
                    <a:pt x="42" y="585"/>
                  </a:lnTo>
                  <a:lnTo>
                    <a:pt x="34" y="510"/>
                  </a:lnTo>
                  <a:lnTo>
                    <a:pt x="17" y="435"/>
                  </a:lnTo>
                  <a:lnTo>
                    <a:pt x="9" y="368"/>
                  </a:lnTo>
                  <a:lnTo>
                    <a:pt x="1" y="335"/>
                  </a:lnTo>
                  <a:lnTo>
                    <a:pt x="17" y="284"/>
                  </a:lnTo>
                  <a:lnTo>
                    <a:pt x="34" y="20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9686774" y="4744214"/>
              <a:ext cx="24368" cy="80798"/>
            </a:xfrm>
            <a:custGeom>
              <a:avLst/>
              <a:gdLst/>
              <a:ahLst/>
              <a:cxnLst/>
              <a:rect l="l" t="t" r="r" b="b"/>
              <a:pathLst>
                <a:path w="494" h="1638" extrusionOk="0">
                  <a:moveTo>
                    <a:pt x="343" y="67"/>
                  </a:moveTo>
                  <a:lnTo>
                    <a:pt x="343" y="67"/>
                  </a:lnTo>
                  <a:lnTo>
                    <a:pt x="376" y="151"/>
                  </a:lnTo>
                  <a:lnTo>
                    <a:pt x="410" y="209"/>
                  </a:lnTo>
                  <a:lnTo>
                    <a:pt x="427" y="234"/>
                  </a:lnTo>
                  <a:lnTo>
                    <a:pt x="460" y="310"/>
                  </a:lnTo>
                  <a:lnTo>
                    <a:pt x="468" y="326"/>
                  </a:lnTo>
                  <a:lnTo>
                    <a:pt x="485" y="351"/>
                  </a:lnTo>
                  <a:lnTo>
                    <a:pt x="493" y="393"/>
                  </a:lnTo>
                  <a:lnTo>
                    <a:pt x="493" y="410"/>
                  </a:lnTo>
                  <a:lnTo>
                    <a:pt x="493" y="493"/>
                  </a:lnTo>
                  <a:lnTo>
                    <a:pt x="493" y="502"/>
                  </a:lnTo>
                  <a:lnTo>
                    <a:pt x="493" y="585"/>
                  </a:lnTo>
                  <a:lnTo>
                    <a:pt x="493" y="652"/>
                  </a:lnTo>
                  <a:lnTo>
                    <a:pt x="485" y="752"/>
                  </a:lnTo>
                  <a:lnTo>
                    <a:pt x="477" y="928"/>
                  </a:lnTo>
                  <a:lnTo>
                    <a:pt x="477" y="1003"/>
                  </a:lnTo>
                  <a:lnTo>
                    <a:pt x="468" y="1095"/>
                  </a:lnTo>
                  <a:lnTo>
                    <a:pt x="452" y="1270"/>
                  </a:lnTo>
                  <a:lnTo>
                    <a:pt x="435" y="1429"/>
                  </a:lnTo>
                  <a:lnTo>
                    <a:pt x="435" y="1429"/>
                  </a:lnTo>
                  <a:lnTo>
                    <a:pt x="218" y="1638"/>
                  </a:lnTo>
                  <a:lnTo>
                    <a:pt x="9" y="1421"/>
                  </a:lnTo>
                  <a:lnTo>
                    <a:pt x="9" y="1421"/>
                  </a:lnTo>
                  <a:lnTo>
                    <a:pt x="9" y="1254"/>
                  </a:lnTo>
                  <a:lnTo>
                    <a:pt x="0" y="1078"/>
                  </a:lnTo>
                  <a:lnTo>
                    <a:pt x="0" y="986"/>
                  </a:lnTo>
                  <a:lnTo>
                    <a:pt x="0" y="635"/>
                  </a:lnTo>
                  <a:lnTo>
                    <a:pt x="0" y="560"/>
                  </a:lnTo>
                  <a:lnTo>
                    <a:pt x="0" y="485"/>
                  </a:lnTo>
                  <a:lnTo>
                    <a:pt x="0" y="477"/>
                  </a:lnTo>
                  <a:lnTo>
                    <a:pt x="9" y="393"/>
                  </a:lnTo>
                  <a:lnTo>
                    <a:pt x="9" y="368"/>
                  </a:lnTo>
                  <a:lnTo>
                    <a:pt x="26" y="335"/>
                  </a:lnTo>
                  <a:lnTo>
                    <a:pt x="42" y="301"/>
                  </a:lnTo>
                  <a:lnTo>
                    <a:pt x="51" y="285"/>
                  </a:lnTo>
                  <a:lnTo>
                    <a:pt x="92" y="218"/>
                  </a:lnTo>
                  <a:lnTo>
                    <a:pt x="117" y="193"/>
                  </a:lnTo>
                  <a:lnTo>
                    <a:pt x="151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9512056" y="4750380"/>
              <a:ext cx="30534" cy="108422"/>
            </a:xfrm>
            <a:custGeom>
              <a:avLst/>
              <a:gdLst/>
              <a:ahLst/>
              <a:cxnLst/>
              <a:rect l="l" t="t" r="r" b="b"/>
              <a:pathLst>
                <a:path w="619" h="2198" extrusionOk="0">
                  <a:moveTo>
                    <a:pt x="360" y="59"/>
                  </a:moveTo>
                  <a:lnTo>
                    <a:pt x="360" y="59"/>
                  </a:lnTo>
                  <a:lnTo>
                    <a:pt x="401" y="118"/>
                  </a:lnTo>
                  <a:lnTo>
                    <a:pt x="451" y="176"/>
                  </a:lnTo>
                  <a:lnTo>
                    <a:pt x="468" y="193"/>
                  </a:lnTo>
                  <a:lnTo>
                    <a:pt x="502" y="235"/>
                  </a:lnTo>
                  <a:lnTo>
                    <a:pt x="560" y="293"/>
                  </a:lnTo>
                  <a:lnTo>
                    <a:pt x="560" y="293"/>
                  </a:lnTo>
                  <a:lnTo>
                    <a:pt x="594" y="335"/>
                  </a:lnTo>
                  <a:lnTo>
                    <a:pt x="594" y="352"/>
                  </a:lnTo>
                  <a:lnTo>
                    <a:pt x="610" y="377"/>
                  </a:lnTo>
                  <a:lnTo>
                    <a:pt x="610" y="402"/>
                  </a:lnTo>
                  <a:lnTo>
                    <a:pt x="619" y="519"/>
                  </a:lnTo>
                  <a:lnTo>
                    <a:pt x="619" y="536"/>
                  </a:lnTo>
                  <a:lnTo>
                    <a:pt x="619" y="636"/>
                  </a:lnTo>
                  <a:lnTo>
                    <a:pt x="619" y="744"/>
                  </a:lnTo>
                  <a:lnTo>
                    <a:pt x="619" y="744"/>
                  </a:lnTo>
                  <a:lnTo>
                    <a:pt x="619" y="978"/>
                  </a:lnTo>
                  <a:lnTo>
                    <a:pt x="619" y="1095"/>
                  </a:lnTo>
                  <a:lnTo>
                    <a:pt x="619" y="1212"/>
                  </a:lnTo>
                  <a:lnTo>
                    <a:pt x="619" y="1262"/>
                  </a:lnTo>
                  <a:lnTo>
                    <a:pt x="619" y="1338"/>
                  </a:lnTo>
                  <a:lnTo>
                    <a:pt x="610" y="1454"/>
                  </a:lnTo>
                  <a:lnTo>
                    <a:pt x="610" y="1513"/>
                  </a:lnTo>
                  <a:lnTo>
                    <a:pt x="610" y="1571"/>
                  </a:lnTo>
                  <a:lnTo>
                    <a:pt x="610" y="1638"/>
                  </a:lnTo>
                  <a:lnTo>
                    <a:pt x="610" y="1697"/>
                  </a:lnTo>
                  <a:lnTo>
                    <a:pt x="610" y="1755"/>
                  </a:lnTo>
                  <a:lnTo>
                    <a:pt x="610" y="1814"/>
                  </a:lnTo>
                  <a:lnTo>
                    <a:pt x="602" y="1881"/>
                  </a:lnTo>
                  <a:lnTo>
                    <a:pt x="594" y="1931"/>
                  </a:lnTo>
                  <a:lnTo>
                    <a:pt x="594" y="1939"/>
                  </a:lnTo>
                  <a:lnTo>
                    <a:pt x="309" y="2198"/>
                  </a:lnTo>
                  <a:lnTo>
                    <a:pt x="42" y="1914"/>
                  </a:lnTo>
                  <a:lnTo>
                    <a:pt x="42" y="1797"/>
                  </a:lnTo>
                  <a:lnTo>
                    <a:pt x="42" y="1739"/>
                  </a:lnTo>
                  <a:lnTo>
                    <a:pt x="42" y="1688"/>
                  </a:lnTo>
                  <a:lnTo>
                    <a:pt x="42" y="1630"/>
                  </a:lnTo>
                  <a:lnTo>
                    <a:pt x="42" y="1571"/>
                  </a:lnTo>
                  <a:lnTo>
                    <a:pt x="42" y="1513"/>
                  </a:lnTo>
                  <a:lnTo>
                    <a:pt x="42" y="1463"/>
                  </a:lnTo>
                  <a:lnTo>
                    <a:pt x="34" y="1346"/>
                  </a:lnTo>
                  <a:lnTo>
                    <a:pt x="25" y="1271"/>
                  </a:lnTo>
                  <a:lnTo>
                    <a:pt x="25" y="1229"/>
                  </a:lnTo>
                  <a:lnTo>
                    <a:pt x="25" y="1112"/>
                  </a:lnTo>
                  <a:lnTo>
                    <a:pt x="17" y="1003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0" y="653"/>
                  </a:lnTo>
                  <a:lnTo>
                    <a:pt x="0" y="536"/>
                  </a:lnTo>
                  <a:lnTo>
                    <a:pt x="9" y="410"/>
                  </a:lnTo>
                  <a:lnTo>
                    <a:pt x="9" y="385"/>
                  </a:lnTo>
                  <a:lnTo>
                    <a:pt x="17" y="352"/>
                  </a:lnTo>
                  <a:lnTo>
                    <a:pt x="17" y="343"/>
                  </a:lnTo>
                  <a:lnTo>
                    <a:pt x="59" y="293"/>
                  </a:lnTo>
                  <a:lnTo>
                    <a:pt x="59" y="293"/>
                  </a:lnTo>
                  <a:lnTo>
                    <a:pt x="117" y="235"/>
                  </a:lnTo>
                  <a:lnTo>
                    <a:pt x="151" y="193"/>
                  </a:lnTo>
                  <a:lnTo>
                    <a:pt x="167" y="176"/>
                  </a:lnTo>
                  <a:lnTo>
                    <a:pt x="226" y="118"/>
                  </a:lnTo>
                  <a:lnTo>
                    <a:pt x="268" y="59"/>
                  </a:lnTo>
                  <a:lnTo>
                    <a:pt x="268" y="59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9395001" y="4751613"/>
              <a:ext cx="23973" cy="98951"/>
            </a:xfrm>
            <a:custGeom>
              <a:avLst/>
              <a:gdLst/>
              <a:ahLst/>
              <a:cxnLst/>
              <a:rect l="l" t="t" r="r" b="b"/>
              <a:pathLst>
                <a:path w="486" h="2006" extrusionOk="0">
                  <a:moveTo>
                    <a:pt x="335" y="59"/>
                  </a:moveTo>
                  <a:lnTo>
                    <a:pt x="335" y="59"/>
                  </a:lnTo>
                  <a:lnTo>
                    <a:pt x="377" y="168"/>
                  </a:lnTo>
                  <a:lnTo>
                    <a:pt x="402" y="218"/>
                  </a:lnTo>
                  <a:lnTo>
                    <a:pt x="427" y="277"/>
                  </a:lnTo>
                  <a:lnTo>
                    <a:pt x="460" y="335"/>
                  </a:lnTo>
                  <a:lnTo>
                    <a:pt x="477" y="385"/>
                  </a:lnTo>
                  <a:lnTo>
                    <a:pt x="477" y="394"/>
                  </a:lnTo>
                  <a:lnTo>
                    <a:pt x="485" y="444"/>
                  </a:lnTo>
                  <a:lnTo>
                    <a:pt x="485" y="485"/>
                  </a:lnTo>
                  <a:lnTo>
                    <a:pt x="485" y="577"/>
                  </a:lnTo>
                  <a:lnTo>
                    <a:pt x="485" y="1212"/>
                  </a:lnTo>
                  <a:lnTo>
                    <a:pt x="485" y="1346"/>
                  </a:lnTo>
                  <a:lnTo>
                    <a:pt x="485" y="1563"/>
                  </a:lnTo>
                  <a:lnTo>
                    <a:pt x="485" y="1772"/>
                  </a:lnTo>
                  <a:lnTo>
                    <a:pt x="485" y="1780"/>
                  </a:lnTo>
                  <a:lnTo>
                    <a:pt x="260" y="2006"/>
                  </a:lnTo>
                  <a:lnTo>
                    <a:pt x="26" y="1780"/>
                  </a:lnTo>
                  <a:lnTo>
                    <a:pt x="26" y="1772"/>
                  </a:lnTo>
                  <a:lnTo>
                    <a:pt x="18" y="1563"/>
                  </a:lnTo>
                  <a:lnTo>
                    <a:pt x="9" y="1346"/>
                  </a:lnTo>
                  <a:lnTo>
                    <a:pt x="1" y="1221"/>
                  </a:lnTo>
                  <a:lnTo>
                    <a:pt x="1" y="1137"/>
                  </a:lnTo>
                  <a:lnTo>
                    <a:pt x="1" y="1028"/>
                  </a:lnTo>
                  <a:lnTo>
                    <a:pt x="1" y="928"/>
                  </a:lnTo>
                  <a:lnTo>
                    <a:pt x="1" y="820"/>
                  </a:lnTo>
                  <a:lnTo>
                    <a:pt x="1" y="719"/>
                  </a:lnTo>
                  <a:lnTo>
                    <a:pt x="1" y="611"/>
                  </a:lnTo>
                  <a:lnTo>
                    <a:pt x="1" y="594"/>
                  </a:lnTo>
                  <a:lnTo>
                    <a:pt x="9" y="502"/>
                  </a:lnTo>
                  <a:lnTo>
                    <a:pt x="9" y="452"/>
                  </a:lnTo>
                  <a:lnTo>
                    <a:pt x="18" y="402"/>
                  </a:lnTo>
                  <a:lnTo>
                    <a:pt x="18" y="394"/>
                  </a:lnTo>
                  <a:lnTo>
                    <a:pt x="43" y="352"/>
                  </a:lnTo>
                  <a:lnTo>
                    <a:pt x="76" y="285"/>
                  </a:lnTo>
                  <a:lnTo>
                    <a:pt x="101" y="235"/>
                  </a:lnTo>
                  <a:lnTo>
                    <a:pt x="134" y="176"/>
                  </a:lnTo>
                  <a:lnTo>
                    <a:pt x="193" y="68"/>
                  </a:lnTo>
                  <a:lnTo>
                    <a:pt x="193" y="68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8556434" y="4699276"/>
              <a:ext cx="51153" cy="114242"/>
            </a:xfrm>
            <a:custGeom>
              <a:avLst/>
              <a:gdLst/>
              <a:ahLst/>
              <a:cxnLst/>
              <a:rect l="l" t="t" r="r" b="b"/>
              <a:pathLst>
                <a:path w="1037" h="2316" extrusionOk="0">
                  <a:moveTo>
                    <a:pt x="176" y="26"/>
                  </a:moveTo>
                  <a:lnTo>
                    <a:pt x="251" y="68"/>
                  </a:lnTo>
                  <a:lnTo>
                    <a:pt x="343" y="101"/>
                  </a:lnTo>
                  <a:lnTo>
                    <a:pt x="393" y="118"/>
                  </a:lnTo>
                  <a:lnTo>
                    <a:pt x="418" y="143"/>
                  </a:lnTo>
                  <a:lnTo>
                    <a:pt x="477" y="193"/>
                  </a:lnTo>
                  <a:lnTo>
                    <a:pt x="477" y="201"/>
                  </a:lnTo>
                  <a:lnTo>
                    <a:pt x="527" y="243"/>
                  </a:lnTo>
                  <a:lnTo>
                    <a:pt x="560" y="285"/>
                  </a:lnTo>
                  <a:lnTo>
                    <a:pt x="568" y="302"/>
                  </a:lnTo>
                  <a:lnTo>
                    <a:pt x="593" y="369"/>
                  </a:lnTo>
                  <a:lnTo>
                    <a:pt x="619" y="427"/>
                  </a:lnTo>
                  <a:lnTo>
                    <a:pt x="644" y="494"/>
                  </a:lnTo>
                  <a:lnTo>
                    <a:pt x="669" y="561"/>
                  </a:lnTo>
                  <a:lnTo>
                    <a:pt x="694" y="619"/>
                  </a:lnTo>
                  <a:lnTo>
                    <a:pt x="710" y="686"/>
                  </a:lnTo>
                  <a:lnTo>
                    <a:pt x="710" y="686"/>
                  </a:lnTo>
                  <a:lnTo>
                    <a:pt x="735" y="744"/>
                  </a:lnTo>
                  <a:lnTo>
                    <a:pt x="752" y="811"/>
                  </a:lnTo>
                  <a:lnTo>
                    <a:pt x="777" y="878"/>
                  </a:lnTo>
                  <a:lnTo>
                    <a:pt x="794" y="945"/>
                  </a:lnTo>
                  <a:lnTo>
                    <a:pt x="811" y="1003"/>
                  </a:lnTo>
                  <a:lnTo>
                    <a:pt x="827" y="1070"/>
                  </a:lnTo>
                  <a:lnTo>
                    <a:pt x="852" y="1137"/>
                  </a:lnTo>
                  <a:lnTo>
                    <a:pt x="869" y="1204"/>
                  </a:lnTo>
                  <a:lnTo>
                    <a:pt x="878" y="1254"/>
                  </a:lnTo>
                  <a:lnTo>
                    <a:pt x="878" y="1262"/>
                  </a:lnTo>
                  <a:lnTo>
                    <a:pt x="894" y="1329"/>
                  </a:lnTo>
                  <a:lnTo>
                    <a:pt x="911" y="1396"/>
                  </a:lnTo>
                  <a:lnTo>
                    <a:pt x="928" y="1463"/>
                  </a:lnTo>
                  <a:lnTo>
                    <a:pt x="944" y="1530"/>
                  </a:lnTo>
                  <a:lnTo>
                    <a:pt x="961" y="1588"/>
                  </a:lnTo>
                  <a:lnTo>
                    <a:pt x="969" y="1655"/>
                  </a:lnTo>
                  <a:lnTo>
                    <a:pt x="986" y="1722"/>
                  </a:lnTo>
                  <a:lnTo>
                    <a:pt x="1011" y="1856"/>
                  </a:lnTo>
                  <a:lnTo>
                    <a:pt x="1036" y="1973"/>
                  </a:lnTo>
                  <a:lnTo>
                    <a:pt x="1036" y="1989"/>
                  </a:lnTo>
                  <a:lnTo>
                    <a:pt x="827" y="2315"/>
                  </a:lnTo>
                  <a:lnTo>
                    <a:pt x="502" y="2106"/>
                  </a:lnTo>
                  <a:lnTo>
                    <a:pt x="502" y="2098"/>
                  </a:lnTo>
                  <a:lnTo>
                    <a:pt x="477" y="1981"/>
                  </a:lnTo>
                  <a:lnTo>
                    <a:pt x="443" y="1856"/>
                  </a:lnTo>
                  <a:lnTo>
                    <a:pt x="426" y="1789"/>
                  </a:lnTo>
                  <a:lnTo>
                    <a:pt x="401" y="1730"/>
                  </a:lnTo>
                  <a:lnTo>
                    <a:pt x="385" y="1663"/>
                  </a:lnTo>
                  <a:lnTo>
                    <a:pt x="376" y="1605"/>
                  </a:lnTo>
                  <a:lnTo>
                    <a:pt x="360" y="1546"/>
                  </a:lnTo>
                  <a:lnTo>
                    <a:pt x="343" y="1480"/>
                  </a:lnTo>
                  <a:lnTo>
                    <a:pt x="318" y="1421"/>
                  </a:lnTo>
                  <a:lnTo>
                    <a:pt x="318" y="1404"/>
                  </a:lnTo>
                  <a:lnTo>
                    <a:pt x="309" y="1363"/>
                  </a:lnTo>
                  <a:lnTo>
                    <a:pt x="284" y="1304"/>
                  </a:lnTo>
                  <a:lnTo>
                    <a:pt x="268" y="1237"/>
                  </a:lnTo>
                  <a:lnTo>
                    <a:pt x="243" y="1179"/>
                  </a:lnTo>
                  <a:lnTo>
                    <a:pt x="226" y="1120"/>
                  </a:lnTo>
                  <a:lnTo>
                    <a:pt x="201" y="1062"/>
                  </a:lnTo>
                  <a:lnTo>
                    <a:pt x="184" y="1003"/>
                  </a:lnTo>
                  <a:lnTo>
                    <a:pt x="159" y="945"/>
                  </a:lnTo>
                  <a:lnTo>
                    <a:pt x="142" y="887"/>
                  </a:lnTo>
                  <a:lnTo>
                    <a:pt x="142" y="887"/>
                  </a:lnTo>
                  <a:lnTo>
                    <a:pt x="117" y="828"/>
                  </a:lnTo>
                  <a:lnTo>
                    <a:pt x="92" y="770"/>
                  </a:lnTo>
                  <a:lnTo>
                    <a:pt x="76" y="711"/>
                  </a:lnTo>
                  <a:lnTo>
                    <a:pt x="50" y="653"/>
                  </a:lnTo>
                  <a:lnTo>
                    <a:pt x="25" y="594"/>
                  </a:lnTo>
                  <a:lnTo>
                    <a:pt x="0" y="536"/>
                  </a:lnTo>
                  <a:lnTo>
                    <a:pt x="0" y="519"/>
                  </a:lnTo>
                  <a:lnTo>
                    <a:pt x="0" y="469"/>
                  </a:lnTo>
                  <a:lnTo>
                    <a:pt x="0" y="410"/>
                  </a:lnTo>
                  <a:lnTo>
                    <a:pt x="0" y="310"/>
                  </a:lnTo>
                  <a:lnTo>
                    <a:pt x="25" y="252"/>
                  </a:lnTo>
                  <a:lnTo>
                    <a:pt x="59" y="168"/>
                  </a:lnTo>
                  <a:lnTo>
                    <a:pt x="76" y="8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8719215" y="4721128"/>
              <a:ext cx="43310" cy="104722"/>
            </a:xfrm>
            <a:custGeom>
              <a:avLst/>
              <a:gdLst/>
              <a:ahLst/>
              <a:cxnLst/>
              <a:rect l="l" t="t" r="r" b="b"/>
              <a:pathLst>
                <a:path w="878" h="2123" extrusionOk="0">
                  <a:moveTo>
                    <a:pt x="435" y="68"/>
                  </a:moveTo>
                  <a:lnTo>
                    <a:pt x="460" y="93"/>
                  </a:lnTo>
                  <a:lnTo>
                    <a:pt x="535" y="176"/>
                  </a:lnTo>
                  <a:lnTo>
                    <a:pt x="535" y="193"/>
                  </a:lnTo>
                  <a:lnTo>
                    <a:pt x="560" y="310"/>
                  </a:lnTo>
                  <a:lnTo>
                    <a:pt x="585" y="418"/>
                  </a:lnTo>
                  <a:lnTo>
                    <a:pt x="610" y="535"/>
                  </a:lnTo>
                  <a:lnTo>
                    <a:pt x="635" y="644"/>
                  </a:lnTo>
                  <a:lnTo>
                    <a:pt x="685" y="878"/>
                  </a:lnTo>
                  <a:lnTo>
                    <a:pt x="735" y="1087"/>
                  </a:lnTo>
                  <a:lnTo>
                    <a:pt x="735" y="1103"/>
                  </a:lnTo>
                  <a:lnTo>
                    <a:pt x="785" y="1329"/>
                  </a:lnTo>
                  <a:lnTo>
                    <a:pt x="811" y="1446"/>
                  </a:lnTo>
                  <a:lnTo>
                    <a:pt x="836" y="1563"/>
                  </a:lnTo>
                  <a:lnTo>
                    <a:pt x="861" y="1680"/>
                  </a:lnTo>
                  <a:lnTo>
                    <a:pt x="877" y="1789"/>
                  </a:lnTo>
                  <a:lnTo>
                    <a:pt x="877" y="1797"/>
                  </a:lnTo>
                  <a:lnTo>
                    <a:pt x="660" y="2123"/>
                  </a:lnTo>
                  <a:lnTo>
                    <a:pt x="334" y="1905"/>
                  </a:lnTo>
                  <a:lnTo>
                    <a:pt x="334" y="1897"/>
                  </a:lnTo>
                  <a:lnTo>
                    <a:pt x="309" y="1789"/>
                  </a:lnTo>
                  <a:lnTo>
                    <a:pt x="284" y="1680"/>
                  </a:lnTo>
                  <a:lnTo>
                    <a:pt x="259" y="1563"/>
                  </a:lnTo>
                  <a:lnTo>
                    <a:pt x="234" y="1454"/>
                  </a:lnTo>
                  <a:lnTo>
                    <a:pt x="184" y="1220"/>
                  </a:lnTo>
                  <a:lnTo>
                    <a:pt x="184" y="1212"/>
                  </a:lnTo>
                  <a:lnTo>
                    <a:pt x="142" y="995"/>
                  </a:lnTo>
                  <a:lnTo>
                    <a:pt x="92" y="761"/>
                  </a:lnTo>
                  <a:lnTo>
                    <a:pt x="67" y="644"/>
                  </a:lnTo>
                  <a:lnTo>
                    <a:pt x="42" y="527"/>
                  </a:lnTo>
                  <a:lnTo>
                    <a:pt x="17" y="410"/>
                  </a:lnTo>
                  <a:lnTo>
                    <a:pt x="0" y="301"/>
                  </a:lnTo>
                  <a:lnTo>
                    <a:pt x="0" y="285"/>
                  </a:lnTo>
                  <a:lnTo>
                    <a:pt x="42" y="168"/>
                  </a:lnTo>
                  <a:lnTo>
                    <a:pt x="50" y="143"/>
                  </a:lnTo>
                  <a:lnTo>
                    <a:pt x="159" y="26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8940893" y="4700953"/>
              <a:ext cx="25996" cy="144678"/>
            </a:xfrm>
            <a:custGeom>
              <a:avLst/>
              <a:gdLst/>
              <a:ahLst/>
              <a:cxnLst/>
              <a:rect l="l" t="t" r="r" b="b"/>
              <a:pathLst>
                <a:path w="527" h="2933" extrusionOk="0">
                  <a:moveTo>
                    <a:pt x="410" y="67"/>
                  </a:moveTo>
                  <a:lnTo>
                    <a:pt x="410" y="76"/>
                  </a:lnTo>
                  <a:lnTo>
                    <a:pt x="443" y="226"/>
                  </a:lnTo>
                  <a:lnTo>
                    <a:pt x="443" y="243"/>
                  </a:lnTo>
                  <a:lnTo>
                    <a:pt x="485" y="393"/>
                  </a:lnTo>
                  <a:lnTo>
                    <a:pt x="494" y="443"/>
                  </a:lnTo>
                  <a:lnTo>
                    <a:pt x="519" y="652"/>
                  </a:lnTo>
                  <a:lnTo>
                    <a:pt x="519" y="719"/>
                  </a:lnTo>
                  <a:lnTo>
                    <a:pt x="527" y="878"/>
                  </a:lnTo>
                  <a:lnTo>
                    <a:pt x="527" y="1713"/>
                  </a:lnTo>
                  <a:lnTo>
                    <a:pt x="527" y="1797"/>
                  </a:lnTo>
                  <a:lnTo>
                    <a:pt x="527" y="1880"/>
                  </a:lnTo>
                  <a:lnTo>
                    <a:pt x="527" y="1964"/>
                  </a:lnTo>
                  <a:lnTo>
                    <a:pt x="527" y="2047"/>
                  </a:lnTo>
                  <a:lnTo>
                    <a:pt x="527" y="2131"/>
                  </a:lnTo>
                  <a:lnTo>
                    <a:pt x="527" y="2214"/>
                  </a:lnTo>
                  <a:lnTo>
                    <a:pt x="527" y="2298"/>
                  </a:lnTo>
                  <a:lnTo>
                    <a:pt x="519" y="2381"/>
                  </a:lnTo>
                  <a:lnTo>
                    <a:pt x="510" y="2465"/>
                  </a:lnTo>
                  <a:lnTo>
                    <a:pt x="502" y="2548"/>
                  </a:lnTo>
                  <a:lnTo>
                    <a:pt x="494" y="2632"/>
                  </a:lnTo>
                  <a:lnTo>
                    <a:pt x="485" y="2715"/>
                  </a:lnTo>
                  <a:lnTo>
                    <a:pt x="210" y="2933"/>
                  </a:lnTo>
                  <a:lnTo>
                    <a:pt x="1" y="2657"/>
                  </a:lnTo>
                  <a:lnTo>
                    <a:pt x="9" y="2573"/>
                  </a:lnTo>
                  <a:lnTo>
                    <a:pt x="26" y="2498"/>
                  </a:lnTo>
                  <a:lnTo>
                    <a:pt x="34" y="2423"/>
                  </a:lnTo>
                  <a:lnTo>
                    <a:pt x="42" y="2340"/>
                  </a:lnTo>
                  <a:lnTo>
                    <a:pt x="51" y="2256"/>
                  </a:lnTo>
                  <a:lnTo>
                    <a:pt x="59" y="2181"/>
                  </a:lnTo>
                  <a:lnTo>
                    <a:pt x="67" y="2097"/>
                  </a:lnTo>
                  <a:lnTo>
                    <a:pt x="76" y="2022"/>
                  </a:lnTo>
                  <a:lnTo>
                    <a:pt x="84" y="1939"/>
                  </a:lnTo>
                  <a:lnTo>
                    <a:pt x="93" y="1863"/>
                  </a:lnTo>
                  <a:lnTo>
                    <a:pt x="93" y="1780"/>
                  </a:lnTo>
                  <a:lnTo>
                    <a:pt x="101" y="1696"/>
                  </a:lnTo>
                  <a:lnTo>
                    <a:pt x="101" y="1621"/>
                  </a:lnTo>
                  <a:lnTo>
                    <a:pt x="101" y="1538"/>
                  </a:lnTo>
                  <a:lnTo>
                    <a:pt x="101" y="1454"/>
                  </a:lnTo>
                  <a:lnTo>
                    <a:pt x="101" y="1370"/>
                  </a:lnTo>
                  <a:lnTo>
                    <a:pt x="109" y="1212"/>
                  </a:lnTo>
                  <a:lnTo>
                    <a:pt x="118" y="1045"/>
                  </a:lnTo>
                  <a:lnTo>
                    <a:pt x="118" y="886"/>
                  </a:lnTo>
                  <a:lnTo>
                    <a:pt x="118" y="878"/>
                  </a:lnTo>
                  <a:lnTo>
                    <a:pt x="134" y="719"/>
                  </a:lnTo>
                  <a:lnTo>
                    <a:pt x="134" y="652"/>
                  </a:lnTo>
                  <a:lnTo>
                    <a:pt x="159" y="435"/>
                  </a:lnTo>
                  <a:lnTo>
                    <a:pt x="168" y="393"/>
                  </a:lnTo>
                  <a:lnTo>
                    <a:pt x="218" y="243"/>
                  </a:lnTo>
                  <a:lnTo>
                    <a:pt x="218" y="226"/>
                  </a:lnTo>
                  <a:lnTo>
                    <a:pt x="260" y="76"/>
                  </a:lnTo>
                  <a:lnTo>
                    <a:pt x="260" y="5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9118077" y="4707119"/>
              <a:ext cx="37588" cy="98112"/>
            </a:xfrm>
            <a:custGeom>
              <a:avLst/>
              <a:gdLst/>
              <a:ahLst/>
              <a:cxnLst/>
              <a:rect l="l" t="t" r="r" b="b"/>
              <a:pathLst>
                <a:path w="762" h="1989" extrusionOk="0">
                  <a:moveTo>
                    <a:pt x="753" y="93"/>
                  </a:moveTo>
                  <a:lnTo>
                    <a:pt x="753" y="101"/>
                  </a:lnTo>
                  <a:lnTo>
                    <a:pt x="753" y="210"/>
                  </a:lnTo>
                  <a:lnTo>
                    <a:pt x="753" y="226"/>
                  </a:lnTo>
                  <a:lnTo>
                    <a:pt x="761" y="318"/>
                  </a:lnTo>
                  <a:lnTo>
                    <a:pt x="761" y="385"/>
                  </a:lnTo>
                  <a:lnTo>
                    <a:pt x="753" y="435"/>
                  </a:lnTo>
                  <a:lnTo>
                    <a:pt x="736" y="535"/>
                  </a:lnTo>
                  <a:lnTo>
                    <a:pt x="711" y="644"/>
                  </a:lnTo>
                  <a:lnTo>
                    <a:pt x="703" y="719"/>
                  </a:lnTo>
                  <a:lnTo>
                    <a:pt x="694" y="753"/>
                  </a:lnTo>
                  <a:lnTo>
                    <a:pt x="653" y="961"/>
                  </a:lnTo>
                  <a:lnTo>
                    <a:pt x="611" y="1179"/>
                  </a:lnTo>
                  <a:lnTo>
                    <a:pt x="602" y="1212"/>
                  </a:lnTo>
                  <a:lnTo>
                    <a:pt x="561" y="1396"/>
                  </a:lnTo>
                  <a:lnTo>
                    <a:pt x="536" y="1504"/>
                  </a:lnTo>
                  <a:lnTo>
                    <a:pt x="519" y="1605"/>
                  </a:lnTo>
                  <a:lnTo>
                    <a:pt x="494" y="1713"/>
                  </a:lnTo>
                  <a:lnTo>
                    <a:pt x="469" y="1814"/>
                  </a:lnTo>
                  <a:lnTo>
                    <a:pt x="469" y="1822"/>
                  </a:lnTo>
                  <a:lnTo>
                    <a:pt x="168" y="1989"/>
                  </a:lnTo>
                  <a:lnTo>
                    <a:pt x="1" y="1688"/>
                  </a:lnTo>
                  <a:lnTo>
                    <a:pt x="1" y="1680"/>
                  </a:lnTo>
                  <a:lnTo>
                    <a:pt x="34" y="1588"/>
                  </a:lnTo>
                  <a:lnTo>
                    <a:pt x="68" y="1488"/>
                  </a:lnTo>
                  <a:lnTo>
                    <a:pt x="101" y="1379"/>
                  </a:lnTo>
                  <a:lnTo>
                    <a:pt x="135" y="1279"/>
                  </a:lnTo>
                  <a:lnTo>
                    <a:pt x="193" y="1095"/>
                  </a:lnTo>
                  <a:lnTo>
                    <a:pt x="201" y="1062"/>
                  </a:lnTo>
                  <a:lnTo>
                    <a:pt x="268" y="853"/>
                  </a:lnTo>
                  <a:lnTo>
                    <a:pt x="335" y="644"/>
                  </a:lnTo>
                  <a:lnTo>
                    <a:pt x="343" y="619"/>
                  </a:lnTo>
                  <a:lnTo>
                    <a:pt x="368" y="544"/>
                  </a:lnTo>
                  <a:lnTo>
                    <a:pt x="402" y="435"/>
                  </a:lnTo>
                  <a:lnTo>
                    <a:pt x="444" y="335"/>
                  </a:lnTo>
                  <a:lnTo>
                    <a:pt x="460" y="285"/>
                  </a:lnTo>
                  <a:lnTo>
                    <a:pt x="485" y="235"/>
                  </a:lnTo>
                  <a:lnTo>
                    <a:pt x="485" y="235"/>
                  </a:lnTo>
                  <a:lnTo>
                    <a:pt x="544" y="159"/>
                  </a:lnTo>
                  <a:lnTo>
                    <a:pt x="552" y="143"/>
                  </a:lnTo>
                  <a:lnTo>
                    <a:pt x="611" y="51"/>
                  </a:lnTo>
                  <a:lnTo>
                    <a:pt x="611" y="4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9267687" y="4745447"/>
              <a:ext cx="22691" cy="82870"/>
            </a:xfrm>
            <a:custGeom>
              <a:avLst/>
              <a:gdLst/>
              <a:ahLst/>
              <a:cxnLst/>
              <a:rect l="l" t="t" r="r" b="b"/>
              <a:pathLst>
                <a:path w="460" h="1680" extrusionOk="0">
                  <a:moveTo>
                    <a:pt x="351" y="67"/>
                  </a:moveTo>
                  <a:lnTo>
                    <a:pt x="351" y="67"/>
                  </a:lnTo>
                  <a:lnTo>
                    <a:pt x="376" y="159"/>
                  </a:lnTo>
                  <a:lnTo>
                    <a:pt x="401" y="209"/>
                  </a:lnTo>
                  <a:lnTo>
                    <a:pt x="418" y="243"/>
                  </a:lnTo>
                  <a:lnTo>
                    <a:pt x="443" y="310"/>
                  </a:lnTo>
                  <a:lnTo>
                    <a:pt x="452" y="335"/>
                  </a:lnTo>
                  <a:lnTo>
                    <a:pt x="460" y="393"/>
                  </a:lnTo>
                  <a:lnTo>
                    <a:pt x="460" y="427"/>
                  </a:lnTo>
                  <a:lnTo>
                    <a:pt x="460" y="510"/>
                  </a:lnTo>
                  <a:lnTo>
                    <a:pt x="460" y="594"/>
                  </a:lnTo>
                  <a:lnTo>
                    <a:pt x="460" y="652"/>
                  </a:lnTo>
                  <a:lnTo>
                    <a:pt x="460" y="686"/>
                  </a:lnTo>
                  <a:lnTo>
                    <a:pt x="460" y="769"/>
                  </a:lnTo>
                  <a:lnTo>
                    <a:pt x="460" y="861"/>
                  </a:lnTo>
                  <a:lnTo>
                    <a:pt x="460" y="945"/>
                  </a:lnTo>
                  <a:lnTo>
                    <a:pt x="460" y="1011"/>
                  </a:lnTo>
                  <a:lnTo>
                    <a:pt x="460" y="1028"/>
                  </a:lnTo>
                  <a:lnTo>
                    <a:pt x="452" y="1120"/>
                  </a:lnTo>
                  <a:lnTo>
                    <a:pt x="443" y="1296"/>
                  </a:lnTo>
                  <a:lnTo>
                    <a:pt x="426" y="1463"/>
                  </a:lnTo>
                  <a:lnTo>
                    <a:pt x="426" y="1471"/>
                  </a:lnTo>
                  <a:lnTo>
                    <a:pt x="209" y="1680"/>
                  </a:lnTo>
                  <a:lnTo>
                    <a:pt x="0" y="1463"/>
                  </a:lnTo>
                  <a:lnTo>
                    <a:pt x="0" y="995"/>
                  </a:lnTo>
                  <a:lnTo>
                    <a:pt x="0" y="928"/>
                  </a:lnTo>
                  <a:lnTo>
                    <a:pt x="0" y="836"/>
                  </a:lnTo>
                  <a:lnTo>
                    <a:pt x="0" y="753"/>
                  </a:lnTo>
                  <a:lnTo>
                    <a:pt x="0" y="661"/>
                  </a:lnTo>
                  <a:lnTo>
                    <a:pt x="0" y="627"/>
                  </a:lnTo>
                  <a:lnTo>
                    <a:pt x="9" y="569"/>
                  </a:lnTo>
                  <a:lnTo>
                    <a:pt x="17" y="485"/>
                  </a:lnTo>
                  <a:lnTo>
                    <a:pt x="34" y="393"/>
                  </a:lnTo>
                  <a:lnTo>
                    <a:pt x="34" y="360"/>
                  </a:lnTo>
                  <a:lnTo>
                    <a:pt x="51" y="310"/>
                  </a:lnTo>
                  <a:lnTo>
                    <a:pt x="67" y="276"/>
                  </a:lnTo>
                  <a:lnTo>
                    <a:pt x="101" y="218"/>
                  </a:lnTo>
                  <a:lnTo>
                    <a:pt x="126" y="184"/>
                  </a:lnTo>
                  <a:lnTo>
                    <a:pt x="159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8421277" y="4556325"/>
              <a:ext cx="42915" cy="51153"/>
            </a:xfrm>
            <a:custGeom>
              <a:avLst/>
              <a:gdLst/>
              <a:ahLst/>
              <a:cxnLst/>
              <a:rect l="l" t="t" r="r" b="b"/>
              <a:pathLst>
                <a:path w="870" h="1037" extrusionOk="0">
                  <a:moveTo>
                    <a:pt x="251" y="8"/>
                  </a:moveTo>
                  <a:lnTo>
                    <a:pt x="284" y="17"/>
                  </a:lnTo>
                  <a:lnTo>
                    <a:pt x="318" y="34"/>
                  </a:lnTo>
                  <a:lnTo>
                    <a:pt x="326" y="34"/>
                  </a:lnTo>
                  <a:lnTo>
                    <a:pt x="343" y="59"/>
                  </a:lnTo>
                  <a:lnTo>
                    <a:pt x="368" y="84"/>
                  </a:lnTo>
                  <a:lnTo>
                    <a:pt x="393" y="109"/>
                  </a:lnTo>
                  <a:lnTo>
                    <a:pt x="418" y="134"/>
                  </a:lnTo>
                  <a:lnTo>
                    <a:pt x="435" y="167"/>
                  </a:lnTo>
                  <a:lnTo>
                    <a:pt x="460" y="192"/>
                  </a:lnTo>
                  <a:lnTo>
                    <a:pt x="476" y="217"/>
                  </a:lnTo>
                  <a:lnTo>
                    <a:pt x="501" y="251"/>
                  </a:lnTo>
                  <a:lnTo>
                    <a:pt x="543" y="301"/>
                  </a:lnTo>
                  <a:lnTo>
                    <a:pt x="577" y="359"/>
                  </a:lnTo>
                  <a:lnTo>
                    <a:pt x="618" y="418"/>
                  </a:lnTo>
                  <a:lnTo>
                    <a:pt x="652" y="476"/>
                  </a:lnTo>
                  <a:lnTo>
                    <a:pt x="652" y="476"/>
                  </a:lnTo>
                  <a:lnTo>
                    <a:pt x="727" y="585"/>
                  </a:lnTo>
                  <a:lnTo>
                    <a:pt x="760" y="643"/>
                  </a:lnTo>
                  <a:lnTo>
                    <a:pt x="802" y="694"/>
                  </a:lnTo>
                  <a:lnTo>
                    <a:pt x="836" y="752"/>
                  </a:lnTo>
                  <a:lnTo>
                    <a:pt x="869" y="802"/>
                  </a:lnTo>
                  <a:lnTo>
                    <a:pt x="869" y="802"/>
                  </a:lnTo>
                  <a:lnTo>
                    <a:pt x="836" y="1036"/>
                  </a:lnTo>
                  <a:lnTo>
                    <a:pt x="602" y="1003"/>
                  </a:lnTo>
                  <a:lnTo>
                    <a:pt x="602" y="1003"/>
                  </a:lnTo>
                  <a:lnTo>
                    <a:pt x="560" y="952"/>
                  </a:lnTo>
                  <a:lnTo>
                    <a:pt x="518" y="902"/>
                  </a:lnTo>
                  <a:lnTo>
                    <a:pt x="476" y="844"/>
                  </a:lnTo>
                  <a:lnTo>
                    <a:pt x="435" y="794"/>
                  </a:lnTo>
                  <a:lnTo>
                    <a:pt x="351" y="694"/>
                  </a:lnTo>
                  <a:lnTo>
                    <a:pt x="351" y="694"/>
                  </a:lnTo>
                  <a:lnTo>
                    <a:pt x="309" y="643"/>
                  </a:lnTo>
                  <a:lnTo>
                    <a:pt x="268" y="593"/>
                  </a:lnTo>
                  <a:lnTo>
                    <a:pt x="234" y="543"/>
                  </a:lnTo>
                  <a:lnTo>
                    <a:pt x="192" y="493"/>
                  </a:lnTo>
                  <a:lnTo>
                    <a:pt x="167" y="468"/>
                  </a:lnTo>
                  <a:lnTo>
                    <a:pt x="151" y="443"/>
                  </a:lnTo>
                  <a:lnTo>
                    <a:pt x="126" y="426"/>
                  </a:lnTo>
                  <a:lnTo>
                    <a:pt x="109" y="401"/>
                  </a:lnTo>
                  <a:lnTo>
                    <a:pt x="84" y="376"/>
                  </a:lnTo>
                  <a:lnTo>
                    <a:pt x="67" y="359"/>
                  </a:lnTo>
                  <a:lnTo>
                    <a:pt x="42" y="334"/>
                  </a:lnTo>
                  <a:lnTo>
                    <a:pt x="25" y="318"/>
                  </a:lnTo>
                  <a:lnTo>
                    <a:pt x="25" y="309"/>
                  </a:lnTo>
                  <a:lnTo>
                    <a:pt x="17" y="284"/>
                  </a:lnTo>
                  <a:lnTo>
                    <a:pt x="9" y="251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34" y="125"/>
                  </a:lnTo>
                  <a:lnTo>
                    <a:pt x="126" y="34"/>
                  </a:lnTo>
                  <a:lnTo>
                    <a:pt x="192" y="1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8569604" y="4486675"/>
              <a:ext cx="55691" cy="77494"/>
            </a:xfrm>
            <a:custGeom>
              <a:avLst/>
              <a:gdLst/>
              <a:ahLst/>
              <a:cxnLst/>
              <a:rect l="l" t="t" r="r" b="b"/>
              <a:pathLst>
                <a:path w="1129" h="1571" extrusionOk="0">
                  <a:moveTo>
                    <a:pt x="343" y="17"/>
                  </a:moveTo>
                  <a:lnTo>
                    <a:pt x="385" y="34"/>
                  </a:lnTo>
                  <a:lnTo>
                    <a:pt x="393" y="34"/>
                  </a:lnTo>
                  <a:lnTo>
                    <a:pt x="435" y="67"/>
                  </a:lnTo>
                  <a:lnTo>
                    <a:pt x="452" y="75"/>
                  </a:lnTo>
                  <a:lnTo>
                    <a:pt x="477" y="101"/>
                  </a:lnTo>
                  <a:lnTo>
                    <a:pt x="502" y="142"/>
                  </a:lnTo>
                  <a:lnTo>
                    <a:pt x="535" y="184"/>
                  </a:lnTo>
                  <a:lnTo>
                    <a:pt x="560" y="226"/>
                  </a:lnTo>
                  <a:lnTo>
                    <a:pt x="585" y="276"/>
                  </a:lnTo>
                  <a:lnTo>
                    <a:pt x="619" y="318"/>
                  </a:lnTo>
                  <a:lnTo>
                    <a:pt x="644" y="360"/>
                  </a:lnTo>
                  <a:lnTo>
                    <a:pt x="669" y="401"/>
                  </a:lnTo>
                  <a:lnTo>
                    <a:pt x="694" y="443"/>
                  </a:lnTo>
                  <a:lnTo>
                    <a:pt x="719" y="485"/>
                  </a:lnTo>
                  <a:lnTo>
                    <a:pt x="744" y="527"/>
                  </a:lnTo>
                  <a:lnTo>
                    <a:pt x="769" y="577"/>
                  </a:lnTo>
                  <a:lnTo>
                    <a:pt x="794" y="619"/>
                  </a:lnTo>
                  <a:lnTo>
                    <a:pt x="819" y="660"/>
                  </a:lnTo>
                  <a:lnTo>
                    <a:pt x="869" y="744"/>
                  </a:lnTo>
                  <a:lnTo>
                    <a:pt x="869" y="744"/>
                  </a:lnTo>
                  <a:lnTo>
                    <a:pt x="911" y="836"/>
                  </a:lnTo>
                  <a:lnTo>
                    <a:pt x="961" y="919"/>
                  </a:lnTo>
                  <a:lnTo>
                    <a:pt x="1003" y="1011"/>
                  </a:lnTo>
                  <a:lnTo>
                    <a:pt x="1045" y="1095"/>
                  </a:lnTo>
                  <a:lnTo>
                    <a:pt x="1128" y="1270"/>
                  </a:lnTo>
                  <a:lnTo>
                    <a:pt x="1128" y="1270"/>
                  </a:lnTo>
                  <a:lnTo>
                    <a:pt x="1037" y="1571"/>
                  </a:lnTo>
                  <a:lnTo>
                    <a:pt x="744" y="1479"/>
                  </a:lnTo>
                  <a:lnTo>
                    <a:pt x="744" y="1471"/>
                  </a:lnTo>
                  <a:lnTo>
                    <a:pt x="652" y="1312"/>
                  </a:lnTo>
                  <a:lnTo>
                    <a:pt x="602" y="1228"/>
                  </a:lnTo>
                  <a:lnTo>
                    <a:pt x="552" y="1145"/>
                  </a:lnTo>
                  <a:lnTo>
                    <a:pt x="502" y="1070"/>
                  </a:lnTo>
                  <a:lnTo>
                    <a:pt x="452" y="986"/>
                  </a:lnTo>
                  <a:lnTo>
                    <a:pt x="452" y="986"/>
                  </a:lnTo>
                  <a:lnTo>
                    <a:pt x="402" y="911"/>
                  </a:lnTo>
                  <a:lnTo>
                    <a:pt x="377" y="869"/>
                  </a:lnTo>
                  <a:lnTo>
                    <a:pt x="352" y="827"/>
                  </a:lnTo>
                  <a:lnTo>
                    <a:pt x="318" y="802"/>
                  </a:lnTo>
                  <a:lnTo>
                    <a:pt x="293" y="761"/>
                  </a:lnTo>
                  <a:lnTo>
                    <a:pt x="268" y="719"/>
                  </a:lnTo>
                  <a:lnTo>
                    <a:pt x="243" y="685"/>
                  </a:lnTo>
                  <a:lnTo>
                    <a:pt x="218" y="644"/>
                  </a:lnTo>
                  <a:lnTo>
                    <a:pt x="193" y="602"/>
                  </a:lnTo>
                  <a:lnTo>
                    <a:pt x="159" y="568"/>
                  </a:lnTo>
                  <a:lnTo>
                    <a:pt x="134" y="527"/>
                  </a:lnTo>
                  <a:lnTo>
                    <a:pt x="109" y="485"/>
                  </a:lnTo>
                  <a:lnTo>
                    <a:pt x="84" y="451"/>
                  </a:lnTo>
                  <a:lnTo>
                    <a:pt x="59" y="410"/>
                  </a:lnTo>
                  <a:lnTo>
                    <a:pt x="34" y="385"/>
                  </a:lnTo>
                  <a:lnTo>
                    <a:pt x="34" y="368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9" y="276"/>
                  </a:lnTo>
                  <a:lnTo>
                    <a:pt x="1" y="251"/>
                  </a:lnTo>
                  <a:lnTo>
                    <a:pt x="26" y="201"/>
                  </a:lnTo>
                  <a:lnTo>
                    <a:pt x="59" y="117"/>
                  </a:lnTo>
                  <a:lnTo>
                    <a:pt x="159" y="25"/>
                  </a:lnTo>
                  <a:lnTo>
                    <a:pt x="260" y="17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8701457" y="4385701"/>
              <a:ext cx="61067" cy="112565"/>
            </a:xfrm>
            <a:custGeom>
              <a:avLst/>
              <a:gdLst/>
              <a:ahLst/>
              <a:cxnLst/>
              <a:rect l="l" t="t" r="r" b="b"/>
              <a:pathLst>
                <a:path w="1238" h="2282" extrusionOk="0">
                  <a:moveTo>
                    <a:pt x="118" y="26"/>
                  </a:moveTo>
                  <a:lnTo>
                    <a:pt x="118" y="26"/>
                  </a:lnTo>
                  <a:lnTo>
                    <a:pt x="218" y="118"/>
                  </a:lnTo>
                  <a:lnTo>
                    <a:pt x="260" y="151"/>
                  </a:lnTo>
                  <a:lnTo>
                    <a:pt x="335" y="218"/>
                  </a:lnTo>
                  <a:lnTo>
                    <a:pt x="360" y="243"/>
                  </a:lnTo>
                  <a:lnTo>
                    <a:pt x="435" y="318"/>
                  </a:lnTo>
                  <a:lnTo>
                    <a:pt x="502" y="443"/>
                  </a:lnTo>
                  <a:lnTo>
                    <a:pt x="636" y="677"/>
                  </a:lnTo>
                  <a:lnTo>
                    <a:pt x="653" y="694"/>
                  </a:lnTo>
                  <a:lnTo>
                    <a:pt x="761" y="928"/>
                  </a:lnTo>
                  <a:lnTo>
                    <a:pt x="828" y="1045"/>
                  </a:lnTo>
                  <a:lnTo>
                    <a:pt x="886" y="1170"/>
                  </a:lnTo>
                  <a:lnTo>
                    <a:pt x="920" y="1229"/>
                  </a:lnTo>
                  <a:lnTo>
                    <a:pt x="945" y="1295"/>
                  </a:lnTo>
                  <a:lnTo>
                    <a:pt x="1012" y="1421"/>
                  </a:lnTo>
                  <a:lnTo>
                    <a:pt x="1070" y="1546"/>
                  </a:lnTo>
                  <a:lnTo>
                    <a:pt x="1129" y="1671"/>
                  </a:lnTo>
                  <a:lnTo>
                    <a:pt x="1187" y="1797"/>
                  </a:lnTo>
                  <a:lnTo>
                    <a:pt x="1237" y="1914"/>
                  </a:lnTo>
                  <a:lnTo>
                    <a:pt x="1237" y="1922"/>
                  </a:lnTo>
                  <a:lnTo>
                    <a:pt x="1104" y="2281"/>
                  </a:lnTo>
                  <a:lnTo>
                    <a:pt x="736" y="2139"/>
                  </a:lnTo>
                  <a:lnTo>
                    <a:pt x="736" y="2131"/>
                  </a:lnTo>
                  <a:lnTo>
                    <a:pt x="686" y="2022"/>
                  </a:lnTo>
                  <a:lnTo>
                    <a:pt x="636" y="1897"/>
                  </a:lnTo>
                  <a:lnTo>
                    <a:pt x="577" y="1772"/>
                  </a:lnTo>
                  <a:lnTo>
                    <a:pt x="519" y="1646"/>
                  </a:lnTo>
                  <a:lnTo>
                    <a:pt x="460" y="1521"/>
                  </a:lnTo>
                  <a:lnTo>
                    <a:pt x="435" y="1463"/>
                  </a:lnTo>
                  <a:lnTo>
                    <a:pt x="410" y="1404"/>
                  </a:lnTo>
                  <a:lnTo>
                    <a:pt x="352" y="1279"/>
                  </a:lnTo>
                  <a:lnTo>
                    <a:pt x="293" y="1153"/>
                  </a:lnTo>
                  <a:lnTo>
                    <a:pt x="193" y="920"/>
                  </a:lnTo>
                  <a:lnTo>
                    <a:pt x="185" y="903"/>
                  </a:lnTo>
                  <a:lnTo>
                    <a:pt x="76" y="652"/>
                  </a:lnTo>
                  <a:lnTo>
                    <a:pt x="26" y="519"/>
                  </a:lnTo>
                  <a:lnTo>
                    <a:pt x="9" y="418"/>
                  </a:lnTo>
                  <a:lnTo>
                    <a:pt x="9" y="376"/>
                  </a:lnTo>
                  <a:lnTo>
                    <a:pt x="9" y="276"/>
                  </a:lnTo>
                  <a:lnTo>
                    <a:pt x="9" y="234"/>
                  </a:lnTo>
                  <a:lnTo>
                    <a:pt x="1" y="92"/>
                  </a:lnTo>
                  <a:lnTo>
                    <a:pt x="1" y="8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8856838" y="4303719"/>
              <a:ext cx="44987" cy="83265"/>
            </a:xfrm>
            <a:custGeom>
              <a:avLst/>
              <a:gdLst/>
              <a:ahLst/>
              <a:cxnLst/>
              <a:rect l="l" t="t" r="r" b="b"/>
              <a:pathLst>
                <a:path w="912" h="1688" extrusionOk="0">
                  <a:moveTo>
                    <a:pt x="351" y="8"/>
                  </a:moveTo>
                  <a:lnTo>
                    <a:pt x="376" y="42"/>
                  </a:lnTo>
                  <a:lnTo>
                    <a:pt x="426" y="125"/>
                  </a:lnTo>
                  <a:lnTo>
                    <a:pt x="460" y="176"/>
                  </a:lnTo>
                  <a:lnTo>
                    <a:pt x="468" y="201"/>
                  </a:lnTo>
                  <a:lnTo>
                    <a:pt x="510" y="292"/>
                  </a:lnTo>
                  <a:lnTo>
                    <a:pt x="543" y="376"/>
                  </a:lnTo>
                  <a:lnTo>
                    <a:pt x="585" y="460"/>
                  </a:lnTo>
                  <a:lnTo>
                    <a:pt x="619" y="551"/>
                  </a:lnTo>
                  <a:lnTo>
                    <a:pt x="652" y="635"/>
                  </a:lnTo>
                  <a:lnTo>
                    <a:pt x="685" y="719"/>
                  </a:lnTo>
                  <a:lnTo>
                    <a:pt x="727" y="810"/>
                  </a:lnTo>
                  <a:lnTo>
                    <a:pt x="761" y="902"/>
                  </a:lnTo>
                  <a:lnTo>
                    <a:pt x="786" y="986"/>
                  </a:lnTo>
                  <a:lnTo>
                    <a:pt x="819" y="1078"/>
                  </a:lnTo>
                  <a:lnTo>
                    <a:pt x="853" y="1170"/>
                  </a:lnTo>
                  <a:lnTo>
                    <a:pt x="869" y="1211"/>
                  </a:lnTo>
                  <a:lnTo>
                    <a:pt x="878" y="1262"/>
                  </a:lnTo>
                  <a:lnTo>
                    <a:pt x="894" y="1303"/>
                  </a:lnTo>
                  <a:lnTo>
                    <a:pt x="911" y="1345"/>
                  </a:lnTo>
                  <a:lnTo>
                    <a:pt x="711" y="1688"/>
                  </a:lnTo>
                  <a:lnTo>
                    <a:pt x="376" y="1487"/>
                  </a:lnTo>
                  <a:lnTo>
                    <a:pt x="368" y="1445"/>
                  </a:lnTo>
                  <a:lnTo>
                    <a:pt x="360" y="1404"/>
                  </a:lnTo>
                  <a:lnTo>
                    <a:pt x="351" y="1362"/>
                  </a:lnTo>
                  <a:lnTo>
                    <a:pt x="335" y="1320"/>
                  </a:lnTo>
                  <a:lnTo>
                    <a:pt x="318" y="1228"/>
                  </a:lnTo>
                  <a:lnTo>
                    <a:pt x="293" y="1145"/>
                  </a:lnTo>
                  <a:lnTo>
                    <a:pt x="268" y="1061"/>
                  </a:lnTo>
                  <a:lnTo>
                    <a:pt x="243" y="978"/>
                  </a:lnTo>
                  <a:lnTo>
                    <a:pt x="218" y="886"/>
                  </a:lnTo>
                  <a:lnTo>
                    <a:pt x="193" y="802"/>
                  </a:lnTo>
                  <a:lnTo>
                    <a:pt x="159" y="719"/>
                  </a:lnTo>
                  <a:lnTo>
                    <a:pt x="134" y="635"/>
                  </a:lnTo>
                  <a:lnTo>
                    <a:pt x="109" y="543"/>
                  </a:lnTo>
                  <a:lnTo>
                    <a:pt x="76" y="460"/>
                  </a:lnTo>
                  <a:lnTo>
                    <a:pt x="51" y="376"/>
                  </a:lnTo>
                  <a:lnTo>
                    <a:pt x="42" y="351"/>
                  </a:lnTo>
                  <a:lnTo>
                    <a:pt x="25" y="284"/>
                  </a:lnTo>
                  <a:lnTo>
                    <a:pt x="9" y="192"/>
                  </a:lnTo>
                  <a:lnTo>
                    <a:pt x="0" y="150"/>
                  </a:lnTo>
                  <a:lnTo>
                    <a:pt x="51" y="92"/>
                  </a:lnTo>
                  <a:lnTo>
                    <a:pt x="92" y="59"/>
                  </a:lnTo>
                  <a:lnTo>
                    <a:pt x="218" y="8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9053803" y="4230369"/>
              <a:ext cx="38377" cy="89036"/>
            </a:xfrm>
            <a:custGeom>
              <a:avLst/>
              <a:gdLst/>
              <a:ahLst/>
              <a:cxnLst/>
              <a:rect l="l" t="t" r="r" b="b"/>
              <a:pathLst>
                <a:path w="778" h="1805" extrusionOk="0">
                  <a:moveTo>
                    <a:pt x="276" y="67"/>
                  </a:moveTo>
                  <a:lnTo>
                    <a:pt x="276" y="67"/>
                  </a:lnTo>
                  <a:lnTo>
                    <a:pt x="318" y="134"/>
                  </a:lnTo>
                  <a:lnTo>
                    <a:pt x="326" y="150"/>
                  </a:lnTo>
                  <a:lnTo>
                    <a:pt x="393" y="234"/>
                  </a:lnTo>
                  <a:lnTo>
                    <a:pt x="393" y="234"/>
                  </a:lnTo>
                  <a:lnTo>
                    <a:pt x="452" y="309"/>
                  </a:lnTo>
                  <a:lnTo>
                    <a:pt x="494" y="359"/>
                  </a:lnTo>
                  <a:lnTo>
                    <a:pt x="519" y="393"/>
                  </a:lnTo>
                  <a:lnTo>
                    <a:pt x="535" y="418"/>
                  </a:lnTo>
                  <a:lnTo>
                    <a:pt x="569" y="476"/>
                  </a:lnTo>
                  <a:lnTo>
                    <a:pt x="569" y="485"/>
                  </a:lnTo>
                  <a:lnTo>
                    <a:pt x="594" y="560"/>
                  </a:lnTo>
                  <a:lnTo>
                    <a:pt x="602" y="593"/>
                  </a:lnTo>
                  <a:lnTo>
                    <a:pt x="619" y="652"/>
                  </a:lnTo>
                  <a:lnTo>
                    <a:pt x="636" y="735"/>
                  </a:lnTo>
                  <a:lnTo>
                    <a:pt x="636" y="735"/>
                  </a:lnTo>
                  <a:lnTo>
                    <a:pt x="652" y="827"/>
                  </a:lnTo>
                  <a:lnTo>
                    <a:pt x="677" y="919"/>
                  </a:lnTo>
                  <a:lnTo>
                    <a:pt x="694" y="1003"/>
                  </a:lnTo>
                  <a:lnTo>
                    <a:pt x="702" y="1053"/>
                  </a:lnTo>
                  <a:lnTo>
                    <a:pt x="711" y="1094"/>
                  </a:lnTo>
                  <a:lnTo>
                    <a:pt x="727" y="1186"/>
                  </a:lnTo>
                  <a:lnTo>
                    <a:pt x="744" y="1270"/>
                  </a:lnTo>
                  <a:lnTo>
                    <a:pt x="761" y="1362"/>
                  </a:lnTo>
                  <a:lnTo>
                    <a:pt x="778" y="1445"/>
                  </a:lnTo>
                  <a:lnTo>
                    <a:pt x="778" y="1454"/>
                  </a:lnTo>
                  <a:lnTo>
                    <a:pt x="569" y="1805"/>
                  </a:lnTo>
                  <a:lnTo>
                    <a:pt x="218" y="1596"/>
                  </a:lnTo>
                  <a:lnTo>
                    <a:pt x="218" y="1587"/>
                  </a:lnTo>
                  <a:lnTo>
                    <a:pt x="193" y="1504"/>
                  </a:lnTo>
                  <a:lnTo>
                    <a:pt x="168" y="1412"/>
                  </a:lnTo>
                  <a:lnTo>
                    <a:pt x="143" y="1320"/>
                  </a:lnTo>
                  <a:lnTo>
                    <a:pt x="118" y="1228"/>
                  </a:lnTo>
                  <a:lnTo>
                    <a:pt x="101" y="1195"/>
                  </a:lnTo>
                  <a:lnTo>
                    <a:pt x="93" y="1136"/>
                  </a:lnTo>
                  <a:lnTo>
                    <a:pt x="68" y="1044"/>
                  </a:lnTo>
                  <a:lnTo>
                    <a:pt x="51" y="952"/>
                  </a:lnTo>
                  <a:lnTo>
                    <a:pt x="26" y="861"/>
                  </a:lnTo>
                  <a:lnTo>
                    <a:pt x="26" y="861"/>
                  </a:lnTo>
                  <a:lnTo>
                    <a:pt x="9" y="769"/>
                  </a:lnTo>
                  <a:lnTo>
                    <a:pt x="1" y="710"/>
                  </a:lnTo>
                  <a:lnTo>
                    <a:pt x="1" y="677"/>
                  </a:lnTo>
                  <a:lnTo>
                    <a:pt x="1" y="593"/>
                  </a:lnTo>
                  <a:lnTo>
                    <a:pt x="1" y="585"/>
                  </a:lnTo>
                  <a:lnTo>
                    <a:pt x="1" y="518"/>
                  </a:lnTo>
                  <a:lnTo>
                    <a:pt x="9" y="485"/>
                  </a:lnTo>
                  <a:lnTo>
                    <a:pt x="17" y="434"/>
                  </a:lnTo>
                  <a:lnTo>
                    <a:pt x="42" y="384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101" y="184"/>
                  </a:lnTo>
                  <a:lnTo>
                    <a:pt x="109" y="159"/>
                  </a:lnTo>
                  <a:lnTo>
                    <a:pt x="126" y="84"/>
                  </a:lnTo>
                  <a:lnTo>
                    <a:pt x="126" y="8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9249979" y="4173050"/>
              <a:ext cx="24762" cy="140583"/>
            </a:xfrm>
            <a:custGeom>
              <a:avLst/>
              <a:gdLst/>
              <a:ahLst/>
              <a:cxnLst/>
              <a:rect l="l" t="t" r="r" b="b"/>
              <a:pathLst>
                <a:path w="502" h="2850" extrusionOk="0">
                  <a:moveTo>
                    <a:pt x="217" y="59"/>
                  </a:moveTo>
                  <a:lnTo>
                    <a:pt x="217" y="59"/>
                  </a:lnTo>
                  <a:lnTo>
                    <a:pt x="276" y="218"/>
                  </a:lnTo>
                  <a:lnTo>
                    <a:pt x="334" y="327"/>
                  </a:lnTo>
                  <a:lnTo>
                    <a:pt x="343" y="368"/>
                  </a:lnTo>
                  <a:lnTo>
                    <a:pt x="359" y="410"/>
                  </a:lnTo>
                  <a:lnTo>
                    <a:pt x="393" y="686"/>
                  </a:lnTo>
                  <a:lnTo>
                    <a:pt x="410" y="845"/>
                  </a:lnTo>
                  <a:lnTo>
                    <a:pt x="418" y="928"/>
                  </a:lnTo>
                  <a:lnTo>
                    <a:pt x="426" y="1003"/>
                  </a:lnTo>
                  <a:lnTo>
                    <a:pt x="435" y="1162"/>
                  </a:lnTo>
                  <a:lnTo>
                    <a:pt x="443" y="1321"/>
                  </a:lnTo>
                  <a:lnTo>
                    <a:pt x="460" y="1480"/>
                  </a:lnTo>
                  <a:lnTo>
                    <a:pt x="468" y="1638"/>
                  </a:lnTo>
                  <a:lnTo>
                    <a:pt x="468" y="1663"/>
                  </a:lnTo>
                  <a:lnTo>
                    <a:pt x="476" y="1797"/>
                  </a:lnTo>
                  <a:lnTo>
                    <a:pt x="485" y="1956"/>
                  </a:lnTo>
                  <a:lnTo>
                    <a:pt x="493" y="2114"/>
                  </a:lnTo>
                  <a:lnTo>
                    <a:pt x="501" y="2282"/>
                  </a:lnTo>
                  <a:lnTo>
                    <a:pt x="501" y="2440"/>
                  </a:lnTo>
                  <a:lnTo>
                    <a:pt x="501" y="2591"/>
                  </a:lnTo>
                  <a:lnTo>
                    <a:pt x="501" y="2599"/>
                  </a:lnTo>
                  <a:lnTo>
                    <a:pt x="259" y="2850"/>
                  </a:lnTo>
                  <a:lnTo>
                    <a:pt x="17" y="2607"/>
                  </a:lnTo>
                  <a:lnTo>
                    <a:pt x="17" y="2457"/>
                  </a:lnTo>
                  <a:lnTo>
                    <a:pt x="17" y="2298"/>
                  </a:lnTo>
                  <a:lnTo>
                    <a:pt x="17" y="2140"/>
                  </a:lnTo>
                  <a:lnTo>
                    <a:pt x="17" y="1981"/>
                  </a:lnTo>
                  <a:lnTo>
                    <a:pt x="17" y="1822"/>
                  </a:lnTo>
                  <a:lnTo>
                    <a:pt x="17" y="1688"/>
                  </a:lnTo>
                  <a:lnTo>
                    <a:pt x="17" y="1663"/>
                  </a:lnTo>
                  <a:lnTo>
                    <a:pt x="17" y="1505"/>
                  </a:lnTo>
                  <a:lnTo>
                    <a:pt x="17" y="1346"/>
                  </a:lnTo>
                  <a:lnTo>
                    <a:pt x="9" y="1187"/>
                  </a:lnTo>
                  <a:lnTo>
                    <a:pt x="0" y="1028"/>
                  </a:lnTo>
                  <a:lnTo>
                    <a:pt x="0" y="962"/>
                  </a:lnTo>
                  <a:lnTo>
                    <a:pt x="0" y="870"/>
                  </a:lnTo>
                  <a:lnTo>
                    <a:pt x="0" y="711"/>
                  </a:lnTo>
                  <a:lnTo>
                    <a:pt x="0" y="444"/>
                  </a:lnTo>
                  <a:lnTo>
                    <a:pt x="17" y="394"/>
                  </a:lnTo>
                  <a:lnTo>
                    <a:pt x="25" y="360"/>
                  </a:lnTo>
                  <a:lnTo>
                    <a:pt x="59" y="243"/>
                  </a:lnTo>
                  <a:lnTo>
                    <a:pt x="109" y="76"/>
                  </a:lnTo>
                  <a:lnTo>
                    <a:pt x="109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9407777" y="4115781"/>
              <a:ext cx="25601" cy="148426"/>
            </a:xfrm>
            <a:custGeom>
              <a:avLst/>
              <a:gdLst/>
              <a:ahLst/>
              <a:cxnLst/>
              <a:rect l="l" t="t" r="r" b="b"/>
              <a:pathLst>
                <a:path w="519" h="3009" extrusionOk="0">
                  <a:moveTo>
                    <a:pt x="260" y="9"/>
                  </a:moveTo>
                  <a:lnTo>
                    <a:pt x="285" y="34"/>
                  </a:lnTo>
                  <a:lnTo>
                    <a:pt x="285" y="101"/>
                  </a:lnTo>
                  <a:lnTo>
                    <a:pt x="293" y="184"/>
                  </a:lnTo>
                  <a:lnTo>
                    <a:pt x="302" y="268"/>
                  </a:lnTo>
                  <a:lnTo>
                    <a:pt x="310" y="352"/>
                  </a:lnTo>
                  <a:lnTo>
                    <a:pt x="310" y="393"/>
                  </a:lnTo>
                  <a:lnTo>
                    <a:pt x="310" y="435"/>
                  </a:lnTo>
                  <a:lnTo>
                    <a:pt x="318" y="519"/>
                  </a:lnTo>
                  <a:lnTo>
                    <a:pt x="327" y="602"/>
                  </a:lnTo>
                  <a:lnTo>
                    <a:pt x="335" y="686"/>
                  </a:lnTo>
                  <a:lnTo>
                    <a:pt x="352" y="769"/>
                  </a:lnTo>
                  <a:lnTo>
                    <a:pt x="360" y="828"/>
                  </a:lnTo>
                  <a:lnTo>
                    <a:pt x="360" y="853"/>
                  </a:lnTo>
                  <a:lnTo>
                    <a:pt x="360" y="945"/>
                  </a:lnTo>
                  <a:lnTo>
                    <a:pt x="368" y="1028"/>
                  </a:lnTo>
                  <a:lnTo>
                    <a:pt x="377" y="1112"/>
                  </a:lnTo>
                  <a:lnTo>
                    <a:pt x="385" y="1195"/>
                  </a:lnTo>
                  <a:lnTo>
                    <a:pt x="410" y="1371"/>
                  </a:lnTo>
                  <a:lnTo>
                    <a:pt x="427" y="1546"/>
                  </a:lnTo>
                  <a:lnTo>
                    <a:pt x="444" y="1713"/>
                  </a:lnTo>
                  <a:lnTo>
                    <a:pt x="460" y="1889"/>
                  </a:lnTo>
                  <a:lnTo>
                    <a:pt x="469" y="1964"/>
                  </a:lnTo>
                  <a:lnTo>
                    <a:pt x="477" y="2064"/>
                  </a:lnTo>
                  <a:lnTo>
                    <a:pt x="485" y="2156"/>
                  </a:lnTo>
                  <a:lnTo>
                    <a:pt x="494" y="2240"/>
                  </a:lnTo>
                  <a:lnTo>
                    <a:pt x="502" y="2323"/>
                  </a:lnTo>
                  <a:lnTo>
                    <a:pt x="510" y="2415"/>
                  </a:lnTo>
                  <a:lnTo>
                    <a:pt x="519" y="2507"/>
                  </a:lnTo>
                  <a:lnTo>
                    <a:pt x="519" y="2590"/>
                  </a:lnTo>
                  <a:lnTo>
                    <a:pt x="519" y="2682"/>
                  </a:lnTo>
                  <a:lnTo>
                    <a:pt x="519" y="2749"/>
                  </a:lnTo>
                  <a:lnTo>
                    <a:pt x="519" y="2766"/>
                  </a:lnTo>
                  <a:lnTo>
                    <a:pt x="285" y="3008"/>
                  </a:lnTo>
                  <a:lnTo>
                    <a:pt x="43" y="2774"/>
                  </a:lnTo>
                  <a:lnTo>
                    <a:pt x="43" y="2607"/>
                  </a:lnTo>
                  <a:lnTo>
                    <a:pt x="43" y="2524"/>
                  </a:lnTo>
                  <a:lnTo>
                    <a:pt x="43" y="2440"/>
                  </a:lnTo>
                  <a:lnTo>
                    <a:pt x="43" y="2357"/>
                  </a:lnTo>
                  <a:lnTo>
                    <a:pt x="43" y="2273"/>
                  </a:lnTo>
                  <a:lnTo>
                    <a:pt x="43" y="2181"/>
                  </a:lnTo>
                  <a:lnTo>
                    <a:pt x="43" y="2098"/>
                  </a:lnTo>
                  <a:lnTo>
                    <a:pt x="34" y="1997"/>
                  </a:lnTo>
                  <a:lnTo>
                    <a:pt x="34" y="1922"/>
                  </a:lnTo>
                  <a:lnTo>
                    <a:pt x="26" y="1755"/>
                  </a:lnTo>
                  <a:lnTo>
                    <a:pt x="17" y="1580"/>
                  </a:lnTo>
                  <a:lnTo>
                    <a:pt x="9" y="1404"/>
                  </a:lnTo>
                  <a:lnTo>
                    <a:pt x="1" y="1229"/>
                  </a:lnTo>
                  <a:lnTo>
                    <a:pt x="1" y="1145"/>
                  </a:lnTo>
                  <a:lnTo>
                    <a:pt x="1" y="1053"/>
                  </a:lnTo>
                  <a:lnTo>
                    <a:pt x="1" y="970"/>
                  </a:lnTo>
                  <a:lnTo>
                    <a:pt x="1" y="878"/>
                  </a:lnTo>
                  <a:lnTo>
                    <a:pt x="1" y="794"/>
                  </a:lnTo>
                  <a:lnTo>
                    <a:pt x="1" y="702"/>
                  </a:lnTo>
                  <a:lnTo>
                    <a:pt x="1" y="611"/>
                  </a:lnTo>
                  <a:lnTo>
                    <a:pt x="1" y="527"/>
                  </a:lnTo>
                  <a:lnTo>
                    <a:pt x="1" y="435"/>
                  </a:lnTo>
                  <a:lnTo>
                    <a:pt x="1" y="393"/>
                  </a:lnTo>
                  <a:lnTo>
                    <a:pt x="1" y="352"/>
                  </a:lnTo>
                  <a:lnTo>
                    <a:pt x="9" y="260"/>
                  </a:lnTo>
                  <a:lnTo>
                    <a:pt x="17" y="176"/>
                  </a:lnTo>
                  <a:lnTo>
                    <a:pt x="26" y="84"/>
                  </a:lnTo>
                  <a:lnTo>
                    <a:pt x="34" y="26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9537163" y="4122391"/>
              <a:ext cx="27673" cy="122431"/>
            </a:xfrm>
            <a:custGeom>
              <a:avLst/>
              <a:gdLst/>
              <a:ahLst/>
              <a:cxnLst/>
              <a:rect l="l" t="t" r="r" b="b"/>
              <a:pathLst>
                <a:path w="561" h="2482" extrusionOk="0">
                  <a:moveTo>
                    <a:pt x="360" y="17"/>
                  </a:moveTo>
                  <a:lnTo>
                    <a:pt x="427" y="92"/>
                  </a:lnTo>
                  <a:lnTo>
                    <a:pt x="452" y="109"/>
                  </a:lnTo>
                  <a:lnTo>
                    <a:pt x="469" y="159"/>
                  </a:lnTo>
                  <a:lnTo>
                    <a:pt x="485" y="226"/>
                  </a:lnTo>
                  <a:lnTo>
                    <a:pt x="494" y="251"/>
                  </a:lnTo>
                  <a:lnTo>
                    <a:pt x="494" y="301"/>
                  </a:lnTo>
                  <a:lnTo>
                    <a:pt x="494" y="368"/>
                  </a:lnTo>
                  <a:lnTo>
                    <a:pt x="494" y="435"/>
                  </a:lnTo>
                  <a:lnTo>
                    <a:pt x="494" y="903"/>
                  </a:lnTo>
                  <a:lnTo>
                    <a:pt x="494" y="969"/>
                  </a:lnTo>
                  <a:lnTo>
                    <a:pt x="494" y="1036"/>
                  </a:lnTo>
                  <a:lnTo>
                    <a:pt x="494" y="1103"/>
                  </a:lnTo>
                  <a:lnTo>
                    <a:pt x="494" y="1170"/>
                  </a:lnTo>
                  <a:lnTo>
                    <a:pt x="494" y="1237"/>
                  </a:lnTo>
                  <a:lnTo>
                    <a:pt x="502" y="1337"/>
                  </a:lnTo>
                  <a:lnTo>
                    <a:pt x="502" y="1370"/>
                  </a:lnTo>
                  <a:lnTo>
                    <a:pt x="511" y="1504"/>
                  </a:lnTo>
                  <a:lnTo>
                    <a:pt x="519" y="1638"/>
                  </a:lnTo>
                  <a:lnTo>
                    <a:pt x="544" y="1922"/>
                  </a:lnTo>
                  <a:lnTo>
                    <a:pt x="552" y="2055"/>
                  </a:lnTo>
                  <a:lnTo>
                    <a:pt x="561" y="2181"/>
                  </a:lnTo>
                  <a:lnTo>
                    <a:pt x="561" y="2197"/>
                  </a:lnTo>
                  <a:lnTo>
                    <a:pt x="293" y="2481"/>
                  </a:lnTo>
                  <a:lnTo>
                    <a:pt x="1" y="2214"/>
                  </a:lnTo>
                  <a:lnTo>
                    <a:pt x="1" y="2206"/>
                  </a:lnTo>
                  <a:lnTo>
                    <a:pt x="1" y="2080"/>
                  </a:lnTo>
                  <a:lnTo>
                    <a:pt x="1" y="1938"/>
                  </a:lnTo>
                  <a:lnTo>
                    <a:pt x="1" y="1663"/>
                  </a:lnTo>
                  <a:lnTo>
                    <a:pt x="1" y="1036"/>
                  </a:lnTo>
                  <a:lnTo>
                    <a:pt x="1" y="969"/>
                  </a:lnTo>
                  <a:lnTo>
                    <a:pt x="1" y="894"/>
                  </a:lnTo>
                  <a:lnTo>
                    <a:pt x="1" y="827"/>
                  </a:lnTo>
                  <a:lnTo>
                    <a:pt x="1" y="761"/>
                  </a:lnTo>
                  <a:lnTo>
                    <a:pt x="1" y="685"/>
                  </a:lnTo>
                  <a:lnTo>
                    <a:pt x="1" y="619"/>
                  </a:lnTo>
                  <a:lnTo>
                    <a:pt x="1" y="543"/>
                  </a:lnTo>
                  <a:lnTo>
                    <a:pt x="9" y="477"/>
                  </a:lnTo>
                  <a:lnTo>
                    <a:pt x="9" y="401"/>
                  </a:lnTo>
                  <a:lnTo>
                    <a:pt x="18" y="334"/>
                  </a:lnTo>
                  <a:lnTo>
                    <a:pt x="26" y="259"/>
                  </a:lnTo>
                  <a:lnTo>
                    <a:pt x="34" y="218"/>
                  </a:lnTo>
                  <a:lnTo>
                    <a:pt x="43" y="192"/>
                  </a:lnTo>
                  <a:lnTo>
                    <a:pt x="76" y="126"/>
                  </a:lnTo>
                  <a:lnTo>
                    <a:pt x="101" y="76"/>
                  </a:lnTo>
                  <a:lnTo>
                    <a:pt x="126" y="5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9697922" y="4071682"/>
              <a:ext cx="23085" cy="143444"/>
            </a:xfrm>
            <a:custGeom>
              <a:avLst/>
              <a:gdLst/>
              <a:ahLst/>
              <a:cxnLst/>
              <a:rect l="l" t="t" r="r" b="b"/>
              <a:pathLst>
                <a:path w="468" h="2908" extrusionOk="0">
                  <a:moveTo>
                    <a:pt x="284" y="68"/>
                  </a:moveTo>
                  <a:lnTo>
                    <a:pt x="284" y="76"/>
                  </a:lnTo>
                  <a:lnTo>
                    <a:pt x="326" y="176"/>
                  </a:lnTo>
                  <a:lnTo>
                    <a:pt x="351" y="226"/>
                  </a:lnTo>
                  <a:lnTo>
                    <a:pt x="384" y="302"/>
                  </a:lnTo>
                  <a:lnTo>
                    <a:pt x="384" y="393"/>
                  </a:lnTo>
                  <a:lnTo>
                    <a:pt x="393" y="552"/>
                  </a:lnTo>
                  <a:lnTo>
                    <a:pt x="401" y="719"/>
                  </a:lnTo>
                  <a:lnTo>
                    <a:pt x="418" y="861"/>
                  </a:lnTo>
                  <a:lnTo>
                    <a:pt x="426" y="1045"/>
                  </a:lnTo>
                  <a:lnTo>
                    <a:pt x="434" y="1371"/>
                  </a:lnTo>
                  <a:lnTo>
                    <a:pt x="451" y="1655"/>
                  </a:lnTo>
                  <a:lnTo>
                    <a:pt x="451" y="1697"/>
                  </a:lnTo>
                  <a:lnTo>
                    <a:pt x="460" y="2022"/>
                  </a:lnTo>
                  <a:lnTo>
                    <a:pt x="468" y="2657"/>
                  </a:lnTo>
                  <a:lnTo>
                    <a:pt x="468" y="2666"/>
                  </a:lnTo>
                  <a:lnTo>
                    <a:pt x="234" y="2908"/>
                  </a:lnTo>
                  <a:lnTo>
                    <a:pt x="0" y="2666"/>
                  </a:lnTo>
                  <a:lnTo>
                    <a:pt x="0" y="2657"/>
                  </a:lnTo>
                  <a:lnTo>
                    <a:pt x="8" y="2022"/>
                  </a:lnTo>
                  <a:lnTo>
                    <a:pt x="17" y="1697"/>
                  </a:lnTo>
                  <a:lnTo>
                    <a:pt x="17" y="1647"/>
                  </a:lnTo>
                  <a:lnTo>
                    <a:pt x="25" y="1371"/>
                  </a:lnTo>
                  <a:lnTo>
                    <a:pt x="33" y="1045"/>
                  </a:lnTo>
                  <a:lnTo>
                    <a:pt x="33" y="861"/>
                  </a:lnTo>
                  <a:lnTo>
                    <a:pt x="33" y="719"/>
                  </a:lnTo>
                  <a:lnTo>
                    <a:pt x="42" y="561"/>
                  </a:lnTo>
                  <a:lnTo>
                    <a:pt x="42" y="393"/>
                  </a:lnTo>
                  <a:lnTo>
                    <a:pt x="42" y="302"/>
                  </a:lnTo>
                  <a:lnTo>
                    <a:pt x="75" y="235"/>
                  </a:lnTo>
                  <a:lnTo>
                    <a:pt x="92" y="176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9764673" y="4088158"/>
              <a:ext cx="21901" cy="117103"/>
            </a:xfrm>
            <a:custGeom>
              <a:avLst/>
              <a:gdLst/>
              <a:ahLst/>
              <a:cxnLst/>
              <a:rect l="l" t="t" r="r" b="b"/>
              <a:pathLst>
                <a:path w="444" h="2374" extrusionOk="0">
                  <a:moveTo>
                    <a:pt x="444" y="76"/>
                  </a:moveTo>
                  <a:lnTo>
                    <a:pt x="444" y="761"/>
                  </a:lnTo>
                  <a:lnTo>
                    <a:pt x="444" y="895"/>
                  </a:lnTo>
                  <a:lnTo>
                    <a:pt x="444" y="1028"/>
                  </a:lnTo>
                  <a:lnTo>
                    <a:pt x="444" y="1104"/>
                  </a:lnTo>
                  <a:lnTo>
                    <a:pt x="444" y="1162"/>
                  </a:lnTo>
                  <a:lnTo>
                    <a:pt x="444" y="1304"/>
                  </a:lnTo>
                  <a:lnTo>
                    <a:pt x="435" y="1421"/>
                  </a:lnTo>
                  <a:lnTo>
                    <a:pt x="435" y="1438"/>
                  </a:lnTo>
                  <a:lnTo>
                    <a:pt x="419" y="1572"/>
                  </a:lnTo>
                  <a:lnTo>
                    <a:pt x="410" y="1663"/>
                  </a:lnTo>
                  <a:lnTo>
                    <a:pt x="402" y="1705"/>
                  </a:lnTo>
                  <a:lnTo>
                    <a:pt x="377" y="1839"/>
                  </a:lnTo>
                  <a:lnTo>
                    <a:pt x="360" y="1939"/>
                  </a:lnTo>
                  <a:lnTo>
                    <a:pt x="352" y="1972"/>
                  </a:lnTo>
                  <a:lnTo>
                    <a:pt x="327" y="2115"/>
                  </a:lnTo>
                  <a:lnTo>
                    <a:pt x="302" y="2248"/>
                  </a:lnTo>
                  <a:lnTo>
                    <a:pt x="126" y="2373"/>
                  </a:lnTo>
                  <a:lnTo>
                    <a:pt x="1" y="2198"/>
                  </a:lnTo>
                  <a:lnTo>
                    <a:pt x="18" y="2056"/>
                  </a:lnTo>
                  <a:lnTo>
                    <a:pt x="34" y="1922"/>
                  </a:lnTo>
                  <a:lnTo>
                    <a:pt x="34" y="1889"/>
                  </a:lnTo>
                  <a:lnTo>
                    <a:pt x="43" y="1797"/>
                  </a:lnTo>
                  <a:lnTo>
                    <a:pt x="59" y="1663"/>
                  </a:lnTo>
                  <a:lnTo>
                    <a:pt x="59" y="1622"/>
                  </a:lnTo>
                  <a:lnTo>
                    <a:pt x="76" y="1530"/>
                  </a:lnTo>
                  <a:lnTo>
                    <a:pt x="93" y="1396"/>
                  </a:lnTo>
                  <a:lnTo>
                    <a:pt x="93" y="1379"/>
                  </a:lnTo>
                  <a:lnTo>
                    <a:pt x="118" y="1262"/>
                  </a:lnTo>
                  <a:lnTo>
                    <a:pt x="143" y="1137"/>
                  </a:lnTo>
                  <a:lnTo>
                    <a:pt x="151" y="1070"/>
                  </a:lnTo>
                  <a:lnTo>
                    <a:pt x="168" y="1003"/>
                  </a:lnTo>
                  <a:lnTo>
                    <a:pt x="185" y="870"/>
                  </a:lnTo>
                  <a:lnTo>
                    <a:pt x="210" y="736"/>
                  </a:lnTo>
                  <a:lnTo>
                    <a:pt x="210" y="711"/>
                  </a:lnTo>
                  <a:lnTo>
                    <a:pt x="235" y="602"/>
                  </a:lnTo>
                  <a:lnTo>
                    <a:pt x="252" y="469"/>
                  </a:lnTo>
                  <a:lnTo>
                    <a:pt x="277" y="335"/>
                  </a:lnTo>
                  <a:lnTo>
                    <a:pt x="293" y="201"/>
                  </a:lnTo>
                  <a:lnTo>
                    <a:pt x="310" y="76"/>
                  </a:lnTo>
                  <a:lnTo>
                    <a:pt x="310" y="68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9735027" y="4404643"/>
              <a:ext cx="26440" cy="128646"/>
            </a:xfrm>
            <a:custGeom>
              <a:avLst/>
              <a:gdLst/>
              <a:ahLst/>
              <a:cxnLst/>
              <a:rect l="l" t="t" r="r" b="b"/>
              <a:pathLst>
                <a:path w="536" h="2608" extrusionOk="0">
                  <a:moveTo>
                    <a:pt x="418" y="68"/>
                  </a:moveTo>
                  <a:lnTo>
                    <a:pt x="418" y="76"/>
                  </a:lnTo>
                  <a:lnTo>
                    <a:pt x="468" y="201"/>
                  </a:lnTo>
                  <a:lnTo>
                    <a:pt x="477" y="218"/>
                  </a:lnTo>
                  <a:lnTo>
                    <a:pt x="510" y="293"/>
                  </a:lnTo>
                  <a:lnTo>
                    <a:pt x="535" y="368"/>
                  </a:lnTo>
                  <a:lnTo>
                    <a:pt x="535" y="377"/>
                  </a:lnTo>
                  <a:lnTo>
                    <a:pt x="527" y="519"/>
                  </a:lnTo>
                  <a:lnTo>
                    <a:pt x="518" y="661"/>
                  </a:lnTo>
                  <a:lnTo>
                    <a:pt x="510" y="811"/>
                  </a:lnTo>
                  <a:lnTo>
                    <a:pt x="510" y="853"/>
                  </a:lnTo>
                  <a:lnTo>
                    <a:pt x="502" y="953"/>
                  </a:lnTo>
                  <a:lnTo>
                    <a:pt x="493" y="1095"/>
                  </a:lnTo>
                  <a:lnTo>
                    <a:pt x="485" y="1246"/>
                  </a:lnTo>
                  <a:lnTo>
                    <a:pt x="477" y="1388"/>
                  </a:lnTo>
                  <a:lnTo>
                    <a:pt x="468" y="1530"/>
                  </a:lnTo>
                  <a:lnTo>
                    <a:pt x="468" y="1530"/>
                  </a:lnTo>
                  <a:lnTo>
                    <a:pt x="460" y="1680"/>
                  </a:lnTo>
                  <a:lnTo>
                    <a:pt x="452" y="1822"/>
                  </a:lnTo>
                  <a:lnTo>
                    <a:pt x="443" y="1964"/>
                  </a:lnTo>
                  <a:lnTo>
                    <a:pt x="435" y="2114"/>
                  </a:lnTo>
                  <a:lnTo>
                    <a:pt x="418" y="2390"/>
                  </a:lnTo>
                  <a:lnTo>
                    <a:pt x="418" y="2398"/>
                  </a:lnTo>
                  <a:lnTo>
                    <a:pt x="201" y="2607"/>
                  </a:lnTo>
                  <a:lnTo>
                    <a:pt x="0" y="2390"/>
                  </a:lnTo>
                  <a:lnTo>
                    <a:pt x="0" y="2373"/>
                  </a:lnTo>
                  <a:lnTo>
                    <a:pt x="9" y="2098"/>
                  </a:lnTo>
                  <a:lnTo>
                    <a:pt x="9" y="1947"/>
                  </a:lnTo>
                  <a:lnTo>
                    <a:pt x="9" y="1797"/>
                  </a:lnTo>
                  <a:lnTo>
                    <a:pt x="9" y="1655"/>
                  </a:lnTo>
                  <a:lnTo>
                    <a:pt x="17" y="1505"/>
                  </a:lnTo>
                  <a:lnTo>
                    <a:pt x="17" y="1505"/>
                  </a:lnTo>
                  <a:lnTo>
                    <a:pt x="25" y="1363"/>
                  </a:lnTo>
                  <a:lnTo>
                    <a:pt x="34" y="1221"/>
                  </a:lnTo>
                  <a:lnTo>
                    <a:pt x="42" y="1070"/>
                  </a:lnTo>
                  <a:lnTo>
                    <a:pt x="51" y="920"/>
                  </a:lnTo>
                  <a:lnTo>
                    <a:pt x="59" y="820"/>
                  </a:lnTo>
                  <a:lnTo>
                    <a:pt x="59" y="778"/>
                  </a:lnTo>
                  <a:lnTo>
                    <a:pt x="76" y="627"/>
                  </a:lnTo>
                  <a:lnTo>
                    <a:pt x="92" y="485"/>
                  </a:lnTo>
                  <a:lnTo>
                    <a:pt x="109" y="335"/>
                  </a:lnTo>
                  <a:lnTo>
                    <a:pt x="109" y="335"/>
                  </a:lnTo>
                  <a:lnTo>
                    <a:pt x="142" y="268"/>
                  </a:lnTo>
                  <a:lnTo>
                    <a:pt x="184" y="193"/>
                  </a:lnTo>
                  <a:lnTo>
                    <a:pt x="201" y="185"/>
                  </a:lnTo>
                  <a:lnTo>
                    <a:pt x="268" y="68"/>
                  </a:lnTo>
                  <a:lnTo>
                    <a:pt x="268" y="59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9716419" y="4344069"/>
              <a:ext cx="44987" cy="121642"/>
            </a:xfrm>
            <a:custGeom>
              <a:avLst/>
              <a:gdLst/>
              <a:ahLst/>
              <a:cxnLst/>
              <a:rect l="l" t="t" r="r" b="b"/>
              <a:pathLst>
                <a:path w="912" h="2466" extrusionOk="0">
                  <a:moveTo>
                    <a:pt x="753" y="26"/>
                  </a:moveTo>
                  <a:lnTo>
                    <a:pt x="870" y="118"/>
                  </a:lnTo>
                  <a:lnTo>
                    <a:pt x="886" y="193"/>
                  </a:lnTo>
                  <a:lnTo>
                    <a:pt x="912" y="285"/>
                  </a:lnTo>
                  <a:lnTo>
                    <a:pt x="903" y="335"/>
                  </a:lnTo>
                  <a:lnTo>
                    <a:pt x="878" y="477"/>
                  </a:lnTo>
                  <a:lnTo>
                    <a:pt x="853" y="611"/>
                  </a:lnTo>
                  <a:lnTo>
                    <a:pt x="828" y="753"/>
                  </a:lnTo>
                  <a:lnTo>
                    <a:pt x="803" y="886"/>
                  </a:lnTo>
                  <a:lnTo>
                    <a:pt x="778" y="1028"/>
                  </a:lnTo>
                  <a:lnTo>
                    <a:pt x="753" y="1162"/>
                  </a:lnTo>
                  <a:lnTo>
                    <a:pt x="719" y="1304"/>
                  </a:lnTo>
                  <a:lnTo>
                    <a:pt x="703" y="1404"/>
                  </a:lnTo>
                  <a:lnTo>
                    <a:pt x="694" y="1438"/>
                  </a:lnTo>
                  <a:lnTo>
                    <a:pt x="636" y="1713"/>
                  </a:lnTo>
                  <a:lnTo>
                    <a:pt x="577" y="1981"/>
                  </a:lnTo>
                  <a:lnTo>
                    <a:pt x="519" y="2248"/>
                  </a:lnTo>
                  <a:lnTo>
                    <a:pt x="519" y="2256"/>
                  </a:lnTo>
                  <a:lnTo>
                    <a:pt x="210" y="2465"/>
                  </a:lnTo>
                  <a:lnTo>
                    <a:pt x="1" y="2156"/>
                  </a:lnTo>
                  <a:lnTo>
                    <a:pt x="1" y="2139"/>
                  </a:lnTo>
                  <a:lnTo>
                    <a:pt x="51" y="1880"/>
                  </a:lnTo>
                  <a:lnTo>
                    <a:pt x="101" y="1605"/>
                  </a:lnTo>
                  <a:lnTo>
                    <a:pt x="160" y="1329"/>
                  </a:lnTo>
                  <a:lnTo>
                    <a:pt x="160" y="1304"/>
                  </a:lnTo>
                  <a:lnTo>
                    <a:pt x="185" y="1195"/>
                  </a:lnTo>
                  <a:lnTo>
                    <a:pt x="210" y="1062"/>
                  </a:lnTo>
                  <a:lnTo>
                    <a:pt x="243" y="920"/>
                  </a:lnTo>
                  <a:lnTo>
                    <a:pt x="268" y="786"/>
                  </a:lnTo>
                  <a:lnTo>
                    <a:pt x="293" y="652"/>
                  </a:lnTo>
                  <a:lnTo>
                    <a:pt x="318" y="519"/>
                  </a:lnTo>
                  <a:lnTo>
                    <a:pt x="343" y="377"/>
                  </a:lnTo>
                  <a:lnTo>
                    <a:pt x="369" y="243"/>
                  </a:lnTo>
                  <a:lnTo>
                    <a:pt x="377" y="193"/>
                  </a:lnTo>
                  <a:lnTo>
                    <a:pt x="435" y="118"/>
                  </a:lnTo>
                  <a:lnTo>
                    <a:pt x="477" y="51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9526903" y="4346141"/>
              <a:ext cx="21063" cy="65556"/>
            </a:xfrm>
            <a:custGeom>
              <a:avLst/>
              <a:gdLst/>
              <a:ahLst/>
              <a:cxnLst/>
              <a:rect l="l" t="t" r="r" b="b"/>
              <a:pathLst>
                <a:path w="427" h="1329" extrusionOk="0">
                  <a:moveTo>
                    <a:pt x="92" y="1"/>
                  </a:moveTo>
                  <a:lnTo>
                    <a:pt x="351" y="26"/>
                  </a:lnTo>
                  <a:lnTo>
                    <a:pt x="393" y="34"/>
                  </a:lnTo>
                  <a:lnTo>
                    <a:pt x="418" y="101"/>
                  </a:lnTo>
                  <a:lnTo>
                    <a:pt x="426" y="126"/>
                  </a:lnTo>
                  <a:lnTo>
                    <a:pt x="426" y="176"/>
                  </a:lnTo>
                  <a:lnTo>
                    <a:pt x="418" y="243"/>
                  </a:lnTo>
                  <a:lnTo>
                    <a:pt x="409" y="310"/>
                  </a:lnTo>
                  <a:lnTo>
                    <a:pt x="401" y="385"/>
                  </a:lnTo>
                  <a:lnTo>
                    <a:pt x="401" y="452"/>
                  </a:lnTo>
                  <a:lnTo>
                    <a:pt x="393" y="527"/>
                  </a:lnTo>
                  <a:lnTo>
                    <a:pt x="384" y="594"/>
                  </a:lnTo>
                  <a:lnTo>
                    <a:pt x="376" y="711"/>
                  </a:lnTo>
                  <a:lnTo>
                    <a:pt x="376" y="736"/>
                  </a:lnTo>
                  <a:lnTo>
                    <a:pt x="368" y="878"/>
                  </a:lnTo>
                  <a:lnTo>
                    <a:pt x="351" y="1153"/>
                  </a:lnTo>
                  <a:lnTo>
                    <a:pt x="351" y="1162"/>
                  </a:lnTo>
                  <a:lnTo>
                    <a:pt x="167" y="1329"/>
                  </a:lnTo>
                  <a:lnTo>
                    <a:pt x="0" y="1153"/>
                  </a:lnTo>
                  <a:lnTo>
                    <a:pt x="0" y="1145"/>
                  </a:lnTo>
                  <a:lnTo>
                    <a:pt x="0" y="861"/>
                  </a:lnTo>
                  <a:lnTo>
                    <a:pt x="0" y="719"/>
                  </a:lnTo>
                  <a:lnTo>
                    <a:pt x="0" y="285"/>
                  </a:lnTo>
                  <a:lnTo>
                    <a:pt x="0" y="209"/>
                  </a:lnTo>
                  <a:lnTo>
                    <a:pt x="0" y="134"/>
                  </a:lnTo>
                  <a:lnTo>
                    <a:pt x="0" y="84"/>
                  </a:lnTo>
                  <a:lnTo>
                    <a:pt x="8" y="6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9390069" y="4457818"/>
              <a:ext cx="31372" cy="70933"/>
            </a:xfrm>
            <a:custGeom>
              <a:avLst/>
              <a:gdLst/>
              <a:ahLst/>
              <a:cxnLst/>
              <a:rect l="l" t="t" r="r" b="b"/>
              <a:pathLst>
                <a:path w="636" h="1438" extrusionOk="0">
                  <a:moveTo>
                    <a:pt x="310" y="42"/>
                  </a:moveTo>
                  <a:lnTo>
                    <a:pt x="310" y="42"/>
                  </a:lnTo>
                  <a:lnTo>
                    <a:pt x="351" y="84"/>
                  </a:lnTo>
                  <a:lnTo>
                    <a:pt x="427" y="159"/>
                  </a:lnTo>
                  <a:lnTo>
                    <a:pt x="427" y="159"/>
                  </a:lnTo>
                  <a:lnTo>
                    <a:pt x="527" y="251"/>
                  </a:lnTo>
                  <a:lnTo>
                    <a:pt x="552" y="285"/>
                  </a:lnTo>
                  <a:lnTo>
                    <a:pt x="569" y="301"/>
                  </a:lnTo>
                  <a:lnTo>
                    <a:pt x="594" y="351"/>
                  </a:lnTo>
                  <a:lnTo>
                    <a:pt x="619" y="427"/>
                  </a:lnTo>
                  <a:lnTo>
                    <a:pt x="619" y="435"/>
                  </a:lnTo>
                  <a:lnTo>
                    <a:pt x="627" y="502"/>
                  </a:lnTo>
                  <a:lnTo>
                    <a:pt x="635" y="552"/>
                  </a:lnTo>
                  <a:lnTo>
                    <a:pt x="635" y="569"/>
                  </a:lnTo>
                  <a:lnTo>
                    <a:pt x="635" y="644"/>
                  </a:lnTo>
                  <a:lnTo>
                    <a:pt x="635" y="719"/>
                  </a:lnTo>
                  <a:lnTo>
                    <a:pt x="635" y="794"/>
                  </a:lnTo>
                  <a:lnTo>
                    <a:pt x="635" y="1178"/>
                  </a:lnTo>
                  <a:lnTo>
                    <a:pt x="427" y="1437"/>
                  </a:lnTo>
                  <a:lnTo>
                    <a:pt x="159" y="1229"/>
                  </a:lnTo>
                  <a:lnTo>
                    <a:pt x="159" y="1220"/>
                  </a:lnTo>
                  <a:lnTo>
                    <a:pt x="143" y="1153"/>
                  </a:lnTo>
                  <a:lnTo>
                    <a:pt x="126" y="1087"/>
                  </a:lnTo>
                  <a:lnTo>
                    <a:pt x="109" y="1020"/>
                  </a:lnTo>
                  <a:lnTo>
                    <a:pt x="92" y="953"/>
                  </a:lnTo>
                  <a:lnTo>
                    <a:pt x="76" y="911"/>
                  </a:lnTo>
                  <a:lnTo>
                    <a:pt x="76" y="878"/>
                  </a:lnTo>
                  <a:lnTo>
                    <a:pt x="51" y="811"/>
                  </a:lnTo>
                  <a:lnTo>
                    <a:pt x="34" y="744"/>
                  </a:lnTo>
                  <a:lnTo>
                    <a:pt x="17" y="677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52"/>
                  </a:lnTo>
                  <a:lnTo>
                    <a:pt x="1" y="535"/>
                  </a:lnTo>
                  <a:lnTo>
                    <a:pt x="1" y="460"/>
                  </a:lnTo>
                  <a:lnTo>
                    <a:pt x="9" y="410"/>
                  </a:lnTo>
                  <a:lnTo>
                    <a:pt x="17" y="393"/>
                  </a:lnTo>
                  <a:lnTo>
                    <a:pt x="34" y="343"/>
                  </a:lnTo>
                  <a:lnTo>
                    <a:pt x="92" y="234"/>
                  </a:lnTo>
                  <a:lnTo>
                    <a:pt x="92" y="234"/>
                  </a:lnTo>
                  <a:lnTo>
                    <a:pt x="143" y="134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9204647" y="4414558"/>
              <a:ext cx="41632" cy="118287"/>
            </a:xfrm>
            <a:custGeom>
              <a:avLst/>
              <a:gdLst/>
              <a:ahLst/>
              <a:cxnLst/>
              <a:rect l="l" t="t" r="r" b="b"/>
              <a:pathLst>
                <a:path w="844" h="2398" extrusionOk="0">
                  <a:moveTo>
                    <a:pt x="176" y="67"/>
                  </a:moveTo>
                  <a:lnTo>
                    <a:pt x="176" y="76"/>
                  </a:lnTo>
                  <a:lnTo>
                    <a:pt x="201" y="134"/>
                  </a:lnTo>
                  <a:lnTo>
                    <a:pt x="234" y="192"/>
                  </a:lnTo>
                  <a:lnTo>
                    <a:pt x="268" y="251"/>
                  </a:lnTo>
                  <a:lnTo>
                    <a:pt x="284" y="276"/>
                  </a:lnTo>
                  <a:lnTo>
                    <a:pt x="301" y="318"/>
                  </a:lnTo>
                  <a:lnTo>
                    <a:pt x="334" y="376"/>
                  </a:lnTo>
                  <a:lnTo>
                    <a:pt x="359" y="418"/>
                  </a:lnTo>
                  <a:lnTo>
                    <a:pt x="376" y="435"/>
                  </a:lnTo>
                  <a:lnTo>
                    <a:pt x="401" y="493"/>
                  </a:lnTo>
                  <a:lnTo>
                    <a:pt x="426" y="543"/>
                  </a:lnTo>
                  <a:lnTo>
                    <a:pt x="426" y="560"/>
                  </a:lnTo>
                  <a:lnTo>
                    <a:pt x="443" y="619"/>
                  </a:lnTo>
                  <a:lnTo>
                    <a:pt x="460" y="685"/>
                  </a:lnTo>
                  <a:lnTo>
                    <a:pt x="476" y="752"/>
                  </a:lnTo>
                  <a:lnTo>
                    <a:pt x="493" y="811"/>
                  </a:lnTo>
                  <a:lnTo>
                    <a:pt x="527" y="928"/>
                  </a:lnTo>
                  <a:lnTo>
                    <a:pt x="527" y="936"/>
                  </a:lnTo>
                  <a:lnTo>
                    <a:pt x="568" y="1070"/>
                  </a:lnTo>
                  <a:lnTo>
                    <a:pt x="602" y="1195"/>
                  </a:lnTo>
                  <a:lnTo>
                    <a:pt x="635" y="1329"/>
                  </a:lnTo>
                  <a:lnTo>
                    <a:pt x="669" y="1446"/>
                  </a:lnTo>
                  <a:lnTo>
                    <a:pt x="710" y="1579"/>
                  </a:lnTo>
                  <a:lnTo>
                    <a:pt x="777" y="1847"/>
                  </a:lnTo>
                  <a:lnTo>
                    <a:pt x="811" y="1972"/>
                  </a:lnTo>
                  <a:lnTo>
                    <a:pt x="844" y="2097"/>
                  </a:lnTo>
                  <a:lnTo>
                    <a:pt x="844" y="2106"/>
                  </a:lnTo>
                  <a:lnTo>
                    <a:pt x="677" y="2398"/>
                  </a:lnTo>
                  <a:lnTo>
                    <a:pt x="393" y="2223"/>
                  </a:lnTo>
                  <a:lnTo>
                    <a:pt x="393" y="2214"/>
                  </a:lnTo>
                  <a:lnTo>
                    <a:pt x="359" y="2089"/>
                  </a:lnTo>
                  <a:lnTo>
                    <a:pt x="326" y="1964"/>
                  </a:lnTo>
                  <a:lnTo>
                    <a:pt x="251" y="1705"/>
                  </a:lnTo>
                  <a:lnTo>
                    <a:pt x="209" y="1571"/>
                  </a:lnTo>
                  <a:lnTo>
                    <a:pt x="184" y="1446"/>
                  </a:lnTo>
                  <a:lnTo>
                    <a:pt x="142" y="1320"/>
                  </a:lnTo>
                  <a:lnTo>
                    <a:pt x="109" y="1187"/>
                  </a:lnTo>
                  <a:lnTo>
                    <a:pt x="75" y="1053"/>
                  </a:lnTo>
                  <a:lnTo>
                    <a:pt x="75" y="1045"/>
                  </a:lnTo>
                  <a:lnTo>
                    <a:pt x="50" y="919"/>
                  </a:lnTo>
                  <a:lnTo>
                    <a:pt x="42" y="852"/>
                  </a:lnTo>
                  <a:lnTo>
                    <a:pt x="25" y="786"/>
                  </a:lnTo>
                  <a:lnTo>
                    <a:pt x="9" y="719"/>
                  </a:lnTo>
                  <a:lnTo>
                    <a:pt x="0" y="652"/>
                  </a:lnTo>
                  <a:lnTo>
                    <a:pt x="0" y="635"/>
                  </a:lnTo>
                  <a:lnTo>
                    <a:pt x="0" y="485"/>
                  </a:lnTo>
                  <a:lnTo>
                    <a:pt x="9" y="435"/>
                  </a:lnTo>
                  <a:lnTo>
                    <a:pt x="17" y="368"/>
                  </a:lnTo>
                  <a:lnTo>
                    <a:pt x="17" y="318"/>
                  </a:lnTo>
                  <a:lnTo>
                    <a:pt x="17" y="293"/>
                  </a:lnTo>
                  <a:lnTo>
                    <a:pt x="25" y="218"/>
                  </a:lnTo>
                  <a:lnTo>
                    <a:pt x="34" y="151"/>
                  </a:lnTo>
                  <a:lnTo>
                    <a:pt x="42" y="92"/>
                  </a:lnTo>
                  <a:lnTo>
                    <a:pt x="42" y="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8988296" y="4470199"/>
              <a:ext cx="47009" cy="115426"/>
            </a:xfrm>
            <a:custGeom>
              <a:avLst/>
              <a:gdLst/>
              <a:ahLst/>
              <a:cxnLst/>
              <a:rect l="l" t="t" r="r" b="b"/>
              <a:pathLst>
                <a:path w="953" h="2340" extrusionOk="0">
                  <a:moveTo>
                    <a:pt x="218" y="50"/>
                  </a:moveTo>
                  <a:lnTo>
                    <a:pt x="218" y="50"/>
                  </a:lnTo>
                  <a:lnTo>
                    <a:pt x="243" y="75"/>
                  </a:lnTo>
                  <a:lnTo>
                    <a:pt x="276" y="109"/>
                  </a:lnTo>
                  <a:lnTo>
                    <a:pt x="276" y="109"/>
                  </a:lnTo>
                  <a:lnTo>
                    <a:pt x="301" y="134"/>
                  </a:lnTo>
                  <a:lnTo>
                    <a:pt x="343" y="159"/>
                  </a:lnTo>
                  <a:lnTo>
                    <a:pt x="351" y="167"/>
                  </a:lnTo>
                  <a:lnTo>
                    <a:pt x="368" y="217"/>
                  </a:lnTo>
                  <a:lnTo>
                    <a:pt x="376" y="234"/>
                  </a:lnTo>
                  <a:lnTo>
                    <a:pt x="393" y="284"/>
                  </a:lnTo>
                  <a:lnTo>
                    <a:pt x="410" y="343"/>
                  </a:lnTo>
                  <a:lnTo>
                    <a:pt x="410" y="343"/>
                  </a:lnTo>
                  <a:lnTo>
                    <a:pt x="435" y="401"/>
                  </a:lnTo>
                  <a:lnTo>
                    <a:pt x="451" y="468"/>
                  </a:lnTo>
                  <a:lnTo>
                    <a:pt x="477" y="526"/>
                  </a:lnTo>
                  <a:lnTo>
                    <a:pt x="477" y="535"/>
                  </a:lnTo>
                  <a:lnTo>
                    <a:pt x="485" y="593"/>
                  </a:lnTo>
                  <a:lnTo>
                    <a:pt x="510" y="660"/>
                  </a:lnTo>
                  <a:lnTo>
                    <a:pt x="527" y="719"/>
                  </a:lnTo>
                  <a:lnTo>
                    <a:pt x="543" y="785"/>
                  </a:lnTo>
                  <a:lnTo>
                    <a:pt x="568" y="844"/>
                  </a:lnTo>
                  <a:lnTo>
                    <a:pt x="585" y="911"/>
                  </a:lnTo>
                  <a:lnTo>
                    <a:pt x="610" y="978"/>
                  </a:lnTo>
                  <a:lnTo>
                    <a:pt x="627" y="1044"/>
                  </a:lnTo>
                  <a:lnTo>
                    <a:pt x="669" y="1170"/>
                  </a:lnTo>
                  <a:lnTo>
                    <a:pt x="719" y="1303"/>
                  </a:lnTo>
                  <a:lnTo>
                    <a:pt x="761" y="1420"/>
                  </a:lnTo>
                  <a:lnTo>
                    <a:pt x="761" y="1429"/>
                  </a:lnTo>
                  <a:lnTo>
                    <a:pt x="802" y="1562"/>
                  </a:lnTo>
                  <a:lnTo>
                    <a:pt x="819" y="1629"/>
                  </a:lnTo>
                  <a:lnTo>
                    <a:pt x="844" y="1696"/>
                  </a:lnTo>
                  <a:lnTo>
                    <a:pt x="861" y="1763"/>
                  </a:lnTo>
                  <a:lnTo>
                    <a:pt x="886" y="1830"/>
                  </a:lnTo>
                  <a:lnTo>
                    <a:pt x="903" y="1897"/>
                  </a:lnTo>
                  <a:lnTo>
                    <a:pt x="919" y="1963"/>
                  </a:lnTo>
                  <a:lnTo>
                    <a:pt x="936" y="2030"/>
                  </a:lnTo>
                  <a:lnTo>
                    <a:pt x="953" y="2089"/>
                  </a:lnTo>
                  <a:lnTo>
                    <a:pt x="953" y="2097"/>
                  </a:lnTo>
                  <a:lnTo>
                    <a:pt x="819" y="2339"/>
                  </a:lnTo>
                  <a:lnTo>
                    <a:pt x="568" y="2206"/>
                  </a:lnTo>
                  <a:lnTo>
                    <a:pt x="568" y="2197"/>
                  </a:lnTo>
                  <a:lnTo>
                    <a:pt x="560" y="2139"/>
                  </a:lnTo>
                  <a:lnTo>
                    <a:pt x="535" y="2080"/>
                  </a:lnTo>
                  <a:lnTo>
                    <a:pt x="518" y="2013"/>
                  </a:lnTo>
                  <a:lnTo>
                    <a:pt x="493" y="1955"/>
                  </a:lnTo>
                  <a:lnTo>
                    <a:pt x="477" y="1888"/>
                  </a:lnTo>
                  <a:lnTo>
                    <a:pt x="451" y="1821"/>
                  </a:lnTo>
                  <a:lnTo>
                    <a:pt x="435" y="1763"/>
                  </a:lnTo>
                  <a:lnTo>
                    <a:pt x="410" y="1696"/>
                  </a:lnTo>
                  <a:lnTo>
                    <a:pt x="360" y="1571"/>
                  </a:lnTo>
                  <a:lnTo>
                    <a:pt x="360" y="1562"/>
                  </a:lnTo>
                  <a:lnTo>
                    <a:pt x="318" y="1437"/>
                  </a:lnTo>
                  <a:lnTo>
                    <a:pt x="268" y="1312"/>
                  </a:lnTo>
                  <a:lnTo>
                    <a:pt x="226" y="1178"/>
                  </a:lnTo>
                  <a:lnTo>
                    <a:pt x="201" y="1111"/>
                  </a:lnTo>
                  <a:lnTo>
                    <a:pt x="176" y="1044"/>
                  </a:lnTo>
                  <a:lnTo>
                    <a:pt x="151" y="986"/>
                  </a:lnTo>
                  <a:lnTo>
                    <a:pt x="134" y="919"/>
                  </a:lnTo>
                  <a:lnTo>
                    <a:pt x="109" y="852"/>
                  </a:lnTo>
                  <a:lnTo>
                    <a:pt x="92" y="777"/>
                  </a:lnTo>
                  <a:lnTo>
                    <a:pt x="84" y="719"/>
                  </a:lnTo>
                  <a:lnTo>
                    <a:pt x="67" y="652"/>
                  </a:lnTo>
                  <a:lnTo>
                    <a:pt x="67" y="643"/>
                  </a:lnTo>
                  <a:lnTo>
                    <a:pt x="51" y="577"/>
                  </a:lnTo>
                  <a:lnTo>
                    <a:pt x="34" y="510"/>
                  </a:lnTo>
                  <a:lnTo>
                    <a:pt x="17" y="443"/>
                  </a:lnTo>
                  <a:lnTo>
                    <a:pt x="17" y="443"/>
                  </a:lnTo>
                  <a:lnTo>
                    <a:pt x="9" y="368"/>
                  </a:lnTo>
                  <a:lnTo>
                    <a:pt x="0" y="318"/>
                  </a:lnTo>
                  <a:lnTo>
                    <a:pt x="0" y="301"/>
                  </a:lnTo>
                  <a:lnTo>
                    <a:pt x="0" y="242"/>
                  </a:lnTo>
                  <a:lnTo>
                    <a:pt x="9" y="226"/>
                  </a:lnTo>
                  <a:lnTo>
                    <a:pt x="34" y="184"/>
                  </a:lnTo>
                  <a:lnTo>
                    <a:pt x="51" y="151"/>
                  </a:lnTo>
                  <a:lnTo>
                    <a:pt x="51" y="151"/>
                  </a:lnTo>
                  <a:lnTo>
                    <a:pt x="76" y="109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8842435" y="4520020"/>
              <a:ext cx="24762" cy="80453"/>
            </a:xfrm>
            <a:custGeom>
              <a:avLst/>
              <a:gdLst/>
              <a:ahLst/>
              <a:cxnLst/>
              <a:rect l="l" t="t" r="r" b="b"/>
              <a:pathLst>
                <a:path w="502" h="1631" extrusionOk="0">
                  <a:moveTo>
                    <a:pt x="368" y="26"/>
                  </a:moveTo>
                  <a:lnTo>
                    <a:pt x="468" y="101"/>
                  </a:lnTo>
                  <a:lnTo>
                    <a:pt x="468" y="101"/>
                  </a:lnTo>
                  <a:lnTo>
                    <a:pt x="476" y="151"/>
                  </a:lnTo>
                  <a:lnTo>
                    <a:pt x="493" y="193"/>
                  </a:lnTo>
                  <a:lnTo>
                    <a:pt x="501" y="227"/>
                  </a:lnTo>
                  <a:lnTo>
                    <a:pt x="501" y="235"/>
                  </a:lnTo>
                  <a:lnTo>
                    <a:pt x="485" y="277"/>
                  </a:lnTo>
                  <a:lnTo>
                    <a:pt x="476" y="318"/>
                  </a:lnTo>
                  <a:lnTo>
                    <a:pt x="468" y="360"/>
                  </a:lnTo>
                  <a:lnTo>
                    <a:pt x="460" y="402"/>
                  </a:lnTo>
                  <a:lnTo>
                    <a:pt x="451" y="444"/>
                  </a:lnTo>
                  <a:lnTo>
                    <a:pt x="443" y="486"/>
                  </a:lnTo>
                  <a:lnTo>
                    <a:pt x="443" y="519"/>
                  </a:lnTo>
                  <a:lnTo>
                    <a:pt x="434" y="561"/>
                  </a:lnTo>
                  <a:lnTo>
                    <a:pt x="426" y="602"/>
                  </a:lnTo>
                  <a:lnTo>
                    <a:pt x="418" y="653"/>
                  </a:lnTo>
                  <a:lnTo>
                    <a:pt x="418" y="686"/>
                  </a:lnTo>
                  <a:lnTo>
                    <a:pt x="418" y="728"/>
                  </a:lnTo>
                  <a:lnTo>
                    <a:pt x="418" y="770"/>
                  </a:lnTo>
                  <a:lnTo>
                    <a:pt x="418" y="811"/>
                  </a:lnTo>
                  <a:lnTo>
                    <a:pt x="418" y="853"/>
                  </a:lnTo>
                  <a:lnTo>
                    <a:pt x="418" y="887"/>
                  </a:lnTo>
                  <a:lnTo>
                    <a:pt x="418" y="903"/>
                  </a:lnTo>
                  <a:lnTo>
                    <a:pt x="418" y="945"/>
                  </a:lnTo>
                  <a:lnTo>
                    <a:pt x="418" y="987"/>
                  </a:lnTo>
                  <a:lnTo>
                    <a:pt x="418" y="1029"/>
                  </a:lnTo>
                  <a:lnTo>
                    <a:pt x="418" y="1070"/>
                  </a:lnTo>
                  <a:lnTo>
                    <a:pt x="418" y="1154"/>
                  </a:lnTo>
                  <a:lnTo>
                    <a:pt x="418" y="1246"/>
                  </a:lnTo>
                  <a:lnTo>
                    <a:pt x="418" y="1329"/>
                  </a:lnTo>
                  <a:lnTo>
                    <a:pt x="418" y="1421"/>
                  </a:lnTo>
                  <a:lnTo>
                    <a:pt x="217" y="1630"/>
                  </a:lnTo>
                  <a:lnTo>
                    <a:pt x="8" y="1430"/>
                  </a:lnTo>
                  <a:lnTo>
                    <a:pt x="8" y="1421"/>
                  </a:lnTo>
                  <a:lnTo>
                    <a:pt x="0" y="1338"/>
                  </a:lnTo>
                  <a:lnTo>
                    <a:pt x="0" y="1246"/>
                  </a:lnTo>
                  <a:lnTo>
                    <a:pt x="0" y="1154"/>
                  </a:lnTo>
                  <a:lnTo>
                    <a:pt x="0" y="1070"/>
                  </a:lnTo>
                  <a:lnTo>
                    <a:pt x="0" y="753"/>
                  </a:lnTo>
                  <a:lnTo>
                    <a:pt x="0" y="703"/>
                  </a:lnTo>
                  <a:lnTo>
                    <a:pt x="0" y="653"/>
                  </a:lnTo>
                  <a:lnTo>
                    <a:pt x="0" y="611"/>
                  </a:lnTo>
                  <a:lnTo>
                    <a:pt x="0" y="561"/>
                  </a:lnTo>
                  <a:lnTo>
                    <a:pt x="0" y="511"/>
                  </a:lnTo>
                  <a:lnTo>
                    <a:pt x="0" y="469"/>
                  </a:lnTo>
                  <a:lnTo>
                    <a:pt x="0" y="419"/>
                  </a:lnTo>
                  <a:lnTo>
                    <a:pt x="0" y="377"/>
                  </a:lnTo>
                  <a:lnTo>
                    <a:pt x="8" y="327"/>
                  </a:lnTo>
                  <a:lnTo>
                    <a:pt x="17" y="277"/>
                  </a:lnTo>
                  <a:lnTo>
                    <a:pt x="25" y="235"/>
                  </a:lnTo>
                  <a:lnTo>
                    <a:pt x="33" y="185"/>
                  </a:lnTo>
                  <a:lnTo>
                    <a:pt x="42" y="135"/>
                  </a:lnTo>
                  <a:lnTo>
                    <a:pt x="42" y="118"/>
                  </a:lnTo>
                  <a:lnTo>
                    <a:pt x="59" y="93"/>
                  </a:lnTo>
                  <a:lnTo>
                    <a:pt x="92" y="51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9209185" y="4613150"/>
              <a:ext cx="31767" cy="49919"/>
            </a:xfrm>
            <a:custGeom>
              <a:avLst/>
              <a:gdLst/>
              <a:ahLst/>
              <a:cxnLst/>
              <a:rect l="l" t="t" r="r" b="b"/>
              <a:pathLst>
                <a:path w="644" h="1012" extrusionOk="0">
                  <a:moveTo>
                    <a:pt x="460" y="26"/>
                  </a:moveTo>
                  <a:lnTo>
                    <a:pt x="460" y="26"/>
                  </a:lnTo>
                  <a:lnTo>
                    <a:pt x="526" y="85"/>
                  </a:lnTo>
                  <a:lnTo>
                    <a:pt x="543" y="93"/>
                  </a:lnTo>
                  <a:lnTo>
                    <a:pt x="610" y="143"/>
                  </a:lnTo>
                  <a:lnTo>
                    <a:pt x="610" y="143"/>
                  </a:lnTo>
                  <a:lnTo>
                    <a:pt x="635" y="160"/>
                  </a:lnTo>
                  <a:lnTo>
                    <a:pt x="643" y="176"/>
                  </a:lnTo>
                  <a:lnTo>
                    <a:pt x="643" y="193"/>
                  </a:lnTo>
                  <a:lnTo>
                    <a:pt x="643" y="235"/>
                  </a:lnTo>
                  <a:lnTo>
                    <a:pt x="643" y="235"/>
                  </a:lnTo>
                  <a:lnTo>
                    <a:pt x="643" y="277"/>
                  </a:lnTo>
                  <a:lnTo>
                    <a:pt x="643" y="310"/>
                  </a:lnTo>
                  <a:lnTo>
                    <a:pt x="643" y="327"/>
                  </a:lnTo>
                  <a:lnTo>
                    <a:pt x="635" y="360"/>
                  </a:lnTo>
                  <a:lnTo>
                    <a:pt x="635" y="402"/>
                  </a:lnTo>
                  <a:lnTo>
                    <a:pt x="627" y="444"/>
                  </a:lnTo>
                  <a:lnTo>
                    <a:pt x="618" y="486"/>
                  </a:lnTo>
                  <a:lnTo>
                    <a:pt x="618" y="502"/>
                  </a:lnTo>
                  <a:lnTo>
                    <a:pt x="618" y="536"/>
                  </a:lnTo>
                  <a:lnTo>
                    <a:pt x="610" y="577"/>
                  </a:lnTo>
                  <a:lnTo>
                    <a:pt x="602" y="619"/>
                  </a:lnTo>
                  <a:lnTo>
                    <a:pt x="593" y="661"/>
                  </a:lnTo>
                  <a:lnTo>
                    <a:pt x="585" y="703"/>
                  </a:lnTo>
                  <a:lnTo>
                    <a:pt x="585" y="745"/>
                  </a:lnTo>
                  <a:lnTo>
                    <a:pt x="585" y="745"/>
                  </a:lnTo>
                  <a:lnTo>
                    <a:pt x="267" y="1012"/>
                  </a:lnTo>
                  <a:lnTo>
                    <a:pt x="0" y="703"/>
                  </a:lnTo>
                  <a:lnTo>
                    <a:pt x="0" y="511"/>
                  </a:lnTo>
                  <a:lnTo>
                    <a:pt x="0" y="460"/>
                  </a:lnTo>
                  <a:lnTo>
                    <a:pt x="0" y="435"/>
                  </a:lnTo>
                  <a:lnTo>
                    <a:pt x="0" y="410"/>
                  </a:lnTo>
                  <a:lnTo>
                    <a:pt x="0" y="369"/>
                  </a:lnTo>
                  <a:lnTo>
                    <a:pt x="8" y="318"/>
                  </a:lnTo>
                  <a:lnTo>
                    <a:pt x="17" y="268"/>
                  </a:lnTo>
                  <a:lnTo>
                    <a:pt x="25" y="218"/>
                  </a:lnTo>
                  <a:lnTo>
                    <a:pt x="25" y="218"/>
                  </a:lnTo>
                  <a:lnTo>
                    <a:pt x="34" y="176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67" y="85"/>
                  </a:lnTo>
                  <a:lnTo>
                    <a:pt x="75" y="68"/>
                  </a:lnTo>
                  <a:lnTo>
                    <a:pt x="92" y="51"/>
                  </a:lnTo>
                  <a:lnTo>
                    <a:pt x="117" y="43"/>
                  </a:lnTo>
                  <a:lnTo>
                    <a:pt x="125" y="43"/>
                  </a:lnTo>
                  <a:lnTo>
                    <a:pt x="217" y="26"/>
                  </a:lnTo>
                  <a:lnTo>
                    <a:pt x="226" y="26"/>
                  </a:lnTo>
                  <a:lnTo>
                    <a:pt x="318" y="1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9384692" y="4597514"/>
              <a:ext cx="21901" cy="52386"/>
            </a:xfrm>
            <a:custGeom>
              <a:avLst/>
              <a:gdLst/>
              <a:ahLst/>
              <a:cxnLst/>
              <a:rect l="l" t="t" r="r" b="b"/>
              <a:pathLst>
                <a:path w="444" h="1062" extrusionOk="0">
                  <a:moveTo>
                    <a:pt x="260" y="59"/>
                  </a:moveTo>
                  <a:lnTo>
                    <a:pt x="260" y="59"/>
                  </a:lnTo>
                  <a:lnTo>
                    <a:pt x="318" y="193"/>
                  </a:lnTo>
                  <a:lnTo>
                    <a:pt x="327" y="209"/>
                  </a:lnTo>
                  <a:lnTo>
                    <a:pt x="369" y="301"/>
                  </a:lnTo>
                  <a:lnTo>
                    <a:pt x="369" y="310"/>
                  </a:lnTo>
                  <a:lnTo>
                    <a:pt x="377" y="343"/>
                  </a:lnTo>
                  <a:lnTo>
                    <a:pt x="394" y="385"/>
                  </a:lnTo>
                  <a:lnTo>
                    <a:pt x="402" y="402"/>
                  </a:lnTo>
                  <a:lnTo>
                    <a:pt x="402" y="418"/>
                  </a:lnTo>
                  <a:lnTo>
                    <a:pt x="410" y="443"/>
                  </a:lnTo>
                  <a:lnTo>
                    <a:pt x="419" y="477"/>
                  </a:lnTo>
                  <a:lnTo>
                    <a:pt x="419" y="510"/>
                  </a:lnTo>
                  <a:lnTo>
                    <a:pt x="419" y="518"/>
                  </a:lnTo>
                  <a:lnTo>
                    <a:pt x="427" y="594"/>
                  </a:lnTo>
                  <a:lnTo>
                    <a:pt x="435" y="661"/>
                  </a:lnTo>
                  <a:lnTo>
                    <a:pt x="435" y="694"/>
                  </a:lnTo>
                  <a:lnTo>
                    <a:pt x="444" y="836"/>
                  </a:lnTo>
                  <a:lnTo>
                    <a:pt x="277" y="1062"/>
                  </a:lnTo>
                  <a:lnTo>
                    <a:pt x="51" y="886"/>
                  </a:lnTo>
                  <a:lnTo>
                    <a:pt x="26" y="744"/>
                  </a:lnTo>
                  <a:lnTo>
                    <a:pt x="18" y="711"/>
                  </a:lnTo>
                  <a:lnTo>
                    <a:pt x="9" y="644"/>
                  </a:lnTo>
                  <a:lnTo>
                    <a:pt x="1" y="569"/>
                  </a:lnTo>
                  <a:lnTo>
                    <a:pt x="1" y="435"/>
                  </a:lnTo>
                  <a:lnTo>
                    <a:pt x="1" y="410"/>
                  </a:lnTo>
                  <a:lnTo>
                    <a:pt x="18" y="360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59" y="226"/>
                  </a:lnTo>
                  <a:lnTo>
                    <a:pt x="68" y="209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9598181" y="4499451"/>
              <a:ext cx="32162" cy="135207"/>
            </a:xfrm>
            <a:custGeom>
              <a:avLst/>
              <a:gdLst/>
              <a:ahLst/>
              <a:cxnLst/>
              <a:rect l="l" t="t" r="r" b="b"/>
              <a:pathLst>
                <a:path w="652" h="2741" extrusionOk="0">
                  <a:moveTo>
                    <a:pt x="418" y="0"/>
                  </a:moveTo>
                  <a:lnTo>
                    <a:pt x="560" y="101"/>
                  </a:lnTo>
                  <a:lnTo>
                    <a:pt x="585" y="159"/>
                  </a:lnTo>
                  <a:lnTo>
                    <a:pt x="635" y="251"/>
                  </a:lnTo>
                  <a:lnTo>
                    <a:pt x="635" y="318"/>
                  </a:lnTo>
                  <a:lnTo>
                    <a:pt x="635" y="468"/>
                  </a:lnTo>
                  <a:lnTo>
                    <a:pt x="644" y="618"/>
                  </a:lnTo>
                  <a:lnTo>
                    <a:pt x="652" y="777"/>
                  </a:lnTo>
                  <a:lnTo>
                    <a:pt x="652" y="928"/>
                  </a:lnTo>
                  <a:lnTo>
                    <a:pt x="652" y="1078"/>
                  </a:lnTo>
                  <a:lnTo>
                    <a:pt x="652" y="1237"/>
                  </a:lnTo>
                  <a:lnTo>
                    <a:pt x="652" y="1471"/>
                  </a:lnTo>
                  <a:lnTo>
                    <a:pt x="644" y="1546"/>
                  </a:lnTo>
                  <a:lnTo>
                    <a:pt x="627" y="1771"/>
                  </a:lnTo>
                  <a:lnTo>
                    <a:pt x="619" y="1855"/>
                  </a:lnTo>
                  <a:lnTo>
                    <a:pt x="593" y="2097"/>
                  </a:lnTo>
                  <a:lnTo>
                    <a:pt x="552" y="2465"/>
                  </a:lnTo>
                  <a:lnTo>
                    <a:pt x="318" y="2740"/>
                  </a:lnTo>
                  <a:lnTo>
                    <a:pt x="92" y="2465"/>
                  </a:lnTo>
                  <a:lnTo>
                    <a:pt x="50" y="2097"/>
                  </a:lnTo>
                  <a:lnTo>
                    <a:pt x="25" y="1847"/>
                  </a:lnTo>
                  <a:lnTo>
                    <a:pt x="17" y="1771"/>
                  </a:lnTo>
                  <a:lnTo>
                    <a:pt x="0" y="1537"/>
                  </a:lnTo>
                  <a:lnTo>
                    <a:pt x="0" y="1471"/>
                  </a:lnTo>
                  <a:lnTo>
                    <a:pt x="0" y="1153"/>
                  </a:lnTo>
                  <a:lnTo>
                    <a:pt x="0" y="1078"/>
                  </a:lnTo>
                  <a:lnTo>
                    <a:pt x="9" y="919"/>
                  </a:lnTo>
                  <a:lnTo>
                    <a:pt x="9" y="802"/>
                  </a:lnTo>
                  <a:lnTo>
                    <a:pt x="9" y="769"/>
                  </a:lnTo>
                  <a:lnTo>
                    <a:pt x="17" y="610"/>
                  </a:lnTo>
                  <a:lnTo>
                    <a:pt x="34" y="460"/>
                  </a:lnTo>
                  <a:lnTo>
                    <a:pt x="42" y="301"/>
                  </a:lnTo>
                  <a:lnTo>
                    <a:pt x="42" y="243"/>
                  </a:lnTo>
                  <a:lnTo>
                    <a:pt x="92" y="151"/>
                  </a:lnTo>
                  <a:lnTo>
                    <a:pt x="126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9690534" y="4550948"/>
              <a:ext cx="31372" cy="85781"/>
            </a:xfrm>
            <a:custGeom>
              <a:avLst/>
              <a:gdLst/>
              <a:ahLst/>
              <a:cxnLst/>
              <a:rect l="l" t="t" r="r" b="b"/>
              <a:pathLst>
                <a:path w="636" h="1739" extrusionOk="0">
                  <a:moveTo>
                    <a:pt x="568" y="42"/>
                  </a:moveTo>
                  <a:lnTo>
                    <a:pt x="635" y="92"/>
                  </a:lnTo>
                  <a:lnTo>
                    <a:pt x="635" y="109"/>
                  </a:lnTo>
                  <a:lnTo>
                    <a:pt x="635" y="159"/>
                  </a:lnTo>
                  <a:lnTo>
                    <a:pt x="635" y="209"/>
                  </a:lnTo>
                  <a:lnTo>
                    <a:pt x="627" y="260"/>
                  </a:lnTo>
                  <a:lnTo>
                    <a:pt x="602" y="351"/>
                  </a:lnTo>
                  <a:lnTo>
                    <a:pt x="577" y="443"/>
                  </a:lnTo>
                  <a:lnTo>
                    <a:pt x="552" y="535"/>
                  </a:lnTo>
                  <a:lnTo>
                    <a:pt x="535" y="635"/>
                  </a:lnTo>
                  <a:lnTo>
                    <a:pt x="510" y="727"/>
                  </a:lnTo>
                  <a:lnTo>
                    <a:pt x="493" y="819"/>
                  </a:lnTo>
                  <a:lnTo>
                    <a:pt x="476" y="911"/>
                  </a:lnTo>
                  <a:lnTo>
                    <a:pt x="460" y="978"/>
                  </a:lnTo>
                  <a:lnTo>
                    <a:pt x="451" y="1011"/>
                  </a:lnTo>
                  <a:lnTo>
                    <a:pt x="435" y="1103"/>
                  </a:lnTo>
                  <a:lnTo>
                    <a:pt x="418" y="1195"/>
                  </a:lnTo>
                  <a:lnTo>
                    <a:pt x="401" y="1295"/>
                  </a:lnTo>
                  <a:lnTo>
                    <a:pt x="384" y="1387"/>
                  </a:lnTo>
                  <a:lnTo>
                    <a:pt x="376" y="1488"/>
                  </a:lnTo>
                  <a:lnTo>
                    <a:pt x="359" y="1571"/>
                  </a:lnTo>
                  <a:lnTo>
                    <a:pt x="359" y="1588"/>
                  </a:lnTo>
                  <a:lnTo>
                    <a:pt x="151" y="1738"/>
                  </a:lnTo>
                  <a:lnTo>
                    <a:pt x="0" y="1529"/>
                  </a:lnTo>
                  <a:lnTo>
                    <a:pt x="0" y="1521"/>
                  </a:lnTo>
                  <a:lnTo>
                    <a:pt x="9" y="1429"/>
                  </a:lnTo>
                  <a:lnTo>
                    <a:pt x="25" y="1329"/>
                  </a:lnTo>
                  <a:lnTo>
                    <a:pt x="34" y="1237"/>
                  </a:lnTo>
                  <a:lnTo>
                    <a:pt x="50" y="1137"/>
                  </a:lnTo>
                  <a:lnTo>
                    <a:pt x="67" y="1036"/>
                  </a:lnTo>
                  <a:lnTo>
                    <a:pt x="84" y="936"/>
                  </a:lnTo>
                  <a:lnTo>
                    <a:pt x="84" y="911"/>
                  </a:lnTo>
                  <a:lnTo>
                    <a:pt x="92" y="844"/>
                  </a:lnTo>
                  <a:lnTo>
                    <a:pt x="117" y="744"/>
                  </a:lnTo>
                  <a:lnTo>
                    <a:pt x="134" y="644"/>
                  </a:lnTo>
                  <a:lnTo>
                    <a:pt x="151" y="544"/>
                  </a:lnTo>
                  <a:lnTo>
                    <a:pt x="176" y="452"/>
                  </a:lnTo>
                  <a:lnTo>
                    <a:pt x="201" y="351"/>
                  </a:lnTo>
                  <a:lnTo>
                    <a:pt x="226" y="251"/>
                  </a:lnTo>
                  <a:lnTo>
                    <a:pt x="251" y="159"/>
                  </a:lnTo>
                  <a:lnTo>
                    <a:pt x="259" y="101"/>
                  </a:lnTo>
                  <a:lnTo>
                    <a:pt x="293" y="67"/>
                  </a:lnTo>
                  <a:lnTo>
                    <a:pt x="318" y="17"/>
                  </a:lnTo>
                  <a:lnTo>
                    <a:pt x="326" y="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9737888" y="4290105"/>
              <a:ext cx="12036" cy="35072"/>
            </a:xfrm>
            <a:custGeom>
              <a:avLst/>
              <a:gdLst/>
              <a:ahLst/>
              <a:cxnLst/>
              <a:rect l="l" t="t" r="r" b="b"/>
              <a:pathLst>
                <a:path w="244" h="711" extrusionOk="0">
                  <a:moveTo>
                    <a:pt x="135" y="51"/>
                  </a:moveTo>
                  <a:lnTo>
                    <a:pt x="151" y="159"/>
                  </a:lnTo>
                  <a:lnTo>
                    <a:pt x="168" y="234"/>
                  </a:lnTo>
                  <a:lnTo>
                    <a:pt x="176" y="293"/>
                  </a:lnTo>
                  <a:lnTo>
                    <a:pt x="185" y="351"/>
                  </a:lnTo>
                  <a:lnTo>
                    <a:pt x="193" y="393"/>
                  </a:lnTo>
                  <a:lnTo>
                    <a:pt x="210" y="452"/>
                  </a:lnTo>
                  <a:lnTo>
                    <a:pt x="218" y="518"/>
                  </a:lnTo>
                  <a:lnTo>
                    <a:pt x="243" y="610"/>
                  </a:lnTo>
                  <a:lnTo>
                    <a:pt x="168" y="711"/>
                  </a:lnTo>
                  <a:lnTo>
                    <a:pt x="68" y="644"/>
                  </a:lnTo>
                  <a:lnTo>
                    <a:pt x="51" y="552"/>
                  </a:lnTo>
                  <a:lnTo>
                    <a:pt x="43" y="485"/>
                  </a:lnTo>
                  <a:lnTo>
                    <a:pt x="34" y="426"/>
                  </a:lnTo>
                  <a:lnTo>
                    <a:pt x="34" y="376"/>
                  </a:lnTo>
                  <a:lnTo>
                    <a:pt x="26" y="326"/>
                  </a:lnTo>
                  <a:lnTo>
                    <a:pt x="18" y="259"/>
                  </a:lnTo>
                  <a:lnTo>
                    <a:pt x="9" y="184"/>
                  </a:lnTo>
                  <a:lnTo>
                    <a:pt x="1" y="7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9749036" y="4920609"/>
              <a:ext cx="41238" cy="164014"/>
            </a:xfrm>
            <a:custGeom>
              <a:avLst/>
              <a:gdLst/>
              <a:ahLst/>
              <a:cxnLst/>
              <a:rect l="l" t="t" r="r" b="b"/>
              <a:pathLst>
                <a:path w="836" h="3325" extrusionOk="0">
                  <a:moveTo>
                    <a:pt x="251" y="67"/>
                  </a:moveTo>
                  <a:lnTo>
                    <a:pt x="318" y="150"/>
                  </a:lnTo>
                  <a:lnTo>
                    <a:pt x="410" y="234"/>
                  </a:lnTo>
                  <a:lnTo>
                    <a:pt x="443" y="259"/>
                  </a:lnTo>
                  <a:lnTo>
                    <a:pt x="477" y="409"/>
                  </a:lnTo>
                  <a:lnTo>
                    <a:pt x="502" y="501"/>
                  </a:lnTo>
                  <a:lnTo>
                    <a:pt x="518" y="593"/>
                  </a:lnTo>
                  <a:lnTo>
                    <a:pt x="543" y="777"/>
                  </a:lnTo>
                  <a:lnTo>
                    <a:pt x="569" y="961"/>
                  </a:lnTo>
                  <a:lnTo>
                    <a:pt x="594" y="1153"/>
                  </a:lnTo>
                  <a:lnTo>
                    <a:pt x="619" y="1337"/>
                  </a:lnTo>
                  <a:lnTo>
                    <a:pt x="644" y="1521"/>
                  </a:lnTo>
                  <a:lnTo>
                    <a:pt x="685" y="1888"/>
                  </a:lnTo>
                  <a:lnTo>
                    <a:pt x="736" y="2256"/>
                  </a:lnTo>
                  <a:lnTo>
                    <a:pt x="761" y="2448"/>
                  </a:lnTo>
                  <a:lnTo>
                    <a:pt x="786" y="2632"/>
                  </a:lnTo>
                  <a:lnTo>
                    <a:pt x="811" y="2815"/>
                  </a:lnTo>
                  <a:lnTo>
                    <a:pt x="836" y="2999"/>
                  </a:lnTo>
                  <a:lnTo>
                    <a:pt x="577" y="3325"/>
                  </a:lnTo>
                  <a:lnTo>
                    <a:pt x="251" y="3066"/>
                  </a:lnTo>
                  <a:lnTo>
                    <a:pt x="234" y="2882"/>
                  </a:lnTo>
                  <a:lnTo>
                    <a:pt x="209" y="2698"/>
                  </a:lnTo>
                  <a:lnTo>
                    <a:pt x="193" y="2506"/>
                  </a:lnTo>
                  <a:lnTo>
                    <a:pt x="176" y="2323"/>
                  </a:lnTo>
                  <a:lnTo>
                    <a:pt x="142" y="1955"/>
                  </a:lnTo>
                  <a:lnTo>
                    <a:pt x="101" y="1587"/>
                  </a:lnTo>
                  <a:lnTo>
                    <a:pt x="84" y="1395"/>
                  </a:lnTo>
                  <a:lnTo>
                    <a:pt x="67" y="1211"/>
                  </a:lnTo>
                  <a:lnTo>
                    <a:pt x="51" y="1028"/>
                  </a:lnTo>
                  <a:lnTo>
                    <a:pt x="25" y="844"/>
                  </a:lnTo>
                  <a:lnTo>
                    <a:pt x="9" y="660"/>
                  </a:lnTo>
                  <a:lnTo>
                    <a:pt x="0" y="568"/>
                  </a:lnTo>
                  <a:lnTo>
                    <a:pt x="0" y="326"/>
                  </a:lnTo>
                  <a:lnTo>
                    <a:pt x="25" y="284"/>
                  </a:lnTo>
                  <a:lnTo>
                    <a:pt x="84" y="184"/>
                  </a:lnTo>
                  <a:lnTo>
                    <a:pt x="126" y="7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8193384" y="4366760"/>
              <a:ext cx="92341" cy="82476"/>
            </a:xfrm>
            <a:custGeom>
              <a:avLst/>
              <a:gdLst/>
              <a:ahLst/>
              <a:cxnLst/>
              <a:rect l="l" t="t" r="r" b="b"/>
              <a:pathLst>
                <a:path w="1872" h="1672" extrusionOk="0">
                  <a:moveTo>
                    <a:pt x="201" y="9"/>
                  </a:moveTo>
                  <a:lnTo>
                    <a:pt x="493" y="201"/>
                  </a:lnTo>
                  <a:lnTo>
                    <a:pt x="577" y="251"/>
                  </a:lnTo>
                  <a:lnTo>
                    <a:pt x="727" y="351"/>
                  </a:lnTo>
                  <a:lnTo>
                    <a:pt x="811" y="410"/>
                  </a:lnTo>
                  <a:lnTo>
                    <a:pt x="911" y="476"/>
                  </a:lnTo>
                  <a:lnTo>
                    <a:pt x="995" y="543"/>
                  </a:lnTo>
                  <a:lnTo>
                    <a:pt x="1036" y="577"/>
                  </a:lnTo>
                  <a:lnTo>
                    <a:pt x="1070" y="602"/>
                  </a:lnTo>
                  <a:lnTo>
                    <a:pt x="1145" y="669"/>
                  </a:lnTo>
                  <a:lnTo>
                    <a:pt x="1220" y="727"/>
                  </a:lnTo>
                  <a:lnTo>
                    <a:pt x="1279" y="786"/>
                  </a:lnTo>
                  <a:lnTo>
                    <a:pt x="1387" y="886"/>
                  </a:lnTo>
                  <a:lnTo>
                    <a:pt x="1546" y="1028"/>
                  </a:lnTo>
                  <a:lnTo>
                    <a:pt x="1588" y="1078"/>
                  </a:lnTo>
                  <a:lnTo>
                    <a:pt x="1847" y="1320"/>
                  </a:lnTo>
                  <a:lnTo>
                    <a:pt x="1872" y="1663"/>
                  </a:lnTo>
                  <a:lnTo>
                    <a:pt x="1538" y="1671"/>
                  </a:lnTo>
                  <a:lnTo>
                    <a:pt x="1262" y="1437"/>
                  </a:lnTo>
                  <a:lnTo>
                    <a:pt x="1212" y="1395"/>
                  </a:lnTo>
                  <a:lnTo>
                    <a:pt x="1053" y="1262"/>
                  </a:lnTo>
                  <a:lnTo>
                    <a:pt x="944" y="1161"/>
                  </a:lnTo>
                  <a:lnTo>
                    <a:pt x="886" y="1111"/>
                  </a:lnTo>
                  <a:lnTo>
                    <a:pt x="811" y="1045"/>
                  </a:lnTo>
                  <a:lnTo>
                    <a:pt x="744" y="978"/>
                  </a:lnTo>
                  <a:lnTo>
                    <a:pt x="711" y="953"/>
                  </a:lnTo>
                  <a:lnTo>
                    <a:pt x="669" y="911"/>
                  </a:lnTo>
                  <a:lnTo>
                    <a:pt x="602" y="844"/>
                  </a:lnTo>
                  <a:lnTo>
                    <a:pt x="518" y="760"/>
                  </a:lnTo>
                  <a:lnTo>
                    <a:pt x="443" y="677"/>
                  </a:lnTo>
                  <a:lnTo>
                    <a:pt x="326" y="552"/>
                  </a:lnTo>
                  <a:lnTo>
                    <a:pt x="259" y="476"/>
                  </a:lnTo>
                  <a:lnTo>
                    <a:pt x="25" y="226"/>
                  </a:lnTo>
                  <a:lnTo>
                    <a:pt x="17" y="217"/>
                  </a:lnTo>
                  <a:lnTo>
                    <a:pt x="0" y="1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8410967" y="4254244"/>
              <a:ext cx="94413" cy="118337"/>
            </a:xfrm>
            <a:custGeom>
              <a:avLst/>
              <a:gdLst/>
              <a:ahLst/>
              <a:cxnLst/>
              <a:rect l="l" t="t" r="r" b="b"/>
              <a:pathLst>
                <a:path w="1914" h="2399" extrusionOk="0">
                  <a:moveTo>
                    <a:pt x="318" y="34"/>
                  </a:moveTo>
                  <a:lnTo>
                    <a:pt x="468" y="93"/>
                  </a:lnTo>
                  <a:lnTo>
                    <a:pt x="477" y="118"/>
                  </a:lnTo>
                  <a:lnTo>
                    <a:pt x="577" y="243"/>
                  </a:lnTo>
                  <a:lnTo>
                    <a:pt x="677" y="377"/>
                  </a:lnTo>
                  <a:lnTo>
                    <a:pt x="769" y="502"/>
                  </a:lnTo>
                  <a:lnTo>
                    <a:pt x="802" y="552"/>
                  </a:lnTo>
                  <a:lnTo>
                    <a:pt x="961" y="761"/>
                  </a:lnTo>
                  <a:lnTo>
                    <a:pt x="1145" y="1028"/>
                  </a:lnTo>
                  <a:lnTo>
                    <a:pt x="1245" y="1153"/>
                  </a:lnTo>
                  <a:lnTo>
                    <a:pt x="1279" y="1212"/>
                  </a:lnTo>
                  <a:lnTo>
                    <a:pt x="1337" y="1287"/>
                  </a:lnTo>
                  <a:lnTo>
                    <a:pt x="1429" y="1412"/>
                  </a:lnTo>
                  <a:lnTo>
                    <a:pt x="1521" y="1538"/>
                  </a:lnTo>
                  <a:lnTo>
                    <a:pt x="1571" y="1605"/>
                  </a:lnTo>
                  <a:lnTo>
                    <a:pt x="1621" y="1663"/>
                  </a:lnTo>
                  <a:lnTo>
                    <a:pt x="1671" y="1730"/>
                  </a:lnTo>
                  <a:lnTo>
                    <a:pt x="1721" y="1797"/>
                  </a:lnTo>
                  <a:lnTo>
                    <a:pt x="1763" y="1855"/>
                  </a:lnTo>
                  <a:lnTo>
                    <a:pt x="1813" y="1922"/>
                  </a:lnTo>
                  <a:lnTo>
                    <a:pt x="1863" y="1981"/>
                  </a:lnTo>
                  <a:lnTo>
                    <a:pt x="1905" y="2031"/>
                  </a:lnTo>
                  <a:lnTo>
                    <a:pt x="1913" y="2039"/>
                  </a:lnTo>
                  <a:lnTo>
                    <a:pt x="1880" y="2398"/>
                  </a:lnTo>
                  <a:lnTo>
                    <a:pt x="1529" y="2365"/>
                  </a:lnTo>
                  <a:lnTo>
                    <a:pt x="1521" y="2356"/>
                  </a:lnTo>
                  <a:lnTo>
                    <a:pt x="1471" y="2306"/>
                  </a:lnTo>
                  <a:lnTo>
                    <a:pt x="1421" y="2240"/>
                  </a:lnTo>
                  <a:lnTo>
                    <a:pt x="1370" y="2181"/>
                  </a:lnTo>
                  <a:lnTo>
                    <a:pt x="1320" y="2114"/>
                  </a:lnTo>
                  <a:lnTo>
                    <a:pt x="1262" y="2047"/>
                  </a:lnTo>
                  <a:lnTo>
                    <a:pt x="1212" y="1989"/>
                  </a:lnTo>
                  <a:lnTo>
                    <a:pt x="1162" y="1922"/>
                  </a:lnTo>
                  <a:lnTo>
                    <a:pt x="1111" y="1864"/>
                  </a:lnTo>
                  <a:lnTo>
                    <a:pt x="1011" y="1730"/>
                  </a:lnTo>
                  <a:lnTo>
                    <a:pt x="903" y="1605"/>
                  </a:lnTo>
                  <a:lnTo>
                    <a:pt x="844" y="1529"/>
                  </a:lnTo>
                  <a:lnTo>
                    <a:pt x="802" y="1479"/>
                  </a:lnTo>
                  <a:lnTo>
                    <a:pt x="702" y="1346"/>
                  </a:lnTo>
                  <a:lnTo>
                    <a:pt x="510" y="1087"/>
                  </a:lnTo>
                  <a:lnTo>
                    <a:pt x="351" y="878"/>
                  </a:lnTo>
                  <a:lnTo>
                    <a:pt x="318" y="836"/>
                  </a:lnTo>
                  <a:lnTo>
                    <a:pt x="226" y="711"/>
                  </a:lnTo>
                  <a:lnTo>
                    <a:pt x="126" y="577"/>
                  </a:lnTo>
                  <a:lnTo>
                    <a:pt x="34" y="452"/>
                  </a:lnTo>
                  <a:lnTo>
                    <a:pt x="17" y="435"/>
                  </a:lnTo>
                  <a:lnTo>
                    <a:pt x="0" y="276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8678816" y="4108382"/>
              <a:ext cx="51547" cy="127364"/>
            </a:xfrm>
            <a:custGeom>
              <a:avLst/>
              <a:gdLst/>
              <a:ahLst/>
              <a:cxnLst/>
              <a:rect l="l" t="t" r="r" b="b"/>
              <a:pathLst>
                <a:path w="1045" h="2582" extrusionOk="0">
                  <a:moveTo>
                    <a:pt x="201" y="50"/>
                  </a:moveTo>
                  <a:lnTo>
                    <a:pt x="201" y="50"/>
                  </a:lnTo>
                  <a:lnTo>
                    <a:pt x="251" y="101"/>
                  </a:lnTo>
                  <a:lnTo>
                    <a:pt x="259" y="109"/>
                  </a:lnTo>
                  <a:lnTo>
                    <a:pt x="318" y="159"/>
                  </a:lnTo>
                  <a:lnTo>
                    <a:pt x="318" y="167"/>
                  </a:lnTo>
                  <a:lnTo>
                    <a:pt x="343" y="243"/>
                  </a:lnTo>
                  <a:lnTo>
                    <a:pt x="360" y="309"/>
                  </a:lnTo>
                  <a:lnTo>
                    <a:pt x="385" y="385"/>
                  </a:lnTo>
                  <a:lnTo>
                    <a:pt x="401" y="451"/>
                  </a:lnTo>
                  <a:lnTo>
                    <a:pt x="427" y="518"/>
                  </a:lnTo>
                  <a:lnTo>
                    <a:pt x="452" y="593"/>
                  </a:lnTo>
                  <a:lnTo>
                    <a:pt x="468" y="652"/>
                  </a:lnTo>
                  <a:lnTo>
                    <a:pt x="468" y="660"/>
                  </a:lnTo>
                  <a:lnTo>
                    <a:pt x="493" y="735"/>
                  </a:lnTo>
                  <a:lnTo>
                    <a:pt x="518" y="802"/>
                  </a:lnTo>
                  <a:lnTo>
                    <a:pt x="535" y="869"/>
                  </a:lnTo>
                  <a:lnTo>
                    <a:pt x="560" y="944"/>
                  </a:lnTo>
                  <a:lnTo>
                    <a:pt x="585" y="1011"/>
                  </a:lnTo>
                  <a:lnTo>
                    <a:pt x="610" y="1086"/>
                  </a:lnTo>
                  <a:lnTo>
                    <a:pt x="635" y="1153"/>
                  </a:lnTo>
                  <a:lnTo>
                    <a:pt x="660" y="1220"/>
                  </a:lnTo>
                  <a:lnTo>
                    <a:pt x="686" y="1295"/>
                  </a:lnTo>
                  <a:lnTo>
                    <a:pt x="702" y="1354"/>
                  </a:lnTo>
                  <a:lnTo>
                    <a:pt x="736" y="1429"/>
                  </a:lnTo>
                  <a:lnTo>
                    <a:pt x="786" y="1571"/>
                  </a:lnTo>
                  <a:lnTo>
                    <a:pt x="836" y="1705"/>
                  </a:lnTo>
                  <a:lnTo>
                    <a:pt x="886" y="1847"/>
                  </a:lnTo>
                  <a:lnTo>
                    <a:pt x="944" y="1980"/>
                  </a:lnTo>
                  <a:lnTo>
                    <a:pt x="995" y="2122"/>
                  </a:lnTo>
                  <a:lnTo>
                    <a:pt x="1045" y="2248"/>
                  </a:lnTo>
                  <a:lnTo>
                    <a:pt x="1045" y="2256"/>
                  </a:lnTo>
                  <a:lnTo>
                    <a:pt x="894" y="2582"/>
                  </a:lnTo>
                  <a:lnTo>
                    <a:pt x="569" y="2431"/>
                  </a:lnTo>
                  <a:lnTo>
                    <a:pt x="569" y="2415"/>
                  </a:lnTo>
                  <a:lnTo>
                    <a:pt x="527" y="2289"/>
                  </a:lnTo>
                  <a:lnTo>
                    <a:pt x="485" y="2147"/>
                  </a:lnTo>
                  <a:lnTo>
                    <a:pt x="435" y="1997"/>
                  </a:lnTo>
                  <a:lnTo>
                    <a:pt x="393" y="1855"/>
                  </a:lnTo>
                  <a:lnTo>
                    <a:pt x="351" y="1713"/>
                  </a:lnTo>
                  <a:lnTo>
                    <a:pt x="310" y="1562"/>
                  </a:lnTo>
                  <a:lnTo>
                    <a:pt x="293" y="1487"/>
                  </a:lnTo>
                  <a:lnTo>
                    <a:pt x="268" y="1420"/>
                  </a:lnTo>
                  <a:lnTo>
                    <a:pt x="251" y="1345"/>
                  </a:lnTo>
                  <a:lnTo>
                    <a:pt x="234" y="1270"/>
                  </a:lnTo>
                  <a:lnTo>
                    <a:pt x="218" y="1203"/>
                  </a:lnTo>
                  <a:lnTo>
                    <a:pt x="193" y="1128"/>
                  </a:lnTo>
                  <a:lnTo>
                    <a:pt x="176" y="1053"/>
                  </a:lnTo>
                  <a:lnTo>
                    <a:pt x="159" y="978"/>
                  </a:lnTo>
                  <a:lnTo>
                    <a:pt x="143" y="911"/>
                  </a:lnTo>
                  <a:lnTo>
                    <a:pt x="126" y="836"/>
                  </a:lnTo>
                  <a:lnTo>
                    <a:pt x="109" y="761"/>
                  </a:lnTo>
                  <a:lnTo>
                    <a:pt x="109" y="752"/>
                  </a:lnTo>
                  <a:lnTo>
                    <a:pt x="92" y="685"/>
                  </a:lnTo>
                  <a:lnTo>
                    <a:pt x="76" y="610"/>
                  </a:lnTo>
                  <a:lnTo>
                    <a:pt x="59" y="535"/>
                  </a:lnTo>
                  <a:lnTo>
                    <a:pt x="42" y="468"/>
                  </a:lnTo>
                  <a:lnTo>
                    <a:pt x="34" y="393"/>
                  </a:lnTo>
                  <a:lnTo>
                    <a:pt x="17" y="318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34" y="159"/>
                  </a:lnTo>
                  <a:lnTo>
                    <a:pt x="34" y="151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8999839" y="3987628"/>
              <a:ext cx="50314" cy="104722"/>
            </a:xfrm>
            <a:custGeom>
              <a:avLst/>
              <a:gdLst/>
              <a:ahLst/>
              <a:cxnLst/>
              <a:rect l="l" t="t" r="r" b="b"/>
              <a:pathLst>
                <a:path w="1020" h="2123" extrusionOk="0">
                  <a:moveTo>
                    <a:pt x="476" y="59"/>
                  </a:moveTo>
                  <a:lnTo>
                    <a:pt x="518" y="109"/>
                  </a:lnTo>
                  <a:lnTo>
                    <a:pt x="535" y="134"/>
                  </a:lnTo>
                  <a:lnTo>
                    <a:pt x="543" y="159"/>
                  </a:lnTo>
                  <a:lnTo>
                    <a:pt x="560" y="218"/>
                  </a:lnTo>
                  <a:lnTo>
                    <a:pt x="577" y="276"/>
                  </a:lnTo>
                  <a:lnTo>
                    <a:pt x="585" y="343"/>
                  </a:lnTo>
                  <a:lnTo>
                    <a:pt x="602" y="402"/>
                  </a:lnTo>
                  <a:lnTo>
                    <a:pt x="618" y="460"/>
                  </a:lnTo>
                  <a:lnTo>
                    <a:pt x="644" y="577"/>
                  </a:lnTo>
                  <a:lnTo>
                    <a:pt x="677" y="694"/>
                  </a:lnTo>
                  <a:lnTo>
                    <a:pt x="702" y="811"/>
                  </a:lnTo>
                  <a:lnTo>
                    <a:pt x="735" y="928"/>
                  </a:lnTo>
                  <a:lnTo>
                    <a:pt x="769" y="1045"/>
                  </a:lnTo>
                  <a:lnTo>
                    <a:pt x="794" y="1120"/>
                  </a:lnTo>
                  <a:lnTo>
                    <a:pt x="802" y="1162"/>
                  </a:lnTo>
                  <a:lnTo>
                    <a:pt x="844" y="1279"/>
                  </a:lnTo>
                  <a:lnTo>
                    <a:pt x="877" y="1396"/>
                  </a:lnTo>
                  <a:lnTo>
                    <a:pt x="911" y="1513"/>
                  </a:lnTo>
                  <a:lnTo>
                    <a:pt x="953" y="1630"/>
                  </a:lnTo>
                  <a:lnTo>
                    <a:pt x="986" y="1747"/>
                  </a:lnTo>
                  <a:lnTo>
                    <a:pt x="1019" y="1847"/>
                  </a:lnTo>
                  <a:lnTo>
                    <a:pt x="1019" y="1864"/>
                  </a:lnTo>
                  <a:lnTo>
                    <a:pt x="903" y="2122"/>
                  </a:lnTo>
                  <a:lnTo>
                    <a:pt x="644" y="2006"/>
                  </a:lnTo>
                  <a:lnTo>
                    <a:pt x="644" y="1997"/>
                  </a:lnTo>
                  <a:lnTo>
                    <a:pt x="593" y="1889"/>
                  </a:lnTo>
                  <a:lnTo>
                    <a:pt x="552" y="1780"/>
                  </a:lnTo>
                  <a:lnTo>
                    <a:pt x="502" y="1663"/>
                  </a:lnTo>
                  <a:lnTo>
                    <a:pt x="451" y="1546"/>
                  </a:lnTo>
                  <a:lnTo>
                    <a:pt x="410" y="1429"/>
                  </a:lnTo>
                  <a:lnTo>
                    <a:pt x="360" y="1312"/>
                  </a:lnTo>
                  <a:lnTo>
                    <a:pt x="343" y="1270"/>
                  </a:lnTo>
                  <a:lnTo>
                    <a:pt x="318" y="1195"/>
                  </a:lnTo>
                  <a:lnTo>
                    <a:pt x="268" y="1078"/>
                  </a:lnTo>
                  <a:lnTo>
                    <a:pt x="226" y="961"/>
                  </a:lnTo>
                  <a:lnTo>
                    <a:pt x="184" y="836"/>
                  </a:lnTo>
                  <a:lnTo>
                    <a:pt x="142" y="719"/>
                  </a:lnTo>
                  <a:lnTo>
                    <a:pt x="109" y="602"/>
                  </a:lnTo>
                  <a:lnTo>
                    <a:pt x="84" y="544"/>
                  </a:lnTo>
                  <a:lnTo>
                    <a:pt x="67" y="477"/>
                  </a:lnTo>
                  <a:lnTo>
                    <a:pt x="50" y="418"/>
                  </a:lnTo>
                  <a:lnTo>
                    <a:pt x="25" y="360"/>
                  </a:lnTo>
                  <a:lnTo>
                    <a:pt x="9" y="301"/>
                  </a:lnTo>
                  <a:lnTo>
                    <a:pt x="0" y="268"/>
                  </a:lnTo>
                  <a:lnTo>
                    <a:pt x="9" y="234"/>
                  </a:lnTo>
                  <a:lnTo>
                    <a:pt x="17" y="168"/>
                  </a:lnTo>
                  <a:lnTo>
                    <a:pt x="34" y="101"/>
                  </a:lnTo>
                  <a:lnTo>
                    <a:pt x="92" y="84"/>
                  </a:lnTo>
                  <a:lnTo>
                    <a:pt x="376" y="9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9212440" y="3904808"/>
              <a:ext cx="37144" cy="142211"/>
            </a:xfrm>
            <a:custGeom>
              <a:avLst/>
              <a:gdLst/>
              <a:ahLst/>
              <a:cxnLst/>
              <a:rect l="l" t="t" r="r" b="b"/>
              <a:pathLst>
                <a:path w="753" h="2883" extrusionOk="0">
                  <a:moveTo>
                    <a:pt x="402" y="193"/>
                  </a:moveTo>
                  <a:lnTo>
                    <a:pt x="410" y="234"/>
                  </a:lnTo>
                  <a:lnTo>
                    <a:pt x="419" y="268"/>
                  </a:lnTo>
                  <a:lnTo>
                    <a:pt x="427" y="301"/>
                  </a:lnTo>
                  <a:lnTo>
                    <a:pt x="435" y="326"/>
                  </a:lnTo>
                  <a:lnTo>
                    <a:pt x="435" y="335"/>
                  </a:lnTo>
                  <a:lnTo>
                    <a:pt x="435" y="376"/>
                  </a:lnTo>
                  <a:lnTo>
                    <a:pt x="435" y="410"/>
                  </a:lnTo>
                  <a:lnTo>
                    <a:pt x="435" y="443"/>
                  </a:lnTo>
                  <a:lnTo>
                    <a:pt x="435" y="769"/>
                  </a:lnTo>
                  <a:lnTo>
                    <a:pt x="435" y="802"/>
                  </a:lnTo>
                  <a:lnTo>
                    <a:pt x="435" y="844"/>
                  </a:lnTo>
                  <a:lnTo>
                    <a:pt x="435" y="878"/>
                  </a:lnTo>
                  <a:lnTo>
                    <a:pt x="435" y="919"/>
                  </a:lnTo>
                  <a:lnTo>
                    <a:pt x="435" y="953"/>
                  </a:lnTo>
                  <a:lnTo>
                    <a:pt x="435" y="995"/>
                  </a:lnTo>
                  <a:lnTo>
                    <a:pt x="435" y="1028"/>
                  </a:lnTo>
                  <a:lnTo>
                    <a:pt x="435" y="1070"/>
                  </a:lnTo>
                  <a:lnTo>
                    <a:pt x="444" y="1145"/>
                  </a:lnTo>
                  <a:lnTo>
                    <a:pt x="460" y="1220"/>
                  </a:lnTo>
                  <a:lnTo>
                    <a:pt x="469" y="1304"/>
                  </a:lnTo>
                  <a:lnTo>
                    <a:pt x="486" y="1379"/>
                  </a:lnTo>
                  <a:lnTo>
                    <a:pt x="494" y="1454"/>
                  </a:lnTo>
                  <a:lnTo>
                    <a:pt x="511" y="1529"/>
                  </a:lnTo>
                  <a:lnTo>
                    <a:pt x="519" y="1596"/>
                  </a:lnTo>
                  <a:lnTo>
                    <a:pt x="519" y="1613"/>
                  </a:lnTo>
                  <a:lnTo>
                    <a:pt x="536" y="1688"/>
                  </a:lnTo>
                  <a:lnTo>
                    <a:pt x="552" y="1763"/>
                  </a:lnTo>
                  <a:lnTo>
                    <a:pt x="569" y="1838"/>
                  </a:lnTo>
                  <a:lnTo>
                    <a:pt x="586" y="1922"/>
                  </a:lnTo>
                  <a:lnTo>
                    <a:pt x="602" y="1997"/>
                  </a:lnTo>
                  <a:lnTo>
                    <a:pt x="653" y="2156"/>
                  </a:lnTo>
                  <a:lnTo>
                    <a:pt x="686" y="2306"/>
                  </a:lnTo>
                  <a:lnTo>
                    <a:pt x="719" y="2448"/>
                  </a:lnTo>
                  <a:lnTo>
                    <a:pt x="753" y="2582"/>
                  </a:lnTo>
                  <a:lnTo>
                    <a:pt x="753" y="2599"/>
                  </a:lnTo>
                  <a:lnTo>
                    <a:pt x="561" y="2883"/>
                  </a:lnTo>
                  <a:lnTo>
                    <a:pt x="268" y="2690"/>
                  </a:lnTo>
                  <a:lnTo>
                    <a:pt x="268" y="2682"/>
                  </a:lnTo>
                  <a:lnTo>
                    <a:pt x="243" y="2548"/>
                  </a:lnTo>
                  <a:lnTo>
                    <a:pt x="210" y="2398"/>
                  </a:lnTo>
                  <a:lnTo>
                    <a:pt x="176" y="2248"/>
                  </a:lnTo>
                  <a:lnTo>
                    <a:pt x="151" y="2089"/>
                  </a:lnTo>
                  <a:lnTo>
                    <a:pt x="135" y="2014"/>
                  </a:lnTo>
                  <a:lnTo>
                    <a:pt x="118" y="1930"/>
                  </a:lnTo>
                  <a:lnTo>
                    <a:pt x="101" y="1855"/>
                  </a:lnTo>
                  <a:lnTo>
                    <a:pt x="85" y="1771"/>
                  </a:lnTo>
                  <a:lnTo>
                    <a:pt x="76" y="1688"/>
                  </a:lnTo>
                  <a:lnTo>
                    <a:pt x="76" y="1671"/>
                  </a:lnTo>
                  <a:lnTo>
                    <a:pt x="68" y="1604"/>
                  </a:lnTo>
                  <a:lnTo>
                    <a:pt x="51" y="1529"/>
                  </a:lnTo>
                  <a:lnTo>
                    <a:pt x="43" y="1446"/>
                  </a:lnTo>
                  <a:lnTo>
                    <a:pt x="26" y="1362"/>
                  </a:lnTo>
                  <a:lnTo>
                    <a:pt x="18" y="1279"/>
                  </a:lnTo>
                  <a:lnTo>
                    <a:pt x="9" y="1195"/>
                  </a:lnTo>
                  <a:lnTo>
                    <a:pt x="1" y="1111"/>
                  </a:lnTo>
                  <a:lnTo>
                    <a:pt x="1" y="1070"/>
                  </a:lnTo>
                  <a:lnTo>
                    <a:pt x="1" y="1028"/>
                  </a:lnTo>
                  <a:lnTo>
                    <a:pt x="1" y="986"/>
                  </a:lnTo>
                  <a:lnTo>
                    <a:pt x="1" y="944"/>
                  </a:lnTo>
                  <a:lnTo>
                    <a:pt x="1" y="903"/>
                  </a:lnTo>
                  <a:lnTo>
                    <a:pt x="1" y="535"/>
                  </a:lnTo>
                  <a:lnTo>
                    <a:pt x="1" y="493"/>
                  </a:lnTo>
                  <a:lnTo>
                    <a:pt x="1" y="452"/>
                  </a:lnTo>
                  <a:lnTo>
                    <a:pt x="1" y="410"/>
                  </a:lnTo>
                  <a:lnTo>
                    <a:pt x="1" y="368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" y="276"/>
                  </a:lnTo>
                  <a:lnTo>
                    <a:pt x="18" y="251"/>
                  </a:lnTo>
                  <a:lnTo>
                    <a:pt x="34" y="218"/>
                  </a:lnTo>
                  <a:lnTo>
                    <a:pt x="59" y="176"/>
                  </a:lnTo>
                  <a:lnTo>
                    <a:pt x="76" y="14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9416459" y="3858637"/>
              <a:ext cx="27229" cy="124108"/>
            </a:xfrm>
            <a:custGeom>
              <a:avLst/>
              <a:gdLst/>
              <a:ahLst/>
              <a:cxnLst/>
              <a:rect l="l" t="t" r="r" b="b"/>
              <a:pathLst>
                <a:path w="552" h="2516" extrusionOk="0">
                  <a:moveTo>
                    <a:pt x="359" y="9"/>
                  </a:moveTo>
                  <a:lnTo>
                    <a:pt x="468" y="93"/>
                  </a:lnTo>
                  <a:lnTo>
                    <a:pt x="476" y="93"/>
                  </a:lnTo>
                  <a:lnTo>
                    <a:pt x="501" y="168"/>
                  </a:lnTo>
                  <a:lnTo>
                    <a:pt x="535" y="235"/>
                  </a:lnTo>
                  <a:lnTo>
                    <a:pt x="535" y="235"/>
                  </a:lnTo>
                  <a:lnTo>
                    <a:pt x="535" y="301"/>
                  </a:lnTo>
                  <a:lnTo>
                    <a:pt x="535" y="368"/>
                  </a:lnTo>
                  <a:lnTo>
                    <a:pt x="535" y="444"/>
                  </a:lnTo>
                  <a:lnTo>
                    <a:pt x="535" y="510"/>
                  </a:lnTo>
                  <a:lnTo>
                    <a:pt x="535" y="577"/>
                  </a:lnTo>
                  <a:lnTo>
                    <a:pt x="535" y="644"/>
                  </a:lnTo>
                  <a:lnTo>
                    <a:pt x="535" y="1195"/>
                  </a:lnTo>
                  <a:lnTo>
                    <a:pt x="535" y="1262"/>
                  </a:lnTo>
                  <a:lnTo>
                    <a:pt x="535" y="1329"/>
                  </a:lnTo>
                  <a:lnTo>
                    <a:pt x="535" y="1404"/>
                  </a:lnTo>
                  <a:lnTo>
                    <a:pt x="535" y="1471"/>
                  </a:lnTo>
                  <a:lnTo>
                    <a:pt x="535" y="1538"/>
                  </a:lnTo>
                  <a:lnTo>
                    <a:pt x="535" y="1605"/>
                  </a:lnTo>
                  <a:lnTo>
                    <a:pt x="535" y="1680"/>
                  </a:lnTo>
                  <a:lnTo>
                    <a:pt x="535" y="1747"/>
                  </a:lnTo>
                  <a:lnTo>
                    <a:pt x="535" y="1814"/>
                  </a:lnTo>
                  <a:lnTo>
                    <a:pt x="535" y="1880"/>
                  </a:lnTo>
                  <a:lnTo>
                    <a:pt x="535" y="1956"/>
                  </a:lnTo>
                  <a:lnTo>
                    <a:pt x="535" y="2022"/>
                  </a:lnTo>
                  <a:lnTo>
                    <a:pt x="543" y="2089"/>
                  </a:lnTo>
                  <a:lnTo>
                    <a:pt x="552" y="2156"/>
                  </a:lnTo>
                  <a:lnTo>
                    <a:pt x="552" y="2223"/>
                  </a:lnTo>
                  <a:lnTo>
                    <a:pt x="552" y="2231"/>
                  </a:lnTo>
                  <a:lnTo>
                    <a:pt x="318" y="2515"/>
                  </a:lnTo>
                  <a:lnTo>
                    <a:pt x="34" y="2281"/>
                  </a:lnTo>
                  <a:lnTo>
                    <a:pt x="34" y="2273"/>
                  </a:lnTo>
                  <a:lnTo>
                    <a:pt x="34" y="2215"/>
                  </a:lnTo>
                  <a:lnTo>
                    <a:pt x="25" y="2139"/>
                  </a:lnTo>
                  <a:lnTo>
                    <a:pt x="17" y="2064"/>
                  </a:lnTo>
                  <a:lnTo>
                    <a:pt x="9" y="1997"/>
                  </a:lnTo>
                  <a:lnTo>
                    <a:pt x="0" y="1922"/>
                  </a:lnTo>
                  <a:lnTo>
                    <a:pt x="0" y="1855"/>
                  </a:lnTo>
                  <a:lnTo>
                    <a:pt x="0" y="1780"/>
                  </a:lnTo>
                  <a:lnTo>
                    <a:pt x="0" y="1705"/>
                  </a:lnTo>
                  <a:lnTo>
                    <a:pt x="0" y="1638"/>
                  </a:lnTo>
                  <a:lnTo>
                    <a:pt x="0" y="1563"/>
                  </a:lnTo>
                  <a:lnTo>
                    <a:pt x="0" y="1488"/>
                  </a:lnTo>
                  <a:lnTo>
                    <a:pt x="0" y="1421"/>
                  </a:lnTo>
                  <a:lnTo>
                    <a:pt x="0" y="1346"/>
                  </a:lnTo>
                  <a:lnTo>
                    <a:pt x="0" y="1279"/>
                  </a:lnTo>
                  <a:lnTo>
                    <a:pt x="0" y="769"/>
                  </a:lnTo>
                  <a:lnTo>
                    <a:pt x="0" y="702"/>
                  </a:lnTo>
                  <a:lnTo>
                    <a:pt x="0" y="627"/>
                  </a:lnTo>
                  <a:lnTo>
                    <a:pt x="0" y="552"/>
                  </a:lnTo>
                  <a:lnTo>
                    <a:pt x="0" y="485"/>
                  </a:lnTo>
                  <a:lnTo>
                    <a:pt x="0" y="410"/>
                  </a:lnTo>
                  <a:lnTo>
                    <a:pt x="0" y="343"/>
                  </a:lnTo>
                  <a:lnTo>
                    <a:pt x="0" y="26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42" y="126"/>
                  </a:lnTo>
                  <a:lnTo>
                    <a:pt x="84" y="68"/>
                  </a:lnTo>
                  <a:lnTo>
                    <a:pt x="92" y="68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9606814" y="3854099"/>
              <a:ext cx="24812" cy="146355"/>
            </a:xfrm>
            <a:custGeom>
              <a:avLst/>
              <a:gdLst/>
              <a:ahLst/>
              <a:cxnLst/>
              <a:rect l="l" t="t" r="r" b="b"/>
              <a:pathLst>
                <a:path w="503" h="2967" extrusionOk="0">
                  <a:moveTo>
                    <a:pt x="193" y="1"/>
                  </a:moveTo>
                  <a:lnTo>
                    <a:pt x="410" y="9"/>
                  </a:lnTo>
                  <a:lnTo>
                    <a:pt x="444" y="9"/>
                  </a:lnTo>
                  <a:lnTo>
                    <a:pt x="469" y="51"/>
                  </a:lnTo>
                  <a:lnTo>
                    <a:pt x="469" y="1028"/>
                  </a:lnTo>
                  <a:lnTo>
                    <a:pt x="469" y="1195"/>
                  </a:lnTo>
                  <a:lnTo>
                    <a:pt x="469" y="1363"/>
                  </a:lnTo>
                  <a:lnTo>
                    <a:pt x="469" y="1538"/>
                  </a:lnTo>
                  <a:lnTo>
                    <a:pt x="469" y="1622"/>
                  </a:lnTo>
                  <a:lnTo>
                    <a:pt x="469" y="1705"/>
                  </a:lnTo>
                  <a:lnTo>
                    <a:pt x="469" y="1789"/>
                  </a:lnTo>
                  <a:lnTo>
                    <a:pt x="469" y="1872"/>
                  </a:lnTo>
                  <a:lnTo>
                    <a:pt x="469" y="1956"/>
                  </a:lnTo>
                  <a:lnTo>
                    <a:pt x="469" y="2039"/>
                  </a:lnTo>
                  <a:lnTo>
                    <a:pt x="469" y="2123"/>
                  </a:lnTo>
                  <a:lnTo>
                    <a:pt x="469" y="2206"/>
                  </a:lnTo>
                  <a:lnTo>
                    <a:pt x="469" y="2290"/>
                  </a:lnTo>
                  <a:lnTo>
                    <a:pt x="477" y="2373"/>
                  </a:lnTo>
                  <a:lnTo>
                    <a:pt x="477" y="2457"/>
                  </a:lnTo>
                  <a:lnTo>
                    <a:pt x="485" y="2540"/>
                  </a:lnTo>
                  <a:lnTo>
                    <a:pt x="494" y="2624"/>
                  </a:lnTo>
                  <a:lnTo>
                    <a:pt x="502" y="2708"/>
                  </a:lnTo>
                  <a:lnTo>
                    <a:pt x="260" y="2967"/>
                  </a:lnTo>
                  <a:lnTo>
                    <a:pt x="1" y="2733"/>
                  </a:lnTo>
                  <a:lnTo>
                    <a:pt x="1" y="2649"/>
                  </a:lnTo>
                  <a:lnTo>
                    <a:pt x="1" y="1964"/>
                  </a:lnTo>
                  <a:lnTo>
                    <a:pt x="1" y="1872"/>
                  </a:lnTo>
                  <a:lnTo>
                    <a:pt x="1" y="1789"/>
                  </a:lnTo>
                  <a:lnTo>
                    <a:pt x="1" y="1705"/>
                  </a:lnTo>
                  <a:lnTo>
                    <a:pt x="1" y="1622"/>
                  </a:lnTo>
                  <a:lnTo>
                    <a:pt x="1" y="1530"/>
                  </a:lnTo>
                  <a:lnTo>
                    <a:pt x="9" y="1363"/>
                  </a:lnTo>
                  <a:lnTo>
                    <a:pt x="18" y="1187"/>
                  </a:lnTo>
                  <a:lnTo>
                    <a:pt x="26" y="1020"/>
                  </a:lnTo>
                  <a:lnTo>
                    <a:pt x="34" y="845"/>
                  </a:lnTo>
                  <a:lnTo>
                    <a:pt x="43" y="678"/>
                  </a:lnTo>
                  <a:lnTo>
                    <a:pt x="51" y="510"/>
                  </a:lnTo>
                  <a:lnTo>
                    <a:pt x="59" y="335"/>
                  </a:lnTo>
                  <a:lnTo>
                    <a:pt x="76" y="168"/>
                  </a:lnTo>
                  <a:lnTo>
                    <a:pt x="84" y="34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9714852" y="3820753"/>
              <a:ext cx="31323" cy="144283"/>
            </a:xfrm>
            <a:custGeom>
              <a:avLst/>
              <a:gdLst/>
              <a:ahLst/>
              <a:cxnLst/>
              <a:rect l="l" t="t" r="r" b="b"/>
              <a:pathLst>
                <a:path w="635" h="2925" extrusionOk="0">
                  <a:moveTo>
                    <a:pt x="443" y="75"/>
                  </a:moveTo>
                  <a:lnTo>
                    <a:pt x="568" y="242"/>
                  </a:lnTo>
                  <a:lnTo>
                    <a:pt x="618" y="293"/>
                  </a:lnTo>
                  <a:lnTo>
                    <a:pt x="627" y="401"/>
                  </a:lnTo>
                  <a:lnTo>
                    <a:pt x="627" y="443"/>
                  </a:lnTo>
                  <a:lnTo>
                    <a:pt x="635" y="560"/>
                  </a:lnTo>
                  <a:lnTo>
                    <a:pt x="635" y="602"/>
                  </a:lnTo>
                  <a:lnTo>
                    <a:pt x="635" y="719"/>
                  </a:lnTo>
                  <a:lnTo>
                    <a:pt x="635" y="877"/>
                  </a:lnTo>
                  <a:lnTo>
                    <a:pt x="635" y="1036"/>
                  </a:lnTo>
                  <a:lnTo>
                    <a:pt x="635" y="1153"/>
                  </a:lnTo>
                  <a:lnTo>
                    <a:pt x="635" y="1203"/>
                  </a:lnTo>
                  <a:lnTo>
                    <a:pt x="635" y="1362"/>
                  </a:lnTo>
                  <a:lnTo>
                    <a:pt x="635" y="1479"/>
                  </a:lnTo>
                  <a:lnTo>
                    <a:pt x="635" y="1780"/>
                  </a:lnTo>
                  <a:lnTo>
                    <a:pt x="627" y="2005"/>
                  </a:lnTo>
                  <a:lnTo>
                    <a:pt x="627" y="2039"/>
                  </a:lnTo>
                  <a:lnTo>
                    <a:pt x="593" y="2323"/>
                  </a:lnTo>
                  <a:lnTo>
                    <a:pt x="593" y="2323"/>
                  </a:lnTo>
                  <a:lnTo>
                    <a:pt x="560" y="2640"/>
                  </a:lnTo>
                  <a:lnTo>
                    <a:pt x="318" y="2924"/>
                  </a:lnTo>
                  <a:lnTo>
                    <a:pt x="67" y="2640"/>
                  </a:lnTo>
                  <a:lnTo>
                    <a:pt x="33" y="2323"/>
                  </a:lnTo>
                  <a:lnTo>
                    <a:pt x="33" y="2323"/>
                  </a:lnTo>
                  <a:lnTo>
                    <a:pt x="8" y="2030"/>
                  </a:lnTo>
                  <a:lnTo>
                    <a:pt x="8" y="1997"/>
                  </a:lnTo>
                  <a:lnTo>
                    <a:pt x="0" y="1771"/>
                  </a:lnTo>
                  <a:lnTo>
                    <a:pt x="0" y="1679"/>
                  </a:lnTo>
                  <a:lnTo>
                    <a:pt x="0" y="1512"/>
                  </a:lnTo>
                  <a:lnTo>
                    <a:pt x="0" y="1479"/>
                  </a:lnTo>
                  <a:lnTo>
                    <a:pt x="8" y="1354"/>
                  </a:lnTo>
                  <a:lnTo>
                    <a:pt x="8" y="1195"/>
                  </a:lnTo>
                  <a:lnTo>
                    <a:pt x="8" y="1145"/>
                  </a:lnTo>
                  <a:lnTo>
                    <a:pt x="17" y="1028"/>
                  </a:lnTo>
                  <a:lnTo>
                    <a:pt x="33" y="869"/>
                  </a:lnTo>
                  <a:lnTo>
                    <a:pt x="42" y="702"/>
                  </a:lnTo>
                  <a:lnTo>
                    <a:pt x="50" y="585"/>
                  </a:lnTo>
                  <a:lnTo>
                    <a:pt x="50" y="543"/>
                  </a:lnTo>
                  <a:lnTo>
                    <a:pt x="67" y="426"/>
                  </a:lnTo>
                  <a:lnTo>
                    <a:pt x="75" y="384"/>
                  </a:lnTo>
                  <a:lnTo>
                    <a:pt x="92" y="276"/>
                  </a:lnTo>
                  <a:lnTo>
                    <a:pt x="150" y="226"/>
                  </a:lnTo>
                  <a:lnTo>
                    <a:pt x="284" y="67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9833534" y="3833085"/>
              <a:ext cx="21852" cy="111332"/>
            </a:xfrm>
            <a:custGeom>
              <a:avLst/>
              <a:gdLst/>
              <a:ahLst/>
              <a:cxnLst/>
              <a:rect l="l" t="t" r="r" b="b"/>
              <a:pathLst>
                <a:path w="443" h="2257" extrusionOk="0">
                  <a:moveTo>
                    <a:pt x="443" y="76"/>
                  </a:moveTo>
                  <a:lnTo>
                    <a:pt x="443" y="84"/>
                  </a:lnTo>
                  <a:lnTo>
                    <a:pt x="443" y="201"/>
                  </a:lnTo>
                  <a:lnTo>
                    <a:pt x="443" y="586"/>
                  </a:lnTo>
                  <a:lnTo>
                    <a:pt x="443" y="719"/>
                  </a:lnTo>
                  <a:lnTo>
                    <a:pt x="443" y="736"/>
                  </a:lnTo>
                  <a:lnTo>
                    <a:pt x="434" y="836"/>
                  </a:lnTo>
                  <a:lnTo>
                    <a:pt x="418" y="1095"/>
                  </a:lnTo>
                  <a:lnTo>
                    <a:pt x="418" y="1220"/>
                  </a:lnTo>
                  <a:lnTo>
                    <a:pt x="409" y="1346"/>
                  </a:lnTo>
                  <a:lnTo>
                    <a:pt x="401" y="1479"/>
                  </a:lnTo>
                  <a:lnTo>
                    <a:pt x="393" y="1546"/>
                  </a:lnTo>
                  <a:lnTo>
                    <a:pt x="393" y="1605"/>
                  </a:lnTo>
                  <a:lnTo>
                    <a:pt x="384" y="1730"/>
                  </a:lnTo>
                  <a:lnTo>
                    <a:pt x="368" y="1864"/>
                  </a:lnTo>
                  <a:lnTo>
                    <a:pt x="359" y="1922"/>
                  </a:lnTo>
                  <a:lnTo>
                    <a:pt x="351" y="1989"/>
                  </a:lnTo>
                  <a:lnTo>
                    <a:pt x="343" y="2048"/>
                  </a:lnTo>
                  <a:lnTo>
                    <a:pt x="343" y="2106"/>
                  </a:lnTo>
                  <a:lnTo>
                    <a:pt x="343" y="2114"/>
                  </a:lnTo>
                  <a:lnTo>
                    <a:pt x="150" y="2256"/>
                  </a:lnTo>
                  <a:lnTo>
                    <a:pt x="0" y="2064"/>
                  </a:lnTo>
                  <a:lnTo>
                    <a:pt x="0" y="2056"/>
                  </a:lnTo>
                  <a:lnTo>
                    <a:pt x="8" y="2006"/>
                  </a:lnTo>
                  <a:lnTo>
                    <a:pt x="25" y="1947"/>
                  </a:lnTo>
                  <a:lnTo>
                    <a:pt x="33" y="1880"/>
                  </a:lnTo>
                  <a:lnTo>
                    <a:pt x="42" y="1822"/>
                  </a:lnTo>
                  <a:lnTo>
                    <a:pt x="58" y="1697"/>
                  </a:lnTo>
                  <a:lnTo>
                    <a:pt x="75" y="1571"/>
                  </a:lnTo>
                  <a:lnTo>
                    <a:pt x="84" y="1513"/>
                  </a:lnTo>
                  <a:lnTo>
                    <a:pt x="92" y="1446"/>
                  </a:lnTo>
                  <a:lnTo>
                    <a:pt x="117" y="1321"/>
                  </a:lnTo>
                  <a:lnTo>
                    <a:pt x="134" y="1195"/>
                  </a:lnTo>
                  <a:lnTo>
                    <a:pt x="150" y="1062"/>
                  </a:lnTo>
                  <a:lnTo>
                    <a:pt x="175" y="811"/>
                  </a:lnTo>
                  <a:lnTo>
                    <a:pt x="192" y="711"/>
                  </a:lnTo>
                  <a:lnTo>
                    <a:pt x="192" y="686"/>
                  </a:lnTo>
                  <a:lnTo>
                    <a:pt x="217" y="561"/>
                  </a:lnTo>
                  <a:lnTo>
                    <a:pt x="217" y="527"/>
                  </a:lnTo>
                  <a:lnTo>
                    <a:pt x="242" y="435"/>
                  </a:lnTo>
                  <a:lnTo>
                    <a:pt x="259" y="335"/>
                  </a:lnTo>
                  <a:lnTo>
                    <a:pt x="267" y="310"/>
                  </a:lnTo>
                  <a:lnTo>
                    <a:pt x="292" y="185"/>
                  </a:lnTo>
                  <a:lnTo>
                    <a:pt x="317" y="68"/>
                  </a:lnTo>
                  <a:lnTo>
                    <a:pt x="317" y="59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7932934" y="4147943"/>
              <a:ext cx="83314" cy="58946"/>
            </a:xfrm>
            <a:custGeom>
              <a:avLst/>
              <a:gdLst/>
              <a:ahLst/>
              <a:cxnLst/>
              <a:rect l="l" t="t" r="r" b="b"/>
              <a:pathLst>
                <a:path w="1689" h="1195" extrusionOk="0">
                  <a:moveTo>
                    <a:pt x="93" y="9"/>
                  </a:moveTo>
                  <a:lnTo>
                    <a:pt x="193" y="42"/>
                  </a:lnTo>
                  <a:lnTo>
                    <a:pt x="293" y="84"/>
                  </a:lnTo>
                  <a:lnTo>
                    <a:pt x="352" y="101"/>
                  </a:lnTo>
                  <a:lnTo>
                    <a:pt x="402" y="117"/>
                  </a:lnTo>
                  <a:lnTo>
                    <a:pt x="502" y="151"/>
                  </a:lnTo>
                  <a:lnTo>
                    <a:pt x="535" y="159"/>
                  </a:lnTo>
                  <a:lnTo>
                    <a:pt x="602" y="184"/>
                  </a:lnTo>
                  <a:lnTo>
                    <a:pt x="711" y="226"/>
                  </a:lnTo>
                  <a:lnTo>
                    <a:pt x="719" y="226"/>
                  </a:lnTo>
                  <a:lnTo>
                    <a:pt x="803" y="268"/>
                  </a:lnTo>
                  <a:lnTo>
                    <a:pt x="895" y="326"/>
                  </a:lnTo>
                  <a:lnTo>
                    <a:pt x="961" y="360"/>
                  </a:lnTo>
                  <a:lnTo>
                    <a:pt x="986" y="376"/>
                  </a:lnTo>
                  <a:lnTo>
                    <a:pt x="1070" y="435"/>
                  </a:lnTo>
                  <a:lnTo>
                    <a:pt x="1162" y="493"/>
                  </a:lnTo>
                  <a:lnTo>
                    <a:pt x="1245" y="543"/>
                  </a:lnTo>
                  <a:lnTo>
                    <a:pt x="1254" y="543"/>
                  </a:lnTo>
                  <a:lnTo>
                    <a:pt x="1337" y="602"/>
                  </a:lnTo>
                  <a:lnTo>
                    <a:pt x="1421" y="660"/>
                  </a:lnTo>
                  <a:lnTo>
                    <a:pt x="1513" y="719"/>
                  </a:lnTo>
                  <a:lnTo>
                    <a:pt x="1605" y="777"/>
                  </a:lnTo>
                  <a:lnTo>
                    <a:pt x="1688" y="1120"/>
                  </a:lnTo>
                  <a:lnTo>
                    <a:pt x="1346" y="1195"/>
                  </a:lnTo>
                  <a:lnTo>
                    <a:pt x="1254" y="1145"/>
                  </a:lnTo>
                  <a:lnTo>
                    <a:pt x="1162" y="1095"/>
                  </a:lnTo>
                  <a:lnTo>
                    <a:pt x="1062" y="1036"/>
                  </a:lnTo>
                  <a:lnTo>
                    <a:pt x="978" y="986"/>
                  </a:lnTo>
                  <a:lnTo>
                    <a:pt x="970" y="986"/>
                  </a:lnTo>
                  <a:lnTo>
                    <a:pt x="878" y="936"/>
                  </a:lnTo>
                  <a:lnTo>
                    <a:pt x="794" y="877"/>
                  </a:lnTo>
                  <a:lnTo>
                    <a:pt x="702" y="819"/>
                  </a:lnTo>
                  <a:lnTo>
                    <a:pt x="677" y="802"/>
                  </a:lnTo>
                  <a:lnTo>
                    <a:pt x="611" y="752"/>
                  </a:lnTo>
                  <a:lnTo>
                    <a:pt x="527" y="694"/>
                  </a:lnTo>
                  <a:lnTo>
                    <a:pt x="452" y="635"/>
                  </a:lnTo>
                  <a:lnTo>
                    <a:pt x="443" y="627"/>
                  </a:lnTo>
                  <a:lnTo>
                    <a:pt x="368" y="543"/>
                  </a:lnTo>
                  <a:lnTo>
                    <a:pt x="310" y="493"/>
                  </a:lnTo>
                  <a:lnTo>
                    <a:pt x="293" y="460"/>
                  </a:lnTo>
                  <a:lnTo>
                    <a:pt x="218" y="376"/>
                  </a:lnTo>
                  <a:lnTo>
                    <a:pt x="184" y="334"/>
                  </a:lnTo>
                  <a:lnTo>
                    <a:pt x="151" y="284"/>
                  </a:lnTo>
                  <a:lnTo>
                    <a:pt x="84" y="192"/>
                  </a:lnTo>
                  <a:lnTo>
                    <a:pt x="17" y="117"/>
                  </a:lnTo>
                  <a:lnTo>
                    <a:pt x="17" y="109"/>
                  </a:lnTo>
                  <a:lnTo>
                    <a:pt x="1" y="1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8153823" y="4012341"/>
              <a:ext cx="79565" cy="96485"/>
            </a:xfrm>
            <a:custGeom>
              <a:avLst/>
              <a:gdLst/>
              <a:ahLst/>
              <a:cxnLst/>
              <a:rect l="l" t="t" r="r" b="b"/>
              <a:pathLst>
                <a:path w="1613" h="1956" extrusionOk="0">
                  <a:moveTo>
                    <a:pt x="101" y="34"/>
                  </a:moveTo>
                  <a:lnTo>
                    <a:pt x="109" y="34"/>
                  </a:lnTo>
                  <a:lnTo>
                    <a:pt x="226" y="101"/>
                  </a:lnTo>
                  <a:lnTo>
                    <a:pt x="301" y="134"/>
                  </a:lnTo>
                  <a:lnTo>
                    <a:pt x="360" y="168"/>
                  </a:lnTo>
                  <a:lnTo>
                    <a:pt x="443" y="210"/>
                  </a:lnTo>
                  <a:lnTo>
                    <a:pt x="502" y="251"/>
                  </a:lnTo>
                  <a:lnTo>
                    <a:pt x="552" y="285"/>
                  </a:lnTo>
                  <a:lnTo>
                    <a:pt x="594" y="335"/>
                  </a:lnTo>
                  <a:lnTo>
                    <a:pt x="677" y="419"/>
                  </a:lnTo>
                  <a:lnTo>
                    <a:pt x="777" y="535"/>
                  </a:lnTo>
                  <a:lnTo>
                    <a:pt x="836" y="602"/>
                  </a:lnTo>
                  <a:lnTo>
                    <a:pt x="953" y="753"/>
                  </a:lnTo>
                  <a:lnTo>
                    <a:pt x="1036" y="861"/>
                  </a:lnTo>
                  <a:lnTo>
                    <a:pt x="1120" y="962"/>
                  </a:lnTo>
                  <a:lnTo>
                    <a:pt x="1187" y="1045"/>
                  </a:lnTo>
                  <a:lnTo>
                    <a:pt x="1203" y="1070"/>
                  </a:lnTo>
                  <a:lnTo>
                    <a:pt x="1287" y="1187"/>
                  </a:lnTo>
                  <a:lnTo>
                    <a:pt x="1371" y="1296"/>
                  </a:lnTo>
                  <a:lnTo>
                    <a:pt x="1446" y="1413"/>
                  </a:lnTo>
                  <a:lnTo>
                    <a:pt x="1529" y="1521"/>
                  </a:lnTo>
                  <a:lnTo>
                    <a:pt x="1604" y="1630"/>
                  </a:lnTo>
                  <a:lnTo>
                    <a:pt x="1613" y="1638"/>
                  </a:lnTo>
                  <a:lnTo>
                    <a:pt x="1563" y="1956"/>
                  </a:lnTo>
                  <a:lnTo>
                    <a:pt x="1245" y="1914"/>
                  </a:lnTo>
                  <a:lnTo>
                    <a:pt x="1237" y="1906"/>
                  </a:lnTo>
                  <a:lnTo>
                    <a:pt x="1153" y="1814"/>
                  </a:lnTo>
                  <a:lnTo>
                    <a:pt x="1070" y="1705"/>
                  </a:lnTo>
                  <a:lnTo>
                    <a:pt x="978" y="1605"/>
                  </a:lnTo>
                  <a:lnTo>
                    <a:pt x="894" y="1496"/>
                  </a:lnTo>
                  <a:lnTo>
                    <a:pt x="802" y="1396"/>
                  </a:lnTo>
                  <a:lnTo>
                    <a:pt x="786" y="1371"/>
                  </a:lnTo>
                  <a:lnTo>
                    <a:pt x="719" y="1287"/>
                  </a:lnTo>
                  <a:lnTo>
                    <a:pt x="627" y="1187"/>
                  </a:lnTo>
                  <a:lnTo>
                    <a:pt x="535" y="1078"/>
                  </a:lnTo>
                  <a:lnTo>
                    <a:pt x="418" y="936"/>
                  </a:lnTo>
                  <a:lnTo>
                    <a:pt x="360" y="870"/>
                  </a:lnTo>
                  <a:lnTo>
                    <a:pt x="268" y="744"/>
                  </a:lnTo>
                  <a:lnTo>
                    <a:pt x="193" y="652"/>
                  </a:lnTo>
                  <a:lnTo>
                    <a:pt x="159" y="602"/>
                  </a:lnTo>
                  <a:lnTo>
                    <a:pt x="134" y="544"/>
                  </a:lnTo>
                  <a:lnTo>
                    <a:pt x="109" y="477"/>
                  </a:lnTo>
                  <a:lnTo>
                    <a:pt x="84" y="385"/>
                  </a:lnTo>
                  <a:lnTo>
                    <a:pt x="59" y="318"/>
                  </a:lnTo>
                  <a:lnTo>
                    <a:pt x="42" y="243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8311671" y="3919211"/>
              <a:ext cx="103884" cy="112565"/>
            </a:xfrm>
            <a:custGeom>
              <a:avLst/>
              <a:gdLst/>
              <a:ahLst/>
              <a:cxnLst/>
              <a:rect l="l" t="t" r="r" b="b"/>
              <a:pathLst>
                <a:path w="2106" h="2282" extrusionOk="0">
                  <a:moveTo>
                    <a:pt x="1696" y="2148"/>
                  </a:moveTo>
                  <a:lnTo>
                    <a:pt x="1646" y="2081"/>
                  </a:lnTo>
                  <a:lnTo>
                    <a:pt x="1587" y="2014"/>
                  </a:lnTo>
                  <a:lnTo>
                    <a:pt x="1587" y="2014"/>
                  </a:lnTo>
                  <a:lnTo>
                    <a:pt x="1537" y="1956"/>
                  </a:lnTo>
                  <a:lnTo>
                    <a:pt x="1479" y="1889"/>
                  </a:lnTo>
                  <a:lnTo>
                    <a:pt x="1420" y="1822"/>
                  </a:lnTo>
                  <a:lnTo>
                    <a:pt x="1370" y="1755"/>
                  </a:lnTo>
                  <a:lnTo>
                    <a:pt x="1353" y="1747"/>
                  </a:lnTo>
                  <a:lnTo>
                    <a:pt x="1312" y="1697"/>
                  </a:lnTo>
                  <a:lnTo>
                    <a:pt x="1262" y="1630"/>
                  </a:lnTo>
                  <a:lnTo>
                    <a:pt x="1211" y="1563"/>
                  </a:lnTo>
                  <a:lnTo>
                    <a:pt x="1153" y="1496"/>
                  </a:lnTo>
                  <a:lnTo>
                    <a:pt x="1103" y="1429"/>
                  </a:lnTo>
                  <a:lnTo>
                    <a:pt x="1044" y="1362"/>
                  </a:lnTo>
                  <a:lnTo>
                    <a:pt x="994" y="1296"/>
                  </a:lnTo>
                  <a:lnTo>
                    <a:pt x="936" y="1237"/>
                  </a:lnTo>
                  <a:lnTo>
                    <a:pt x="877" y="1170"/>
                  </a:lnTo>
                  <a:lnTo>
                    <a:pt x="827" y="1112"/>
                  </a:lnTo>
                  <a:lnTo>
                    <a:pt x="794" y="1070"/>
                  </a:lnTo>
                  <a:lnTo>
                    <a:pt x="769" y="1045"/>
                  </a:lnTo>
                  <a:lnTo>
                    <a:pt x="710" y="987"/>
                  </a:lnTo>
                  <a:lnTo>
                    <a:pt x="652" y="920"/>
                  </a:lnTo>
                  <a:lnTo>
                    <a:pt x="593" y="861"/>
                  </a:lnTo>
                  <a:lnTo>
                    <a:pt x="535" y="794"/>
                  </a:lnTo>
                  <a:lnTo>
                    <a:pt x="476" y="736"/>
                  </a:lnTo>
                  <a:lnTo>
                    <a:pt x="460" y="719"/>
                  </a:lnTo>
                  <a:lnTo>
                    <a:pt x="418" y="669"/>
                  </a:lnTo>
                  <a:lnTo>
                    <a:pt x="359" y="611"/>
                  </a:lnTo>
                  <a:lnTo>
                    <a:pt x="301" y="544"/>
                  </a:lnTo>
                  <a:lnTo>
                    <a:pt x="242" y="485"/>
                  </a:lnTo>
                  <a:lnTo>
                    <a:pt x="209" y="452"/>
                  </a:lnTo>
                  <a:lnTo>
                    <a:pt x="184" y="418"/>
                  </a:lnTo>
                  <a:lnTo>
                    <a:pt x="159" y="377"/>
                  </a:lnTo>
                  <a:lnTo>
                    <a:pt x="142" y="335"/>
                  </a:lnTo>
                  <a:lnTo>
                    <a:pt x="100" y="260"/>
                  </a:lnTo>
                  <a:lnTo>
                    <a:pt x="100" y="260"/>
                  </a:lnTo>
                  <a:lnTo>
                    <a:pt x="50" y="185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0" y="9"/>
                  </a:lnTo>
                  <a:lnTo>
                    <a:pt x="92" y="1"/>
                  </a:lnTo>
                  <a:lnTo>
                    <a:pt x="100" y="1"/>
                  </a:lnTo>
                  <a:lnTo>
                    <a:pt x="175" y="34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343" y="109"/>
                  </a:lnTo>
                  <a:lnTo>
                    <a:pt x="384" y="126"/>
                  </a:lnTo>
                  <a:lnTo>
                    <a:pt x="426" y="151"/>
                  </a:lnTo>
                  <a:lnTo>
                    <a:pt x="468" y="168"/>
                  </a:lnTo>
                  <a:lnTo>
                    <a:pt x="501" y="193"/>
                  </a:lnTo>
                  <a:lnTo>
                    <a:pt x="576" y="251"/>
                  </a:lnTo>
                  <a:lnTo>
                    <a:pt x="643" y="310"/>
                  </a:lnTo>
                  <a:lnTo>
                    <a:pt x="710" y="368"/>
                  </a:lnTo>
                  <a:lnTo>
                    <a:pt x="760" y="402"/>
                  </a:lnTo>
                  <a:lnTo>
                    <a:pt x="777" y="418"/>
                  </a:lnTo>
                  <a:lnTo>
                    <a:pt x="844" y="477"/>
                  </a:lnTo>
                  <a:lnTo>
                    <a:pt x="911" y="544"/>
                  </a:lnTo>
                  <a:lnTo>
                    <a:pt x="977" y="602"/>
                  </a:lnTo>
                  <a:lnTo>
                    <a:pt x="1044" y="661"/>
                  </a:lnTo>
                  <a:lnTo>
                    <a:pt x="1103" y="719"/>
                  </a:lnTo>
                  <a:lnTo>
                    <a:pt x="1136" y="744"/>
                  </a:lnTo>
                  <a:lnTo>
                    <a:pt x="1170" y="786"/>
                  </a:lnTo>
                  <a:lnTo>
                    <a:pt x="1228" y="845"/>
                  </a:lnTo>
                  <a:lnTo>
                    <a:pt x="1295" y="911"/>
                  </a:lnTo>
                  <a:lnTo>
                    <a:pt x="1353" y="978"/>
                  </a:lnTo>
                  <a:lnTo>
                    <a:pt x="1412" y="1045"/>
                  </a:lnTo>
                  <a:lnTo>
                    <a:pt x="1470" y="1104"/>
                  </a:lnTo>
                  <a:lnTo>
                    <a:pt x="1529" y="1170"/>
                  </a:lnTo>
                  <a:lnTo>
                    <a:pt x="1587" y="1237"/>
                  </a:lnTo>
                  <a:lnTo>
                    <a:pt x="1646" y="1312"/>
                  </a:lnTo>
                  <a:lnTo>
                    <a:pt x="1704" y="1379"/>
                  </a:lnTo>
                  <a:lnTo>
                    <a:pt x="1754" y="1429"/>
                  </a:lnTo>
                  <a:lnTo>
                    <a:pt x="1763" y="1446"/>
                  </a:lnTo>
                  <a:lnTo>
                    <a:pt x="1813" y="1521"/>
                  </a:lnTo>
                  <a:lnTo>
                    <a:pt x="1863" y="1596"/>
                  </a:lnTo>
                  <a:lnTo>
                    <a:pt x="1913" y="1672"/>
                  </a:lnTo>
                  <a:lnTo>
                    <a:pt x="1963" y="1747"/>
                  </a:lnTo>
                  <a:lnTo>
                    <a:pt x="1963" y="1747"/>
                  </a:lnTo>
                  <a:lnTo>
                    <a:pt x="2013" y="1822"/>
                  </a:lnTo>
                  <a:lnTo>
                    <a:pt x="2055" y="1897"/>
                  </a:lnTo>
                  <a:lnTo>
                    <a:pt x="2105" y="1972"/>
                  </a:lnTo>
                  <a:lnTo>
                    <a:pt x="2055" y="2281"/>
                  </a:lnTo>
                  <a:lnTo>
                    <a:pt x="1754" y="221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8197922" y="4197369"/>
              <a:ext cx="50314" cy="56529"/>
            </a:xfrm>
            <a:custGeom>
              <a:avLst/>
              <a:gdLst/>
              <a:ahLst/>
              <a:cxnLst/>
              <a:rect l="l" t="t" r="r" b="b"/>
              <a:pathLst>
                <a:path w="1020" h="1146" extrusionOk="0">
                  <a:moveTo>
                    <a:pt x="276" y="17"/>
                  </a:moveTo>
                  <a:lnTo>
                    <a:pt x="301" y="17"/>
                  </a:lnTo>
                  <a:lnTo>
                    <a:pt x="309" y="34"/>
                  </a:lnTo>
                  <a:lnTo>
                    <a:pt x="334" y="59"/>
                  </a:lnTo>
                  <a:lnTo>
                    <a:pt x="351" y="93"/>
                  </a:lnTo>
                  <a:lnTo>
                    <a:pt x="376" y="118"/>
                  </a:lnTo>
                  <a:lnTo>
                    <a:pt x="401" y="143"/>
                  </a:lnTo>
                  <a:lnTo>
                    <a:pt x="418" y="176"/>
                  </a:lnTo>
                  <a:lnTo>
                    <a:pt x="443" y="201"/>
                  </a:lnTo>
                  <a:lnTo>
                    <a:pt x="460" y="226"/>
                  </a:lnTo>
                  <a:lnTo>
                    <a:pt x="485" y="251"/>
                  </a:lnTo>
                  <a:lnTo>
                    <a:pt x="535" y="310"/>
                  </a:lnTo>
                  <a:lnTo>
                    <a:pt x="577" y="360"/>
                  </a:lnTo>
                  <a:lnTo>
                    <a:pt x="627" y="418"/>
                  </a:lnTo>
                  <a:lnTo>
                    <a:pt x="677" y="469"/>
                  </a:lnTo>
                  <a:lnTo>
                    <a:pt x="694" y="494"/>
                  </a:lnTo>
                  <a:lnTo>
                    <a:pt x="719" y="527"/>
                  </a:lnTo>
                  <a:lnTo>
                    <a:pt x="769" y="577"/>
                  </a:lnTo>
                  <a:lnTo>
                    <a:pt x="819" y="636"/>
                  </a:lnTo>
                  <a:lnTo>
                    <a:pt x="928" y="736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03" y="1145"/>
                  </a:lnTo>
                  <a:lnTo>
                    <a:pt x="694" y="1129"/>
                  </a:lnTo>
                  <a:lnTo>
                    <a:pt x="694" y="1129"/>
                  </a:lnTo>
                  <a:lnTo>
                    <a:pt x="602" y="1020"/>
                  </a:lnTo>
                  <a:lnTo>
                    <a:pt x="510" y="911"/>
                  </a:lnTo>
                  <a:lnTo>
                    <a:pt x="460" y="853"/>
                  </a:lnTo>
                  <a:lnTo>
                    <a:pt x="410" y="794"/>
                  </a:lnTo>
                  <a:lnTo>
                    <a:pt x="385" y="753"/>
                  </a:lnTo>
                  <a:lnTo>
                    <a:pt x="368" y="736"/>
                  </a:lnTo>
                  <a:lnTo>
                    <a:pt x="318" y="677"/>
                  </a:lnTo>
                  <a:lnTo>
                    <a:pt x="276" y="611"/>
                  </a:lnTo>
                  <a:lnTo>
                    <a:pt x="226" y="552"/>
                  </a:lnTo>
                  <a:lnTo>
                    <a:pt x="184" y="494"/>
                  </a:lnTo>
                  <a:lnTo>
                    <a:pt x="159" y="460"/>
                  </a:lnTo>
                  <a:lnTo>
                    <a:pt x="142" y="427"/>
                  </a:lnTo>
                  <a:lnTo>
                    <a:pt x="117" y="393"/>
                  </a:lnTo>
                  <a:lnTo>
                    <a:pt x="92" y="368"/>
                  </a:lnTo>
                  <a:lnTo>
                    <a:pt x="76" y="335"/>
                  </a:lnTo>
                  <a:lnTo>
                    <a:pt x="50" y="302"/>
                  </a:lnTo>
                  <a:lnTo>
                    <a:pt x="34" y="268"/>
                  </a:lnTo>
                  <a:lnTo>
                    <a:pt x="9" y="235"/>
                  </a:lnTo>
                  <a:lnTo>
                    <a:pt x="0" y="210"/>
                  </a:lnTo>
                  <a:lnTo>
                    <a:pt x="9" y="193"/>
                  </a:lnTo>
                  <a:lnTo>
                    <a:pt x="25" y="134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7752050" y="4290499"/>
              <a:ext cx="126130" cy="47848"/>
            </a:xfrm>
            <a:custGeom>
              <a:avLst/>
              <a:gdLst/>
              <a:ahLst/>
              <a:cxnLst/>
              <a:rect l="l" t="t" r="r" b="b"/>
              <a:pathLst>
                <a:path w="2557" h="970" extrusionOk="0">
                  <a:moveTo>
                    <a:pt x="393" y="9"/>
                  </a:moveTo>
                  <a:lnTo>
                    <a:pt x="468" y="17"/>
                  </a:lnTo>
                  <a:lnTo>
                    <a:pt x="543" y="34"/>
                  </a:lnTo>
                  <a:lnTo>
                    <a:pt x="618" y="51"/>
                  </a:lnTo>
                  <a:lnTo>
                    <a:pt x="694" y="68"/>
                  </a:lnTo>
                  <a:lnTo>
                    <a:pt x="769" y="93"/>
                  </a:lnTo>
                  <a:lnTo>
                    <a:pt x="844" y="109"/>
                  </a:lnTo>
                  <a:lnTo>
                    <a:pt x="844" y="109"/>
                  </a:lnTo>
                  <a:lnTo>
                    <a:pt x="911" y="126"/>
                  </a:lnTo>
                  <a:lnTo>
                    <a:pt x="986" y="151"/>
                  </a:lnTo>
                  <a:lnTo>
                    <a:pt x="1061" y="176"/>
                  </a:lnTo>
                  <a:lnTo>
                    <a:pt x="1128" y="193"/>
                  </a:lnTo>
                  <a:lnTo>
                    <a:pt x="1203" y="218"/>
                  </a:lnTo>
                  <a:lnTo>
                    <a:pt x="1278" y="243"/>
                  </a:lnTo>
                  <a:lnTo>
                    <a:pt x="1420" y="285"/>
                  </a:lnTo>
                  <a:lnTo>
                    <a:pt x="1546" y="327"/>
                  </a:lnTo>
                  <a:lnTo>
                    <a:pt x="1571" y="335"/>
                  </a:lnTo>
                  <a:lnTo>
                    <a:pt x="1713" y="385"/>
                  </a:lnTo>
                  <a:lnTo>
                    <a:pt x="1855" y="427"/>
                  </a:lnTo>
                  <a:lnTo>
                    <a:pt x="1997" y="477"/>
                  </a:lnTo>
                  <a:lnTo>
                    <a:pt x="2064" y="502"/>
                  </a:lnTo>
                  <a:lnTo>
                    <a:pt x="2139" y="519"/>
                  </a:lnTo>
                  <a:lnTo>
                    <a:pt x="2206" y="544"/>
                  </a:lnTo>
                  <a:lnTo>
                    <a:pt x="2281" y="569"/>
                  </a:lnTo>
                  <a:lnTo>
                    <a:pt x="2348" y="586"/>
                  </a:lnTo>
                  <a:lnTo>
                    <a:pt x="2406" y="602"/>
                  </a:lnTo>
                  <a:lnTo>
                    <a:pt x="2423" y="602"/>
                  </a:lnTo>
                  <a:lnTo>
                    <a:pt x="2557" y="836"/>
                  </a:lnTo>
                  <a:lnTo>
                    <a:pt x="2323" y="970"/>
                  </a:lnTo>
                  <a:lnTo>
                    <a:pt x="2306" y="970"/>
                  </a:lnTo>
                  <a:lnTo>
                    <a:pt x="2247" y="953"/>
                  </a:lnTo>
                  <a:lnTo>
                    <a:pt x="2172" y="928"/>
                  </a:lnTo>
                  <a:lnTo>
                    <a:pt x="2097" y="911"/>
                  </a:lnTo>
                  <a:lnTo>
                    <a:pt x="2030" y="886"/>
                  </a:lnTo>
                  <a:lnTo>
                    <a:pt x="1955" y="870"/>
                  </a:lnTo>
                  <a:lnTo>
                    <a:pt x="1880" y="845"/>
                  </a:lnTo>
                  <a:lnTo>
                    <a:pt x="1738" y="803"/>
                  </a:lnTo>
                  <a:lnTo>
                    <a:pt x="1588" y="761"/>
                  </a:lnTo>
                  <a:lnTo>
                    <a:pt x="1446" y="719"/>
                  </a:lnTo>
                  <a:lnTo>
                    <a:pt x="1420" y="711"/>
                  </a:lnTo>
                  <a:lnTo>
                    <a:pt x="1303" y="669"/>
                  </a:lnTo>
                  <a:lnTo>
                    <a:pt x="1161" y="627"/>
                  </a:lnTo>
                  <a:lnTo>
                    <a:pt x="1086" y="602"/>
                  </a:lnTo>
                  <a:lnTo>
                    <a:pt x="1011" y="586"/>
                  </a:lnTo>
                  <a:lnTo>
                    <a:pt x="944" y="560"/>
                  </a:lnTo>
                  <a:lnTo>
                    <a:pt x="877" y="544"/>
                  </a:lnTo>
                  <a:lnTo>
                    <a:pt x="802" y="519"/>
                  </a:lnTo>
                  <a:lnTo>
                    <a:pt x="735" y="502"/>
                  </a:lnTo>
                  <a:lnTo>
                    <a:pt x="735" y="502"/>
                  </a:lnTo>
                  <a:lnTo>
                    <a:pt x="660" y="477"/>
                  </a:lnTo>
                  <a:lnTo>
                    <a:pt x="593" y="460"/>
                  </a:lnTo>
                  <a:lnTo>
                    <a:pt x="518" y="435"/>
                  </a:lnTo>
                  <a:lnTo>
                    <a:pt x="451" y="418"/>
                  </a:lnTo>
                  <a:lnTo>
                    <a:pt x="376" y="402"/>
                  </a:lnTo>
                  <a:lnTo>
                    <a:pt x="309" y="385"/>
                  </a:lnTo>
                  <a:lnTo>
                    <a:pt x="259" y="368"/>
                  </a:lnTo>
                  <a:lnTo>
                    <a:pt x="243" y="360"/>
                  </a:lnTo>
                  <a:lnTo>
                    <a:pt x="209" y="335"/>
                  </a:lnTo>
                  <a:lnTo>
                    <a:pt x="176" y="302"/>
                  </a:lnTo>
                  <a:lnTo>
                    <a:pt x="142" y="276"/>
                  </a:lnTo>
                  <a:lnTo>
                    <a:pt x="109" y="251"/>
                  </a:lnTo>
                  <a:lnTo>
                    <a:pt x="50" y="201"/>
                  </a:lnTo>
                  <a:lnTo>
                    <a:pt x="50" y="201"/>
                  </a:lnTo>
                  <a:lnTo>
                    <a:pt x="0" y="126"/>
                  </a:lnTo>
                  <a:lnTo>
                    <a:pt x="75" y="68"/>
                  </a:lnTo>
                  <a:lnTo>
                    <a:pt x="84" y="68"/>
                  </a:lnTo>
                  <a:lnTo>
                    <a:pt x="159" y="51"/>
                  </a:lnTo>
                  <a:lnTo>
                    <a:pt x="201" y="34"/>
                  </a:lnTo>
                  <a:lnTo>
                    <a:pt x="243" y="26"/>
                  </a:lnTo>
                  <a:lnTo>
                    <a:pt x="284" y="9"/>
                  </a:lnTo>
                  <a:lnTo>
                    <a:pt x="318" y="1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8564277" y="3960844"/>
              <a:ext cx="49870" cy="90713"/>
            </a:xfrm>
            <a:custGeom>
              <a:avLst/>
              <a:gdLst/>
              <a:ahLst/>
              <a:cxnLst/>
              <a:rect l="l" t="t" r="r" b="b"/>
              <a:pathLst>
                <a:path w="1011" h="1839" extrusionOk="0">
                  <a:moveTo>
                    <a:pt x="384" y="42"/>
                  </a:moveTo>
                  <a:lnTo>
                    <a:pt x="401" y="42"/>
                  </a:lnTo>
                  <a:lnTo>
                    <a:pt x="426" y="84"/>
                  </a:lnTo>
                  <a:lnTo>
                    <a:pt x="460" y="134"/>
                  </a:lnTo>
                  <a:lnTo>
                    <a:pt x="493" y="168"/>
                  </a:lnTo>
                  <a:lnTo>
                    <a:pt x="493" y="176"/>
                  </a:lnTo>
                  <a:lnTo>
                    <a:pt x="501" y="226"/>
                  </a:lnTo>
                  <a:lnTo>
                    <a:pt x="510" y="276"/>
                  </a:lnTo>
                  <a:lnTo>
                    <a:pt x="526" y="326"/>
                  </a:lnTo>
                  <a:lnTo>
                    <a:pt x="543" y="376"/>
                  </a:lnTo>
                  <a:lnTo>
                    <a:pt x="551" y="418"/>
                  </a:lnTo>
                  <a:lnTo>
                    <a:pt x="568" y="468"/>
                  </a:lnTo>
                  <a:lnTo>
                    <a:pt x="585" y="518"/>
                  </a:lnTo>
                  <a:lnTo>
                    <a:pt x="602" y="569"/>
                  </a:lnTo>
                  <a:lnTo>
                    <a:pt x="618" y="619"/>
                  </a:lnTo>
                  <a:lnTo>
                    <a:pt x="635" y="661"/>
                  </a:lnTo>
                  <a:lnTo>
                    <a:pt x="652" y="711"/>
                  </a:lnTo>
                  <a:lnTo>
                    <a:pt x="668" y="761"/>
                  </a:lnTo>
                  <a:lnTo>
                    <a:pt x="685" y="811"/>
                  </a:lnTo>
                  <a:lnTo>
                    <a:pt x="710" y="853"/>
                  </a:lnTo>
                  <a:lnTo>
                    <a:pt x="727" y="903"/>
                  </a:lnTo>
                  <a:lnTo>
                    <a:pt x="744" y="945"/>
                  </a:lnTo>
                  <a:lnTo>
                    <a:pt x="744" y="953"/>
                  </a:lnTo>
                  <a:lnTo>
                    <a:pt x="769" y="1003"/>
                  </a:lnTo>
                  <a:lnTo>
                    <a:pt x="785" y="1045"/>
                  </a:lnTo>
                  <a:lnTo>
                    <a:pt x="810" y="1095"/>
                  </a:lnTo>
                  <a:lnTo>
                    <a:pt x="827" y="1145"/>
                  </a:lnTo>
                  <a:lnTo>
                    <a:pt x="852" y="1195"/>
                  </a:lnTo>
                  <a:lnTo>
                    <a:pt x="877" y="1237"/>
                  </a:lnTo>
                  <a:lnTo>
                    <a:pt x="919" y="1337"/>
                  </a:lnTo>
                  <a:lnTo>
                    <a:pt x="961" y="1429"/>
                  </a:lnTo>
                  <a:lnTo>
                    <a:pt x="1011" y="1521"/>
                  </a:lnTo>
                  <a:lnTo>
                    <a:pt x="1011" y="1529"/>
                  </a:lnTo>
                  <a:lnTo>
                    <a:pt x="902" y="1838"/>
                  </a:lnTo>
                  <a:lnTo>
                    <a:pt x="593" y="1738"/>
                  </a:lnTo>
                  <a:lnTo>
                    <a:pt x="593" y="1730"/>
                  </a:lnTo>
                  <a:lnTo>
                    <a:pt x="543" y="1638"/>
                  </a:lnTo>
                  <a:lnTo>
                    <a:pt x="493" y="1546"/>
                  </a:lnTo>
                  <a:lnTo>
                    <a:pt x="443" y="1446"/>
                  </a:lnTo>
                  <a:lnTo>
                    <a:pt x="418" y="1396"/>
                  </a:lnTo>
                  <a:lnTo>
                    <a:pt x="393" y="1346"/>
                  </a:lnTo>
                  <a:lnTo>
                    <a:pt x="368" y="1295"/>
                  </a:lnTo>
                  <a:lnTo>
                    <a:pt x="343" y="1245"/>
                  </a:lnTo>
                  <a:lnTo>
                    <a:pt x="318" y="1195"/>
                  </a:lnTo>
                  <a:lnTo>
                    <a:pt x="301" y="1145"/>
                  </a:lnTo>
                  <a:lnTo>
                    <a:pt x="301" y="1137"/>
                  </a:lnTo>
                  <a:lnTo>
                    <a:pt x="276" y="1095"/>
                  </a:lnTo>
                  <a:lnTo>
                    <a:pt x="259" y="1036"/>
                  </a:lnTo>
                  <a:lnTo>
                    <a:pt x="234" y="986"/>
                  </a:lnTo>
                  <a:lnTo>
                    <a:pt x="217" y="936"/>
                  </a:lnTo>
                  <a:lnTo>
                    <a:pt x="192" y="886"/>
                  </a:lnTo>
                  <a:lnTo>
                    <a:pt x="176" y="828"/>
                  </a:lnTo>
                  <a:lnTo>
                    <a:pt x="150" y="777"/>
                  </a:lnTo>
                  <a:lnTo>
                    <a:pt x="134" y="727"/>
                  </a:lnTo>
                  <a:lnTo>
                    <a:pt x="117" y="669"/>
                  </a:lnTo>
                  <a:lnTo>
                    <a:pt x="100" y="619"/>
                  </a:lnTo>
                  <a:lnTo>
                    <a:pt x="75" y="560"/>
                  </a:lnTo>
                  <a:lnTo>
                    <a:pt x="59" y="510"/>
                  </a:lnTo>
                  <a:lnTo>
                    <a:pt x="42" y="452"/>
                  </a:lnTo>
                  <a:lnTo>
                    <a:pt x="33" y="393"/>
                  </a:lnTo>
                  <a:lnTo>
                    <a:pt x="17" y="343"/>
                  </a:lnTo>
                  <a:lnTo>
                    <a:pt x="0" y="285"/>
                  </a:lnTo>
                  <a:lnTo>
                    <a:pt x="0" y="276"/>
                  </a:lnTo>
                  <a:lnTo>
                    <a:pt x="8" y="226"/>
                  </a:lnTo>
                  <a:lnTo>
                    <a:pt x="25" y="159"/>
                  </a:lnTo>
                  <a:lnTo>
                    <a:pt x="25" y="109"/>
                  </a:lnTo>
                  <a:lnTo>
                    <a:pt x="42" y="101"/>
                  </a:lnTo>
                  <a:lnTo>
                    <a:pt x="134" y="26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8662340" y="3688457"/>
              <a:ext cx="72166" cy="133579"/>
            </a:xfrm>
            <a:custGeom>
              <a:avLst/>
              <a:gdLst/>
              <a:ahLst/>
              <a:cxnLst/>
              <a:rect l="l" t="t" r="r" b="b"/>
              <a:pathLst>
                <a:path w="1463" h="2708" extrusionOk="0">
                  <a:moveTo>
                    <a:pt x="167" y="34"/>
                  </a:moveTo>
                  <a:lnTo>
                    <a:pt x="351" y="126"/>
                  </a:lnTo>
                  <a:lnTo>
                    <a:pt x="502" y="301"/>
                  </a:lnTo>
                  <a:lnTo>
                    <a:pt x="627" y="552"/>
                  </a:lnTo>
                  <a:lnTo>
                    <a:pt x="769" y="853"/>
                  </a:lnTo>
                  <a:lnTo>
                    <a:pt x="911" y="1153"/>
                  </a:lnTo>
                  <a:lnTo>
                    <a:pt x="1053" y="1454"/>
                  </a:lnTo>
                  <a:lnTo>
                    <a:pt x="1053" y="1471"/>
                  </a:lnTo>
                  <a:lnTo>
                    <a:pt x="1187" y="1755"/>
                  </a:lnTo>
                  <a:lnTo>
                    <a:pt x="1253" y="1905"/>
                  </a:lnTo>
                  <a:lnTo>
                    <a:pt x="1329" y="2064"/>
                  </a:lnTo>
                  <a:lnTo>
                    <a:pt x="1395" y="2214"/>
                  </a:lnTo>
                  <a:lnTo>
                    <a:pt x="1454" y="2356"/>
                  </a:lnTo>
                  <a:lnTo>
                    <a:pt x="1462" y="2365"/>
                  </a:lnTo>
                  <a:lnTo>
                    <a:pt x="1329" y="2707"/>
                  </a:lnTo>
                  <a:lnTo>
                    <a:pt x="994" y="2582"/>
                  </a:lnTo>
                  <a:lnTo>
                    <a:pt x="986" y="2565"/>
                  </a:lnTo>
                  <a:lnTo>
                    <a:pt x="928" y="2423"/>
                  </a:lnTo>
                  <a:lnTo>
                    <a:pt x="852" y="2273"/>
                  </a:lnTo>
                  <a:lnTo>
                    <a:pt x="786" y="2122"/>
                  </a:lnTo>
                  <a:lnTo>
                    <a:pt x="719" y="1972"/>
                  </a:lnTo>
                  <a:lnTo>
                    <a:pt x="585" y="1688"/>
                  </a:lnTo>
                  <a:lnTo>
                    <a:pt x="577" y="1671"/>
                  </a:lnTo>
                  <a:lnTo>
                    <a:pt x="435" y="1371"/>
                  </a:lnTo>
                  <a:lnTo>
                    <a:pt x="293" y="1070"/>
                  </a:lnTo>
                  <a:lnTo>
                    <a:pt x="159" y="769"/>
                  </a:lnTo>
                  <a:lnTo>
                    <a:pt x="34" y="518"/>
                  </a:lnTo>
                  <a:lnTo>
                    <a:pt x="0" y="285"/>
                  </a:lnTo>
                  <a:lnTo>
                    <a:pt x="42" y="84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8878691" y="3538058"/>
              <a:ext cx="76260" cy="180933"/>
            </a:xfrm>
            <a:custGeom>
              <a:avLst/>
              <a:gdLst/>
              <a:ahLst/>
              <a:cxnLst/>
              <a:rect l="l" t="t" r="r" b="b"/>
              <a:pathLst>
                <a:path w="1546" h="3668" extrusionOk="0">
                  <a:moveTo>
                    <a:pt x="201" y="17"/>
                  </a:moveTo>
                  <a:lnTo>
                    <a:pt x="201" y="25"/>
                  </a:lnTo>
                  <a:lnTo>
                    <a:pt x="226" y="67"/>
                  </a:lnTo>
                  <a:lnTo>
                    <a:pt x="259" y="117"/>
                  </a:lnTo>
                  <a:lnTo>
                    <a:pt x="276" y="134"/>
                  </a:lnTo>
                  <a:lnTo>
                    <a:pt x="301" y="167"/>
                  </a:lnTo>
                  <a:lnTo>
                    <a:pt x="334" y="218"/>
                  </a:lnTo>
                  <a:lnTo>
                    <a:pt x="376" y="251"/>
                  </a:lnTo>
                  <a:lnTo>
                    <a:pt x="376" y="259"/>
                  </a:lnTo>
                  <a:lnTo>
                    <a:pt x="393" y="318"/>
                  </a:lnTo>
                  <a:lnTo>
                    <a:pt x="410" y="368"/>
                  </a:lnTo>
                  <a:lnTo>
                    <a:pt x="426" y="418"/>
                  </a:lnTo>
                  <a:lnTo>
                    <a:pt x="443" y="468"/>
                  </a:lnTo>
                  <a:lnTo>
                    <a:pt x="460" y="527"/>
                  </a:lnTo>
                  <a:lnTo>
                    <a:pt x="460" y="527"/>
                  </a:lnTo>
                  <a:lnTo>
                    <a:pt x="476" y="577"/>
                  </a:lnTo>
                  <a:lnTo>
                    <a:pt x="493" y="627"/>
                  </a:lnTo>
                  <a:lnTo>
                    <a:pt x="518" y="677"/>
                  </a:lnTo>
                  <a:lnTo>
                    <a:pt x="535" y="735"/>
                  </a:lnTo>
                  <a:lnTo>
                    <a:pt x="552" y="786"/>
                  </a:lnTo>
                  <a:lnTo>
                    <a:pt x="560" y="811"/>
                  </a:lnTo>
                  <a:lnTo>
                    <a:pt x="568" y="836"/>
                  </a:lnTo>
                  <a:lnTo>
                    <a:pt x="585" y="886"/>
                  </a:lnTo>
                  <a:lnTo>
                    <a:pt x="602" y="944"/>
                  </a:lnTo>
                  <a:lnTo>
                    <a:pt x="635" y="1045"/>
                  </a:lnTo>
                  <a:lnTo>
                    <a:pt x="677" y="1153"/>
                  </a:lnTo>
                  <a:lnTo>
                    <a:pt x="710" y="1253"/>
                  </a:lnTo>
                  <a:lnTo>
                    <a:pt x="752" y="1362"/>
                  </a:lnTo>
                  <a:lnTo>
                    <a:pt x="794" y="1462"/>
                  </a:lnTo>
                  <a:lnTo>
                    <a:pt x="827" y="1571"/>
                  </a:lnTo>
                  <a:lnTo>
                    <a:pt x="869" y="1671"/>
                  </a:lnTo>
                  <a:lnTo>
                    <a:pt x="911" y="1780"/>
                  </a:lnTo>
                  <a:lnTo>
                    <a:pt x="953" y="1880"/>
                  </a:lnTo>
                  <a:lnTo>
                    <a:pt x="994" y="1989"/>
                  </a:lnTo>
                  <a:lnTo>
                    <a:pt x="1036" y="2089"/>
                  </a:lnTo>
                  <a:lnTo>
                    <a:pt x="1111" y="2264"/>
                  </a:lnTo>
                  <a:lnTo>
                    <a:pt x="1120" y="2298"/>
                  </a:lnTo>
                  <a:lnTo>
                    <a:pt x="1212" y="2507"/>
                  </a:lnTo>
                  <a:lnTo>
                    <a:pt x="1295" y="2715"/>
                  </a:lnTo>
                  <a:lnTo>
                    <a:pt x="1379" y="2924"/>
                  </a:lnTo>
                  <a:lnTo>
                    <a:pt x="1420" y="3033"/>
                  </a:lnTo>
                  <a:lnTo>
                    <a:pt x="1462" y="3133"/>
                  </a:lnTo>
                  <a:lnTo>
                    <a:pt x="1504" y="3242"/>
                  </a:lnTo>
                  <a:lnTo>
                    <a:pt x="1537" y="3325"/>
                  </a:lnTo>
                  <a:lnTo>
                    <a:pt x="1546" y="3342"/>
                  </a:lnTo>
                  <a:lnTo>
                    <a:pt x="1395" y="3668"/>
                  </a:lnTo>
                  <a:lnTo>
                    <a:pt x="1070" y="3526"/>
                  </a:lnTo>
                  <a:lnTo>
                    <a:pt x="1061" y="3509"/>
                  </a:lnTo>
                  <a:lnTo>
                    <a:pt x="1028" y="3417"/>
                  </a:lnTo>
                  <a:lnTo>
                    <a:pt x="986" y="3317"/>
                  </a:lnTo>
                  <a:lnTo>
                    <a:pt x="953" y="3208"/>
                  </a:lnTo>
                  <a:lnTo>
                    <a:pt x="911" y="3108"/>
                  </a:lnTo>
                  <a:lnTo>
                    <a:pt x="827" y="2899"/>
                  </a:lnTo>
                  <a:lnTo>
                    <a:pt x="752" y="2690"/>
                  </a:lnTo>
                  <a:lnTo>
                    <a:pt x="669" y="2481"/>
                  </a:lnTo>
                  <a:lnTo>
                    <a:pt x="652" y="2448"/>
                  </a:lnTo>
                  <a:lnTo>
                    <a:pt x="585" y="2264"/>
                  </a:lnTo>
                  <a:lnTo>
                    <a:pt x="543" y="2164"/>
                  </a:lnTo>
                  <a:lnTo>
                    <a:pt x="501" y="2055"/>
                  </a:lnTo>
                  <a:lnTo>
                    <a:pt x="460" y="1955"/>
                  </a:lnTo>
                  <a:lnTo>
                    <a:pt x="426" y="1847"/>
                  </a:lnTo>
                  <a:lnTo>
                    <a:pt x="384" y="1746"/>
                  </a:lnTo>
                  <a:lnTo>
                    <a:pt x="343" y="1638"/>
                  </a:lnTo>
                  <a:lnTo>
                    <a:pt x="309" y="1537"/>
                  </a:lnTo>
                  <a:lnTo>
                    <a:pt x="268" y="1429"/>
                  </a:lnTo>
                  <a:lnTo>
                    <a:pt x="234" y="1329"/>
                  </a:lnTo>
                  <a:lnTo>
                    <a:pt x="201" y="1220"/>
                  </a:lnTo>
                  <a:lnTo>
                    <a:pt x="167" y="1111"/>
                  </a:lnTo>
                  <a:lnTo>
                    <a:pt x="151" y="1061"/>
                  </a:lnTo>
                  <a:lnTo>
                    <a:pt x="126" y="1003"/>
                  </a:lnTo>
                  <a:lnTo>
                    <a:pt x="126" y="978"/>
                  </a:lnTo>
                  <a:lnTo>
                    <a:pt x="117" y="944"/>
                  </a:lnTo>
                  <a:lnTo>
                    <a:pt x="100" y="886"/>
                  </a:lnTo>
                  <a:lnTo>
                    <a:pt x="84" y="836"/>
                  </a:lnTo>
                  <a:lnTo>
                    <a:pt x="75" y="777"/>
                  </a:lnTo>
                  <a:lnTo>
                    <a:pt x="59" y="719"/>
                  </a:lnTo>
                  <a:lnTo>
                    <a:pt x="50" y="669"/>
                  </a:lnTo>
                  <a:lnTo>
                    <a:pt x="50" y="669"/>
                  </a:lnTo>
                  <a:lnTo>
                    <a:pt x="34" y="610"/>
                  </a:lnTo>
                  <a:lnTo>
                    <a:pt x="25" y="552"/>
                  </a:lnTo>
                  <a:lnTo>
                    <a:pt x="17" y="493"/>
                  </a:lnTo>
                  <a:lnTo>
                    <a:pt x="9" y="435"/>
                  </a:lnTo>
                  <a:lnTo>
                    <a:pt x="0" y="385"/>
                  </a:lnTo>
                  <a:lnTo>
                    <a:pt x="0" y="368"/>
                  </a:lnTo>
                  <a:lnTo>
                    <a:pt x="9" y="318"/>
                  </a:lnTo>
                  <a:lnTo>
                    <a:pt x="25" y="259"/>
                  </a:lnTo>
                  <a:lnTo>
                    <a:pt x="34" y="218"/>
                  </a:lnTo>
                  <a:lnTo>
                    <a:pt x="34" y="192"/>
                  </a:lnTo>
                  <a:lnTo>
                    <a:pt x="50" y="134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8845296" y="3918422"/>
              <a:ext cx="28906" cy="91946"/>
            </a:xfrm>
            <a:custGeom>
              <a:avLst/>
              <a:gdLst/>
              <a:ahLst/>
              <a:cxnLst/>
              <a:rect l="l" t="t" r="r" b="b"/>
              <a:pathLst>
                <a:path w="586" h="1864" extrusionOk="0">
                  <a:moveTo>
                    <a:pt x="168" y="67"/>
                  </a:moveTo>
                  <a:lnTo>
                    <a:pt x="168" y="75"/>
                  </a:lnTo>
                  <a:lnTo>
                    <a:pt x="184" y="117"/>
                  </a:lnTo>
                  <a:lnTo>
                    <a:pt x="201" y="176"/>
                  </a:lnTo>
                  <a:lnTo>
                    <a:pt x="218" y="226"/>
                  </a:lnTo>
                  <a:lnTo>
                    <a:pt x="226" y="267"/>
                  </a:lnTo>
                  <a:lnTo>
                    <a:pt x="226" y="267"/>
                  </a:lnTo>
                  <a:lnTo>
                    <a:pt x="251" y="318"/>
                  </a:lnTo>
                  <a:lnTo>
                    <a:pt x="268" y="368"/>
                  </a:lnTo>
                  <a:lnTo>
                    <a:pt x="276" y="401"/>
                  </a:lnTo>
                  <a:lnTo>
                    <a:pt x="285" y="418"/>
                  </a:lnTo>
                  <a:lnTo>
                    <a:pt x="293" y="468"/>
                  </a:lnTo>
                  <a:lnTo>
                    <a:pt x="310" y="510"/>
                  </a:lnTo>
                  <a:lnTo>
                    <a:pt x="310" y="510"/>
                  </a:lnTo>
                  <a:lnTo>
                    <a:pt x="318" y="560"/>
                  </a:lnTo>
                  <a:lnTo>
                    <a:pt x="335" y="610"/>
                  </a:lnTo>
                  <a:lnTo>
                    <a:pt x="343" y="652"/>
                  </a:lnTo>
                  <a:lnTo>
                    <a:pt x="351" y="702"/>
                  </a:lnTo>
                  <a:lnTo>
                    <a:pt x="368" y="752"/>
                  </a:lnTo>
                  <a:lnTo>
                    <a:pt x="376" y="802"/>
                  </a:lnTo>
                  <a:lnTo>
                    <a:pt x="376" y="802"/>
                  </a:lnTo>
                  <a:lnTo>
                    <a:pt x="385" y="844"/>
                  </a:lnTo>
                  <a:lnTo>
                    <a:pt x="402" y="894"/>
                  </a:lnTo>
                  <a:lnTo>
                    <a:pt x="410" y="944"/>
                  </a:lnTo>
                  <a:lnTo>
                    <a:pt x="418" y="994"/>
                  </a:lnTo>
                  <a:lnTo>
                    <a:pt x="435" y="1044"/>
                  </a:lnTo>
                  <a:lnTo>
                    <a:pt x="460" y="1136"/>
                  </a:lnTo>
                  <a:lnTo>
                    <a:pt x="468" y="1170"/>
                  </a:lnTo>
                  <a:lnTo>
                    <a:pt x="485" y="1236"/>
                  </a:lnTo>
                  <a:lnTo>
                    <a:pt x="510" y="1337"/>
                  </a:lnTo>
                  <a:lnTo>
                    <a:pt x="535" y="1437"/>
                  </a:lnTo>
                  <a:lnTo>
                    <a:pt x="560" y="1546"/>
                  </a:lnTo>
                  <a:lnTo>
                    <a:pt x="585" y="1637"/>
                  </a:lnTo>
                  <a:lnTo>
                    <a:pt x="585" y="1646"/>
                  </a:lnTo>
                  <a:lnTo>
                    <a:pt x="477" y="1863"/>
                  </a:lnTo>
                  <a:lnTo>
                    <a:pt x="259" y="1746"/>
                  </a:lnTo>
                  <a:lnTo>
                    <a:pt x="259" y="1738"/>
                  </a:lnTo>
                  <a:lnTo>
                    <a:pt x="234" y="1637"/>
                  </a:lnTo>
                  <a:lnTo>
                    <a:pt x="209" y="1537"/>
                  </a:lnTo>
                  <a:lnTo>
                    <a:pt x="176" y="1429"/>
                  </a:lnTo>
                  <a:lnTo>
                    <a:pt x="151" y="1328"/>
                  </a:lnTo>
                  <a:lnTo>
                    <a:pt x="134" y="1262"/>
                  </a:lnTo>
                  <a:lnTo>
                    <a:pt x="126" y="1228"/>
                  </a:lnTo>
                  <a:lnTo>
                    <a:pt x="101" y="1120"/>
                  </a:lnTo>
                  <a:lnTo>
                    <a:pt x="92" y="1069"/>
                  </a:lnTo>
                  <a:lnTo>
                    <a:pt x="84" y="1019"/>
                  </a:lnTo>
                  <a:lnTo>
                    <a:pt x="67" y="969"/>
                  </a:lnTo>
                  <a:lnTo>
                    <a:pt x="59" y="919"/>
                  </a:lnTo>
                  <a:lnTo>
                    <a:pt x="51" y="869"/>
                  </a:lnTo>
                  <a:lnTo>
                    <a:pt x="51" y="869"/>
                  </a:lnTo>
                  <a:lnTo>
                    <a:pt x="42" y="810"/>
                  </a:lnTo>
                  <a:lnTo>
                    <a:pt x="34" y="760"/>
                  </a:lnTo>
                  <a:lnTo>
                    <a:pt x="26" y="710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60"/>
                  </a:lnTo>
                  <a:lnTo>
                    <a:pt x="1" y="426"/>
                  </a:lnTo>
                  <a:lnTo>
                    <a:pt x="1" y="393"/>
                  </a:lnTo>
                  <a:lnTo>
                    <a:pt x="1" y="343"/>
                  </a:lnTo>
                  <a:lnTo>
                    <a:pt x="1" y="284"/>
                  </a:lnTo>
                  <a:lnTo>
                    <a:pt x="1" y="284"/>
                  </a:lnTo>
                  <a:lnTo>
                    <a:pt x="9" y="234"/>
                  </a:lnTo>
                  <a:lnTo>
                    <a:pt x="17" y="184"/>
                  </a:lnTo>
                  <a:lnTo>
                    <a:pt x="26" y="12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9124687" y="3704933"/>
              <a:ext cx="39215" cy="101023"/>
            </a:xfrm>
            <a:custGeom>
              <a:avLst/>
              <a:gdLst/>
              <a:ahLst/>
              <a:cxnLst/>
              <a:rect l="l" t="t" r="r" b="b"/>
              <a:pathLst>
                <a:path w="795" h="2048" extrusionOk="0">
                  <a:moveTo>
                    <a:pt x="209" y="51"/>
                  </a:moveTo>
                  <a:lnTo>
                    <a:pt x="268" y="101"/>
                  </a:lnTo>
                  <a:lnTo>
                    <a:pt x="310" y="134"/>
                  </a:lnTo>
                  <a:lnTo>
                    <a:pt x="318" y="151"/>
                  </a:lnTo>
                  <a:lnTo>
                    <a:pt x="343" y="210"/>
                  </a:lnTo>
                  <a:lnTo>
                    <a:pt x="360" y="260"/>
                  </a:lnTo>
                  <a:lnTo>
                    <a:pt x="376" y="293"/>
                  </a:lnTo>
                  <a:lnTo>
                    <a:pt x="376" y="310"/>
                  </a:lnTo>
                  <a:lnTo>
                    <a:pt x="393" y="368"/>
                  </a:lnTo>
                  <a:lnTo>
                    <a:pt x="402" y="418"/>
                  </a:lnTo>
                  <a:lnTo>
                    <a:pt x="418" y="477"/>
                  </a:lnTo>
                  <a:lnTo>
                    <a:pt x="427" y="535"/>
                  </a:lnTo>
                  <a:lnTo>
                    <a:pt x="443" y="585"/>
                  </a:lnTo>
                  <a:lnTo>
                    <a:pt x="452" y="636"/>
                  </a:lnTo>
                  <a:lnTo>
                    <a:pt x="468" y="694"/>
                  </a:lnTo>
                  <a:lnTo>
                    <a:pt x="485" y="753"/>
                  </a:lnTo>
                  <a:lnTo>
                    <a:pt x="502" y="803"/>
                  </a:lnTo>
                  <a:lnTo>
                    <a:pt x="510" y="861"/>
                  </a:lnTo>
                  <a:lnTo>
                    <a:pt x="527" y="911"/>
                  </a:lnTo>
                  <a:lnTo>
                    <a:pt x="560" y="1020"/>
                  </a:lnTo>
                  <a:lnTo>
                    <a:pt x="594" y="1128"/>
                  </a:lnTo>
                  <a:lnTo>
                    <a:pt x="594" y="1137"/>
                  </a:lnTo>
                  <a:lnTo>
                    <a:pt x="619" y="1237"/>
                  </a:lnTo>
                  <a:lnTo>
                    <a:pt x="661" y="1346"/>
                  </a:lnTo>
                  <a:lnTo>
                    <a:pt x="727" y="1563"/>
                  </a:lnTo>
                  <a:lnTo>
                    <a:pt x="761" y="1680"/>
                  </a:lnTo>
                  <a:lnTo>
                    <a:pt x="794" y="1780"/>
                  </a:lnTo>
                  <a:lnTo>
                    <a:pt x="794" y="1788"/>
                  </a:lnTo>
                  <a:lnTo>
                    <a:pt x="652" y="2047"/>
                  </a:lnTo>
                  <a:lnTo>
                    <a:pt x="402" y="1914"/>
                  </a:lnTo>
                  <a:lnTo>
                    <a:pt x="402" y="1905"/>
                  </a:lnTo>
                  <a:lnTo>
                    <a:pt x="368" y="1797"/>
                  </a:lnTo>
                  <a:lnTo>
                    <a:pt x="335" y="1688"/>
                  </a:lnTo>
                  <a:lnTo>
                    <a:pt x="268" y="1463"/>
                  </a:lnTo>
                  <a:lnTo>
                    <a:pt x="234" y="1354"/>
                  </a:lnTo>
                  <a:lnTo>
                    <a:pt x="201" y="1245"/>
                  </a:lnTo>
                  <a:lnTo>
                    <a:pt x="201" y="1237"/>
                  </a:lnTo>
                  <a:lnTo>
                    <a:pt x="176" y="1120"/>
                  </a:lnTo>
                  <a:lnTo>
                    <a:pt x="143" y="1012"/>
                  </a:lnTo>
                  <a:lnTo>
                    <a:pt x="126" y="953"/>
                  </a:lnTo>
                  <a:lnTo>
                    <a:pt x="109" y="895"/>
                  </a:lnTo>
                  <a:lnTo>
                    <a:pt x="101" y="836"/>
                  </a:lnTo>
                  <a:lnTo>
                    <a:pt x="84" y="778"/>
                  </a:lnTo>
                  <a:lnTo>
                    <a:pt x="67" y="727"/>
                  </a:lnTo>
                  <a:lnTo>
                    <a:pt x="59" y="669"/>
                  </a:lnTo>
                  <a:lnTo>
                    <a:pt x="42" y="611"/>
                  </a:lnTo>
                  <a:lnTo>
                    <a:pt x="34" y="569"/>
                  </a:lnTo>
                  <a:lnTo>
                    <a:pt x="17" y="510"/>
                  </a:lnTo>
                  <a:lnTo>
                    <a:pt x="9" y="452"/>
                  </a:lnTo>
                  <a:lnTo>
                    <a:pt x="1" y="393"/>
                  </a:lnTo>
                  <a:lnTo>
                    <a:pt x="1" y="368"/>
                  </a:lnTo>
                  <a:lnTo>
                    <a:pt x="1" y="326"/>
                  </a:lnTo>
                  <a:lnTo>
                    <a:pt x="1" y="268"/>
                  </a:lnTo>
                  <a:lnTo>
                    <a:pt x="1" y="210"/>
                  </a:lnTo>
                  <a:lnTo>
                    <a:pt x="1" y="184"/>
                  </a:lnTo>
                  <a:lnTo>
                    <a:pt x="34" y="143"/>
                  </a:lnTo>
                  <a:lnTo>
                    <a:pt x="67" y="76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9347647" y="3547923"/>
              <a:ext cx="28067" cy="130274"/>
            </a:xfrm>
            <a:custGeom>
              <a:avLst/>
              <a:gdLst/>
              <a:ahLst/>
              <a:cxnLst/>
              <a:rect l="l" t="t" r="r" b="b"/>
              <a:pathLst>
                <a:path w="569" h="2641" extrusionOk="0">
                  <a:moveTo>
                    <a:pt x="318" y="34"/>
                  </a:moveTo>
                  <a:lnTo>
                    <a:pt x="343" y="68"/>
                  </a:lnTo>
                  <a:lnTo>
                    <a:pt x="343" y="84"/>
                  </a:lnTo>
                  <a:lnTo>
                    <a:pt x="343" y="118"/>
                  </a:lnTo>
                  <a:lnTo>
                    <a:pt x="343" y="151"/>
                  </a:lnTo>
                  <a:lnTo>
                    <a:pt x="343" y="302"/>
                  </a:lnTo>
                  <a:lnTo>
                    <a:pt x="343" y="335"/>
                  </a:lnTo>
                  <a:lnTo>
                    <a:pt x="343" y="368"/>
                  </a:lnTo>
                  <a:lnTo>
                    <a:pt x="343" y="402"/>
                  </a:lnTo>
                  <a:lnTo>
                    <a:pt x="343" y="435"/>
                  </a:lnTo>
                  <a:lnTo>
                    <a:pt x="343" y="477"/>
                  </a:lnTo>
                  <a:lnTo>
                    <a:pt x="343" y="510"/>
                  </a:lnTo>
                  <a:lnTo>
                    <a:pt x="343" y="552"/>
                  </a:lnTo>
                  <a:lnTo>
                    <a:pt x="343" y="845"/>
                  </a:lnTo>
                  <a:lnTo>
                    <a:pt x="343" y="886"/>
                  </a:lnTo>
                  <a:lnTo>
                    <a:pt x="343" y="920"/>
                  </a:lnTo>
                  <a:lnTo>
                    <a:pt x="343" y="962"/>
                  </a:lnTo>
                  <a:lnTo>
                    <a:pt x="343" y="995"/>
                  </a:lnTo>
                  <a:lnTo>
                    <a:pt x="343" y="1037"/>
                  </a:lnTo>
                  <a:lnTo>
                    <a:pt x="343" y="1070"/>
                  </a:lnTo>
                  <a:lnTo>
                    <a:pt x="351" y="1145"/>
                  </a:lnTo>
                  <a:lnTo>
                    <a:pt x="359" y="1220"/>
                  </a:lnTo>
                  <a:lnTo>
                    <a:pt x="368" y="1304"/>
                  </a:lnTo>
                  <a:lnTo>
                    <a:pt x="376" y="1379"/>
                  </a:lnTo>
                  <a:lnTo>
                    <a:pt x="384" y="1454"/>
                  </a:lnTo>
                  <a:lnTo>
                    <a:pt x="393" y="1505"/>
                  </a:lnTo>
                  <a:lnTo>
                    <a:pt x="393" y="1530"/>
                  </a:lnTo>
                  <a:lnTo>
                    <a:pt x="409" y="1605"/>
                  </a:lnTo>
                  <a:lnTo>
                    <a:pt x="418" y="1680"/>
                  </a:lnTo>
                  <a:lnTo>
                    <a:pt x="435" y="1755"/>
                  </a:lnTo>
                  <a:lnTo>
                    <a:pt x="451" y="1830"/>
                  </a:lnTo>
                  <a:lnTo>
                    <a:pt x="460" y="1906"/>
                  </a:lnTo>
                  <a:lnTo>
                    <a:pt x="476" y="1981"/>
                  </a:lnTo>
                  <a:lnTo>
                    <a:pt x="493" y="2056"/>
                  </a:lnTo>
                  <a:lnTo>
                    <a:pt x="510" y="2131"/>
                  </a:lnTo>
                  <a:lnTo>
                    <a:pt x="543" y="2281"/>
                  </a:lnTo>
                  <a:lnTo>
                    <a:pt x="568" y="2415"/>
                  </a:lnTo>
                  <a:lnTo>
                    <a:pt x="568" y="2432"/>
                  </a:lnTo>
                  <a:lnTo>
                    <a:pt x="426" y="2641"/>
                  </a:lnTo>
                  <a:lnTo>
                    <a:pt x="209" y="2499"/>
                  </a:lnTo>
                  <a:lnTo>
                    <a:pt x="209" y="2490"/>
                  </a:lnTo>
                  <a:lnTo>
                    <a:pt x="184" y="2357"/>
                  </a:lnTo>
                  <a:lnTo>
                    <a:pt x="159" y="2206"/>
                  </a:lnTo>
                  <a:lnTo>
                    <a:pt x="142" y="2123"/>
                  </a:lnTo>
                  <a:lnTo>
                    <a:pt x="125" y="2048"/>
                  </a:lnTo>
                  <a:lnTo>
                    <a:pt x="109" y="1972"/>
                  </a:lnTo>
                  <a:lnTo>
                    <a:pt x="92" y="1897"/>
                  </a:lnTo>
                  <a:lnTo>
                    <a:pt x="84" y="1814"/>
                  </a:lnTo>
                  <a:lnTo>
                    <a:pt x="67" y="1738"/>
                  </a:lnTo>
                  <a:lnTo>
                    <a:pt x="59" y="1663"/>
                  </a:lnTo>
                  <a:lnTo>
                    <a:pt x="42" y="1580"/>
                  </a:lnTo>
                  <a:lnTo>
                    <a:pt x="42" y="1555"/>
                  </a:lnTo>
                  <a:lnTo>
                    <a:pt x="34" y="1505"/>
                  </a:lnTo>
                  <a:lnTo>
                    <a:pt x="25" y="1421"/>
                  </a:lnTo>
                  <a:lnTo>
                    <a:pt x="17" y="1337"/>
                  </a:lnTo>
                  <a:lnTo>
                    <a:pt x="8" y="1262"/>
                  </a:lnTo>
                  <a:lnTo>
                    <a:pt x="0" y="1179"/>
                  </a:lnTo>
                  <a:lnTo>
                    <a:pt x="0" y="1095"/>
                  </a:lnTo>
                  <a:lnTo>
                    <a:pt x="0" y="1062"/>
                  </a:lnTo>
                  <a:lnTo>
                    <a:pt x="0" y="1020"/>
                  </a:lnTo>
                  <a:lnTo>
                    <a:pt x="0" y="619"/>
                  </a:lnTo>
                  <a:lnTo>
                    <a:pt x="0" y="577"/>
                  </a:lnTo>
                  <a:lnTo>
                    <a:pt x="0" y="535"/>
                  </a:lnTo>
                  <a:lnTo>
                    <a:pt x="0" y="494"/>
                  </a:lnTo>
                  <a:lnTo>
                    <a:pt x="0" y="460"/>
                  </a:lnTo>
                  <a:lnTo>
                    <a:pt x="0" y="418"/>
                  </a:lnTo>
                  <a:lnTo>
                    <a:pt x="0" y="377"/>
                  </a:lnTo>
                  <a:lnTo>
                    <a:pt x="0" y="335"/>
                  </a:lnTo>
                  <a:lnTo>
                    <a:pt x="0" y="302"/>
                  </a:lnTo>
                  <a:lnTo>
                    <a:pt x="0" y="268"/>
                  </a:lnTo>
                  <a:lnTo>
                    <a:pt x="0" y="260"/>
                  </a:lnTo>
                  <a:lnTo>
                    <a:pt x="17" y="218"/>
                  </a:lnTo>
                  <a:lnTo>
                    <a:pt x="25" y="185"/>
                  </a:lnTo>
                  <a:lnTo>
                    <a:pt x="34" y="143"/>
                  </a:lnTo>
                  <a:lnTo>
                    <a:pt x="50" y="101"/>
                  </a:lnTo>
                  <a:lnTo>
                    <a:pt x="59" y="68"/>
                  </a:lnTo>
                  <a:lnTo>
                    <a:pt x="75" y="26"/>
                  </a:lnTo>
                  <a:lnTo>
                    <a:pt x="75" y="18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9599020" y="3489026"/>
              <a:ext cx="41238" cy="156220"/>
            </a:xfrm>
            <a:custGeom>
              <a:avLst/>
              <a:gdLst/>
              <a:ahLst/>
              <a:cxnLst/>
              <a:rect l="l" t="t" r="r" b="b"/>
              <a:pathLst>
                <a:path w="836" h="3167" extrusionOk="0">
                  <a:moveTo>
                    <a:pt x="384" y="9"/>
                  </a:moveTo>
                  <a:lnTo>
                    <a:pt x="418" y="67"/>
                  </a:lnTo>
                  <a:lnTo>
                    <a:pt x="468" y="151"/>
                  </a:lnTo>
                  <a:lnTo>
                    <a:pt x="485" y="176"/>
                  </a:lnTo>
                  <a:lnTo>
                    <a:pt x="493" y="242"/>
                  </a:lnTo>
                  <a:lnTo>
                    <a:pt x="510" y="334"/>
                  </a:lnTo>
                  <a:lnTo>
                    <a:pt x="526" y="435"/>
                  </a:lnTo>
                  <a:lnTo>
                    <a:pt x="543" y="526"/>
                  </a:lnTo>
                  <a:lnTo>
                    <a:pt x="560" y="618"/>
                  </a:lnTo>
                  <a:lnTo>
                    <a:pt x="576" y="710"/>
                  </a:lnTo>
                  <a:lnTo>
                    <a:pt x="593" y="802"/>
                  </a:lnTo>
                  <a:lnTo>
                    <a:pt x="610" y="902"/>
                  </a:lnTo>
                  <a:lnTo>
                    <a:pt x="635" y="1086"/>
                  </a:lnTo>
                  <a:lnTo>
                    <a:pt x="643" y="1145"/>
                  </a:lnTo>
                  <a:lnTo>
                    <a:pt x="660" y="1270"/>
                  </a:lnTo>
                  <a:lnTo>
                    <a:pt x="685" y="1462"/>
                  </a:lnTo>
                  <a:lnTo>
                    <a:pt x="710" y="1646"/>
                  </a:lnTo>
                  <a:lnTo>
                    <a:pt x="727" y="1830"/>
                  </a:lnTo>
                  <a:lnTo>
                    <a:pt x="752" y="2022"/>
                  </a:lnTo>
                  <a:lnTo>
                    <a:pt x="769" y="2114"/>
                  </a:lnTo>
                  <a:lnTo>
                    <a:pt x="777" y="2181"/>
                  </a:lnTo>
                  <a:lnTo>
                    <a:pt x="777" y="2206"/>
                  </a:lnTo>
                  <a:lnTo>
                    <a:pt x="785" y="2298"/>
                  </a:lnTo>
                  <a:lnTo>
                    <a:pt x="794" y="2389"/>
                  </a:lnTo>
                  <a:lnTo>
                    <a:pt x="794" y="2481"/>
                  </a:lnTo>
                  <a:lnTo>
                    <a:pt x="802" y="2573"/>
                  </a:lnTo>
                  <a:lnTo>
                    <a:pt x="810" y="2640"/>
                  </a:lnTo>
                  <a:lnTo>
                    <a:pt x="810" y="2665"/>
                  </a:lnTo>
                  <a:lnTo>
                    <a:pt x="819" y="2757"/>
                  </a:lnTo>
                  <a:lnTo>
                    <a:pt x="827" y="2849"/>
                  </a:lnTo>
                  <a:lnTo>
                    <a:pt x="835" y="2941"/>
                  </a:lnTo>
                  <a:lnTo>
                    <a:pt x="693" y="3166"/>
                  </a:lnTo>
                  <a:lnTo>
                    <a:pt x="468" y="3008"/>
                  </a:lnTo>
                  <a:lnTo>
                    <a:pt x="443" y="2916"/>
                  </a:lnTo>
                  <a:lnTo>
                    <a:pt x="418" y="2824"/>
                  </a:lnTo>
                  <a:lnTo>
                    <a:pt x="393" y="2732"/>
                  </a:lnTo>
                  <a:lnTo>
                    <a:pt x="384" y="2707"/>
                  </a:lnTo>
                  <a:lnTo>
                    <a:pt x="368" y="2640"/>
                  </a:lnTo>
                  <a:lnTo>
                    <a:pt x="343" y="2548"/>
                  </a:lnTo>
                  <a:lnTo>
                    <a:pt x="326" y="2456"/>
                  </a:lnTo>
                  <a:lnTo>
                    <a:pt x="301" y="2364"/>
                  </a:lnTo>
                  <a:lnTo>
                    <a:pt x="284" y="2272"/>
                  </a:lnTo>
                  <a:lnTo>
                    <a:pt x="284" y="2256"/>
                  </a:lnTo>
                  <a:lnTo>
                    <a:pt x="267" y="2181"/>
                  </a:lnTo>
                  <a:lnTo>
                    <a:pt x="259" y="2080"/>
                  </a:lnTo>
                  <a:lnTo>
                    <a:pt x="226" y="1897"/>
                  </a:lnTo>
                  <a:lnTo>
                    <a:pt x="201" y="1713"/>
                  </a:lnTo>
                  <a:lnTo>
                    <a:pt x="176" y="1529"/>
                  </a:lnTo>
                  <a:lnTo>
                    <a:pt x="150" y="1337"/>
                  </a:lnTo>
                  <a:lnTo>
                    <a:pt x="134" y="1220"/>
                  </a:lnTo>
                  <a:lnTo>
                    <a:pt x="125" y="1153"/>
                  </a:lnTo>
                  <a:lnTo>
                    <a:pt x="100" y="969"/>
                  </a:lnTo>
                  <a:lnTo>
                    <a:pt x="92" y="877"/>
                  </a:lnTo>
                  <a:lnTo>
                    <a:pt x="75" y="785"/>
                  </a:lnTo>
                  <a:lnTo>
                    <a:pt x="67" y="694"/>
                  </a:lnTo>
                  <a:lnTo>
                    <a:pt x="50" y="602"/>
                  </a:lnTo>
                  <a:lnTo>
                    <a:pt x="33" y="510"/>
                  </a:lnTo>
                  <a:lnTo>
                    <a:pt x="25" y="426"/>
                  </a:lnTo>
                  <a:lnTo>
                    <a:pt x="8" y="334"/>
                  </a:lnTo>
                  <a:lnTo>
                    <a:pt x="0" y="267"/>
                  </a:lnTo>
                  <a:lnTo>
                    <a:pt x="0" y="242"/>
                  </a:lnTo>
                  <a:lnTo>
                    <a:pt x="17" y="142"/>
                  </a:lnTo>
                  <a:lnTo>
                    <a:pt x="25" y="75"/>
                  </a:lnTo>
                  <a:lnTo>
                    <a:pt x="75" y="42"/>
                  </a:lnTo>
                  <a:lnTo>
                    <a:pt x="134" y="25"/>
                  </a:lnTo>
                  <a:lnTo>
                    <a:pt x="267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9517827" y="3669910"/>
              <a:ext cx="17758" cy="59785"/>
            </a:xfrm>
            <a:custGeom>
              <a:avLst/>
              <a:gdLst/>
              <a:ahLst/>
              <a:cxnLst/>
              <a:rect l="l" t="t" r="r" b="b"/>
              <a:pathLst>
                <a:path w="360" h="1212" extrusionOk="0">
                  <a:moveTo>
                    <a:pt x="351" y="34"/>
                  </a:moveTo>
                  <a:lnTo>
                    <a:pt x="351" y="67"/>
                  </a:lnTo>
                  <a:lnTo>
                    <a:pt x="351" y="101"/>
                  </a:lnTo>
                  <a:lnTo>
                    <a:pt x="351" y="134"/>
                  </a:lnTo>
                  <a:lnTo>
                    <a:pt x="351" y="168"/>
                  </a:lnTo>
                  <a:lnTo>
                    <a:pt x="351" y="168"/>
                  </a:lnTo>
                  <a:lnTo>
                    <a:pt x="351" y="201"/>
                  </a:lnTo>
                  <a:lnTo>
                    <a:pt x="351" y="235"/>
                  </a:lnTo>
                  <a:lnTo>
                    <a:pt x="360" y="260"/>
                  </a:lnTo>
                  <a:lnTo>
                    <a:pt x="360" y="268"/>
                  </a:lnTo>
                  <a:lnTo>
                    <a:pt x="360" y="301"/>
                  </a:lnTo>
                  <a:lnTo>
                    <a:pt x="360" y="326"/>
                  </a:lnTo>
                  <a:lnTo>
                    <a:pt x="360" y="343"/>
                  </a:lnTo>
                  <a:lnTo>
                    <a:pt x="360" y="360"/>
                  </a:lnTo>
                  <a:lnTo>
                    <a:pt x="360" y="393"/>
                  </a:lnTo>
                  <a:lnTo>
                    <a:pt x="360" y="418"/>
                  </a:lnTo>
                  <a:lnTo>
                    <a:pt x="360" y="485"/>
                  </a:lnTo>
                  <a:lnTo>
                    <a:pt x="360" y="544"/>
                  </a:lnTo>
                  <a:lnTo>
                    <a:pt x="360" y="602"/>
                  </a:lnTo>
                  <a:lnTo>
                    <a:pt x="360" y="661"/>
                  </a:lnTo>
                  <a:lnTo>
                    <a:pt x="360" y="727"/>
                  </a:lnTo>
                  <a:lnTo>
                    <a:pt x="360" y="752"/>
                  </a:lnTo>
                  <a:lnTo>
                    <a:pt x="360" y="786"/>
                  </a:lnTo>
                  <a:lnTo>
                    <a:pt x="360" y="844"/>
                  </a:lnTo>
                  <a:lnTo>
                    <a:pt x="360" y="911"/>
                  </a:lnTo>
                  <a:lnTo>
                    <a:pt x="360" y="1036"/>
                  </a:lnTo>
                  <a:lnTo>
                    <a:pt x="167" y="1212"/>
                  </a:lnTo>
                  <a:lnTo>
                    <a:pt x="0" y="1028"/>
                  </a:lnTo>
                  <a:lnTo>
                    <a:pt x="0" y="1020"/>
                  </a:lnTo>
                  <a:lnTo>
                    <a:pt x="0" y="961"/>
                  </a:lnTo>
                  <a:lnTo>
                    <a:pt x="0" y="886"/>
                  </a:lnTo>
                  <a:lnTo>
                    <a:pt x="9" y="819"/>
                  </a:lnTo>
                  <a:lnTo>
                    <a:pt x="17" y="752"/>
                  </a:lnTo>
                  <a:lnTo>
                    <a:pt x="17" y="719"/>
                  </a:lnTo>
                  <a:lnTo>
                    <a:pt x="17" y="694"/>
                  </a:lnTo>
                  <a:lnTo>
                    <a:pt x="25" y="627"/>
                  </a:lnTo>
                  <a:lnTo>
                    <a:pt x="34" y="560"/>
                  </a:lnTo>
                  <a:lnTo>
                    <a:pt x="50" y="493"/>
                  </a:lnTo>
                  <a:lnTo>
                    <a:pt x="50" y="477"/>
                  </a:lnTo>
                  <a:lnTo>
                    <a:pt x="59" y="435"/>
                  </a:lnTo>
                  <a:lnTo>
                    <a:pt x="76" y="368"/>
                  </a:lnTo>
                  <a:lnTo>
                    <a:pt x="84" y="335"/>
                  </a:lnTo>
                  <a:lnTo>
                    <a:pt x="101" y="310"/>
                  </a:lnTo>
                  <a:lnTo>
                    <a:pt x="101" y="293"/>
                  </a:lnTo>
                  <a:lnTo>
                    <a:pt x="109" y="276"/>
                  </a:lnTo>
                  <a:lnTo>
                    <a:pt x="126" y="243"/>
                  </a:lnTo>
                  <a:lnTo>
                    <a:pt x="142" y="218"/>
                  </a:lnTo>
                  <a:lnTo>
                    <a:pt x="142" y="209"/>
                  </a:lnTo>
                  <a:lnTo>
                    <a:pt x="159" y="184"/>
                  </a:lnTo>
                  <a:lnTo>
                    <a:pt x="176" y="159"/>
                  </a:lnTo>
                  <a:lnTo>
                    <a:pt x="201" y="126"/>
                  </a:lnTo>
                  <a:lnTo>
                    <a:pt x="201" y="126"/>
                  </a:lnTo>
                  <a:lnTo>
                    <a:pt x="218" y="101"/>
                  </a:lnTo>
                  <a:lnTo>
                    <a:pt x="234" y="76"/>
                  </a:lnTo>
                  <a:lnTo>
                    <a:pt x="259" y="42"/>
                  </a:lnTo>
                  <a:lnTo>
                    <a:pt x="276" y="17"/>
                  </a:lnTo>
                  <a:lnTo>
                    <a:pt x="276" y="17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9739960" y="3556999"/>
              <a:ext cx="16969" cy="135651"/>
            </a:xfrm>
            <a:custGeom>
              <a:avLst/>
              <a:gdLst/>
              <a:ahLst/>
              <a:cxnLst/>
              <a:rect l="l" t="t" r="r" b="b"/>
              <a:pathLst>
                <a:path w="344" h="2750" extrusionOk="0">
                  <a:moveTo>
                    <a:pt x="218" y="67"/>
                  </a:moveTo>
                  <a:lnTo>
                    <a:pt x="218" y="76"/>
                  </a:lnTo>
                  <a:lnTo>
                    <a:pt x="260" y="226"/>
                  </a:lnTo>
                  <a:lnTo>
                    <a:pt x="260" y="226"/>
                  </a:lnTo>
                  <a:lnTo>
                    <a:pt x="301" y="377"/>
                  </a:lnTo>
                  <a:lnTo>
                    <a:pt x="301" y="393"/>
                  </a:lnTo>
                  <a:lnTo>
                    <a:pt x="318" y="535"/>
                  </a:lnTo>
                  <a:lnTo>
                    <a:pt x="335" y="644"/>
                  </a:lnTo>
                  <a:lnTo>
                    <a:pt x="335" y="694"/>
                  </a:lnTo>
                  <a:lnTo>
                    <a:pt x="343" y="853"/>
                  </a:lnTo>
                  <a:lnTo>
                    <a:pt x="343" y="894"/>
                  </a:lnTo>
                  <a:lnTo>
                    <a:pt x="343" y="1011"/>
                  </a:lnTo>
                  <a:lnTo>
                    <a:pt x="343" y="1170"/>
                  </a:lnTo>
                  <a:lnTo>
                    <a:pt x="343" y="1329"/>
                  </a:lnTo>
                  <a:lnTo>
                    <a:pt x="343" y="1479"/>
                  </a:lnTo>
                  <a:lnTo>
                    <a:pt x="343" y="1638"/>
                  </a:lnTo>
                  <a:lnTo>
                    <a:pt x="343" y="1955"/>
                  </a:lnTo>
                  <a:lnTo>
                    <a:pt x="343" y="2582"/>
                  </a:lnTo>
                  <a:lnTo>
                    <a:pt x="168" y="2749"/>
                  </a:lnTo>
                  <a:lnTo>
                    <a:pt x="1" y="2582"/>
                  </a:lnTo>
                  <a:lnTo>
                    <a:pt x="1" y="2265"/>
                  </a:lnTo>
                  <a:lnTo>
                    <a:pt x="1" y="1955"/>
                  </a:lnTo>
                  <a:lnTo>
                    <a:pt x="1" y="1638"/>
                  </a:lnTo>
                  <a:lnTo>
                    <a:pt x="1" y="1488"/>
                  </a:lnTo>
                  <a:lnTo>
                    <a:pt x="1" y="1329"/>
                  </a:lnTo>
                  <a:lnTo>
                    <a:pt x="1" y="1170"/>
                  </a:lnTo>
                  <a:lnTo>
                    <a:pt x="1" y="1011"/>
                  </a:lnTo>
                  <a:lnTo>
                    <a:pt x="1" y="903"/>
                  </a:lnTo>
                  <a:lnTo>
                    <a:pt x="1" y="644"/>
                  </a:lnTo>
                  <a:lnTo>
                    <a:pt x="1" y="544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34" y="226"/>
                  </a:lnTo>
                  <a:lnTo>
                    <a:pt x="34" y="226"/>
                  </a:lnTo>
                  <a:lnTo>
                    <a:pt x="67" y="76"/>
                  </a:lnTo>
                  <a:lnTo>
                    <a:pt x="67" y="6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9766350" y="3291617"/>
              <a:ext cx="29695" cy="170229"/>
            </a:xfrm>
            <a:custGeom>
              <a:avLst/>
              <a:gdLst/>
              <a:ahLst/>
              <a:cxnLst/>
              <a:rect l="l" t="t" r="r" b="b"/>
              <a:pathLst>
                <a:path w="602" h="3451" extrusionOk="0">
                  <a:moveTo>
                    <a:pt x="552" y="51"/>
                  </a:moveTo>
                  <a:lnTo>
                    <a:pt x="585" y="118"/>
                  </a:lnTo>
                  <a:lnTo>
                    <a:pt x="602" y="151"/>
                  </a:lnTo>
                  <a:lnTo>
                    <a:pt x="602" y="176"/>
                  </a:lnTo>
                  <a:lnTo>
                    <a:pt x="602" y="218"/>
                  </a:lnTo>
                  <a:lnTo>
                    <a:pt x="602" y="226"/>
                  </a:lnTo>
                  <a:lnTo>
                    <a:pt x="593" y="268"/>
                  </a:lnTo>
                  <a:lnTo>
                    <a:pt x="585" y="318"/>
                  </a:lnTo>
                  <a:lnTo>
                    <a:pt x="568" y="360"/>
                  </a:lnTo>
                  <a:lnTo>
                    <a:pt x="560" y="410"/>
                  </a:lnTo>
                  <a:lnTo>
                    <a:pt x="552" y="452"/>
                  </a:lnTo>
                  <a:lnTo>
                    <a:pt x="543" y="502"/>
                  </a:lnTo>
                  <a:lnTo>
                    <a:pt x="535" y="552"/>
                  </a:lnTo>
                  <a:lnTo>
                    <a:pt x="527" y="594"/>
                  </a:lnTo>
                  <a:lnTo>
                    <a:pt x="527" y="644"/>
                  </a:lnTo>
                  <a:lnTo>
                    <a:pt x="518" y="694"/>
                  </a:lnTo>
                  <a:lnTo>
                    <a:pt x="518" y="719"/>
                  </a:lnTo>
                  <a:lnTo>
                    <a:pt x="518" y="736"/>
                  </a:lnTo>
                  <a:lnTo>
                    <a:pt x="510" y="786"/>
                  </a:lnTo>
                  <a:lnTo>
                    <a:pt x="510" y="836"/>
                  </a:lnTo>
                  <a:lnTo>
                    <a:pt x="510" y="878"/>
                  </a:lnTo>
                  <a:lnTo>
                    <a:pt x="510" y="928"/>
                  </a:lnTo>
                  <a:lnTo>
                    <a:pt x="510" y="978"/>
                  </a:lnTo>
                  <a:lnTo>
                    <a:pt x="510" y="1028"/>
                  </a:lnTo>
                  <a:lnTo>
                    <a:pt x="510" y="1070"/>
                  </a:lnTo>
                  <a:lnTo>
                    <a:pt x="510" y="1120"/>
                  </a:lnTo>
                  <a:lnTo>
                    <a:pt x="510" y="1170"/>
                  </a:lnTo>
                  <a:lnTo>
                    <a:pt x="510" y="1220"/>
                  </a:lnTo>
                  <a:lnTo>
                    <a:pt x="510" y="1262"/>
                  </a:lnTo>
                  <a:lnTo>
                    <a:pt x="510" y="1713"/>
                  </a:lnTo>
                  <a:lnTo>
                    <a:pt x="510" y="1788"/>
                  </a:lnTo>
                  <a:lnTo>
                    <a:pt x="510" y="2306"/>
                  </a:lnTo>
                  <a:lnTo>
                    <a:pt x="510" y="2415"/>
                  </a:lnTo>
                  <a:lnTo>
                    <a:pt x="510" y="2615"/>
                  </a:lnTo>
                  <a:lnTo>
                    <a:pt x="510" y="2649"/>
                  </a:lnTo>
                  <a:lnTo>
                    <a:pt x="510" y="2816"/>
                  </a:lnTo>
                  <a:lnTo>
                    <a:pt x="510" y="3016"/>
                  </a:lnTo>
                  <a:lnTo>
                    <a:pt x="510" y="3209"/>
                  </a:lnTo>
                  <a:lnTo>
                    <a:pt x="293" y="3451"/>
                  </a:lnTo>
                  <a:lnTo>
                    <a:pt x="59" y="3225"/>
                  </a:lnTo>
                  <a:lnTo>
                    <a:pt x="50" y="3133"/>
                  </a:lnTo>
                  <a:lnTo>
                    <a:pt x="42" y="3033"/>
                  </a:lnTo>
                  <a:lnTo>
                    <a:pt x="34" y="2833"/>
                  </a:lnTo>
                  <a:lnTo>
                    <a:pt x="17" y="2674"/>
                  </a:lnTo>
                  <a:lnTo>
                    <a:pt x="17" y="2632"/>
                  </a:lnTo>
                  <a:lnTo>
                    <a:pt x="9" y="2432"/>
                  </a:lnTo>
                  <a:lnTo>
                    <a:pt x="0" y="2323"/>
                  </a:lnTo>
                  <a:lnTo>
                    <a:pt x="0" y="2223"/>
                  </a:lnTo>
                  <a:lnTo>
                    <a:pt x="0" y="2114"/>
                  </a:lnTo>
                  <a:lnTo>
                    <a:pt x="0" y="2014"/>
                  </a:lnTo>
                  <a:lnTo>
                    <a:pt x="0" y="1905"/>
                  </a:lnTo>
                  <a:lnTo>
                    <a:pt x="0" y="1805"/>
                  </a:lnTo>
                  <a:lnTo>
                    <a:pt x="0" y="1780"/>
                  </a:lnTo>
                  <a:lnTo>
                    <a:pt x="0" y="1696"/>
                  </a:lnTo>
                  <a:lnTo>
                    <a:pt x="0" y="1646"/>
                  </a:lnTo>
                  <a:lnTo>
                    <a:pt x="0" y="1596"/>
                  </a:lnTo>
                  <a:lnTo>
                    <a:pt x="0" y="1546"/>
                  </a:lnTo>
                  <a:lnTo>
                    <a:pt x="0" y="1488"/>
                  </a:lnTo>
                  <a:lnTo>
                    <a:pt x="0" y="1437"/>
                  </a:lnTo>
                  <a:lnTo>
                    <a:pt x="0" y="1387"/>
                  </a:lnTo>
                  <a:lnTo>
                    <a:pt x="0" y="1337"/>
                  </a:lnTo>
                  <a:lnTo>
                    <a:pt x="0" y="1279"/>
                  </a:lnTo>
                  <a:lnTo>
                    <a:pt x="0" y="1229"/>
                  </a:lnTo>
                  <a:lnTo>
                    <a:pt x="9" y="1178"/>
                  </a:lnTo>
                  <a:lnTo>
                    <a:pt x="9" y="1178"/>
                  </a:lnTo>
                  <a:lnTo>
                    <a:pt x="17" y="1128"/>
                  </a:lnTo>
                  <a:lnTo>
                    <a:pt x="25" y="1078"/>
                  </a:lnTo>
                  <a:lnTo>
                    <a:pt x="34" y="1028"/>
                  </a:lnTo>
                  <a:lnTo>
                    <a:pt x="42" y="970"/>
                  </a:lnTo>
                  <a:lnTo>
                    <a:pt x="50" y="920"/>
                  </a:lnTo>
                  <a:lnTo>
                    <a:pt x="59" y="869"/>
                  </a:lnTo>
                  <a:lnTo>
                    <a:pt x="67" y="819"/>
                  </a:lnTo>
                  <a:lnTo>
                    <a:pt x="75" y="761"/>
                  </a:lnTo>
                  <a:lnTo>
                    <a:pt x="92" y="711"/>
                  </a:lnTo>
                  <a:lnTo>
                    <a:pt x="101" y="661"/>
                  </a:lnTo>
                  <a:lnTo>
                    <a:pt x="101" y="644"/>
                  </a:lnTo>
                  <a:lnTo>
                    <a:pt x="109" y="610"/>
                  </a:lnTo>
                  <a:lnTo>
                    <a:pt x="126" y="560"/>
                  </a:lnTo>
                  <a:lnTo>
                    <a:pt x="134" y="510"/>
                  </a:lnTo>
                  <a:lnTo>
                    <a:pt x="151" y="460"/>
                  </a:lnTo>
                  <a:lnTo>
                    <a:pt x="167" y="410"/>
                  </a:lnTo>
                  <a:lnTo>
                    <a:pt x="184" y="360"/>
                  </a:lnTo>
                  <a:lnTo>
                    <a:pt x="192" y="310"/>
                  </a:lnTo>
                  <a:lnTo>
                    <a:pt x="209" y="260"/>
                  </a:lnTo>
                  <a:lnTo>
                    <a:pt x="234" y="209"/>
                  </a:lnTo>
                  <a:lnTo>
                    <a:pt x="251" y="159"/>
                  </a:lnTo>
                  <a:lnTo>
                    <a:pt x="268" y="109"/>
                  </a:lnTo>
                  <a:lnTo>
                    <a:pt x="268" y="101"/>
                  </a:lnTo>
                  <a:lnTo>
                    <a:pt x="301" y="67"/>
                  </a:lnTo>
                  <a:lnTo>
                    <a:pt x="318" y="42"/>
                  </a:lnTo>
                  <a:lnTo>
                    <a:pt x="351" y="34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9667832" y="3261972"/>
              <a:ext cx="18596" cy="135601"/>
            </a:xfrm>
            <a:custGeom>
              <a:avLst/>
              <a:gdLst/>
              <a:ahLst/>
              <a:cxnLst/>
              <a:rect l="l" t="t" r="r" b="b"/>
              <a:pathLst>
                <a:path w="377" h="2749" extrusionOk="0">
                  <a:moveTo>
                    <a:pt x="318" y="0"/>
                  </a:moveTo>
                  <a:lnTo>
                    <a:pt x="351" y="34"/>
                  </a:lnTo>
                  <a:lnTo>
                    <a:pt x="359" y="326"/>
                  </a:lnTo>
                  <a:lnTo>
                    <a:pt x="368" y="610"/>
                  </a:lnTo>
                  <a:lnTo>
                    <a:pt x="368" y="652"/>
                  </a:lnTo>
                  <a:lnTo>
                    <a:pt x="376" y="969"/>
                  </a:lnTo>
                  <a:lnTo>
                    <a:pt x="376" y="986"/>
                  </a:lnTo>
                  <a:lnTo>
                    <a:pt x="376" y="1295"/>
                  </a:lnTo>
                  <a:lnTo>
                    <a:pt x="376" y="1337"/>
                  </a:lnTo>
                  <a:lnTo>
                    <a:pt x="368" y="1621"/>
                  </a:lnTo>
                  <a:lnTo>
                    <a:pt x="368" y="1713"/>
                  </a:lnTo>
                  <a:lnTo>
                    <a:pt x="368" y="1779"/>
                  </a:lnTo>
                  <a:lnTo>
                    <a:pt x="368" y="1938"/>
                  </a:lnTo>
                  <a:lnTo>
                    <a:pt x="359" y="2097"/>
                  </a:lnTo>
                  <a:lnTo>
                    <a:pt x="359" y="2114"/>
                  </a:lnTo>
                  <a:lnTo>
                    <a:pt x="351" y="2264"/>
                  </a:lnTo>
                  <a:lnTo>
                    <a:pt x="343" y="2423"/>
                  </a:lnTo>
                  <a:lnTo>
                    <a:pt x="334" y="2581"/>
                  </a:lnTo>
                  <a:lnTo>
                    <a:pt x="167" y="2749"/>
                  </a:lnTo>
                  <a:lnTo>
                    <a:pt x="0" y="2573"/>
                  </a:lnTo>
                  <a:lnTo>
                    <a:pt x="0" y="2089"/>
                  </a:lnTo>
                  <a:lnTo>
                    <a:pt x="0" y="1930"/>
                  </a:lnTo>
                  <a:lnTo>
                    <a:pt x="0" y="1771"/>
                  </a:lnTo>
                  <a:lnTo>
                    <a:pt x="0" y="1696"/>
                  </a:lnTo>
                  <a:lnTo>
                    <a:pt x="0" y="1604"/>
                  </a:lnTo>
                  <a:lnTo>
                    <a:pt x="9" y="1328"/>
                  </a:lnTo>
                  <a:lnTo>
                    <a:pt x="9" y="1278"/>
                  </a:lnTo>
                  <a:lnTo>
                    <a:pt x="34" y="978"/>
                  </a:lnTo>
                  <a:lnTo>
                    <a:pt x="34" y="961"/>
                  </a:lnTo>
                  <a:lnTo>
                    <a:pt x="67" y="635"/>
                  </a:lnTo>
                  <a:lnTo>
                    <a:pt x="67" y="602"/>
                  </a:lnTo>
                  <a:lnTo>
                    <a:pt x="100" y="318"/>
                  </a:lnTo>
                  <a:lnTo>
                    <a:pt x="134" y="2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9430468" y="3223644"/>
              <a:ext cx="21901" cy="123269"/>
            </a:xfrm>
            <a:custGeom>
              <a:avLst/>
              <a:gdLst/>
              <a:ahLst/>
              <a:cxnLst/>
              <a:rect l="l" t="t" r="r" b="b"/>
              <a:pathLst>
                <a:path w="444" h="2499" extrusionOk="0">
                  <a:moveTo>
                    <a:pt x="318" y="75"/>
                  </a:moveTo>
                  <a:lnTo>
                    <a:pt x="318" y="92"/>
                  </a:lnTo>
                  <a:lnTo>
                    <a:pt x="334" y="151"/>
                  </a:lnTo>
                  <a:lnTo>
                    <a:pt x="343" y="217"/>
                  </a:lnTo>
                  <a:lnTo>
                    <a:pt x="359" y="293"/>
                  </a:lnTo>
                  <a:lnTo>
                    <a:pt x="368" y="318"/>
                  </a:lnTo>
                  <a:lnTo>
                    <a:pt x="376" y="359"/>
                  </a:lnTo>
                  <a:lnTo>
                    <a:pt x="393" y="426"/>
                  </a:lnTo>
                  <a:lnTo>
                    <a:pt x="410" y="485"/>
                  </a:lnTo>
                  <a:lnTo>
                    <a:pt x="410" y="501"/>
                  </a:lnTo>
                  <a:lnTo>
                    <a:pt x="418" y="568"/>
                  </a:lnTo>
                  <a:lnTo>
                    <a:pt x="426" y="618"/>
                  </a:lnTo>
                  <a:lnTo>
                    <a:pt x="426" y="702"/>
                  </a:lnTo>
                  <a:lnTo>
                    <a:pt x="426" y="769"/>
                  </a:lnTo>
                  <a:lnTo>
                    <a:pt x="426" y="844"/>
                  </a:lnTo>
                  <a:lnTo>
                    <a:pt x="426" y="911"/>
                  </a:lnTo>
                  <a:lnTo>
                    <a:pt x="435" y="1036"/>
                  </a:lnTo>
                  <a:lnTo>
                    <a:pt x="435" y="1044"/>
                  </a:lnTo>
                  <a:lnTo>
                    <a:pt x="435" y="1186"/>
                  </a:lnTo>
                  <a:lnTo>
                    <a:pt x="435" y="1320"/>
                  </a:lnTo>
                  <a:lnTo>
                    <a:pt x="435" y="1454"/>
                  </a:lnTo>
                  <a:lnTo>
                    <a:pt x="435" y="1587"/>
                  </a:lnTo>
                  <a:lnTo>
                    <a:pt x="435" y="1587"/>
                  </a:lnTo>
                  <a:lnTo>
                    <a:pt x="435" y="1729"/>
                  </a:lnTo>
                  <a:lnTo>
                    <a:pt x="443" y="2005"/>
                  </a:lnTo>
                  <a:lnTo>
                    <a:pt x="443" y="2147"/>
                  </a:lnTo>
                  <a:lnTo>
                    <a:pt x="443" y="2272"/>
                  </a:lnTo>
                  <a:lnTo>
                    <a:pt x="443" y="2289"/>
                  </a:lnTo>
                  <a:lnTo>
                    <a:pt x="243" y="2498"/>
                  </a:lnTo>
                  <a:lnTo>
                    <a:pt x="34" y="2298"/>
                  </a:lnTo>
                  <a:lnTo>
                    <a:pt x="34" y="2281"/>
                  </a:lnTo>
                  <a:lnTo>
                    <a:pt x="25" y="2156"/>
                  </a:lnTo>
                  <a:lnTo>
                    <a:pt x="17" y="2013"/>
                  </a:lnTo>
                  <a:lnTo>
                    <a:pt x="9" y="1738"/>
                  </a:lnTo>
                  <a:lnTo>
                    <a:pt x="0" y="1596"/>
                  </a:lnTo>
                  <a:lnTo>
                    <a:pt x="0" y="1596"/>
                  </a:lnTo>
                  <a:lnTo>
                    <a:pt x="0" y="1462"/>
                  </a:lnTo>
                  <a:lnTo>
                    <a:pt x="0" y="1328"/>
                  </a:lnTo>
                  <a:lnTo>
                    <a:pt x="0" y="1186"/>
                  </a:lnTo>
                  <a:lnTo>
                    <a:pt x="0" y="1044"/>
                  </a:lnTo>
                  <a:lnTo>
                    <a:pt x="0" y="1036"/>
                  </a:lnTo>
                  <a:lnTo>
                    <a:pt x="0" y="902"/>
                  </a:lnTo>
                  <a:lnTo>
                    <a:pt x="0" y="836"/>
                  </a:lnTo>
                  <a:lnTo>
                    <a:pt x="0" y="769"/>
                  </a:lnTo>
                  <a:lnTo>
                    <a:pt x="0" y="694"/>
                  </a:lnTo>
                  <a:lnTo>
                    <a:pt x="0" y="618"/>
                  </a:lnTo>
                  <a:lnTo>
                    <a:pt x="0" y="610"/>
                  </a:lnTo>
                  <a:lnTo>
                    <a:pt x="17" y="552"/>
                  </a:lnTo>
                  <a:lnTo>
                    <a:pt x="25" y="485"/>
                  </a:lnTo>
                  <a:lnTo>
                    <a:pt x="25" y="468"/>
                  </a:lnTo>
                  <a:lnTo>
                    <a:pt x="42" y="410"/>
                  </a:lnTo>
                  <a:lnTo>
                    <a:pt x="67" y="343"/>
                  </a:lnTo>
                  <a:lnTo>
                    <a:pt x="75" y="301"/>
                  </a:lnTo>
                  <a:lnTo>
                    <a:pt x="92" y="276"/>
                  </a:lnTo>
                  <a:lnTo>
                    <a:pt x="109" y="201"/>
                  </a:lnTo>
                  <a:lnTo>
                    <a:pt x="134" y="134"/>
                  </a:lnTo>
                  <a:lnTo>
                    <a:pt x="151" y="75"/>
                  </a:lnTo>
                  <a:lnTo>
                    <a:pt x="151" y="6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9127597" y="3371972"/>
              <a:ext cx="35861" cy="111332"/>
            </a:xfrm>
            <a:custGeom>
              <a:avLst/>
              <a:gdLst/>
              <a:ahLst/>
              <a:cxnLst/>
              <a:rect l="l" t="t" r="r" b="b"/>
              <a:pathLst>
                <a:path w="727" h="2257" extrusionOk="0">
                  <a:moveTo>
                    <a:pt x="284" y="59"/>
                  </a:moveTo>
                  <a:lnTo>
                    <a:pt x="284" y="67"/>
                  </a:lnTo>
                  <a:lnTo>
                    <a:pt x="317" y="118"/>
                  </a:lnTo>
                  <a:lnTo>
                    <a:pt x="351" y="176"/>
                  </a:lnTo>
                  <a:lnTo>
                    <a:pt x="393" y="235"/>
                  </a:lnTo>
                  <a:lnTo>
                    <a:pt x="393" y="235"/>
                  </a:lnTo>
                  <a:lnTo>
                    <a:pt x="426" y="293"/>
                  </a:lnTo>
                  <a:lnTo>
                    <a:pt x="476" y="360"/>
                  </a:lnTo>
                  <a:lnTo>
                    <a:pt x="501" y="402"/>
                  </a:lnTo>
                  <a:lnTo>
                    <a:pt x="510" y="418"/>
                  </a:lnTo>
                  <a:lnTo>
                    <a:pt x="535" y="477"/>
                  </a:lnTo>
                  <a:lnTo>
                    <a:pt x="543" y="527"/>
                  </a:lnTo>
                  <a:lnTo>
                    <a:pt x="560" y="627"/>
                  </a:lnTo>
                  <a:lnTo>
                    <a:pt x="560" y="636"/>
                  </a:lnTo>
                  <a:lnTo>
                    <a:pt x="585" y="761"/>
                  </a:lnTo>
                  <a:lnTo>
                    <a:pt x="593" y="844"/>
                  </a:lnTo>
                  <a:lnTo>
                    <a:pt x="593" y="886"/>
                  </a:lnTo>
                  <a:lnTo>
                    <a:pt x="610" y="1003"/>
                  </a:lnTo>
                  <a:lnTo>
                    <a:pt x="627" y="1128"/>
                  </a:lnTo>
                  <a:lnTo>
                    <a:pt x="643" y="1254"/>
                  </a:lnTo>
                  <a:lnTo>
                    <a:pt x="652" y="1354"/>
                  </a:lnTo>
                  <a:lnTo>
                    <a:pt x="668" y="1504"/>
                  </a:lnTo>
                  <a:lnTo>
                    <a:pt x="702" y="1755"/>
                  </a:lnTo>
                  <a:lnTo>
                    <a:pt x="710" y="1880"/>
                  </a:lnTo>
                  <a:lnTo>
                    <a:pt x="727" y="1997"/>
                  </a:lnTo>
                  <a:lnTo>
                    <a:pt x="727" y="2006"/>
                  </a:lnTo>
                  <a:lnTo>
                    <a:pt x="543" y="2256"/>
                  </a:lnTo>
                  <a:lnTo>
                    <a:pt x="292" y="2072"/>
                  </a:lnTo>
                  <a:lnTo>
                    <a:pt x="292" y="2064"/>
                  </a:lnTo>
                  <a:lnTo>
                    <a:pt x="267" y="1955"/>
                  </a:lnTo>
                  <a:lnTo>
                    <a:pt x="234" y="1830"/>
                  </a:lnTo>
                  <a:lnTo>
                    <a:pt x="184" y="1588"/>
                  </a:lnTo>
                  <a:lnTo>
                    <a:pt x="150" y="1446"/>
                  </a:lnTo>
                  <a:lnTo>
                    <a:pt x="125" y="1346"/>
                  </a:lnTo>
                  <a:lnTo>
                    <a:pt x="100" y="1220"/>
                  </a:lnTo>
                  <a:lnTo>
                    <a:pt x="75" y="1095"/>
                  </a:lnTo>
                  <a:lnTo>
                    <a:pt x="50" y="978"/>
                  </a:lnTo>
                  <a:lnTo>
                    <a:pt x="42" y="936"/>
                  </a:lnTo>
                  <a:lnTo>
                    <a:pt x="33" y="853"/>
                  </a:lnTo>
                  <a:lnTo>
                    <a:pt x="17" y="727"/>
                  </a:lnTo>
                  <a:lnTo>
                    <a:pt x="17" y="711"/>
                  </a:lnTo>
                  <a:lnTo>
                    <a:pt x="0" y="602"/>
                  </a:lnTo>
                  <a:lnTo>
                    <a:pt x="0" y="552"/>
                  </a:lnTo>
                  <a:lnTo>
                    <a:pt x="8" y="494"/>
                  </a:lnTo>
                  <a:lnTo>
                    <a:pt x="17" y="468"/>
                  </a:lnTo>
                  <a:lnTo>
                    <a:pt x="25" y="418"/>
                  </a:lnTo>
                  <a:lnTo>
                    <a:pt x="59" y="335"/>
                  </a:lnTo>
                  <a:lnTo>
                    <a:pt x="75" y="276"/>
                  </a:lnTo>
                  <a:lnTo>
                    <a:pt x="75" y="276"/>
                  </a:lnTo>
                  <a:lnTo>
                    <a:pt x="100" y="209"/>
                  </a:lnTo>
                  <a:lnTo>
                    <a:pt x="125" y="143"/>
                  </a:lnTo>
                  <a:lnTo>
                    <a:pt x="142" y="84"/>
                  </a:lnTo>
                  <a:lnTo>
                    <a:pt x="142" y="76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8843668" y="3295317"/>
              <a:ext cx="54408" cy="115426"/>
            </a:xfrm>
            <a:custGeom>
              <a:avLst/>
              <a:gdLst/>
              <a:ahLst/>
              <a:cxnLst/>
              <a:rect l="l" t="t" r="r" b="b"/>
              <a:pathLst>
                <a:path w="1103" h="2340" extrusionOk="0">
                  <a:moveTo>
                    <a:pt x="368" y="68"/>
                  </a:moveTo>
                  <a:lnTo>
                    <a:pt x="393" y="93"/>
                  </a:lnTo>
                  <a:lnTo>
                    <a:pt x="435" y="143"/>
                  </a:lnTo>
                  <a:lnTo>
                    <a:pt x="485" y="210"/>
                  </a:lnTo>
                  <a:lnTo>
                    <a:pt x="501" y="226"/>
                  </a:lnTo>
                  <a:lnTo>
                    <a:pt x="577" y="469"/>
                  </a:lnTo>
                  <a:lnTo>
                    <a:pt x="668" y="736"/>
                  </a:lnTo>
                  <a:lnTo>
                    <a:pt x="760" y="1003"/>
                  </a:lnTo>
                  <a:lnTo>
                    <a:pt x="852" y="1271"/>
                  </a:lnTo>
                  <a:lnTo>
                    <a:pt x="936" y="1530"/>
                  </a:lnTo>
                  <a:lnTo>
                    <a:pt x="1019" y="1797"/>
                  </a:lnTo>
                  <a:lnTo>
                    <a:pt x="1103" y="2056"/>
                  </a:lnTo>
                  <a:lnTo>
                    <a:pt x="1103" y="2064"/>
                  </a:lnTo>
                  <a:lnTo>
                    <a:pt x="978" y="2340"/>
                  </a:lnTo>
                  <a:lnTo>
                    <a:pt x="702" y="2206"/>
                  </a:lnTo>
                  <a:lnTo>
                    <a:pt x="702" y="2198"/>
                  </a:lnTo>
                  <a:lnTo>
                    <a:pt x="602" y="1947"/>
                  </a:lnTo>
                  <a:lnTo>
                    <a:pt x="501" y="1688"/>
                  </a:lnTo>
                  <a:lnTo>
                    <a:pt x="401" y="1429"/>
                  </a:lnTo>
                  <a:lnTo>
                    <a:pt x="301" y="1162"/>
                  </a:lnTo>
                  <a:lnTo>
                    <a:pt x="201" y="903"/>
                  </a:lnTo>
                  <a:lnTo>
                    <a:pt x="92" y="644"/>
                  </a:lnTo>
                  <a:lnTo>
                    <a:pt x="0" y="402"/>
                  </a:lnTo>
                  <a:lnTo>
                    <a:pt x="0" y="377"/>
                  </a:lnTo>
                  <a:lnTo>
                    <a:pt x="0" y="302"/>
                  </a:lnTo>
                  <a:lnTo>
                    <a:pt x="0" y="193"/>
                  </a:lnTo>
                  <a:lnTo>
                    <a:pt x="84" y="51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8551501" y="3481183"/>
              <a:ext cx="59390" cy="86570"/>
            </a:xfrm>
            <a:custGeom>
              <a:avLst/>
              <a:gdLst/>
              <a:ahLst/>
              <a:cxnLst/>
              <a:rect l="l" t="t" r="r" b="b"/>
              <a:pathLst>
                <a:path w="1204" h="1755" extrusionOk="0">
                  <a:moveTo>
                    <a:pt x="125" y="51"/>
                  </a:moveTo>
                  <a:lnTo>
                    <a:pt x="125" y="51"/>
                  </a:lnTo>
                  <a:lnTo>
                    <a:pt x="167" y="84"/>
                  </a:lnTo>
                  <a:lnTo>
                    <a:pt x="209" y="117"/>
                  </a:lnTo>
                  <a:lnTo>
                    <a:pt x="251" y="159"/>
                  </a:lnTo>
                  <a:lnTo>
                    <a:pt x="251" y="159"/>
                  </a:lnTo>
                  <a:lnTo>
                    <a:pt x="301" y="193"/>
                  </a:lnTo>
                  <a:lnTo>
                    <a:pt x="343" y="234"/>
                  </a:lnTo>
                  <a:lnTo>
                    <a:pt x="343" y="234"/>
                  </a:lnTo>
                  <a:lnTo>
                    <a:pt x="384" y="276"/>
                  </a:lnTo>
                  <a:lnTo>
                    <a:pt x="418" y="301"/>
                  </a:lnTo>
                  <a:lnTo>
                    <a:pt x="451" y="360"/>
                  </a:lnTo>
                  <a:lnTo>
                    <a:pt x="518" y="452"/>
                  </a:lnTo>
                  <a:lnTo>
                    <a:pt x="577" y="543"/>
                  </a:lnTo>
                  <a:lnTo>
                    <a:pt x="610" y="585"/>
                  </a:lnTo>
                  <a:lnTo>
                    <a:pt x="643" y="635"/>
                  </a:lnTo>
                  <a:lnTo>
                    <a:pt x="702" y="719"/>
                  </a:lnTo>
                  <a:lnTo>
                    <a:pt x="760" y="811"/>
                  </a:lnTo>
                  <a:lnTo>
                    <a:pt x="827" y="903"/>
                  </a:lnTo>
                  <a:lnTo>
                    <a:pt x="869" y="970"/>
                  </a:lnTo>
                  <a:lnTo>
                    <a:pt x="886" y="995"/>
                  </a:lnTo>
                  <a:lnTo>
                    <a:pt x="952" y="1086"/>
                  </a:lnTo>
                  <a:lnTo>
                    <a:pt x="1011" y="1178"/>
                  </a:lnTo>
                  <a:lnTo>
                    <a:pt x="1078" y="1270"/>
                  </a:lnTo>
                  <a:lnTo>
                    <a:pt x="1145" y="1354"/>
                  </a:lnTo>
                  <a:lnTo>
                    <a:pt x="1203" y="1437"/>
                  </a:lnTo>
                  <a:lnTo>
                    <a:pt x="1203" y="1446"/>
                  </a:lnTo>
                  <a:lnTo>
                    <a:pt x="1153" y="1755"/>
                  </a:lnTo>
                  <a:lnTo>
                    <a:pt x="852" y="1705"/>
                  </a:lnTo>
                  <a:lnTo>
                    <a:pt x="844" y="1696"/>
                  </a:lnTo>
                  <a:lnTo>
                    <a:pt x="785" y="1613"/>
                  </a:lnTo>
                  <a:lnTo>
                    <a:pt x="719" y="1521"/>
                  </a:lnTo>
                  <a:lnTo>
                    <a:pt x="652" y="1429"/>
                  </a:lnTo>
                  <a:lnTo>
                    <a:pt x="585" y="1337"/>
                  </a:lnTo>
                  <a:lnTo>
                    <a:pt x="526" y="1237"/>
                  </a:lnTo>
                  <a:lnTo>
                    <a:pt x="501" y="1212"/>
                  </a:lnTo>
                  <a:lnTo>
                    <a:pt x="460" y="1145"/>
                  </a:lnTo>
                  <a:lnTo>
                    <a:pt x="401" y="1053"/>
                  </a:lnTo>
                  <a:lnTo>
                    <a:pt x="334" y="953"/>
                  </a:lnTo>
                  <a:lnTo>
                    <a:pt x="276" y="861"/>
                  </a:lnTo>
                  <a:lnTo>
                    <a:pt x="251" y="802"/>
                  </a:lnTo>
                  <a:lnTo>
                    <a:pt x="226" y="761"/>
                  </a:lnTo>
                  <a:lnTo>
                    <a:pt x="167" y="660"/>
                  </a:lnTo>
                  <a:lnTo>
                    <a:pt x="109" y="552"/>
                  </a:lnTo>
                  <a:lnTo>
                    <a:pt x="75" y="485"/>
                  </a:lnTo>
                  <a:lnTo>
                    <a:pt x="67" y="443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42" y="335"/>
                  </a:lnTo>
                  <a:lnTo>
                    <a:pt x="34" y="268"/>
                  </a:lnTo>
                  <a:lnTo>
                    <a:pt x="34" y="268"/>
                  </a:lnTo>
                  <a:lnTo>
                    <a:pt x="25" y="209"/>
                  </a:lnTo>
                  <a:lnTo>
                    <a:pt x="17" y="151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8371012" y="3699605"/>
              <a:ext cx="79565" cy="93180"/>
            </a:xfrm>
            <a:custGeom>
              <a:avLst/>
              <a:gdLst/>
              <a:ahLst/>
              <a:cxnLst/>
              <a:rect l="l" t="t" r="r" b="b"/>
              <a:pathLst>
                <a:path w="1613" h="1889" extrusionOk="0">
                  <a:moveTo>
                    <a:pt x="92" y="8"/>
                  </a:moveTo>
                  <a:lnTo>
                    <a:pt x="100" y="8"/>
                  </a:lnTo>
                  <a:lnTo>
                    <a:pt x="292" y="117"/>
                  </a:lnTo>
                  <a:lnTo>
                    <a:pt x="434" y="184"/>
                  </a:lnTo>
                  <a:lnTo>
                    <a:pt x="501" y="226"/>
                  </a:lnTo>
                  <a:lnTo>
                    <a:pt x="551" y="259"/>
                  </a:lnTo>
                  <a:lnTo>
                    <a:pt x="585" y="292"/>
                  </a:lnTo>
                  <a:lnTo>
                    <a:pt x="668" y="384"/>
                  </a:lnTo>
                  <a:lnTo>
                    <a:pt x="827" y="560"/>
                  </a:lnTo>
                  <a:lnTo>
                    <a:pt x="927" y="685"/>
                  </a:lnTo>
                  <a:lnTo>
                    <a:pt x="1111" y="894"/>
                  </a:lnTo>
                  <a:lnTo>
                    <a:pt x="1178" y="978"/>
                  </a:lnTo>
                  <a:lnTo>
                    <a:pt x="1278" y="1094"/>
                  </a:lnTo>
                  <a:lnTo>
                    <a:pt x="1445" y="1303"/>
                  </a:lnTo>
                  <a:lnTo>
                    <a:pt x="1604" y="1504"/>
                  </a:lnTo>
                  <a:lnTo>
                    <a:pt x="1612" y="1512"/>
                  </a:lnTo>
                  <a:lnTo>
                    <a:pt x="1587" y="1888"/>
                  </a:lnTo>
                  <a:lnTo>
                    <a:pt x="1203" y="1855"/>
                  </a:lnTo>
                  <a:lnTo>
                    <a:pt x="1195" y="1846"/>
                  </a:lnTo>
                  <a:lnTo>
                    <a:pt x="1028" y="1654"/>
                  </a:lnTo>
                  <a:lnTo>
                    <a:pt x="852" y="1454"/>
                  </a:lnTo>
                  <a:lnTo>
                    <a:pt x="752" y="1337"/>
                  </a:lnTo>
                  <a:lnTo>
                    <a:pt x="677" y="1253"/>
                  </a:lnTo>
                  <a:lnTo>
                    <a:pt x="510" y="1044"/>
                  </a:lnTo>
                  <a:lnTo>
                    <a:pt x="409" y="919"/>
                  </a:lnTo>
                  <a:lnTo>
                    <a:pt x="259" y="735"/>
                  </a:lnTo>
                  <a:lnTo>
                    <a:pt x="184" y="627"/>
                  </a:lnTo>
                  <a:lnTo>
                    <a:pt x="159" y="593"/>
                  </a:lnTo>
                  <a:lnTo>
                    <a:pt x="134" y="535"/>
                  </a:lnTo>
                  <a:lnTo>
                    <a:pt x="109" y="468"/>
                  </a:lnTo>
                  <a:lnTo>
                    <a:pt x="67" y="309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8094877" y="3749031"/>
              <a:ext cx="92390" cy="88247"/>
            </a:xfrm>
            <a:custGeom>
              <a:avLst/>
              <a:gdLst/>
              <a:ahLst/>
              <a:cxnLst/>
              <a:rect l="l" t="t" r="r" b="b"/>
              <a:pathLst>
                <a:path w="1873" h="1789" extrusionOk="0">
                  <a:moveTo>
                    <a:pt x="226" y="17"/>
                  </a:moveTo>
                  <a:lnTo>
                    <a:pt x="260" y="26"/>
                  </a:lnTo>
                  <a:lnTo>
                    <a:pt x="302" y="34"/>
                  </a:lnTo>
                  <a:lnTo>
                    <a:pt x="335" y="42"/>
                  </a:lnTo>
                  <a:lnTo>
                    <a:pt x="377" y="51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44" y="84"/>
                  </a:lnTo>
                  <a:lnTo>
                    <a:pt x="477" y="109"/>
                  </a:lnTo>
                  <a:lnTo>
                    <a:pt x="535" y="151"/>
                  </a:lnTo>
                  <a:lnTo>
                    <a:pt x="594" y="201"/>
                  </a:lnTo>
                  <a:lnTo>
                    <a:pt x="652" y="243"/>
                  </a:lnTo>
                  <a:lnTo>
                    <a:pt x="711" y="293"/>
                  </a:lnTo>
                  <a:lnTo>
                    <a:pt x="769" y="343"/>
                  </a:lnTo>
                  <a:lnTo>
                    <a:pt x="828" y="393"/>
                  </a:lnTo>
                  <a:lnTo>
                    <a:pt x="886" y="435"/>
                  </a:lnTo>
                  <a:lnTo>
                    <a:pt x="936" y="485"/>
                  </a:lnTo>
                  <a:lnTo>
                    <a:pt x="995" y="535"/>
                  </a:lnTo>
                  <a:lnTo>
                    <a:pt x="1045" y="594"/>
                  </a:lnTo>
                  <a:lnTo>
                    <a:pt x="1104" y="644"/>
                  </a:lnTo>
                  <a:lnTo>
                    <a:pt x="1154" y="694"/>
                  </a:lnTo>
                  <a:lnTo>
                    <a:pt x="1204" y="744"/>
                  </a:lnTo>
                  <a:lnTo>
                    <a:pt x="1254" y="803"/>
                  </a:lnTo>
                  <a:lnTo>
                    <a:pt x="1296" y="844"/>
                  </a:lnTo>
                  <a:lnTo>
                    <a:pt x="1304" y="853"/>
                  </a:lnTo>
                  <a:lnTo>
                    <a:pt x="1354" y="911"/>
                  </a:lnTo>
                  <a:lnTo>
                    <a:pt x="1404" y="961"/>
                  </a:lnTo>
                  <a:lnTo>
                    <a:pt x="1454" y="1020"/>
                  </a:lnTo>
                  <a:lnTo>
                    <a:pt x="1505" y="1078"/>
                  </a:lnTo>
                  <a:lnTo>
                    <a:pt x="1546" y="1128"/>
                  </a:lnTo>
                  <a:lnTo>
                    <a:pt x="1596" y="1187"/>
                  </a:lnTo>
                  <a:lnTo>
                    <a:pt x="1647" y="1245"/>
                  </a:lnTo>
                  <a:lnTo>
                    <a:pt x="1688" y="1304"/>
                  </a:lnTo>
                  <a:lnTo>
                    <a:pt x="1738" y="1362"/>
                  </a:lnTo>
                  <a:lnTo>
                    <a:pt x="1780" y="1421"/>
                  </a:lnTo>
                  <a:lnTo>
                    <a:pt x="1822" y="1479"/>
                  </a:lnTo>
                  <a:lnTo>
                    <a:pt x="1864" y="1529"/>
                  </a:lnTo>
                  <a:lnTo>
                    <a:pt x="1872" y="1538"/>
                  </a:lnTo>
                  <a:lnTo>
                    <a:pt x="1847" y="1788"/>
                  </a:lnTo>
                  <a:lnTo>
                    <a:pt x="1596" y="1763"/>
                  </a:lnTo>
                  <a:lnTo>
                    <a:pt x="1588" y="1755"/>
                  </a:lnTo>
                  <a:lnTo>
                    <a:pt x="1546" y="1705"/>
                  </a:lnTo>
                  <a:lnTo>
                    <a:pt x="1496" y="1655"/>
                  </a:lnTo>
                  <a:lnTo>
                    <a:pt x="1454" y="1596"/>
                  </a:lnTo>
                  <a:lnTo>
                    <a:pt x="1404" y="1546"/>
                  </a:lnTo>
                  <a:lnTo>
                    <a:pt x="1354" y="1496"/>
                  </a:lnTo>
                  <a:lnTo>
                    <a:pt x="1312" y="1437"/>
                  </a:lnTo>
                  <a:lnTo>
                    <a:pt x="1262" y="1387"/>
                  </a:lnTo>
                  <a:lnTo>
                    <a:pt x="1212" y="1337"/>
                  </a:lnTo>
                  <a:lnTo>
                    <a:pt x="1162" y="1287"/>
                  </a:lnTo>
                  <a:lnTo>
                    <a:pt x="1112" y="1237"/>
                  </a:lnTo>
                  <a:lnTo>
                    <a:pt x="1062" y="1187"/>
                  </a:lnTo>
                  <a:lnTo>
                    <a:pt x="1012" y="1145"/>
                  </a:lnTo>
                  <a:lnTo>
                    <a:pt x="1003" y="1137"/>
                  </a:lnTo>
                  <a:lnTo>
                    <a:pt x="962" y="1095"/>
                  </a:lnTo>
                  <a:lnTo>
                    <a:pt x="911" y="1045"/>
                  </a:lnTo>
                  <a:lnTo>
                    <a:pt x="861" y="1003"/>
                  </a:lnTo>
                  <a:lnTo>
                    <a:pt x="811" y="953"/>
                  </a:lnTo>
                  <a:lnTo>
                    <a:pt x="753" y="911"/>
                  </a:lnTo>
                  <a:lnTo>
                    <a:pt x="703" y="869"/>
                  </a:lnTo>
                  <a:lnTo>
                    <a:pt x="652" y="819"/>
                  </a:lnTo>
                  <a:lnTo>
                    <a:pt x="594" y="777"/>
                  </a:lnTo>
                  <a:lnTo>
                    <a:pt x="544" y="736"/>
                  </a:lnTo>
                  <a:lnTo>
                    <a:pt x="485" y="694"/>
                  </a:lnTo>
                  <a:lnTo>
                    <a:pt x="435" y="652"/>
                  </a:lnTo>
                  <a:lnTo>
                    <a:pt x="377" y="619"/>
                  </a:lnTo>
                  <a:lnTo>
                    <a:pt x="318" y="577"/>
                  </a:lnTo>
                  <a:lnTo>
                    <a:pt x="268" y="535"/>
                  </a:lnTo>
                  <a:lnTo>
                    <a:pt x="210" y="502"/>
                  </a:lnTo>
                  <a:lnTo>
                    <a:pt x="176" y="485"/>
                  </a:lnTo>
                  <a:lnTo>
                    <a:pt x="151" y="468"/>
                  </a:lnTo>
                  <a:lnTo>
                    <a:pt x="126" y="452"/>
                  </a:lnTo>
                  <a:lnTo>
                    <a:pt x="126" y="443"/>
                  </a:lnTo>
                  <a:lnTo>
                    <a:pt x="101" y="418"/>
                  </a:lnTo>
                  <a:lnTo>
                    <a:pt x="76" y="385"/>
                  </a:lnTo>
                  <a:lnTo>
                    <a:pt x="51" y="360"/>
                  </a:lnTo>
                  <a:lnTo>
                    <a:pt x="26" y="326"/>
                  </a:lnTo>
                  <a:lnTo>
                    <a:pt x="18" y="318"/>
                  </a:lnTo>
                  <a:lnTo>
                    <a:pt x="18" y="285"/>
                  </a:lnTo>
                  <a:lnTo>
                    <a:pt x="9" y="226"/>
                  </a:lnTo>
                  <a:lnTo>
                    <a:pt x="1" y="168"/>
                  </a:lnTo>
                  <a:lnTo>
                    <a:pt x="68" y="59"/>
                  </a:lnTo>
                  <a:lnTo>
                    <a:pt x="118" y="42"/>
                  </a:lnTo>
                  <a:lnTo>
                    <a:pt x="176" y="17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7905311" y="3874718"/>
              <a:ext cx="97718" cy="85337"/>
            </a:xfrm>
            <a:custGeom>
              <a:avLst/>
              <a:gdLst/>
              <a:ahLst/>
              <a:cxnLst/>
              <a:rect l="l" t="t" r="r" b="b"/>
              <a:pathLst>
                <a:path w="1981" h="1730" extrusionOk="0">
                  <a:moveTo>
                    <a:pt x="126" y="9"/>
                  </a:moveTo>
                  <a:lnTo>
                    <a:pt x="176" y="17"/>
                  </a:lnTo>
                  <a:lnTo>
                    <a:pt x="252" y="17"/>
                  </a:lnTo>
                  <a:lnTo>
                    <a:pt x="268" y="26"/>
                  </a:lnTo>
                  <a:lnTo>
                    <a:pt x="293" y="51"/>
                  </a:lnTo>
                  <a:lnTo>
                    <a:pt x="327" y="67"/>
                  </a:lnTo>
                  <a:lnTo>
                    <a:pt x="360" y="92"/>
                  </a:lnTo>
                  <a:lnTo>
                    <a:pt x="385" y="109"/>
                  </a:lnTo>
                  <a:lnTo>
                    <a:pt x="410" y="134"/>
                  </a:lnTo>
                  <a:lnTo>
                    <a:pt x="435" y="159"/>
                  </a:lnTo>
                  <a:lnTo>
                    <a:pt x="460" y="184"/>
                  </a:lnTo>
                  <a:lnTo>
                    <a:pt x="502" y="234"/>
                  </a:lnTo>
                  <a:lnTo>
                    <a:pt x="552" y="285"/>
                  </a:lnTo>
                  <a:lnTo>
                    <a:pt x="602" y="335"/>
                  </a:lnTo>
                  <a:lnTo>
                    <a:pt x="653" y="385"/>
                  </a:lnTo>
                  <a:lnTo>
                    <a:pt x="703" y="427"/>
                  </a:lnTo>
                  <a:lnTo>
                    <a:pt x="753" y="477"/>
                  </a:lnTo>
                  <a:lnTo>
                    <a:pt x="811" y="527"/>
                  </a:lnTo>
                  <a:lnTo>
                    <a:pt x="861" y="569"/>
                  </a:lnTo>
                  <a:lnTo>
                    <a:pt x="912" y="619"/>
                  </a:lnTo>
                  <a:lnTo>
                    <a:pt x="970" y="661"/>
                  </a:lnTo>
                  <a:lnTo>
                    <a:pt x="1020" y="711"/>
                  </a:lnTo>
                  <a:lnTo>
                    <a:pt x="1079" y="752"/>
                  </a:lnTo>
                  <a:lnTo>
                    <a:pt x="1137" y="794"/>
                  </a:lnTo>
                  <a:lnTo>
                    <a:pt x="1187" y="844"/>
                  </a:lnTo>
                  <a:lnTo>
                    <a:pt x="1229" y="869"/>
                  </a:lnTo>
                  <a:lnTo>
                    <a:pt x="1246" y="886"/>
                  </a:lnTo>
                  <a:lnTo>
                    <a:pt x="1304" y="928"/>
                  </a:lnTo>
                  <a:lnTo>
                    <a:pt x="1363" y="970"/>
                  </a:lnTo>
                  <a:lnTo>
                    <a:pt x="1421" y="1011"/>
                  </a:lnTo>
                  <a:lnTo>
                    <a:pt x="1471" y="1062"/>
                  </a:lnTo>
                  <a:lnTo>
                    <a:pt x="1588" y="1145"/>
                  </a:lnTo>
                  <a:lnTo>
                    <a:pt x="1705" y="1229"/>
                  </a:lnTo>
                  <a:lnTo>
                    <a:pt x="1931" y="1396"/>
                  </a:lnTo>
                  <a:lnTo>
                    <a:pt x="1939" y="1396"/>
                  </a:lnTo>
                  <a:lnTo>
                    <a:pt x="1981" y="1680"/>
                  </a:lnTo>
                  <a:lnTo>
                    <a:pt x="1697" y="1730"/>
                  </a:lnTo>
                  <a:lnTo>
                    <a:pt x="1688" y="1721"/>
                  </a:lnTo>
                  <a:lnTo>
                    <a:pt x="1463" y="1554"/>
                  </a:lnTo>
                  <a:lnTo>
                    <a:pt x="1346" y="1471"/>
                  </a:lnTo>
                  <a:lnTo>
                    <a:pt x="1229" y="1387"/>
                  </a:lnTo>
                  <a:lnTo>
                    <a:pt x="1171" y="1346"/>
                  </a:lnTo>
                  <a:lnTo>
                    <a:pt x="1112" y="1295"/>
                  </a:lnTo>
                  <a:lnTo>
                    <a:pt x="1054" y="1254"/>
                  </a:lnTo>
                  <a:lnTo>
                    <a:pt x="995" y="1212"/>
                  </a:lnTo>
                  <a:lnTo>
                    <a:pt x="970" y="1195"/>
                  </a:lnTo>
                  <a:lnTo>
                    <a:pt x="937" y="1162"/>
                  </a:lnTo>
                  <a:lnTo>
                    <a:pt x="878" y="1120"/>
                  </a:lnTo>
                  <a:lnTo>
                    <a:pt x="820" y="1070"/>
                  </a:lnTo>
                  <a:lnTo>
                    <a:pt x="761" y="1020"/>
                  </a:lnTo>
                  <a:lnTo>
                    <a:pt x="703" y="978"/>
                  </a:lnTo>
                  <a:lnTo>
                    <a:pt x="644" y="928"/>
                  </a:lnTo>
                  <a:lnTo>
                    <a:pt x="594" y="878"/>
                  </a:lnTo>
                  <a:lnTo>
                    <a:pt x="536" y="828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69" y="677"/>
                  </a:lnTo>
                  <a:lnTo>
                    <a:pt x="318" y="627"/>
                  </a:lnTo>
                  <a:lnTo>
                    <a:pt x="260" y="569"/>
                  </a:lnTo>
                  <a:lnTo>
                    <a:pt x="210" y="519"/>
                  </a:lnTo>
                  <a:lnTo>
                    <a:pt x="160" y="460"/>
                  </a:lnTo>
                  <a:lnTo>
                    <a:pt x="135" y="435"/>
                  </a:lnTo>
                  <a:lnTo>
                    <a:pt x="110" y="410"/>
                  </a:lnTo>
                  <a:lnTo>
                    <a:pt x="84" y="376"/>
                  </a:lnTo>
                  <a:lnTo>
                    <a:pt x="84" y="376"/>
                  </a:lnTo>
                  <a:lnTo>
                    <a:pt x="68" y="343"/>
                  </a:lnTo>
                  <a:lnTo>
                    <a:pt x="51" y="310"/>
                  </a:lnTo>
                  <a:lnTo>
                    <a:pt x="34" y="276"/>
                  </a:lnTo>
                  <a:lnTo>
                    <a:pt x="18" y="243"/>
                  </a:lnTo>
                  <a:lnTo>
                    <a:pt x="1" y="218"/>
                  </a:lnTo>
                  <a:lnTo>
                    <a:pt x="1" y="201"/>
                  </a:lnTo>
                  <a:lnTo>
                    <a:pt x="9" y="143"/>
                  </a:lnTo>
                  <a:lnTo>
                    <a:pt x="9" y="92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7774297" y="3977319"/>
              <a:ext cx="77494" cy="82081"/>
            </a:xfrm>
            <a:custGeom>
              <a:avLst/>
              <a:gdLst/>
              <a:ahLst/>
              <a:cxnLst/>
              <a:rect l="l" t="t" r="r" b="b"/>
              <a:pathLst>
                <a:path w="1571" h="1664" extrusionOk="0">
                  <a:moveTo>
                    <a:pt x="117" y="26"/>
                  </a:moveTo>
                  <a:lnTo>
                    <a:pt x="117" y="26"/>
                  </a:lnTo>
                  <a:lnTo>
                    <a:pt x="142" y="51"/>
                  </a:lnTo>
                  <a:lnTo>
                    <a:pt x="167" y="68"/>
                  </a:lnTo>
                  <a:lnTo>
                    <a:pt x="193" y="93"/>
                  </a:lnTo>
                  <a:lnTo>
                    <a:pt x="218" y="109"/>
                  </a:lnTo>
                  <a:lnTo>
                    <a:pt x="243" y="134"/>
                  </a:lnTo>
                  <a:lnTo>
                    <a:pt x="268" y="151"/>
                  </a:lnTo>
                  <a:lnTo>
                    <a:pt x="276" y="151"/>
                  </a:lnTo>
                  <a:lnTo>
                    <a:pt x="301" y="168"/>
                  </a:lnTo>
                  <a:lnTo>
                    <a:pt x="326" y="184"/>
                  </a:lnTo>
                  <a:lnTo>
                    <a:pt x="351" y="201"/>
                  </a:lnTo>
                  <a:lnTo>
                    <a:pt x="376" y="218"/>
                  </a:lnTo>
                  <a:lnTo>
                    <a:pt x="393" y="235"/>
                  </a:lnTo>
                  <a:lnTo>
                    <a:pt x="410" y="243"/>
                  </a:lnTo>
                  <a:lnTo>
                    <a:pt x="435" y="260"/>
                  </a:lnTo>
                  <a:lnTo>
                    <a:pt x="451" y="268"/>
                  </a:lnTo>
                  <a:lnTo>
                    <a:pt x="477" y="301"/>
                  </a:lnTo>
                  <a:lnTo>
                    <a:pt x="485" y="310"/>
                  </a:lnTo>
                  <a:lnTo>
                    <a:pt x="518" y="343"/>
                  </a:lnTo>
                  <a:lnTo>
                    <a:pt x="560" y="393"/>
                  </a:lnTo>
                  <a:lnTo>
                    <a:pt x="585" y="427"/>
                  </a:lnTo>
                  <a:lnTo>
                    <a:pt x="602" y="443"/>
                  </a:lnTo>
                  <a:lnTo>
                    <a:pt x="635" y="485"/>
                  </a:lnTo>
                  <a:lnTo>
                    <a:pt x="677" y="535"/>
                  </a:lnTo>
                  <a:lnTo>
                    <a:pt x="719" y="585"/>
                  </a:lnTo>
                  <a:lnTo>
                    <a:pt x="736" y="602"/>
                  </a:lnTo>
                  <a:lnTo>
                    <a:pt x="761" y="636"/>
                  </a:lnTo>
                  <a:lnTo>
                    <a:pt x="802" y="677"/>
                  </a:lnTo>
                  <a:lnTo>
                    <a:pt x="844" y="728"/>
                  </a:lnTo>
                  <a:lnTo>
                    <a:pt x="886" y="778"/>
                  </a:lnTo>
                  <a:lnTo>
                    <a:pt x="936" y="819"/>
                  </a:lnTo>
                  <a:lnTo>
                    <a:pt x="978" y="870"/>
                  </a:lnTo>
                  <a:lnTo>
                    <a:pt x="1020" y="920"/>
                  </a:lnTo>
                  <a:lnTo>
                    <a:pt x="1061" y="961"/>
                  </a:lnTo>
                  <a:lnTo>
                    <a:pt x="1095" y="995"/>
                  </a:lnTo>
                  <a:lnTo>
                    <a:pt x="1111" y="1012"/>
                  </a:lnTo>
                  <a:lnTo>
                    <a:pt x="1203" y="1103"/>
                  </a:lnTo>
                  <a:lnTo>
                    <a:pt x="1379" y="1296"/>
                  </a:lnTo>
                  <a:lnTo>
                    <a:pt x="1471" y="1387"/>
                  </a:lnTo>
                  <a:lnTo>
                    <a:pt x="1521" y="1438"/>
                  </a:lnTo>
                  <a:lnTo>
                    <a:pt x="1563" y="1479"/>
                  </a:lnTo>
                  <a:lnTo>
                    <a:pt x="1563" y="1488"/>
                  </a:lnTo>
                  <a:lnTo>
                    <a:pt x="1571" y="1663"/>
                  </a:lnTo>
                  <a:lnTo>
                    <a:pt x="1395" y="1663"/>
                  </a:lnTo>
                  <a:lnTo>
                    <a:pt x="1387" y="1655"/>
                  </a:lnTo>
                  <a:lnTo>
                    <a:pt x="1345" y="1621"/>
                  </a:lnTo>
                  <a:lnTo>
                    <a:pt x="1295" y="1580"/>
                  </a:lnTo>
                  <a:lnTo>
                    <a:pt x="1195" y="1496"/>
                  </a:lnTo>
                  <a:lnTo>
                    <a:pt x="986" y="1329"/>
                  </a:lnTo>
                  <a:lnTo>
                    <a:pt x="878" y="1254"/>
                  </a:lnTo>
                  <a:lnTo>
                    <a:pt x="861" y="1237"/>
                  </a:lnTo>
                  <a:lnTo>
                    <a:pt x="827" y="1212"/>
                  </a:lnTo>
                  <a:lnTo>
                    <a:pt x="777" y="1162"/>
                  </a:lnTo>
                  <a:lnTo>
                    <a:pt x="727" y="1120"/>
                  </a:lnTo>
                  <a:lnTo>
                    <a:pt x="677" y="1078"/>
                  </a:lnTo>
                  <a:lnTo>
                    <a:pt x="627" y="1037"/>
                  </a:lnTo>
                  <a:lnTo>
                    <a:pt x="577" y="995"/>
                  </a:lnTo>
                  <a:lnTo>
                    <a:pt x="527" y="945"/>
                  </a:lnTo>
                  <a:lnTo>
                    <a:pt x="477" y="903"/>
                  </a:lnTo>
                  <a:lnTo>
                    <a:pt x="435" y="870"/>
                  </a:lnTo>
                  <a:lnTo>
                    <a:pt x="426" y="853"/>
                  </a:lnTo>
                  <a:lnTo>
                    <a:pt x="376" y="811"/>
                  </a:lnTo>
                  <a:lnTo>
                    <a:pt x="326" y="761"/>
                  </a:lnTo>
                  <a:lnTo>
                    <a:pt x="276" y="711"/>
                  </a:lnTo>
                  <a:lnTo>
                    <a:pt x="268" y="702"/>
                  </a:lnTo>
                  <a:lnTo>
                    <a:pt x="234" y="661"/>
                  </a:lnTo>
                  <a:lnTo>
                    <a:pt x="193" y="611"/>
                  </a:lnTo>
                  <a:lnTo>
                    <a:pt x="159" y="560"/>
                  </a:lnTo>
                  <a:lnTo>
                    <a:pt x="151" y="552"/>
                  </a:lnTo>
                  <a:lnTo>
                    <a:pt x="126" y="510"/>
                  </a:lnTo>
                  <a:lnTo>
                    <a:pt x="117" y="494"/>
                  </a:lnTo>
                  <a:lnTo>
                    <a:pt x="101" y="460"/>
                  </a:lnTo>
                  <a:lnTo>
                    <a:pt x="101" y="452"/>
                  </a:lnTo>
                  <a:lnTo>
                    <a:pt x="92" y="427"/>
                  </a:lnTo>
                  <a:lnTo>
                    <a:pt x="76" y="393"/>
                  </a:lnTo>
                  <a:lnTo>
                    <a:pt x="67" y="360"/>
                  </a:lnTo>
                  <a:lnTo>
                    <a:pt x="59" y="327"/>
                  </a:lnTo>
                  <a:lnTo>
                    <a:pt x="50" y="301"/>
                  </a:lnTo>
                  <a:lnTo>
                    <a:pt x="50" y="293"/>
                  </a:lnTo>
                  <a:lnTo>
                    <a:pt x="50" y="268"/>
                  </a:lnTo>
                  <a:lnTo>
                    <a:pt x="42" y="226"/>
                  </a:lnTo>
                  <a:lnTo>
                    <a:pt x="34" y="193"/>
                  </a:lnTo>
                  <a:lnTo>
                    <a:pt x="17" y="159"/>
                  </a:lnTo>
                  <a:lnTo>
                    <a:pt x="9" y="126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7692709" y="4091907"/>
              <a:ext cx="33395" cy="42076"/>
            </a:xfrm>
            <a:custGeom>
              <a:avLst/>
              <a:gdLst/>
              <a:ahLst/>
              <a:cxnLst/>
              <a:rect l="l" t="t" r="r" b="b"/>
              <a:pathLst>
                <a:path w="677" h="853" extrusionOk="0">
                  <a:moveTo>
                    <a:pt x="109" y="34"/>
                  </a:moveTo>
                  <a:lnTo>
                    <a:pt x="134" y="59"/>
                  </a:lnTo>
                  <a:lnTo>
                    <a:pt x="159" y="75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92" y="125"/>
                  </a:lnTo>
                  <a:lnTo>
                    <a:pt x="209" y="142"/>
                  </a:lnTo>
                  <a:lnTo>
                    <a:pt x="217" y="167"/>
                  </a:lnTo>
                  <a:lnTo>
                    <a:pt x="234" y="192"/>
                  </a:lnTo>
                  <a:lnTo>
                    <a:pt x="251" y="217"/>
                  </a:lnTo>
                  <a:lnTo>
                    <a:pt x="259" y="234"/>
                  </a:lnTo>
                  <a:lnTo>
                    <a:pt x="276" y="259"/>
                  </a:lnTo>
                  <a:lnTo>
                    <a:pt x="293" y="284"/>
                  </a:lnTo>
                  <a:lnTo>
                    <a:pt x="309" y="301"/>
                  </a:lnTo>
                  <a:lnTo>
                    <a:pt x="326" y="326"/>
                  </a:lnTo>
                  <a:lnTo>
                    <a:pt x="343" y="343"/>
                  </a:lnTo>
                  <a:lnTo>
                    <a:pt x="359" y="368"/>
                  </a:lnTo>
                  <a:lnTo>
                    <a:pt x="376" y="384"/>
                  </a:lnTo>
                  <a:lnTo>
                    <a:pt x="393" y="409"/>
                  </a:lnTo>
                  <a:lnTo>
                    <a:pt x="410" y="426"/>
                  </a:lnTo>
                  <a:lnTo>
                    <a:pt x="435" y="460"/>
                  </a:lnTo>
                  <a:lnTo>
                    <a:pt x="443" y="468"/>
                  </a:lnTo>
                  <a:lnTo>
                    <a:pt x="476" y="510"/>
                  </a:lnTo>
                  <a:lnTo>
                    <a:pt x="518" y="551"/>
                  </a:lnTo>
                  <a:lnTo>
                    <a:pt x="552" y="593"/>
                  </a:lnTo>
                  <a:lnTo>
                    <a:pt x="593" y="635"/>
                  </a:lnTo>
                  <a:lnTo>
                    <a:pt x="677" y="727"/>
                  </a:lnTo>
                  <a:lnTo>
                    <a:pt x="677" y="727"/>
                  </a:lnTo>
                  <a:lnTo>
                    <a:pt x="677" y="852"/>
                  </a:lnTo>
                  <a:lnTo>
                    <a:pt x="543" y="852"/>
                  </a:lnTo>
                  <a:lnTo>
                    <a:pt x="543" y="852"/>
                  </a:lnTo>
                  <a:lnTo>
                    <a:pt x="460" y="777"/>
                  </a:lnTo>
                  <a:lnTo>
                    <a:pt x="418" y="735"/>
                  </a:lnTo>
                  <a:lnTo>
                    <a:pt x="376" y="694"/>
                  </a:lnTo>
                  <a:lnTo>
                    <a:pt x="334" y="652"/>
                  </a:lnTo>
                  <a:lnTo>
                    <a:pt x="293" y="610"/>
                  </a:lnTo>
                  <a:lnTo>
                    <a:pt x="293" y="602"/>
                  </a:lnTo>
                  <a:lnTo>
                    <a:pt x="259" y="560"/>
                  </a:lnTo>
                  <a:lnTo>
                    <a:pt x="243" y="543"/>
                  </a:lnTo>
                  <a:lnTo>
                    <a:pt x="217" y="518"/>
                  </a:lnTo>
                  <a:lnTo>
                    <a:pt x="201" y="493"/>
                  </a:lnTo>
                  <a:lnTo>
                    <a:pt x="184" y="476"/>
                  </a:lnTo>
                  <a:lnTo>
                    <a:pt x="167" y="451"/>
                  </a:lnTo>
                  <a:lnTo>
                    <a:pt x="151" y="426"/>
                  </a:lnTo>
                  <a:lnTo>
                    <a:pt x="126" y="401"/>
                  </a:lnTo>
                  <a:lnTo>
                    <a:pt x="109" y="376"/>
                  </a:lnTo>
                  <a:lnTo>
                    <a:pt x="92" y="351"/>
                  </a:lnTo>
                  <a:lnTo>
                    <a:pt x="75" y="326"/>
                  </a:lnTo>
                  <a:lnTo>
                    <a:pt x="59" y="301"/>
                  </a:lnTo>
                  <a:lnTo>
                    <a:pt x="42" y="276"/>
                  </a:lnTo>
                  <a:lnTo>
                    <a:pt x="34" y="251"/>
                  </a:lnTo>
                  <a:lnTo>
                    <a:pt x="17" y="217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59"/>
                  </a:lnTo>
                  <a:lnTo>
                    <a:pt x="0" y="125"/>
                  </a:lnTo>
                  <a:lnTo>
                    <a:pt x="0" y="9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9564787" y="3099585"/>
              <a:ext cx="25206" cy="131902"/>
            </a:xfrm>
            <a:custGeom>
              <a:avLst/>
              <a:gdLst/>
              <a:ahLst/>
              <a:cxnLst/>
              <a:rect l="l" t="t" r="r" b="b"/>
              <a:pathLst>
                <a:path w="511" h="2674" extrusionOk="0">
                  <a:moveTo>
                    <a:pt x="268" y="9"/>
                  </a:moveTo>
                  <a:lnTo>
                    <a:pt x="393" y="34"/>
                  </a:lnTo>
                  <a:lnTo>
                    <a:pt x="460" y="59"/>
                  </a:lnTo>
                  <a:lnTo>
                    <a:pt x="502" y="92"/>
                  </a:lnTo>
                  <a:lnTo>
                    <a:pt x="502" y="101"/>
                  </a:lnTo>
                  <a:lnTo>
                    <a:pt x="502" y="134"/>
                  </a:lnTo>
                  <a:lnTo>
                    <a:pt x="502" y="176"/>
                  </a:lnTo>
                  <a:lnTo>
                    <a:pt x="502" y="209"/>
                  </a:lnTo>
                  <a:lnTo>
                    <a:pt x="510" y="251"/>
                  </a:lnTo>
                  <a:lnTo>
                    <a:pt x="510" y="260"/>
                  </a:lnTo>
                  <a:lnTo>
                    <a:pt x="510" y="285"/>
                  </a:lnTo>
                  <a:lnTo>
                    <a:pt x="502" y="326"/>
                  </a:lnTo>
                  <a:lnTo>
                    <a:pt x="502" y="360"/>
                  </a:lnTo>
                  <a:lnTo>
                    <a:pt x="494" y="393"/>
                  </a:lnTo>
                  <a:lnTo>
                    <a:pt x="485" y="427"/>
                  </a:lnTo>
                  <a:lnTo>
                    <a:pt x="485" y="468"/>
                  </a:lnTo>
                  <a:lnTo>
                    <a:pt x="477" y="502"/>
                  </a:lnTo>
                  <a:lnTo>
                    <a:pt x="477" y="535"/>
                  </a:lnTo>
                  <a:lnTo>
                    <a:pt x="477" y="569"/>
                  </a:lnTo>
                  <a:lnTo>
                    <a:pt x="477" y="610"/>
                  </a:lnTo>
                  <a:lnTo>
                    <a:pt x="477" y="644"/>
                  </a:lnTo>
                  <a:lnTo>
                    <a:pt x="469" y="719"/>
                  </a:lnTo>
                  <a:lnTo>
                    <a:pt x="469" y="786"/>
                  </a:lnTo>
                  <a:lnTo>
                    <a:pt x="469" y="861"/>
                  </a:lnTo>
                  <a:lnTo>
                    <a:pt x="469" y="936"/>
                  </a:lnTo>
                  <a:lnTo>
                    <a:pt x="469" y="1003"/>
                  </a:lnTo>
                  <a:lnTo>
                    <a:pt x="469" y="1078"/>
                  </a:lnTo>
                  <a:lnTo>
                    <a:pt x="469" y="1153"/>
                  </a:lnTo>
                  <a:lnTo>
                    <a:pt x="469" y="1521"/>
                  </a:lnTo>
                  <a:lnTo>
                    <a:pt x="469" y="1596"/>
                  </a:lnTo>
                  <a:lnTo>
                    <a:pt x="469" y="1671"/>
                  </a:lnTo>
                  <a:lnTo>
                    <a:pt x="469" y="1747"/>
                  </a:lnTo>
                  <a:lnTo>
                    <a:pt x="469" y="1822"/>
                  </a:lnTo>
                  <a:lnTo>
                    <a:pt x="469" y="1897"/>
                  </a:lnTo>
                  <a:lnTo>
                    <a:pt x="469" y="1972"/>
                  </a:lnTo>
                  <a:lnTo>
                    <a:pt x="477" y="2123"/>
                  </a:lnTo>
                  <a:lnTo>
                    <a:pt x="485" y="2273"/>
                  </a:lnTo>
                  <a:lnTo>
                    <a:pt x="494" y="2415"/>
                  </a:lnTo>
                  <a:lnTo>
                    <a:pt x="494" y="2423"/>
                  </a:lnTo>
                  <a:lnTo>
                    <a:pt x="285" y="2674"/>
                  </a:lnTo>
                  <a:lnTo>
                    <a:pt x="42" y="2465"/>
                  </a:lnTo>
                  <a:lnTo>
                    <a:pt x="42" y="2448"/>
                  </a:lnTo>
                  <a:lnTo>
                    <a:pt x="26" y="2306"/>
                  </a:lnTo>
                  <a:lnTo>
                    <a:pt x="17" y="2156"/>
                  </a:lnTo>
                  <a:lnTo>
                    <a:pt x="1" y="2006"/>
                  </a:lnTo>
                  <a:lnTo>
                    <a:pt x="1" y="1922"/>
                  </a:lnTo>
                  <a:lnTo>
                    <a:pt x="1" y="1847"/>
                  </a:lnTo>
                  <a:lnTo>
                    <a:pt x="1" y="1772"/>
                  </a:lnTo>
                  <a:lnTo>
                    <a:pt x="1" y="1696"/>
                  </a:lnTo>
                  <a:lnTo>
                    <a:pt x="1" y="1613"/>
                  </a:lnTo>
                  <a:lnTo>
                    <a:pt x="1" y="1538"/>
                  </a:lnTo>
                  <a:lnTo>
                    <a:pt x="1" y="1488"/>
                  </a:lnTo>
                  <a:lnTo>
                    <a:pt x="1" y="1463"/>
                  </a:lnTo>
                  <a:lnTo>
                    <a:pt x="1" y="1379"/>
                  </a:lnTo>
                  <a:lnTo>
                    <a:pt x="1" y="1070"/>
                  </a:lnTo>
                  <a:lnTo>
                    <a:pt x="1" y="995"/>
                  </a:lnTo>
                  <a:lnTo>
                    <a:pt x="1" y="911"/>
                  </a:lnTo>
                  <a:lnTo>
                    <a:pt x="1" y="836"/>
                  </a:lnTo>
                  <a:lnTo>
                    <a:pt x="1" y="752"/>
                  </a:lnTo>
                  <a:lnTo>
                    <a:pt x="1" y="677"/>
                  </a:lnTo>
                  <a:lnTo>
                    <a:pt x="9" y="602"/>
                  </a:lnTo>
                  <a:lnTo>
                    <a:pt x="9" y="560"/>
                  </a:lnTo>
                  <a:lnTo>
                    <a:pt x="9" y="519"/>
                  </a:lnTo>
                  <a:lnTo>
                    <a:pt x="9" y="477"/>
                  </a:lnTo>
                  <a:lnTo>
                    <a:pt x="9" y="443"/>
                  </a:lnTo>
                  <a:lnTo>
                    <a:pt x="17" y="402"/>
                  </a:lnTo>
                  <a:lnTo>
                    <a:pt x="26" y="360"/>
                  </a:lnTo>
                  <a:lnTo>
                    <a:pt x="26" y="318"/>
                  </a:lnTo>
                  <a:lnTo>
                    <a:pt x="34" y="285"/>
                  </a:lnTo>
                  <a:lnTo>
                    <a:pt x="42" y="243"/>
                  </a:lnTo>
                  <a:lnTo>
                    <a:pt x="51" y="201"/>
                  </a:lnTo>
                  <a:lnTo>
                    <a:pt x="51" y="176"/>
                  </a:lnTo>
                  <a:lnTo>
                    <a:pt x="59" y="159"/>
                  </a:lnTo>
                  <a:lnTo>
                    <a:pt x="84" y="126"/>
                  </a:lnTo>
                  <a:lnTo>
                    <a:pt x="101" y="92"/>
                  </a:lnTo>
                  <a:lnTo>
                    <a:pt x="126" y="51"/>
                  </a:lnTo>
                  <a:lnTo>
                    <a:pt x="143" y="17"/>
                  </a:lnTo>
                  <a:lnTo>
                    <a:pt x="143" y="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9252001" y="3054697"/>
              <a:ext cx="54063" cy="165247"/>
            </a:xfrm>
            <a:custGeom>
              <a:avLst/>
              <a:gdLst/>
              <a:ahLst/>
              <a:cxnLst/>
              <a:rect l="l" t="t" r="r" b="b"/>
              <a:pathLst>
                <a:path w="1096" h="3350" extrusionOk="0">
                  <a:moveTo>
                    <a:pt x="352" y="125"/>
                  </a:moveTo>
                  <a:lnTo>
                    <a:pt x="444" y="259"/>
                  </a:lnTo>
                  <a:lnTo>
                    <a:pt x="452" y="301"/>
                  </a:lnTo>
                  <a:lnTo>
                    <a:pt x="494" y="485"/>
                  </a:lnTo>
                  <a:lnTo>
                    <a:pt x="536" y="668"/>
                  </a:lnTo>
                  <a:lnTo>
                    <a:pt x="577" y="852"/>
                  </a:lnTo>
                  <a:lnTo>
                    <a:pt x="669" y="1220"/>
                  </a:lnTo>
                  <a:lnTo>
                    <a:pt x="753" y="1587"/>
                  </a:lnTo>
                  <a:lnTo>
                    <a:pt x="820" y="1846"/>
                  </a:lnTo>
                  <a:lnTo>
                    <a:pt x="845" y="1963"/>
                  </a:lnTo>
                  <a:lnTo>
                    <a:pt x="928" y="2331"/>
                  </a:lnTo>
                  <a:lnTo>
                    <a:pt x="1020" y="2698"/>
                  </a:lnTo>
                  <a:lnTo>
                    <a:pt x="1062" y="2891"/>
                  </a:lnTo>
                  <a:lnTo>
                    <a:pt x="1095" y="3058"/>
                  </a:lnTo>
                  <a:lnTo>
                    <a:pt x="1095" y="3074"/>
                  </a:lnTo>
                  <a:lnTo>
                    <a:pt x="928" y="3350"/>
                  </a:lnTo>
                  <a:lnTo>
                    <a:pt x="644" y="3175"/>
                  </a:lnTo>
                  <a:lnTo>
                    <a:pt x="644" y="3158"/>
                  </a:lnTo>
                  <a:lnTo>
                    <a:pt x="611" y="2991"/>
                  </a:lnTo>
                  <a:lnTo>
                    <a:pt x="569" y="2807"/>
                  </a:lnTo>
                  <a:lnTo>
                    <a:pt x="477" y="2439"/>
                  </a:lnTo>
                  <a:lnTo>
                    <a:pt x="394" y="2063"/>
                  </a:lnTo>
                  <a:lnTo>
                    <a:pt x="360" y="1955"/>
                  </a:lnTo>
                  <a:lnTo>
                    <a:pt x="302" y="1696"/>
                  </a:lnTo>
                  <a:lnTo>
                    <a:pt x="218" y="1328"/>
                  </a:lnTo>
                  <a:lnTo>
                    <a:pt x="135" y="952"/>
                  </a:lnTo>
                  <a:lnTo>
                    <a:pt x="93" y="769"/>
                  </a:lnTo>
                  <a:lnTo>
                    <a:pt x="51" y="585"/>
                  </a:lnTo>
                  <a:lnTo>
                    <a:pt x="9" y="401"/>
                  </a:lnTo>
                  <a:lnTo>
                    <a:pt x="1" y="359"/>
                  </a:lnTo>
                  <a:lnTo>
                    <a:pt x="18" y="20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9045960" y="3083110"/>
              <a:ext cx="34677" cy="94413"/>
            </a:xfrm>
            <a:custGeom>
              <a:avLst/>
              <a:gdLst/>
              <a:ahLst/>
              <a:cxnLst/>
              <a:rect l="l" t="t" r="r" b="b"/>
              <a:pathLst>
                <a:path w="703" h="1914" extrusionOk="0">
                  <a:moveTo>
                    <a:pt x="143" y="34"/>
                  </a:moveTo>
                  <a:lnTo>
                    <a:pt x="143" y="42"/>
                  </a:lnTo>
                  <a:lnTo>
                    <a:pt x="193" y="134"/>
                  </a:lnTo>
                  <a:lnTo>
                    <a:pt x="235" y="218"/>
                  </a:lnTo>
                  <a:lnTo>
                    <a:pt x="243" y="234"/>
                  </a:lnTo>
                  <a:lnTo>
                    <a:pt x="302" y="343"/>
                  </a:lnTo>
                  <a:lnTo>
                    <a:pt x="302" y="343"/>
                  </a:lnTo>
                  <a:lnTo>
                    <a:pt x="343" y="443"/>
                  </a:lnTo>
                  <a:lnTo>
                    <a:pt x="352" y="460"/>
                  </a:lnTo>
                  <a:lnTo>
                    <a:pt x="377" y="543"/>
                  </a:lnTo>
                  <a:lnTo>
                    <a:pt x="410" y="652"/>
                  </a:lnTo>
                  <a:lnTo>
                    <a:pt x="444" y="752"/>
                  </a:lnTo>
                  <a:lnTo>
                    <a:pt x="444" y="769"/>
                  </a:lnTo>
                  <a:lnTo>
                    <a:pt x="469" y="861"/>
                  </a:lnTo>
                  <a:lnTo>
                    <a:pt x="494" y="970"/>
                  </a:lnTo>
                  <a:lnTo>
                    <a:pt x="527" y="1070"/>
                  </a:lnTo>
                  <a:lnTo>
                    <a:pt x="552" y="1178"/>
                  </a:lnTo>
                  <a:lnTo>
                    <a:pt x="552" y="1187"/>
                  </a:lnTo>
                  <a:lnTo>
                    <a:pt x="586" y="1279"/>
                  </a:lnTo>
                  <a:lnTo>
                    <a:pt x="611" y="1387"/>
                  </a:lnTo>
                  <a:lnTo>
                    <a:pt x="644" y="1487"/>
                  </a:lnTo>
                  <a:lnTo>
                    <a:pt x="669" y="1596"/>
                  </a:lnTo>
                  <a:lnTo>
                    <a:pt x="703" y="1696"/>
                  </a:lnTo>
                  <a:lnTo>
                    <a:pt x="703" y="1705"/>
                  </a:lnTo>
                  <a:lnTo>
                    <a:pt x="594" y="1914"/>
                  </a:lnTo>
                  <a:lnTo>
                    <a:pt x="385" y="1805"/>
                  </a:lnTo>
                  <a:lnTo>
                    <a:pt x="385" y="1797"/>
                  </a:lnTo>
                  <a:lnTo>
                    <a:pt x="352" y="1696"/>
                  </a:lnTo>
                  <a:lnTo>
                    <a:pt x="318" y="1596"/>
                  </a:lnTo>
                  <a:lnTo>
                    <a:pt x="277" y="1487"/>
                  </a:lnTo>
                  <a:lnTo>
                    <a:pt x="243" y="1387"/>
                  </a:lnTo>
                  <a:lnTo>
                    <a:pt x="210" y="1287"/>
                  </a:lnTo>
                  <a:lnTo>
                    <a:pt x="210" y="1279"/>
                  </a:lnTo>
                  <a:lnTo>
                    <a:pt x="176" y="1178"/>
                  </a:lnTo>
                  <a:lnTo>
                    <a:pt x="143" y="1070"/>
                  </a:lnTo>
                  <a:lnTo>
                    <a:pt x="118" y="970"/>
                  </a:lnTo>
                  <a:lnTo>
                    <a:pt x="84" y="878"/>
                  </a:lnTo>
                  <a:lnTo>
                    <a:pt x="84" y="861"/>
                  </a:lnTo>
                  <a:lnTo>
                    <a:pt x="59" y="752"/>
                  </a:lnTo>
                  <a:lnTo>
                    <a:pt x="34" y="652"/>
                  </a:lnTo>
                  <a:lnTo>
                    <a:pt x="9" y="560"/>
                  </a:lnTo>
                  <a:lnTo>
                    <a:pt x="9" y="543"/>
                  </a:lnTo>
                  <a:lnTo>
                    <a:pt x="1" y="435"/>
                  </a:lnTo>
                  <a:lnTo>
                    <a:pt x="1" y="293"/>
                  </a:lnTo>
                  <a:lnTo>
                    <a:pt x="1" y="201"/>
                  </a:lnTo>
                  <a:lnTo>
                    <a:pt x="1" y="8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9472890" y="2841603"/>
              <a:ext cx="37982" cy="127018"/>
            </a:xfrm>
            <a:custGeom>
              <a:avLst/>
              <a:gdLst/>
              <a:ahLst/>
              <a:cxnLst/>
              <a:rect l="l" t="t" r="r" b="b"/>
              <a:pathLst>
                <a:path w="770" h="2575" extrusionOk="0">
                  <a:moveTo>
                    <a:pt x="352" y="1"/>
                  </a:moveTo>
                  <a:lnTo>
                    <a:pt x="385" y="110"/>
                  </a:lnTo>
                  <a:lnTo>
                    <a:pt x="410" y="293"/>
                  </a:lnTo>
                  <a:lnTo>
                    <a:pt x="460" y="594"/>
                  </a:lnTo>
                  <a:lnTo>
                    <a:pt x="510" y="886"/>
                  </a:lnTo>
                  <a:lnTo>
                    <a:pt x="560" y="1187"/>
                  </a:lnTo>
                  <a:lnTo>
                    <a:pt x="611" y="1480"/>
                  </a:lnTo>
                  <a:lnTo>
                    <a:pt x="636" y="1630"/>
                  </a:lnTo>
                  <a:lnTo>
                    <a:pt x="661" y="1780"/>
                  </a:lnTo>
                  <a:lnTo>
                    <a:pt x="686" y="1931"/>
                  </a:lnTo>
                  <a:lnTo>
                    <a:pt x="711" y="2073"/>
                  </a:lnTo>
                  <a:lnTo>
                    <a:pt x="744" y="2223"/>
                  </a:lnTo>
                  <a:lnTo>
                    <a:pt x="769" y="2374"/>
                  </a:lnTo>
                  <a:lnTo>
                    <a:pt x="636" y="2574"/>
                  </a:lnTo>
                  <a:lnTo>
                    <a:pt x="427" y="2440"/>
                  </a:lnTo>
                  <a:lnTo>
                    <a:pt x="402" y="2290"/>
                  </a:lnTo>
                  <a:lnTo>
                    <a:pt x="368" y="2140"/>
                  </a:lnTo>
                  <a:lnTo>
                    <a:pt x="343" y="1989"/>
                  </a:lnTo>
                  <a:lnTo>
                    <a:pt x="310" y="1847"/>
                  </a:lnTo>
                  <a:lnTo>
                    <a:pt x="285" y="1697"/>
                  </a:lnTo>
                  <a:lnTo>
                    <a:pt x="260" y="1546"/>
                  </a:lnTo>
                  <a:lnTo>
                    <a:pt x="201" y="1246"/>
                  </a:lnTo>
                  <a:lnTo>
                    <a:pt x="143" y="953"/>
                  </a:lnTo>
                  <a:lnTo>
                    <a:pt x="93" y="653"/>
                  </a:lnTo>
                  <a:lnTo>
                    <a:pt x="34" y="360"/>
                  </a:lnTo>
                  <a:lnTo>
                    <a:pt x="1" y="176"/>
                  </a:lnTo>
                  <a:lnTo>
                    <a:pt x="1" y="68"/>
                  </a:lnTo>
                  <a:lnTo>
                    <a:pt x="26" y="59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9762650" y="2935177"/>
              <a:ext cx="26390" cy="188776"/>
            </a:xfrm>
            <a:custGeom>
              <a:avLst/>
              <a:gdLst/>
              <a:ahLst/>
              <a:cxnLst/>
              <a:rect l="l" t="t" r="r" b="b"/>
              <a:pathLst>
                <a:path w="535" h="3827" extrusionOk="0">
                  <a:moveTo>
                    <a:pt x="418" y="151"/>
                  </a:moveTo>
                  <a:lnTo>
                    <a:pt x="418" y="159"/>
                  </a:lnTo>
                  <a:lnTo>
                    <a:pt x="468" y="368"/>
                  </a:lnTo>
                  <a:lnTo>
                    <a:pt x="468" y="385"/>
                  </a:lnTo>
                  <a:lnTo>
                    <a:pt x="510" y="518"/>
                  </a:lnTo>
                  <a:lnTo>
                    <a:pt x="526" y="610"/>
                  </a:lnTo>
                  <a:lnTo>
                    <a:pt x="535" y="635"/>
                  </a:lnTo>
                  <a:lnTo>
                    <a:pt x="526" y="827"/>
                  </a:lnTo>
                  <a:lnTo>
                    <a:pt x="526" y="928"/>
                  </a:lnTo>
                  <a:lnTo>
                    <a:pt x="526" y="928"/>
                  </a:lnTo>
                  <a:lnTo>
                    <a:pt x="518" y="1036"/>
                  </a:lnTo>
                  <a:lnTo>
                    <a:pt x="518" y="1136"/>
                  </a:lnTo>
                  <a:lnTo>
                    <a:pt x="510" y="1245"/>
                  </a:lnTo>
                  <a:lnTo>
                    <a:pt x="510" y="1337"/>
                  </a:lnTo>
                  <a:lnTo>
                    <a:pt x="510" y="1354"/>
                  </a:lnTo>
                  <a:lnTo>
                    <a:pt x="501" y="1454"/>
                  </a:lnTo>
                  <a:lnTo>
                    <a:pt x="501" y="1563"/>
                  </a:lnTo>
                  <a:lnTo>
                    <a:pt x="493" y="1663"/>
                  </a:lnTo>
                  <a:lnTo>
                    <a:pt x="493" y="1771"/>
                  </a:lnTo>
                  <a:lnTo>
                    <a:pt x="493" y="1872"/>
                  </a:lnTo>
                  <a:lnTo>
                    <a:pt x="493" y="1980"/>
                  </a:lnTo>
                  <a:lnTo>
                    <a:pt x="493" y="2080"/>
                  </a:lnTo>
                  <a:lnTo>
                    <a:pt x="493" y="2189"/>
                  </a:lnTo>
                  <a:lnTo>
                    <a:pt x="493" y="2289"/>
                  </a:lnTo>
                  <a:lnTo>
                    <a:pt x="493" y="2306"/>
                  </a:lnTo>
                  <a:lnTo>
                    <a:pt x="493" y="2398"/>
                  </a:lnTo>
                  <a:lnTo>
                    <a:pt x="493" y="2507"/>
                  </a:lnTo>
                  <a:lnTo>
                    <a:pt x="493" y="2941"/>
                  </a:lnTo>
                  <a:lnTo>
                    <a:pt x="493" y="3041"/>
                  </a:lnTo>
                  <a:lnTo>
                    <a:pt x="493" y="3150"/>
                  </a:lnTo>
                  <a:lnTo>
                    <a:pt x="493" y="3250"/>
                  </a:lnTo>
                  <a:lnTo>
                    <a:pt x="493" y="3359"/>
                  </a:lnTo>
                  <a:lnTo>
                    <a:pt x="501" y="3459"/>
                  </a:lnTo>
                  <a:lnTo>
                    <a:pt x="501" y="3551"/>
                  </a:lnTo>
                  <a:lnTo>
                    <a:pt x="501" y="3568"/>
                  </a:lnTo>
                  <a:lnTo>
                    <a:pt x="284" y="3826"/>
                  </a:lnTo>
                  <a:lnTo>
                    <a:pt x="34" y="3601"/>
                  </a:lnTo>
                  <a:lnTo>
                    <a:pt x="34" y="3584"/>
                  </a:lnTo>
                  <a:lnTo>
                    <a:pt x="25" y="3492"/>
                  </a:lnTo>
                  <a:lnTo>
                    <a:pt x="17" y="3384"/>
                  </a:lnTo>
                  <a:lnTo>
                    <a:pt x="8" y="3267"/>
                  </a:lnTo>
                  <a:lnTo>
                    <a:pt x="0" y="3158"/>
                  </a:lnTo>
                  <a:lnTo>
                    <a:pt x="0" y="3041"/>
                  </a:lnTo>
                  <a:lnTo>
                    <a:pt x="0" y="2933"/>
                  </a:lnTo>
                  <a:lnTo>
                    <a:pt x="0" y="2824"/>
                  </a:lnTo>
                  <a:lnTo>
                    <a:pt x="0" y="2707"/>
                  </a:lnTo>
                  <a:lnTo>
                    <a:pt x="0" y="2264"/>
                  </a:lnTo>
                  <a:lnTo>
                    <a:pt x="0" y="2147"/>
                  </a:lnTo>
                  <a:lnTo>
                    <a:pt x="0" y="2039"/>
                  </a:lnTo>
                  <a:lnTo>
                    <a:pt x="0" y="1930"/>
                  </a:lnTo>
                  <a:lnTo>
                    <a:pt x="0" y="1813"/>
                  </a:lnTo>
                  <a:lnTo>
                    <a:pt x="0" y="1705"/>
                  </a:lnTo>
                  <a:lnTo>
                    <a:pt x="8" y="1588"/>
                  </a:lnTo>
                  <a:lnTo>
                    <a:pt x="17" y="1479"/>
                  </a:lnTo>
                  <a:lnTo>
                    <a:pt x="17" y="1370"/>
                  </a:lnTo>
                  <a:lnTo>
                    <a:pt x="25" y="1253"/>
                  </a:lnTo>
                  <a:lnTo>
                    <a:pt x="25" y="1237"/>
                  </a:lnTo>
                  <a:lnTo>
                    <a:pt x="34" y="1145"/>
                  </a:lnTo>
                  <a:lnTo>
                    <a:pt x="42" y="1036"/>
                  </a:lnTo>
                  <a:lnTo>
                    <a:pt x="50" y="928"/>
                  </a:lnTo>
                  <a:lnTo>
                    <a:pt x="67" y="811"/>
                  </a:lnTo>
                  <a:lnTo>
                    <a:pt x="67" y="811"/>
                  </a:lnTo>
                  <a:lnTo>
                    <a:pt x="75" y="702"/>
                  </a:lnTo>
                  <a:lnTo>
                    <a:pt x="100" y="510"/>
                  </a:lnTo>
                  <a:lnTo>
                    <a:pt x="109" y="485"/>
                  </a:lnTo>
                  <a:lnTo>
                    <a:pt x="142" y="401"/>
                  </a:lnTo>
                  <a:lnTo>
                    <a:pt x="201" y="268"/>
                  </a:lnTo>
                  <a:lnTo>
                    <a:pt x="201" y="259"/>
                  </a:lnTo>
                  <a:lnTo>
                    <a:pt x="293" y="67"/>
                  </a:lnTo>
                  <a:lnTo>
                    <a:pt x="293" y="5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9698316" y="2864688"/>
              <a:ext cx="17758" cy="136884"/>
            </a:xfrm>
            <a:custGeom>
              <a:avLst/>
              <a:gdLst/>
              <a:ahLst/>
              <a:cxnLst/>
              <a:rect l="l" t="t" r="r" b="b"/>
              <a:pathLst>
                <a:path w="360" h="2775" extrusionOk="0">
                  <a:moveTo>
                    <a:pt x="284" y="59"/>
                  </a:moveTo>
                  <a:lnTo>
                    <a:pt x="284" y="76"/>
                  </a:lnTo>
                  <a:lnTo>
                    <a:pt x="293" y="143"/>
                  </a:lnTo>
                  <a:lnTo>
                    <a:pt x="309" y="226"/>
                  </a:lnTo>
                  <a:lnTo>
                    <a:pt x="318" y="285"/>
                  </a:lnTo>
                  <a:lnTo>
                    <a:pt x="318" y="302"/>
                  </a:lnTo>
                  <a:lnTo>
                    <a:pt x="335" y="385"/>
                  </a:lnTo>
                  <a:lnTo>
                    <a:pt x="343" y="435"/>
                  </a:lnTo>
                  <a:lnTo>
                    <a:pt x="343" y="460"/>
                  </a:lnTo>
                  <a:lnTo>
                    <a:pt x="360" y="544"/>
                  </a:lnTo>
                  <a:lnTo>
                    <a:pt x="360" y="1053"/>
                  </a:lnTo>
                  <a:lnTo>
                    <a:pt x="351" y="1337"/>
                  </a:lnTo>
                  <a:lnTo>
                    <a:pt x="351" y="1496"/>
                  </a:lnTo>
                  <a:lnTo>
                    <a:pt x="351" y="1655"/>
                  </a:lnTo>
                  <a:lnTo>
                    <a:pt x="351" y="2281"/>
                  </a:lnTo>
                  <a:lnTo>
                    <a:pt x="351" y="2357"/>
                  </a:lnTo>
                  <a:lnTo>
                    <a:pt x="351" y="2432"/>
                  </a:lnTo>
                  <a:lnTo>
                    <a:pt x="351" y="2515"/>
                  </a:lnTo>
                  <a:lnTo>
                    <a:pt x="351" y="2582"/>
                  </a:lnTo>
                  <a:lnTo>
                    <a:pt x="351" y="2591"/>
                  </a:lnTo>
                  <a:lnTo>
                    <a:pt x="184" y="2774"/>
                  </a:lnTo>
                  <a:lnTo>
                    <a:pt x="0" y="2607"/>
                  </a:lnTo>
                  <a:lnTo>
                    <a:pt x="0" y="2599"/>
                  </a:lnTo>
                  <a:lnTo>
                    <a:pt x="0" y="2532"/>
                  </a:lnTo>
                  <a:lnTo>
                    <a:pt x="0" y="2449"/>
                  </a:lnTo>
                  <a:lnTo>
                    <a:pt x="0" y="2365"/>
                  </a:lnTo>
                  <a:lnTo>
                    <a:pt x="0" y="2290"/>
                  </a:lnTo>
                  <a:lnTo>
                    <a:pt x="0" y="1730"/>
                  </a:lnTo>
                  <a:lnTo>
                    <a:pt x="0" y="1647"/>
                  </a:lnTo>
                  <a:lnTo>
                    <a:pt x="0" y="1488"/>
                  </a:lnTo>
                  <a:lnTo>
                    <a:pt x="9" y="1329"/>
                  </a:lnTo>
                  <a:lnTo>
                    <a:pt x="25" y="1037"/>
                  </a:lnTo>
                  <a:lnTo>
                    <a:pt x="25" y="1012"/>
                  </a:lnTo>
                  <a:lnTo>
                    <a:pt x="34" y="853"/>
                  </a:lnTo>
                  <a:lnTo>
                    <a:pt x="42" y="694"/>
                  </a:lnTo>
                  <a:lnTo>
                    <a:pt x="51" y="544"/>
                  </a:lnTo>
                  <a:lnTo>
                    <a:pt x="51" y="544"/>
                  </a:lnTo>
                  <a:lnTo>
                    <a:pt x="59" y="460"/>
                  </a:lnTo>
                  <a:lnTo>
                    <a:pt x="59" y="435"/>
                  </a:lnTo>
                  <a:lnTo>
                    <a:pt x="76" y="385"/>
                  </a:lnTo>
                  <a:lnTo>
                    <a:pt x="92" y="310"/>
                  </a:lnTo>
                  <a:lnTo>
                    <a:pt x="92" y="293"/>
                  </a:lnTo>
                  <a:lnTo>
                    <a:pt x="101" y="226"/>
                  </a:lnTo>
                  <a:lnTo>
                    <a:pt x="117" y="151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9753969" y="2617853"/>
              <a:ext cx="33444" cy="131112"/>
            </a:xfrm>
            <a:custGeom>
              <a:avLst/>
              <a:gdLst/>
              <a:ahLst/>
              <a:cxnLst/>
              <a:rect l="l" t="t" r="r" b="b"/>
              <a:pathLst>
                <a:path w="678" h="2658" extrusionOk="0">
                  <a:moveTo>
                    <a:pt x="569" y="76"/>
                  </a:moveTo>
                  <a:lnTo>
                    <a:pt x="569" y="76"/>
                  </a:lnTo>
                  <a:lnTo>
                    <a:pt x="594" y="151"/>
                  </a:lnTo>
                  <a:lnTo>
                    <a:pt x="619" y="235"/>
                  </a:lnTo>
                  <a:lnTo>
                    <a:pt x="619" y="243"/>
                  </a:lnTo>
                  <a:lnTo>
                    <a:pt x="644" y="310"/>
                  </a:lnTo>
                  <a:lnTo>
                    <a:pt x="669" y="368"/>
                  </a:lnTo>
                  <a:lnTo>
                    <a:pt x="669" y="393"/>
                  </a:lnTo>
                  <a:lnTo>
                    <a:pt x="677" y="427"/>
                  </a:lnTo>
                  <a:lnTo>
                    <a:pt x="677" y="469"/>
                  </a:lnTo>
                  <a:lnTo>
                    <a:pt x="677" y="469"/>
                  </a:lnTo>
                  <a:lnTo>
                    <a:pt x="669" y="535"/>
                  </a:lnTo>
                  <a:lnTo>
                    <a:pt x="661" y="611"/>
                  </a:lnTo>
                  <a:lnTo>
                    <a:pt x="661" y="661"/>
                  </a:lnTo>
                  <a:lnTo>
                    <a:pt x="661" y="686"/>
                  </a:lnTo>
                  <a:lnTo>
                    <a:pt x="652" y="761"/>
                  </a:lnTo>
                  <a:lnTo>
                    <a:pt x="636" y="828"/>
                  </a:lnTo>
                  <a:lnTo>
                    <a:pt x="627" y="903"/>
                  </a:lnTo>
                  <a:lnTo>
                    <a:pt x="627" y="936"/>
                  </a:lnTo>
                  <a:lnTo>
                    <a:pt x="619" y="978"/>
                  </a:lnTo>
                  <a:lnTo>
                    <a:pt x="611" y="1045"/>
                  </a:lnTo>
                  <a:lnTo>
                    <a:pt x="602" y="1120"/>
                  </a:lnTo>
                  <a:lnTo>
                    <a:pt x="594" y="1195"/>
                  </a:lnTo>
                  <a:lnTo>
                    <a:pt x="585" y="1271"/>
                  </a:lnTo>
                  <a:lnTo>
                    <a:pt x="577" y="1337"/>
                  </a:lnTo>
                  <a:lnTo>
                    <a:pt x="560" y="1413"/>
                  </a:lnTo>
                  <a:lnTo>
                    <a:pt x="544" y="1563"/>
                  </a:lnTo>
                  <a:lnTo>
                    <a:pt x="544" y="1596"/>
                  </a:lnTo>
                  <a:lnTo>
                    <a:pt x="535" y="1705"/>
                  </a:lnTo>
                  <a:lnTo>
                    <a:pt x="510" y="1855"/>
                  </a:lnTo>
                  <a:lnTo>
                    <a:pt x="494" y="2006"/>
                  </a:lnTo>
                  <a:lnTo>
                    <a:pt x="477" y="2156"/>
                  </a:lnTo>
                  <a:lnTo>
                    <a:pt x="452" y="2440"/>
                  </a:lnTo>
                  <a:lnTo>
                    <a:pt x="452" y="2448"/>
                  </a:lnTo>
                  <a:lnTo>
                    <a:pt x="210" y="2657"/>
                  </a:lnTo>
                  <a:lnTo>
                    <a:pt x="1" y="2415"/>
                  </a:lnTo>
                  <a:lnTo>
                    <a:pt x="1" y="2407"/>
                  </a:lnTo>
                  <a:lnTo>
                    <a:pt x="9" y="2114"/>
                  </a:lnTo>
                  <a:lnTo>
                    <a:pt x="17" y="1964"/>
                  </a:lnTo>
                  <a:lnTo>
                    <a:pt x="26" y="1814"/>
                  </a:lnTo>
                  <a:lnTo>
                    <a:pt x="34" y="1663"/>
                  </a:lnTo>
                  <a:lnTo>
                    <a:pt x="34" y="1546"/>
                  </a:lnTo>
                  <a:lnTo>
                    <a:pt x="34" y="1513"/>
                  </a:lnTo>
                  <a:lnTo>
                    <a:pt x="51" y="1362"/>
                  </a:lnTo>
                  <a:lnTo>
                    <a:pt x="51" y="1287"/>
                  </a:lnTo>
                  <a:lnTo>
                    <a:pt x="59" y="1212"/>
                  </a:lnTo>
                  <a:lnTo>
                    <a:pt x="68" y="1137"/>
                  </a:lnTo>
                  <a:lnTo>
                    <a:pt x="76" y="1062"/>
                  </a:lnTo>
                  <a:lnTo>
                    <a:pt x="84" y="978"/>
                  </a:lnTo>
                  <a:lnTo>
                    <a:pt x="93" y="903"/>
                  </a:lnTo>
                  <a:lnTo>
                    <a:pt x="93" y="861"/>
                  </a:lnTo>
                  <a:lnTo>
                    <a:pt x="93" y="828"/>
                  </a:lnTo>
                  <a:lnTo>
                    <a:pt x="101" y="753"/>
                  </a:lnTo>
                  <a:lnTo>
                    <a:pt x="109" y="677"/>
                  </a:lnTo>
                  <a:lnTo>
                    <a:pt x="126" y="602"/>
                  </a:lnTo>
                  <a:lnTo>
                    <a:pt x="126" y="577"/>
                  </a:lnTo>
                  <a:lnTo>
                    <a:pt x="134" y="527"/>
                  </a:lnTo>
                  <a:lnTo>
                    <a:pt x="151" y="452"/>
                  </a:lnTo>
                  <a:lnTo>
                    <a:pt x="168" y="377"/>
                  </a:lnTo>
                  <a:lnTo>
                    <a:pt x="168" y="377"/>
                  </a:lnTo>
                  <a:lnTo>
                    <a:pt x="184" y="335"/>
                  </a:lnTo>
                  <a:lnTo>
                    <a:pt x="201" y="310"/>
                  </a:lnTo>
                  <a:lnTo>
                    <a:pt x="218" y="285"/>
                  </a:lnTo>
                  <a:lnTo>
                    <a:pt x="260" y="243"/>
                  </a:lnTo>
                  <a:lnTo>
                    <a:pt x="310" y="185"/>
                  </a:lnTo>
                  <a:lnTo>
                    <a:pt x="318" y="176"/>
                  </a:lnTo>
                  <a:lnTo>
                    <a:pt x="377" y="109"/>
                  </a:lnTo>
                  <a:lnTo>
                    <a:pt x="418" y="51"/>
                  </a:lnTo>
                  <a:lnTo>
                    <a:pt x="418" y="51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9678141" y="2482696"/>
              <a:ext cx="18153" cy="136884"/>
            </a:xfrm>
            <a:custGeom>
              <a:avLst/>
              <a:gdLst/>
              <a:ahLst/>
              <a:cxnLst/>
              <a:rect l="l" t="t" r="r" b="b"/>
              <a:pathLst>
                <a:path w="368" h="2775" extrusionOk="0">
                  <a:moveTo>
                    <a:pt x="276" y="76"/>
                  </a:moveTo>
                  <a:lnTo>
                    <a:pt x="276" y="84"/>
                  </a:lnTo>
                  <a:lnTo>
                    <a:pt x="301" y="235"/>
                  </a:lnTo>
                  <a:lnTo>
                    <a:pt x="309" y="301"/>
                  </a:lnTo>
                  <a:lnTo>
                    <a:pt x="326" y="393"/>
                  </a:lnTo>
                  <a:lnTo>
                    <a:pt x="334" y="452"/>
                  </a:lnTo>
                  <a:lnTo>
                    <a:pt x="334" y="477"/>
                  </a:lnTo>
                  <a:lnTo>
                    <a:pt x="343" y="552"/>
                  </a:lnTo>
                  <a:lnTo>
                    <a:pt x="343" y="569"/>
                  </a:lnTo>
                  <a:lnTo>
                    <a:pt x="343" y="636"/>
                  </a:lnTo>
                  <a:lnTo>
                    <a:pt x="343" y="711"/>
                  </a:lnTo>
                  <a:lnTo>
                    <a:pt x="343" y="1663"/>
                  </a:lnTo>
                  <a:lnTo>
                    <a:pt x="343" y="1738"/>
                  </a:lnTo>
                  <a:lnTo>
                    <a:pt x="343" y="1813"/>
                  </a:lnTo>
                  <a:lnTo>
                    <a:pt x="343" y="1897"/>
                  </a:lnTo>
                  <a:lnTo>
                    <a:pt x="343" y="1972"/>
                  </a:lnTo>
                  <a:lnTo>
                    <a:pt x="343" y="2047"/>
                  </a:lnTo>
                  <a:lnTo>
                    <a:pt x="343" y="2131"/>
                  </a:lnTo>
                  <a:lnTo>
                    <a:pt x="343" y="2206"/>
                  </a:lnTo>
                  <a:lnTo>
                    <a:pt x="343" y="2290"/>
                  </a:lnTo>
                  <a:lnTo>
                    <a:pt x="351" y="2365"/>
                  </a:lnTo>
                  <a:lnTo>
                    <a:pt x="359" y="2440"/>
                  </a:lnTo>
                  <a:lnTo>
                    <a:pt x="359" y="2524"/>
                  </a:lnTo>
                  <a:lnTo>
                    <a:pt x="368" y="2590"/>
                  </a:lnTo>
                  <a:lnTo>
                    <a:pt x="368" y="2599"/>
                  </a:lnTo>
                  <a:lnTo>
                    <a:pt x="226" y="2774"/>
                  </a:lnTo>
                  <a:lnTo>
                    <a:pt x="59" y="2632"/>
                  </a:lnTo>
                  <a:lnTo>
                    <a:pt x="59" y="2624"/>
                  </a:lnTo>
                  <a:lnTo>
                    <a:pt x="50" y="2557"/>
                  </a:lnTo>
                  <a:lnTo>
                    <a:pt x="42" y="2473"/>
                  </a:lnTo>
                  <a:lnTo>
                    <a:pt x="33" y="2390"/>
                  </a:lnTo>
                  <a:lnTo>
                    <a:pt x="25" y="2315"/>
                  </a:lnTo>
                  <a:lnTo>
                    <a:pt x="17" y="2231"/>
                  </a:lnTo>
                  <a:lnTo>
                    <a:pt x="8" y="2148"/>
                  </a:lnTo>
                  <a:lnTo>
                    <a:pt x="0" y="2072"/>
                  </a:lnTo>
                  <a:lnTo>
                    <a:pt x="0" y="1989"/>
                  </a:lnTo>
                  <a:lnTo>
                    <a:pt x="0" y="1905"/>
                  </a:lnTo>
                  <a:lnTo>
                    <a:pt x="0" y="1830"/>
                  </a:lnTo>
                  <a:lnTo>
                    <a:pt x="0" y="1755"/>
                  </a:lnTo>
                  <a:lnTo>
                    <a:pt x="0" y="1747"/>
                  </a:lnTo>
                  <a:lnTo>
                    <a:pt x="0" y="1663"/>
                  </a:lnTo>
                  <a:lnTo>
                    <a:pt x="0" y="1588"/>
                  </a:lnTo>
                  <a:lnTo>
                    <a:pt x="0" y="1504"/>
                  </a:lnTo>
                  <a:lnTo>
                    <a:pt x="0" y="1020"/>
                  </a:lnTo>
                  <a:lnTo>
                    <a:pt x="0" y="945"/>
                  </a:lnTo>
                  <a:lnTo>
                    <a:pt x="0" y="861"/>
                  </a:lnTo>
                  <a:lnTo>
                    <a:pt x="0" y="778"/>
                  </a:lnTo>
                  <a:lnTo>
                    <a:pt x="0" y="702"/>
                  </a:lnTo>
                  <a:lnTo>
                    <a:pt x="0" y="619"/>
                  </a:lnTo>
                  <a:lnTo>
                    <a:pt x="0" y="552"/>
                  </a:lnTo>
                  <a:lnTo>
                    <a:pt x="0" y="544"/>
                  </a:lnTo>
                  <a:lnTo>
                    <a:pt x="17" y="460"/>
                  </a:lnTo>
                  <a:lnTo>
                    <a:pt x="17" y="435"/>
                  </a:lnTo>
                  <a:lnTo>
                    <a:pt x="25" y="377"/>
                  </a:lnTo>
                  <a:lnTo>
                    <a:pt x="50" y="285"/>
                  </a:lnTo>
                  <a:lnTo>
                    <a:pt x="75" y="218"/>
                  </a:lnTo>
                  <a:lnTo>
                    <a:pt x="109" y="67"/>
                  </a:lnTo>
                  <a:lnTo>
                    <a:pt x="109" y="59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9443244" y="2437808"/>
              <a:ext cx="37538" cy="157453"/>
            </a:xfrm>
            <a:custGeom>
              <a:avLst/>
              <a:gdLst/>
              <a:ahLst/>
              <a:cxnLst/>
              <a:rect l="l" t="t" r="r" b="b"/>
              <a:pathLst>
                <a:path w="761" h="3192" extrusionOk="0">
                  <a:moveTo>
                    <a:pt x="368" y="0"/>
                  </a:moveTo>
                  <a:lnTo>
                    <a:pt x="476" y="92"/>
                  </a:lnTo>
                  <a:lnTo>
                    <a:pt x="518" y="125"/>
                  </a:lnTo>
                  <a:lnTo>
                    <a:pt x="543" y="184"/>
                  </a:lnTo>
                  <a:lnTo>
                    <a:pt x="560" y="242"/>
                  </a:lnTo>
                  <a:lnTo>
                    <a:pt x="577" y="276"/>
                  </a:lnTo>
                  <a:lnTo>
                    <a:pt x="602" y="359"/>
                  </a:lnTo>
                  <a:lnTo>
                    <a:pt x="602" y="543"/>
                  </a:lnTo>
                  <a:lnTo>
                    <a:pt x="602" y="635"/>
                  </a:lnTo>
                  <a:lnTo>
                    <a:pt x="602" y="727"/>
                  </a:lnTo>
                  <a:lnTo>
                    <a:pt x="602" y="819"/>
                  </a:lnTo>
                  <a:lnTo>
                    <a:pt x="602" y="902"/>
                  </a:lnTo>
                  <a:lnTo>
                    <a:pt x="602" y="961"/>
                  </a:lnTo>
                  <a:lnTo>
                    <a:pt x="602" y="994"/>
                  </a:lnTo>
                  <a:lnTo>
                    <a:pt x="602" y="1086"/>
                  </a:lnTo>
                  <a:lnTo>
                    <a:pt x="610" y="1178"/>
                  </a:lnTo>
                  <a:lnTo>
                    <a:pt x="610" y="1270"/>
                  </a:lnTo>
                  <a:lnTo>
                    <a:pt x="618" y="1370"/>
                  </a:lnTo>
                  <a:lnTo>
                    <a:pt x="627" y="1462"/>
                  </a:lnTo>
                  <a:lnTo>
                    <a:pt x="635" y="1554"/>
                  </a:lnTo>
                  <a:lnTo>
                    <a:pt x="644" y="1646"/>
                  </a:lnTo>
                  <a:lnTo>
                    <a:pt x="660" y="1821"/>
                  </a:lnTo>
                  <a:lnTo>
                    <a:pt x="660" y="1830"/>
                  </a:lnTo>
                  <a:lnTo>
                    <a:pt x="677" y="2013"/>
                  </a:lnTo>
                  <a:lnTo>
                    <a:pt x="694" y="2205"/>
                  </a:lnTo>
                  <a:lnTo>
                    <a:pt x="710" y="2389"/>
                  </a:lnTo>
                  <a:lnTo>
                    <a:pt x="727" y="2581"/>
                  </a:lnTo>
                  <a:lnTo>
                    <a:pt x="744" y="2765"/>
                  </a:lnTo>
                  <a:lnTo>
                    <a:pt x="752" y="2857"/>
                  </a:lnTo>
                  <a:lnTo>
                    <a:pt x="760" y="2941"/>
                  </a:lnTo>
                  <a:lnTo>
                    <a:pt x="760" y="2949"/>
                  </a:lnTo>
                  <a:lnTo>
                    <a:pt x="568" y="3191"/>
                  </a:lnTo>
                  <a:lnTo>
                    <a:pt x="334" y="2999"/>
                  </a:lnTo>
                  <a:lnTo>
                    <a:pt x="334" y="2982"/>
                  </a:lnTo>
                  <a:lnTo>
                    <a:pt x="326" y="2907"/>
                  </a:lnTo>
                  <a:lnTo>
                    <a:pt x="309" y="2815"/>
                  </a:lnTo>
                  <a:lnTo>
                    <a:pt x="284" y="2632"/>
                  </a:lnTo>
                  <a:lnTo>
                    <a:pt x="251" y="2448"/>
                  </a:lnTo>
                  <a:lnTo>
                    <a:pt x="217" y="2264"/>
                  </a:lnTo>
                  <a:lnTo>
                    <a:pt x="192" y="2080"/>
                  </a:lnTo>
                  <a:lnTo>
                    <a:pt x="159" y="1896"/>
                  </a:lnTo>
                  <a:lnTo>
                    <a:pt x="159" y="1888"/>
                  </a:lnTo>
                  <a:lnTo>
                    <a:pt x="134" y="1704"/>
                  </a:lnTo>
                  <a:lnTo>
                    <a:pt x="117" y="1612"/>
                  </a:lnTo>
                  <a:lnTo>
                    <a:pt x="109" y="1520"/>
                  </a:lnTo>
                  <a:lnTo>
                    <a:pt x="92" y="1429"/>
                  </a:lnTo>
                  <a:lnTo>
                    <a:pt x="75" y="1328"/>
                  </a:lnTo>
                  <a:lnTo>
                    <a:pt x="67" y="1236"/>
                  </a:lnTo>
                  <a:lnTo>
                    <a:pt x="50" y="1145"/>
                  </a:lnTo>
                  <a:lnTo>
                    <a:pt x="42" y="1044"/>
                  </a:lnTo>
                  <a:lnTo>
                    <a:pt x="42" y="1011"/>
                  </a:lnTo>
                  <a:lnTo>
                    <a:pt x="34" y="952"/>
                  </a:lnTo>
                  <a:lnTo>
                    <a:pt x="25" y="860"/>
                  </a:lnTo>
                  <a:lnTo>
                    <a:pt x="17" y="760"/>
                  </a:lnTo>
                  <a:lnTo>
                    <a:pt x="9" y="668"/>
                  </a:lnTo>
                  <a:lnTo>
                    <a:pt x="9" y="568"/>
                  </a:lnTo>
                  <a:lnTo>
                    <a:pt x="0" y="476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25" y="284"/>
                  </a:lnTo>
                  <a:lnTo>
                    <a:pt x="34" y="251"/>
                  </a:lnTo>
                  <a:lnTo>
                    <a:pt x="50" y="192"/>
                  </a:lnTo>
                  <a:lnTo>
                    <a:pt x="75" y="125"/>
                  </a:lnTo>
                  <a:lnTo>
                    <a:pt x="117" y="92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9606814" y="2678427"/>
              <a:ext cx="23135" cy="67628"/>
            </a:xfrm>
            <a:custGeom>
              <a:avLst/>
              <a:gdLst/>
              <a:ahLst/>
              <a:cxnLst/>
              <a:rect l="l" t="t" r="r" b="b"/>
              <a:pathLst>
                <a:path w="469" h="1371" extrusionOk="0">
                  <a:moveTo>
                    <a:pt x="302" y="9"/>
                  </a:moveTo>
                  <a:lnTo>
                    <a:pt x="377" y="93"/>
                  </a:lnTo>
                  <a:lnTo>
                    <a:pt x="410" y="118"/>
                  </a:lnTo>
                  <a:lnTo>
                    <a:pt x="435" y="168"/>
                  </a:lnTo>
                  <a:lnTo>
                    <a:pt x="444" y="185"/>
                  </a:lnTo>
                  <a:lnTo>
                    <a:pt x="460" y="235"/>
                  </a:lnTo>
                  <a:lnTo>
                    <a:pt x="469" y="260"/>
                  </a:lnTo>
                  <a:lnTo>
                    <a:pt x="469" y="310"/>
                  </a:lnTo>
                  <a:lnTo>
                    <a:pt x="460" y="377"/>
                  </a:lnTo>
                  <a:lnTo>
                    <a:pt x="460" y="444"/>
                  </a:lnTo>
                  <a:lnTo>
                    <a:pt x="460" y="510"/>
                  </a:lnTo>
                  <a:lnTo>
                    <a:pt x="460" y="586"/>
                  </a:lnTo>
                  <a:lnTo>
                    <a:pt x="460" y="652"/>
                  </a:lnTo>
                  <a:lnTo>
                    <a:pt x="460" y="719"/>
                  </a:lnTo>
                  <a:lnTo>
                    <a:pt x="460" y="786"/>
                  </a:lnTo>
                  <a:lnTo>
                    <a:pt x="460" y="861"/>
                  </a:lnTo>
                  <a:lnTo>
                    <a:pt x="460" y="928"/>
                  </a:lnTo>
                  <a:lnTo>
                    <a:pt x="460" y="995"/>
                  </a:lnTo>
                  <a:lnTo>
                    <a:pt x="460" y="1070"/>
                  </a:lnTo>
                  <a:lnTo>
                    <a:pt x="460" y="1137"/>
                  </a:lnTo>
                  <a:lnTo>
                    <a:pt x="235" y="1371"/>
                  </a:lnTo>
                  <a:lnTo>
                    <a:pt x="1" y="1145"/>
                  </a:lnTo>
                  <a:lnTo>
                    <a:pt x="1" y="1145"/>
                  </a:lnTo>
                  <a:lnTo>
                    <a:pt x="1" y="1078"/>
                  </a:lnTo>
                  <a:lnTo>
                    <a:pt x="1" y="1003"/>
                  </a:lnTo>
                  <a:lnTo>
                    <a:pt x="1" y="928"/>
                  </a:lnTo>
                  <a:lnTo>
                    <a:pt x="1" y="853"/>
                  </a:lnTo>
                  <a:lnTo>
                    <a:pt x="1" y="560"/>
                  </a:lnTo>
                  <a:lnTo>
                    <a:pt x="1" y="494"/>
                  </a:lnTo>
                  <a:lnTo>
                    <a:pt x="1" y="418"/>
                  </a:lnTo>
                  <a:lnTo>
                    <a:pt x="1" y="343"/>
                  </a:lnTo>
                  <a:lnTo>
                    <a:pt x="1" y="268"/>
                  </a:lnTo>
                  <a:lnTo>
                    <a:pt x="1" y="218"/>
                  </a:lnTo>
                  <a:lnTo>
                    <a:pt x="9" y="201"/>
                  </a:lnTo>
                  <a:lnTo>
                    <a:pt x="34" y="151"/>
                  </a:lnTo>
                  <a:lnTo>
                    <a:pt x="51" y="126"/>
                  </a:lnTo>
                  <a:lnTo>
                    <a:pt x="76" y="84"/>
                  </a:lnTo>
                  <a:lnTo>
                    <a:pt x="118" y="59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9194337" y="2291058"/>
              <a:ext cx="36700" cy="103094"/>
            </a:xfrm>
            <a:custGeom>
              <a:avLst/>
              <a:gdLst/>
              <a:ahLst/>
              <a:cxnLst/>
              <a:rect l="l" t="t" r="r" b="b"/>
              <a:pathLst>
                <a:path w="744" h="2090" extrusionOk="0">
                  <a:moveTo>
                    <a:pt x="393" y="1"/>
                  </a:moveTo>
                  <a:lnTo>
                    <a:pt x="426" y="76"/>
                  </a:lnTo>
                  <a:lnTo>
                    <a:pt x="493" y="460"/>
                  </a:lnTo>
                  <a:lnTo>
                    <a:pt x="577" y="937"/>
                  </a:lnTo>
                  <a:lnTo>
                    <a:pt x="660" y="1404"/>
                  </a:lnTo>
                  <a:lnTo>
                    <a:pt x="702" y="1638"/>
                  </a:lnTo>
                  <a:lnTo>
                    <a:pt x="744" y="1872"/>
                  </a:lnTo>
                  <a:lnTo>
                    <a:pt x="602" y="2089"/>
                  </a:lnTo>
                  <a:lnTo>
                    <a:pt x="393" y="1947"/>
                  </a:lnTo>
                  <a:lnTo>
                    <a:pt x="343" y="1714"/>
                  </a:lnTo>
                  <a:lnTo>
                    <a:pt x="284" y="1480"/>
                  </a:lnTo>
                  <a:lnTo>
                    <a:pt x="184" y="1012"/>
                  </a:lnTo>
                  <a:lnTo>
                    <a:pt x="76" y="536"/>
                  </a:lnTo>
                  <a:lnTo>
                    <a:pt x="0" y="151"/>
                  </a:lnTo>
                  <a:lnTo>
                    <a:pt x="0" y="76"/>
                  </a:lnTo>
                  <a:lnTo>
                    <a:pt x="25" y="59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9294472" y="2604683"/>
              <a:ext cx="35910" cy="145122"/>
            </a:xfrm>
            <a:custGeom>
              <a:avLst/>
              <a:gdLst/>
              <a:ahLst/>
              <a:cxnLst/>
              <a:rect l="l" t="t" r="r" b="b"/>
              <a:pathLst>
                <a:path w="728" h="2942" extrusionOk="0">
                  <a:moveTo>
                    <a:pt x="343" y="59"/>
                  </a:moveTo>
                  <a:lnTo>
                    <a:pt x="343" y="67"/>
                  </a:lnTo>
                  <a:lnTo>
                    <a:pt x="385" y="167"/>
                  </a:lnTo>
                  <a:lnTo>
                    <a:pt x="468" y="360"/>
                  </a:lnTo>
                  <a:lnTo>
                    <a:pt x="477" y="385"/>
                  </a:lnTo>
                  <a:lnTo>
                    <a:pt x="552" y="543"/>
                  </a:lnTo>
                  <a:lnTo>
                    <a:pt x="569" y="577"/>
                  </a:lnTo>
                  <a:lnTo>
                    <a:pt x="610" y="694"/>
                  </a:lnTo>
                  <a:lnTo>
                    <a:pt x="610" y="702"/>
                  </a:lnTo>
                  <a:lnTo>
                    <a:pt x="644" y="811"/>
                  </a:lnTo>
                  <a:lnTo>
                    <a:pt x="644" y="869"/>
                  </a:lnTo>
                  <a:lnTo>
                    <a:pt x="660" y="1020"/>
                  </a:lnTo>
                  <a:lnTo>
                    <a:pt x="660" y="1036"/>
                  </a:lnTo>
                  <a:lnTo>
                    <a:pt x="677" y="1195"/>
                  </a:lnTo>
                  <a:lnTo>
                    <a:pt x="677" y="1279"/>
                  </a:lnTo>
                  <a:lnTo>
                    <a:pt x="677" y="1287"/>
                  </a:lnTo>
                  <a:lnTo>
                    <a:pt x="677" y="1362"/>
                  </a:lnTo>
                  <a:lnTo>
                    <a:pt x="677" y="1446"/>
                  </a:lnTo>
                  <a:lnTo>
                    <a:pt x="677" y="1521"/>
                  </a:lnTo>
                  <a:lnTo>
                    <a:pt x="677" y="1604"/>
                  </a:lnTo>
                  <a:lnTo>
                    <a:pt x="677" y="1688"/>
                  </a:lnTo>
                  <a:lnTo>
                    <a:pt x="677" y="1771"/>
                  </a:lnTo>
                  <a:lnTo>
                    <a:pt x="677" y="1847"/>
                  </a:lnTo>
                  <a:lnTo>
                    <a:pt x="677" y="1905"/>
                  </a:lnTo>
                  <a:lnTo>
                    <a:pt x="677" y="1930"/>
                  </a:lnTo>
                  <a:lnTo>
                    <a:pt x="677" y="2014"/>
                  </a:lnTo>
                  <a:lnTo>
                    <a:pt x="677" y="2097"/>
                  </a:lnTo>
                  <a:lnTo>
                    <a:pt x="685" y="2172"/>
                  </a:lnTo>
                  <a:lnTo>
                    <a:pt x="685" y="2256"/>
                  </a:lnTo>
                  <a:lnTo>
                    <a:pt x="694" y="2340"/>
                  </a:lnTo>
                  <a:lnTo>
                    <a:pt x="702" y="2423"/>
                  </a:lnTo>
                  <a:lnTo>
                    <a:pt x="711" y="2498"/>
                  </a:lnTo>
                  <a:lnTo>
                    <a:pt x="719" y="2582"/>
                  </a:lnTo>
                  <a:lnTo>
                    <a:pt x="727" y="2657"/>
                  </a:lnTo>
                  <a:lnTo>
                    <a:pt x="727" y="2665"/>
                  </a:lnTo>
                  <a:lnTo>
                    <a:pt x="543" y="2941"/>
                  </a:lnTo>
                  <a:lnTo>
                    <a:pt x="268" y="2749"/>
                  </a:lnTo>
                  <a:lnTo>
                    <a:pt x="268" y="2741"/>
                  </a:lnTo>
                  <a:lnTo>
                    <a:pt x="251" y="2665"/>
                  </a:lnTo>
                  <a:lnTo>
                    <a:pt x="234" y="2582"/>
                  </a:lnTo>
                  <a:lnTo>
                    <a:pt x="209" y="2498"/>
                  </a:lnTo>
                  <a:lnTo>
                    <a:pt x="193" y="2415"/>
                  </a:lnTo>
                  <a:lnTo>
                    <a:pt x="176" y="2331"/>
                  </a:lnTo>
                  <a:lnTo>
                    <a:pt x="151" y="2248"/>
                  </a:lnTo>
                  <a:lnTo>
                    <a:pt x="134" y="2164"/>
                  </a:lnTo>
                  <a:lnTo>
                    <a:pt x="117" y="2081"/>
                  </a:lnTo>
                  <a:lnTo>
                    <a:pt x="101" y="1997"/>
                  </a:lnTo>
                  <a:lnTo>
                    <a:pt x="101" y="1972"/>
                  </a:lnTo>
                  <a:lnTo>
                    <a:pt x="92" y="1913"/>
                  </a:lnTo>
                  <a:lnTo>
                    <a:pt x="76" y="1830"/>
                  </a:lnTo>
                  <a:lnTo>
                    <a:pt x="59" y="1746"/>
                  </a:lnTo>
                  <a:lnTo>
                    <a:pt x="51" y="1663"/>
                  </a:lnTo>
                  <a:lnTo>
                    <a:pt x="34" y="1579"/>
                  </a:lnTo>
                  <a:lnTo>
                    <a:pt x="25" y="1496"/>
                  </a:lnTo>
                  <a:lnTo>
                    <a:pt x="9" y="1412"/>
                  </a:lnTo>
                  <a:lnTo>
                    <a:pt x="0" y="1337"/>
                  </a:lnTo>
                  <a:lnTo>
                    <a:pt x="0" y="1329"/>
                  </a:lnTo>
                  <a:lnTo>
                    <a:pt x="34" y="1254"/>
                  </a:lnTo>
                  <a:lnTo>
                    <a:pt x="17" y="1086"/>
                  </a:lnTo>
                  <a:lnTo>
                    <a:pt x="17" y="1070"/>
                  </a:lnTo>
                  <a:lnTo>
                    <a:pt x="17" y="919"/>
                  </a:lnTo>
                  <a:lnTo>
                    <a:pt x="17" y="861"/>
                  </a:lnTo>
                  <a:lnTo>
                    <a:pt x="25" y="752"/>
                  </a:lnTo>
                  <a:lnTo>
                    <a:pt x="25" y="744"/>
                  </a:lnTo>
                  <a:lnTo>
                    <a:pt x="51" y="619"/>
                  </a:lnTo>
                  <a:lnTo>
                    <a:pt x="67" y="585"/>
                  </a:lnTo>
                  <a:lnTo>
                    <a:pt x="117" y="410"/>
                  </a:lnTo>
                  <a:lnTo>
                    <a:pt x="126" y="385"/>
                  </a:lnTo>
                  <a:lnTo>
                    <a:pt x="184" y="184"/>
                  </a:lnTo>
                  <a:lnTo>
                    <a:pt x="209" y="84"/>
                  </a:lnTo>
                  <a:lnTo>
                    <a:pt x="209" y="76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9126315" y="2773235"/>
              <a:ext cx="55691" cy="131507"/>
            </a:xfrm>
            <a:custGeom>
              <a:avLst/>
              <a:gdLst/>
              <a:ahLst/>
              <a:cxnLst/>
              <a:rect l="l" t="t" r="r" b="b"/>
              <a:pathLst>
                <a:path w="1129" h="2666" extrusionOk="0">
                  <a:moveTo>
                    <a:pt x="193" y="42"/>
                  </a:moveTo>
                  <a:lnTo>
                    <a:pt x="252" y="109"/>
                  </a:lnTo>
                  <a:lnTo>
                    <a:pt x="327" y="167"/>
                  </a:lnTo>
                  <a:lnTo>
                    <a:pt x="327" y="167"/>
                  </a:lnTo>
                  <a:lnTo>
                    <a:pt x="369" y="242"/>
                  </a:lnTo>
                  <a:lnTo>
                    <a:pt x="402" y="309"/>
                  </a:lnTo>
                  <a:lnTo>
                    <a:pt x="427" y="359"/>
                  </a:lnTo>
                  <a:lnTo>
                    <a:pt x="435" y="384"/>
                  </a:lnTo>
                  <a:lnTo>
                    <a:pt x="460" y="460"/>
                  </a:lnTo>
                  <a:lnTo>
                    <a:pt x="477" y="535"/>
                  </a:lnTo>
                  <a:lnTo>
                    <a:pt x="502" y="610"/>
                  </a:lnTo>
                  <a:lnTo>
                    <a:pt x="527" y="677"/>
                  </a:lnTo>
                  <a:lnTo>
                    <a:pt x="544" y="752"/>
                  </a:lnTo>
                  <a:lnTo>
                    <a:pt x="569" y="827"/>
                  </a:lnTo>
                  <a:lnTo>
                    <a:pt x="594" y="902"/>
                  </a:lnTo>
                  <a:lnTo>
                    <a:pt x="619" y="978"/>
                  </a:lnTo>
                  <a:lnTo>
                    <a:pt x="644" y="1053"/>
                  </a:lnTo>
                  <a:lnTo>
                    <a:pt x="669" y="1128"/>
                  </a:lnTo>
                  <a:lnTo>
                    <a:pt x="694" y="1195"/>
                  </a:lnTo>
                  <a:lnTo>
                    <a:pt x="719" y="1270"/>
                  </a:lnTo>
                  <a:lnTo>
                    <a:pt x="744" y="1345"/>
                  </a:lnTo>
                  <a:lnTo>
                    <a:pt x="770" y="1420"/>
                  </a:lnTo>
                  <a:lnTo>
                    <a:pt x="795" y="1496"/>
                  </a:lnTo>
                  <a:lnTo>
                    <a:pt x="795" y="1504"/>
                  </a:lnTo>
                  <a:lnTo>
                    <a:pt x="820" y="1562"/>
                  </a:lnTo>
                  <a:lnTo>
                    <a:pt x="845" y="1638"/>
                  </a:lnTo>
                  <a:lnTo>
                    <a:pt x="870" y="1713"/>
                  </a:lnTo>
                  <a:lnTo>
                    <a:pt x="903" y="1788"/>
                  </a:lnTo>
                  <a:lnTo>
                    <a:pt x="928" y="1855"/>
                  </a:lnTo>
                  <a:lnTo>
                    <a:pt x="962" y="1930"/>
                  </a:lnTo>
                  <a:lnTo>
                    <a:pt x="987" y="2005"/>
                  </a:lnTo>
                  <a:lnTo>
                    <a:pt x="1020" y="2072"/>
                  </a:lnTo>
                  <a:lnTo>
                    <a:pt x="1045" y="2147"/>
                  </a:lnTo>
                  <a:lnTo>
                    <a:pt x="1079" y="2222"/>
                  </a:lnTo>
                  <a:lnTo>
                    <a:pt x="1104" y="2289"/>
                  </a:lnTo>
                  <a:lnTo>
                    <a:pt x="1129" y="2348"/>
                  </a:lnTo>
                  <a:lnTo>
                    <a:pt x="1129" y="2364"/>
                  </a:lnTo>
                  <a:lnTo>
                    <a:pt x="1012" y="2665"/>
                  </a:lnTo>
                  <a:lnTo>
                    <a:pt x="711" y="2540"/>
                  </a:lnTo>
                  <a:lnTo>
                    <a:pt x="711" y="2531"/>
                  </a:lnTo>
                  <a:lnTo>
                    <a:pt x="678" y="2473"/>
                  </a:lnTo>
                  <a:lnTo>
                    <a:pt x="653" y="2398"/>
                  </a:lnTo>
                  <a:lnTo>
                    <a:pt x="628" y="2331"/>
                  </a:lnTo>
                  <a:lnTo>
                    <a:pt x="594" y="2256"/>
                  </a:lnTo>
                  <a:lnTo>
                    <a:pt x="569" y="2181"/>
                  </a:lnTo>
                  <a:lnTo>
                    <a:pt x="536" y="2105"/>
                  </a:lnTo>
                  <a:lnTo>
                    <a:pt x="502" y="2030"/>
                  </a:lnTo>
                  <a:lnTo>
                    <a:pt x="477" y="1955"/>
                  </a:lnTo>
                  <a:lnTo>
                    <a:pt x="444" y="1880"/>
                  </a:lnTo>
                  <a:lnTo>
                    <a:pt x="419" y="1805"/>
                  </a:lnTo>
                  <a:lnTo>
                    <a:pt x="385" y="1729"/>
                  </a:lnTo>
                  <a:lnTo>
                    <a:pt x="369" y="1671"/>
                  </a:lnTo>
                  <a:lnTo>
                    <a:pt x="369" y="1654"/>
                  </a:lnTo>
                  <a:lnTo>
                    <a:pt x="343" y="1579"/>
                  </a:lnTo>
                  <a:lnTo>
                    <a:pt x="318" y="1504"/>
                  </a:lnTo>
                  <a:lnTo>
                    <a:pt x="285" y="1429"/>
                  </a:lnTo>
                  <a:lnTo>
                    <a:pt x="260" y="1345"/>
                  </a:lnTo>
                  <a:lnTo>
                    <a:pt x="235" y="1270"/>
                  </a:lnTo>
                  <a:lnTo>
                    <a:pt x="210" y="1195"/>
                  </a:lnTo>
                  <a:lnTo>
                    <a:pt x="193" y="1120"/>
                  </a:lnTo>
                  <a:lnTo>
                    <a:pt x="168" y="1044"/>
                  </a:lnTo>
                  <a:lnTo>
                    <a:pt x="143" y="961"/>
                  </a:lnTo>
                  <a:lnTo>
                    <a:pt x="118" y="886"/>
                  </a:lnTo>
                  <a:lnTo>
                    <a:pt x="93" y="811"/>
                  </a:lnTo>
                  <a:lnTo>
                    <a:pt x="76" y="735"/>
                  </a:lnTo>
                  <a:lnTo>
                    <a:pt x="51" y="652"/>
                  </a:lnTo>
                  <a:lnTo>
                    <a:pt x="34" y="577"/>
                  </a:lnTo>
                  <a:lnTo>
                    <a:pt x="9" y="501"/>
                  </a:lnTo>
                  <a:lnTo>
                    <a:pt x="1" y="476"/>
                  </a:lnTo>
                  <a:lnTo>
                    <a:pt x="1" y="251"/>
                  </a:lnTo>
                  <a:lnTo>
                    <a:pt x="1" y="251"/>
                  </a:lnTo>
                  <a:lnTo>
                    <a:pt x="43" y="167"/>
                  </a:lnTo>
                  <a:lnTo>
                    <a:pt x="68" y="7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9355441" y="2887773"/>
              <a:ext cx="19830" cy="107633"/>
            </a:xfrm>
            <a:custGeom>
              <a:avLst/>
              <a:gdLst/>
              <a:ahLst/>
              <a:cxnLst/>
              <a:rect l="l" t="t" r="r" b="b"/>
              <a:pathLst>
                <a:path w="402" h="2182" extrusionOk="0">
                  <a:moveTo>
                    <a:pt x="335" y="67"/>
                  </a:moveTo>
                  <a:lnTo>
                    <a:pt x="335" y="76"/>
                  </a:lnTo>
                  <a:lnTo>
                    <a:pt x="335" y="126"/>
                  </a:lnTo>
                  <a:lnTo>
                    <a:pt x="343" y="193"/>
                  </a:lnTo>
                  <a:lnTo>
                    <a:pt x="343" y="251"/>
                  </a:lnTo>
                  <a:lnTo>
                    <a:pt x="352" y="318"/>
                  </a:lnTo>
                  <a:lnTo>
                    <a:pt x="352" y="318"/>
                  </a:lnTo>
                  <a:lnTo>
                    <a:pt x="360" y="377"/>
                  </a:lnTo>
                  <a:lnTo>
                    <a:pt x="368" y="435"/>
                  </a:lnTo>
                  <a:lnTo>
                    <a:pt x="377" y="494"/>
                  </a:lnTo>
                  <a:lnTo>
                    <a:pt x="377" y="502"/>
                  </a:lnTo>
                  <a:lnTo>
                    <a:pt x="377" y="560"/>
                  </a:lnTo>
                  <a:lnTo>
                    <a:pt x="377" y="619"/>
                  </a:lnTo>
                  <a:lnTo>
                    <a:pt x="377" y="652"/>
                  </a:lnTo>
                  <a:lnTo>
                    <a:pt x="377" y="677"/>
                  </a:lnTo>
                  <a:lnTo>
                    <a:pt x="377" y="744"/>
                  </a:lnTo>
                  <a:lnTo>
                    <a:pt x="377" y="1329"/>
                  </a:lnTo>
                  <a:lnTo>
                    <a:pt x="377" y="1396"/>
                  </a:lnTo>
                  <a:lnTo>
                    <a:pt x="377" y="1438"/>
                  </a:lnTo>
                  <a:lnTo>
                    <a:pt x="377" y="1454"/>
                  </a:lnTo>
                  <a:lnTo>
                    <a:pt x="377" y="1513"/>
                  </a:lnTo>
                  <a:lnTo>
                    <a:pt x="377" y="1571"/>
                  </a:lnTo>
                  <a:lnTo>
                    <a:pt x="377" y="1630"/>
                  </a:lnTo>
                  <a:lnTo>
                    <a:pt x="377" y="1688"/>
                  </a:lnTo>
                  <a:lnTo>
                    <a:pt x="377" y="1747"/>
                  </a:lnTo>
                  <a:lnTo>
                    <a:pt x="377" y="1805"/>
                  </a:lnTo>
                  <a:lnTo>
                    <a:pt x="385" y="1872"/>
                  </a:lnTo>
                  <a:lnTo>
                    <a:pt x="393" y="1930"/>
                  </a:lnTo>
                  <a:lnTo>
                    <a:pt x="402" y="1981"/>
                  </a:lnTo>
                  <a:lnTo>
                    <a:pt x="402" y="1989"/>
                  </a:lnTo>
                  <a:lnTo>
                    <a:pt x="260" y="2181"/>
                  </a:lnTo>
                  <a:lnTo>
                    <a:pt x="68" y="2039"/>
                  </a:lnTo>
                  <a:lnTo>
                    <a:pt x="68" y="2031"/>
                  </a:lnTo>
                  <a:lnTo>
                    <a:pt x="59" y="1981"/>
                  </a:lnTo>
                  <a:lnTo>
                    <a:pt x="51" y="1914"/>
                  </a:lnTo>
                  <a:lnTo>
                    <a:pt x="43" y="1847"/>
                  </a:lnTo>
                  <a:lnTo>
                    <a:pt x="34" y="1788"/>
                  </a:lnTo>
                  <a:lnTo>
                    <a:pt x="26" y="1722"/>
                  </a:lnTo>
                  <a:lnTo>
                    <a:pt x="18" y="1663"/>
                  </a:lnTo>
                  <a:lnTo>
                    <a:pt x="9" y="1596"/>
                  </a:lnTo>
                  <a:lnTo>
                    <a:pt x="1" y="1538"/>
                  </a:lnTo>
                  <a:lnTo>
                    <a:pt x="1" y="1471"/>
                  </a:lnTo>
                  <a:lnTo>
                    <a:pt x="1" y="1471"/>
                  </a:lnTo>
                  <a:lnTo>
                    <a:pt x="1" y="1412"/>
                  </a:lnTo>
                  <a:lnTo>
                    <a:pt x="1" y="1354"/>
                  </a:lnTo>
                  <a:lnTo>
                    <a:pt x="1" y="1287"/>
                  </a:lnTo>
                  <a:lnTo>
                    <a:pt x="1" y="1229"/>
                  </a:lnTo>
                  <a:lnTo>
                    <a:pt x="1" y="978"/>
                  </a:lnTo>
                  <a:lnTo>
                    <a:pt x="1" y="911"/>
                  </a:lnTo>
                  <a:lnTo>
                    <a:pt x="1" y="853"/>
                  </a:lnTo>
                  <a:lnTo>
                    <a:pt x="1" y="786"/>
                  </a:lnTo>
                  <a:lnTo>
                    <a:pt x="1" y="727"/>
                  </a:lnTo>
                  <a:lnTo>
                    <a:pt x="1" y="661"/>
                  </a:lnTo>
                  <a:lnTo>
                    <a:pt x="1" y="636"/>
                  </a:lnTo>
                  <a:lnTo>
                    <a:pt x="1" y="602"/>
                  </a:lnTo>
                  <a:lnTo>
                    <a:pt x="18" y="544"/>
                  </a:lnTo>
                  <a:lnTo>
                    <a:pt x="26" y="477"/>
                  </a:lnTo>
                  <a:lnTo>
                    <a:pt x="26" y="468"/>
                  </a:lnTo>
                  <a:lnTo>
                    <a:pt x="43" y="418"/>
                  </a:lnTo>
                  <a:lnTo>
                    <a:pt x="59" y="360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101" y="235"/>
                  </a:lnTo>
                  <a:lnTo>
                    <a:pt x="118" y="176"/>
                  </a:lnTo>
                  <a:lnTo>
                    <a:pt x="134" y="118"/>
                  </a:lnTo>
                  <a:lnTo>
                    <a:pt x="151" y="67"/>
                  </a:lnTo>
                  <a:lnTo>
                    <a:pt x="151" y="5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8992834" y="2372251"/>
              <a:ext cx="37933" cy="145122"/>
            </a:xfrm>
            <a:custGeom>
              <a:avLst/>
              <a:gdLst/>
              <a:ahLst/>
              <a:cxnLst/>
              <a:rect l="l" t="t" r="r" b="b"/>
              <a:pathLst>
                <a:path w="769" h="2942" extrusionOk="0">
                  <a:moveTo>
                    <a:pt x="234" y="68"/>
                  </a:moveTo>
                  <a:lnTo>
                    <a:pt x="234" y="76"/>
                  </a:lnTo>
                  <a:lnTo>
                    <a:pt x="259" y="151"/>
                  </a:lnTo>
                  <a:lnTo>
                    <a:pt x="293" y="235"/>
                  </a:lnTo>
                  <a:lnTo>
                    <a:pt x="301" y="251"/>
                  </a:lnTo>
                  <a:lnTo>
                    <a:pt x="326" y="318"/>
                  </a:lnTo>
                  <a:lnTo>
                    <a:pt x="359" y="385"/>
                  </a:lnTo>
                  <a:lnTo>
                    <a:pt x="359" y="393"/>
                  </a:lnTo>
                  <a:lnTo>
                    <a:pt x="385" y="477"/>
                  </a:lnTo>
                  <a:lnTo>
                    <a:pt x="385" y="477"/>
                  </a:lnTo>
                  <a:lnTo>
                    <a:pt x="401" y="560"/>
                  </a:lnTo>
                  <a:lnTo>
                    <a:pt x="410" y="644"/>
                  </a:lnTo>
                  <a:lnTo>
                    <a:pt x="418" y="728"/>
                  </a:lnTo>
                  <a:lnTo>
                    <a:pt x="426" y="811"/>
                  </a:lnTo>
                  <a:lnTo>
                    <a:pt x="443" y="895"/>
                  </a:lnTo>
                  <a:lnTo>
                    <a:pt x="451" y="970"/>
                  </a:lnTo>
                  <a:lnTo>
                    <a:pt x="460" y="1012"/>
                  </a:lnTo>
                  <a:lnTo>
                    <a:pt x="468" y="1053"/>
                  </a:lnTo>
                  <a:lnTo>
                    <a:pt x="476" y="1137"/>
                  </a:lnTo>
                  <a:lnTo>
                    <a:pt x="493" y="1220"/>
                  </a:lnTo>
                  <a:lnTo>
                    <a:pt x="502" y="1304"/>
                  </a:lnTo>
                  <a:lnTo>
                    <a:pt x="518" y="1387"/>
                  </a:lnTo>
                  <a:lnTo>
                    <a:pt x="535" y="1471"/>
                  </a:lnTo>
                  <a:lnTo>
                    <a:pt x="552" y="1555"/>
                  </a:lnTo>
                  <a:lnTo>
                    <a:pt x="560" y="1630"/>
                  </a:lnTo>
                  <a:lnTo>
                    <a:pt x="577" y="1713"/>
                  </a:lnTo>
                  <a:lnTo>
                    <a:pt x="585" y="1755"/>
                  </a:lnTo>
                  <a:lnTo>
                    <a:pt x="593" y="1797"/>
                  </a:lnTo>
                  <a:lnTo>
                    <a:pt x="610" y="1880"/>
                  </a:lnTo>
                  <a:lnTo>
                    <a:pt x="644" y="2047"/>
                  </a:lnTo>
                  <a:lnTo>
                    <a:pt x="677" y="2215"/>
                  </a:lnTo>
                  <a:lnTo>
                    <a:pt x="710" y="2382"/>
                  </a:lnTo>
                  <a:lnTo>
                    <a:pt x="769" y="2707"/>
                  </a:lnTo>
                  <a:lnTo>
                    <a:pt x="769" y="2716"/>
                  </a:lnTo>
                  <a:lnTo>
                    <a:pt x="635" y="2941"/>
                  </a:lnTo>
                  <a:lnTo>
                    <a:pt x="418" y="2799"/>
                  </a:lnTo>
                  <a:lnTo>
                    <a:pt x="418" y="2783"/>
                  </a:lnTo>
                  <a:lnTo>
                    <a:pt x="343" y="2465"/>
                  </a:lnTo>
                  <a:lnTo>
                    <a:pt x="301" y="2298"/>
                  </a:lnTo>
                  <a:lnTo>
                    <a:pt x="259" y="2131"/>
                  </a:lnTo>
                  <a:lnTo>
                    <a:pt x="226" y="1964"/>
                  </a:lnTo>
                  <a:lnTo>
                    <a:pt x="209" y="1880"/>
                  </a:lnTo>
                  <a:lnTo>
                    <a:pt x="201" y="1839"/>
                  </a:lnTo>
                  <a:lnTo>
                    <a:pt x="192" y="1797"/>
                  </a:lnTo>
                  <a:lnTo>
                    <a:pt x="176" y="1713"/>
                  </a:lnTo>
                  <a:lnTo>
                    <a:pt x="159" y="1621"/>
                  </a:lnTo>
                  <a:lnTo>
                    <a:pt x="142" y="1538"/>
                  </a:lnTo>
                  <a:lnTo>
                    <a:pt x="126" y="1454"/>
                  </a:lnTo>
                  <a:lnTo>
                    <a:pt x="109" y="1371"/>
                  </a:lnTo>
                  <a:lnTo>
                    <a:pt x="92" y="1287"/>
                  </a:lnTo>
                  <a:lnTo>
                    <a:pt x="75" y="1204"/>
                  </a:lnTo>
                  <a:lnTo>
                    <a:pt x="59" y="1112"/>
                  </a:lnTo>
                  <a:lnTo>
                    <a:pt x="59" y="1070"/>
                  </a:lnTo>
                  <a:lnTo>
                    <a:pt x="50" y="1028"/>
                  </a:lnTo>
                  <a:lnTo>
                    <a:pt x="42" y="945"/>
                  </a:lnTo>
                  <a:lnTo>
                    <a:pt x="34" y="853"/>
                  </a:lnTo>
                  <a:lnTo>
                    <a:pt x="17" y="769"/>
                  </a:lnTo>
                  <a:lnTo>
                    <a:pt x="9" y="686"/>
                  </a:lnTo>
                  <a:lnTo>
                    <a:pt x="0" y="594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9" y="418"/>
                  </a:lnTo>
                  <a:lnTo>
                    <a:pt x="9" y="402"/>
                  </a:lnTo>
                  <a:lnTo>
                    <a:pt x="34" y="335"/>
                  </a:lnTo>
                  <a:lnTo>
                    <a:pt x="50" y="268"/>
                  </a:lnTo>
                  <a:lnTo>
                    <a:pt x="59" y="243"/>
                  </a:lnTo>
                  <a:lnTo>
                    <a:pt x="84" y="159"/>
                  </a:lnTo>
                  <a:lnTo>
                    <a:pt x="101" y="76"/>
                  </a:lnTo>
                  <a:lnTo>
                    <a:pt x="101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8890233" y="2689131"/>
              <a:ext cx="51942" cy="115476"/>
            </a:xfrm>
            <a:custGeom>
              <a:avLst/>
              <a:gdLst/>
              <a:ahLst/>
              <a:cxnLst/>
              <a:rect l="l" t="t" r="r" b="b"/>
              <a:pathLst>
                <a:path w="1053" h="2341" extrusionOk="0">
                  <a:moveTo>
                    <a:pt x="150" y="43"/>
                  </a:moveTo>
                  <a:lnTo>
                    <a:pt x="150" y="51"/>
                  </a:lnTo>
                  <a:lnTo>
                    <a:pt x="176" y="110"/>
                  </a:lnTo>
                  <a:lnTo>
                    <a:pt x="209" y="168"/>
                  </a:lnTo>
                  <a:lnTo>
                    <a:pt x="251" y="227"/>
                  </a:lnTo>
                  <a:lnTo>
                    <a:pt x="267" y="260"/>
                  </a:lnTo>
                  <a:lnTo>
                    <a:pt x="284" y="293"/>
                  </a:lnTo>
                  <a:lnTo>
                    <a:pt x="326" y="352"/>
                  </a:lnTo>
                  <a:lnTo>
                    <a:pt x="359" y="410"/>
                  </a:lnTo>
                  <a:lnTo>
                    <a:pt x="359" y="410"/>
                  </a:lnTo>
                  <a:lnTo>
                    <a:pt x="393" y="469"/>
                  </a:lnTo>
                  <a:lnTo>
                    <a:pt x="426" y="527"/>
                  </a:lnTo>
                  <a:lnTo>
                    <a:pt x="435" y="544"/>
                  </a:lnTo>
                  <a:lnTo>
                    <a:pt x="451" y="594"/>
                  </a:lnTo>
                  <a:lnTo>
                    <a:pt x="476" y="661"/>
                  </a:lnTo>
                  <a:lnTo>
                    <a:pt x="501" y="719"/>
                  </a:lnTo>
                  <a:lnTo>
                    <a:pt x="526" y="786"/>
                  </a:lnTo>
                  <a:lnTo>
                    <a:pt x="551" y="853"/>
                  </a:lnTo>
                  <a:lnTo>
                    <a:pt x="577" y="912"/>
                  </a:lnTo>
                  <a:lnTo>
                    <a:pt x="577" y="920"/>
                  </a:lnTo>
                  <a:lnTo>
                    <a:pt x="593" y="978"/>
                  </a:lnTo>
                  <a:lnTo>
                    <a:pt x="618" y="1037"/>
                  </a:lnTo>
                  <a:lnTo>
                    <a:pt x="643" y="1104"/>
                  </a:lnTo>
                  <a:lnTo>
                    <a:pt x="668" y="1162"/>
                  </a:lnTo>
                  <a:lnTo>
                    <a:pt x="694" y="1229"/>
                  </a:lnTo>
                  <a:lnTo>
                    <a:pt x="719" y="1287"/>
                  </a:lnTo>
                  <a:lnTo>
                    <a:pt x="744" y="1354"/>
                  </a:lnTo>
                  <a:lnTo>
                    <a:pt x="777" y="1413"/>
                  </a:lnTo>
                  <a:lnTo>
                    <a:pt x="777" y="1421"/>
                  </a:lnTo>
                  <a:lnTo>
                    <a:pt x="794" y="1480"/>
                  </a:lnTo>
                  <a:lnTo>
                    <a:pt x="827" y="1538"/>
                  </a:lnTo>
                  <a:lnTo>
                    <a:pt x="852" y="1605"/>
                  </a:lnTo>
                  <a:lnTo>
                    <a:pt x="877" y="1663"/>
                  </a:lnTo>
                  <a:lnTo>
                    <a:pt x="911" y="1730"/>
                  </a:lnTo>
                  <a:lnTo>
                    <a:pt x="936" y="1789"/>
                  </a:lnTo>
                  <a:lnTo>
                    <a:pt x="969" y="1847"/>
                  </a:lnTo>
                  <a:lnTo>
                    <a:pt x="994" y="1906"/>
                  </a:lnTo>
                  <a:lnTo>
                    <a:pt x="1028" y="1973"/>
                  </a:lnTo>
                  <a:lnTo>
                    <a:pt x="1053" y="2023"/>
                  </a:lnTo>
                  <a:lnTo>
                    <a:pt x="1053" y="2031"/>
                  </a:lnTo>
                  <a:lnTo>
                    <a:pt x="952" y="2340"/>
                  </a:lnTo>
                  <a:lnTo>
                    <a:pt x="643" y="2248"/>
                  </a:lnTo>
                  <a:lnTo>
                    <a:pt x="635" y="2232"/>
                  </a:lnTo>
                  <a:lnTo>
                    <a:pt x="610" y="2181"/>
                  </a:lnTo>
                  <a:lnTo>
                    <a:pt x="577" y="2123"/>
                  </a:lnTo>
                  <a:lnTo>
                    <a:pt x="543" y="2056"/>
                  </a:lnTo>
                  <a:lnTo>
                    <a:pt x="510" y="1989"/>
                  </a:lnTo>
                  <a:lnTo>
                    <a:pt x="476" y="1931"/>
                  </a:lnTo>
                  <a:lnTo>
                    <a:pt x="451" y="1864"/>
                  </a:lnTo>
                  <a:lnTo>
                    <a:pt x="418" y="1797"/>
                  </a:lnTo>
                  <a:lnTo>
                    <a:pt x="384" y="1739"/>
                  </a:lnTo>
                  <a:lnTo>
                    <a:pt x="359" y="1672"/>
                  </a:lnTo>
                  <a:lnTo>
                    <a:pt x="334" y="1613"/>
                  </a:lnTo>
                  <a:lnTo>
                    <a:pt x="334" y="1605"/>
                  </a:lnTo>
                  <a:lnTo>
                    <a:pt x="309" y="1538"/>
                  </a:lnTo>
                  <a:lnTo>
                    <a:pt x="276" y="1471"/>
                  </a:lnTo>
                  <a:lnTo>
                    <a:pt x="251" y="1404"/>
                  </a:lnTo>
                  <a:lnTo>
                    <a:pt x="226" y="1338"/>
                  </a:lnTo>
                  <a:lnTo>
                    <a:pt x="201" y="1271"/>
                  </a:lnTo>
                  <a:lnTo>
                    <a:pt x="176" y="1204"/>
                  </a:lnTo>
                  <a:lnTo>
                    <a:pt x="150" y="1137"/>
                  </a:lnTo>
                  <a:lnTo>
                    <a:pt x="134" y="1087"/>
                  </a:lnTo>
                  <a:lnTo>
                    <a:pt x="134" y="1070"/>
                  </a:lnTo>
                  <a:lnTo>
                    <a:pt x="109" y="1003"/>
                  </a:lnTo>
                  <a:lnTo>
                    <a:pt x="92" y="937"/>
                  </a:lnTo>
                  <a:lnTo>
                    <a:pt x="67" y="870"/>
                  </a:lnTo>
                  <a:lnTo>
                    <a:pt x="50" y="795"/>
                  </a:lnTo>
                  <a:lnTo>
                    <a:pt x="34" y="728"/>
                  </a:lnTo>
                  <a:lnTo>
                    <a:pt x="17" y="678"/>
                  </a:lnTo>
                  <a:lnTo>
                    <a:pt x="17" y="661"/>
                  </a:lnTo>
                  <a:lnTo>
                    <a:pt x="8" y="586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0" y="335"/>
                  </a:lnTo>
                  <a:lnTo>
                    <a:pt x="0" y="293"/>
                  </a:lnTo>
                  <a:lnTo>
                    <a:pt x="0" y="218"/>
                  </a:lnTo>
                  <a:lnTo>
                    <a:pt x="0" y="76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8776089" y="2350399"/>
              <a:ext cx="52780" cy="92390"/>
            </a:xfrm>
            <a:custGeom>
              <a:avLst/>
              <a:gdLst/>
              <a:ahLst/>
              <a:cxnLst/>
              <a:rect l="l" t="t" r="r" b="b"/>
              <a:pathLst>
                <a:path w="1070" h="1873" extrusionOk="0">
                  <a:moveTo>
                    <a:pt x="301" y="26"/>
                  </a:moveTo>
                  <a:lnTo>
                    <a:pt x="326" y="59"/>
                  </a:lnTo>
                  <a:lnTo>
                    <a:pt x="401" y="151"/>
                  </a:lnTo>
                  <a:lnTo>
                    <a:pt x="401" y="151"/>
                  </a:lnTo>
                  <a:lnTo>
                    <a:pt x="501" y="360"/>
                  </a:lnTo>
                  <a:lnTo>
                    <a:pt x="593" y="569"/>
                  </a:lnTo>
                  <a:lnTo>
                    <a:pt x="685" y="778"/>
                  </a:lnTo>
                  <a:lnTo>
                    <a:pt x="785" y="987"/>
                  </a:lnTo>
                  <a:lnTo>
                    <a:pt x="785" y="987"/>
                  </a:lnTo>
                  <a:lnTo>
                    <a:pt x="877" y="1196"/>
                  </a:lnTo>
                  <a:lnTo>
                    <a:pt x="977" y="1404"/>
                  </a:lnTo>
                  <a:lnTo>
                    <a:pt x="1069" y="1605"/>
                  </a:lnTo>
                  <a:lnTo>
                    <a:pt x="1069" y="1613"/>
                  </a:lnTo>
                  <a:lnTo>
                    <a:pt x="977" y="1872"/>
                  </a:lnTo>
                  <a:lnTo>
                    <a:pt x="718" y="1780"/>
                  </a:lnTo>
                  <a:lnTo>
                    <a:pt x="718" y="1772"/>
                  </a:lnTo>
                  <a:lnTo>
                    <a:pt x="618" y="1572"/>
                  </a:lnTo>
                  <a:lnTo>
                    <a:pt x="518" y="1363"/>
                  </a:lnTo>
                  <a:lnTo>
                    <a:pt x="409" y="1154"/>
                  </a:lnTo>
                  <a:lnTo>
                    <a:pt x="409" y="1154"/>
                  </a:lnTo>
                  <a:lnTo>
                    <a:pt x="317" y="945"/>
                  </a:lnTo>
                  <a:lnTo>
                    <a:pt x="217" y="736"/>
                  </a:lnTo>
                  <a:lnTo>
                    <a:pt x="117" y="527"/>
                  </a:lnTo>
                  <a:lnTo>
                    <a:pt x="17" y="318"/>
                  </a:lnTo>
                  <a:lnTo>
                    <a:pt x="17" y="318"/>
                  </a:lnTo>
                  <a:lnTo>
                    <a:pt x="0" y="201"/>
                  </a:lnTo>
                  <a:lnTo>
                    <a:pt x="0" y="160"/>
                  </a:lnTo>
                  <a:lnTo>
                    <a:pt x="50" y="5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8856000" y="2922006"/>
              <a:ext cx="41682" cy="115821"/>
            </a:xfrm>
            <a:custGeom>
              <a:avLst/>
              <a:gdLst/>
              <a:ahLst/>
              <a:cxnLst/>
              <a:rect l="l" t="t" r="r" b="b"/>
              <a:pathLst>
                <a:path w="845" h="2348" extrusionOk="0">
                  <a:moveTo>
                    <a:pt x="343" y="0"/>
                  </a:moveTo>
                  <a:lnTo>
                    <a:pt x="410" y="75"/>
                  </a:lnTo>
                  <a:lnTo>
                    <a:pt x="477" y="117"/>
                  </a:lnTo>
                  <a:lnTo>
                    <a:pt x="494" y="142"/>
                  </a:lnTo>
                  <a:lnTo>
                    <a:pt x="519" y="201"/>
                  </a:lnTo>
                  <a:lnTo>
                    <a:pt x="519" y="201"/>
                  </a:lnTo>
                  <a:lnTo>
                    <a:pt x="552" y="267"/>
                  </a:lnTo>
                  <a:lnTo>
                    <a:pt x="560" y="276"/>
                  </a:lnTo>
                  <a:lnTo>
                    <a:pt x="560" y="326"/>
                  </a:lnTo>
                  <a:lnTo>
                    <a:pt x="560" y="393"/>
                  </a:lnTo>
                  <a:lnTo>
                    <a:pt x="560" y="451"/>
                  </a:lnTo>
                  <a:lnTo>
                    <a:pt x="560" y="518"/>
                  </a:lnTo>
                  <a:lnTo>
                    <a:pt x="560" y="576"/>
                  </a:lnTo>
                  <a:lnTo>
                    <a:pt x="569" y="643"/>
                  </a:lnTo>
                  <a:lnTo>
                    <a:pt x="569" y="685"/>
                  </a:lnTo>
                  <a:lnTo>
                    <a:pt x="569" y="702"/>
                  </a:lnTo>
                  <a:lnTo>
                    <a:pt x="577" y="769"/>
                  </a:lnTo>
                  <a:lnTo>
                    <a:pt x="586" y="827"/>
                  </a:lnTo>
                  <a:lnTo>
                    <a:pt x="586" y="894"/>
                  </a:lnTo>
                  <a:lnTo>
                    <a:pt x="602" y="952"/>
                  </a:lnTo>
                  <a:lnTo>
                    <a:pt x="611" y="1019"/>
                  </a:lnTo>
                  <a:lnTo>
                    <a:pt x="619" y="1078"/>
                  </a:lnTo>
                  <a:lnTo>
                    <a:pt x="627" y="1145"/>
                  </a:lnTo>
                  <a:lnTo>
                    <a:pt x="644" y="1203"/>
                  </a:lnTo>
                  <a:lnTo>
                    <a:pt x="652" y="1270"/>
                  </a:lnTo>
                  <a:lnTo>
                    <a:pt x="652" y="1270"/>
                  </a:lnTo>
                  <a:lnTo>
                    <a:pt x="669" y="1328"/>
                  </a:lnTo>
                  <a:lnTo>
                    <a:pt x="677" y="1387"/>
                  </a:lnTo>
                  <a:lnTo>
                    <a:pt x="694" y="1454"/>
                  </a:lnTo>
                  <a:lnTo>
                    <a:pt x="711" y="1512"/>
                  </a:lnTo>
                  <a:lnTo>
                    <a:pt x="728" y="1579"/>
                  </a:lnTo>
                  <a:lnTo>
                    <a:pt x="736" y="1637"/>
                  </a:lnTo>
                  <a:lnTo>
                    <a:pt x="761" y="1704"/>
                  </a:lnTo>
                  <a:lnTo>
                    <a:pt x="778" y="1763"/>
                  </a:lnTo>
                  <a:lnTo>
                    <a:pt x="794" y="1830"/>
                  </a:lnTo>
                  <a:lnTo>
                    <a:pt x="811" y="1888"/>
                  </a:lnTo>
                  <a:lnTo>
                    <a:pt x="828" y="1955"/>
                  </a:lnTo>
                  <a:lnTo>
                    <a:pt x="844" y="2005"/>
                  </a:lnTo>
                  <a:lnTo>
                    <a:pt x="844" y="2013"/>
                  </a:lnTo>
                  <a:lnTo>
                    <a:pt x="677" y="2347"/>
                  </a:lnTo>
                  <a:lnTo>
                    <a:pt x="343" y="2180"/>
                  </a:lnTo>
                  <a:lnTo>
                    <a:pt x="343" y="2164"/>
                  </a:lnTo>
                  <a:lnTo>
                    <a:pt x="327" y="2114"/>
                  </a:lnTo>
                  <a:lnTo>
                    <a:pt x="301" y="2047"/>
                  </a:lnTo>
                  <a:lnTo>
                    <a:pt x="285" y="1980"/>
                  </a:lnTo>
                  <a:lnTo>
                    <a:pt x="260" y="1913"/>
                  </a:lnTo>
                  <a:lnTo>
                    <a:pt x="243" y="1846"/>
                  </a:lnTo>
                  <a:lnTo>
                    <a:pt x="218" y="1779"/>
                  </a:lnTo>
                  <a:lnTo>
                    <a:pt x="201" y="1713"/>
                  </a:lnTo>
                  <a:lnTo>
                    <a:pt x="176" y="1646"/>
                  </a:lnTo>
                  <a:lnTo>
                    <a:pt x="159" y="1579"/>
                  </a:lnTo>
                  <a:lnTo>
                    <a:pt x="143" y="1512"/>
                  </a:lnTo>
                  <a:lnTo>
                    <a:pt x="126" y="1445"/>
                  </a:lnTo>
                  <a:lnTo>
                    <a:pt x="109" y="1387"/>
                  </a:lnTo>
                  <a:lnTo>
                    <a:pt x="109" y="1387"/>
                  </a:lnTo>
                  <a:lnTo>
                    <a:pt x="93" y="1320"/>
                  </a:lnTo>
                  <a:lnTo>
                    <a:pt x="76" y="1253"/>
                  </a:lnTo>
                  <a:lnTo>
                    <a:pt x="68" y="1178"/>
                  </a:lnTo>
                  <a:lnTo>
                    <a:pt x="51" y="1111"/>
                  </a:lnTo>
                  <a:lnTo>
                    <a:pt x="34" y="1044"/>
                  </a:lnTo>
                  <a:lnTo>
                    <a:pt x="51" y="986"/>
                  </a:lnTo>
                  <a:lnTo>
                    <a:pt x="34" y="911"/>
                  </a:lnTo>
                  <a:lnTo>
                    <a:pt x="26" y="844"/>
                  </a:lnTo>
                  <a:lnTo>
                    <a:pt x="17" y="777"/>
                  </a:lnTo>
                  <a:lnTo>
                    <a:pt x="17" y="752"/>
                  </a:lnTo>
                  <a:lnTo>
                    <a:pt x="9" y="702"/>
                  </a:lnTo>
                  <a:lnTo>
                    <a:pt x="9" y="635"/>
                  </a:lnTo>
                  <a:lnTo>
                    <a:pt x="1" y="568"/>
                  </a:lnTo>
                  <a:lnTo>
                    <a:pt x="1" y="493"/>
                  </a:lnTo>
                  <a:lnTo>
                    <a:pt x="1" y="426"/>
                  </a:lnTo>
                  <a:lnTo>
                    <a:pt x="1" y="351"/>
                  </a:lnTo>
                  <a:lnTo>
                    <a:pt x="1" y="301"/>
                  </a:lnTo>
                  <a:lnTo>
                    <a:pt x="9" y="284"/>
                  </a:lnTo>
                  <a:lnTo>
                    <a:pt x="34" y="209"/>
                  </a:lnTo>
                  <a:lnTo>
                    <a:pt x="34" y="201"/>
                  </a:lnTo>
                  <a:lnTo>
                    <a:pt x="59" y="142"/>
                  </a:lnTo>
                  <a:lnTo>
                    <a:pt x="76" y="117"/>
                  </a:lnTo>
                  <a:lnTo>
                    <a:pt x="143" y="6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8638860" y="2591512"/>
              <a:ext cx="63484" cy="107583"/>
            </a:xfrm>
            <a:custGeom>
              <a:avLst/>
              <a:gdLst/>
              <a:ahLst/>
              <a:cxnLst/>
              <a:rect l="l" t="t" r="r" b="b"/>
              <a:pathLst>
                <a:path w="1287" h="2181" extrusionOk="0">
                  <a:moveTo>
                    <a:pt x="134" y="17"/>
                  </a:moveTo>
                  <a:lnTo>
                    <a:pt x="176" y="25"/>
                  </a:lnTo>
                  <a:lnTo>
                    <a:pt x="226" y="25"/>
                  </a:lnTo>
                  <a:lnTo>
                    <a:pt x="284" y="25"/>
                  </a:lnTo>
                  <a:lnTo>
                    <a:pt x="326" y="25"/>
                  </a:lnTo>
                  <a:lnTo>
                    <a:pt x="334" y="25"/>
                  </a:lnTo>
                  <a:lnTo>
                    <a:pt x="368" y="50"/>
                  </a:lnTo>
                  <a:lnTo>
                    <a:pt x="393" y="67"/>
                  </a:lnTo>
                  <a:lnTo>
                    <a:pt x="426" y="92"/>
                  </a:lnTo>
                  <a:lnTo>
                    <a:pt x="426" y="92"/>
                  </a:lnTo>
                  <a:lnTo>
                    <a:pt x="451" y="117"/>
                  </a:lnTo>
                  <a:lnTo>
                    <a:pt x="485" y="142"/>
                  </a:lnTo>
                  <a:lnTo>
                    <a:pt x="510" y="167"/>
                  </a:lnTo>
                  <a:lnTo>
                    <a:pt x="518" y="175"/>
                  </a:lnTo>
                  <a:lnTo>
                    <a:pt x="535" y="192"/>
                  </a:lnTo>
                  <a:lnTo>
                    <a:pt x="552" y="226"/>
                  </a:lnTo>
                  <a:lnTo>
                    <a:pt x="577" y="251"/>
                  </a:lnTo>
                  <a:lnTo>
                    <a:pt x="593" y="284"/>
                  </a:lnTo>
                  <a:lnTo>
                    <a:pt x="627" y="343"/>
                  </a:lnTo>
                  <a:lnTo>
                    <a:pt x="660" y="409"/>
                  </a:lnTo>
                  <a:lnTo>
                    <a:pt x="702" y="476"/>
                  </a:lnTo>
                  <a:lnTo>
                    <a:pt x="727" y="535"/>
                  </a:lnTo>
                  <a:lnTo>
                    <a:pt x="752" y="568"/>
                  </a:lnTo>
                  <a:lnTo>
                    <a:pt x="760" y="602"/>
                  </a:lnTo>
                  <a:lnTo>
                    <a:pt x="794" y="668"/>
                  </a:lnTo>
                  <a:lnTo>
                    <a:pt x="827" y="727"/>
                  </a:lnTo>
                  <a:lnTo>
                    <a:pt x="852" y="794"/>
                  </a:lnTo>
                  <a:lnTo>
                    <a:pt x="886" y="861"/>
                  </a:lnTo>
                  <a:lnTo>
                    <a:pt x="911" y="927"/>
                  </a:lnTo>
                  <a:lnTo>
                    <a:pt x="936" y="986"/>
                  </a:lnTo>
                  <a:lnTo>
                    <a:pt x="961" y="1053"/>
                  </a:lnTo>
                  <a:lnTo>
                    <a:pt x="986" y="1120"/>
                  </a:lnTo>
                  <a:lnTo>
                    <a:pt x="1003" y="1145"/>
                  </a:lnTo>
                  <a:lnTo>
                    <a:pt x="1044" y="1253"/>
                  </a:lnTo>
                  <a:lnTo>
                    <a:pt x="1095" y="1378"/>
                  </a:lnTo>
                  <a:lnTo>
                    <a:pt x="1136" y="1504"/>
                  </a:lnTo>
                  <a:lnTo>
                    <a:pt x="1186" y="1629"/>
                  </a:lnTo>
                  <a:lnTo>
                    <a:pt x="1237" y="1754"/>
                  </a:lnTo>
                  <a:lnTo>
                    <a:pt x="1262" y="1813"/>
                  </a:lnTo>
                  <a:lnTo>
                    <a:pt x="1287" y="1863"/>
                  </a:lnTo>
                  <a:lnTo>
                    <a:pt x="1287" y="1871"/>
                  </a:lnTo>
                  <a:lnTo>
                    <a:pt x="1170" y="2180"/>
                  </a:lnTo>
                  <a:lnTo>
                    <a:pt x="861" y="2064"/>
                  </a:lnTo>
                  <a:lnTo>
                    <a:pt x="861" y="2055"/>
                  </a:lnTo>
                  <a:lnTo>
                    <a:pt x="836" y="2005"/>
                  </a:lnTo>
                  <a:lnTo>
                    <a:pt x="810" y="1947"/>
                  </a:lnTo>
                  <a:lnTo>
                    <a:pt x="752" y="1821"/>
                  </a:lnTo>
                  <a:lnTo>
                    <a:pt x="694" y="1696"/>
                  </a:lnTo>
                  <a:lnTo>
                    <a:pt x="635" y="1571"/>
                  </a:lnTo>
                  <a:lnTo>
                    <a:pt x="577" y="1445"/>
                  </a:lnTo>
                  <a:lnTo>
                    <a:pt x="526" y="1353"/>
                  </a:lnTo>
                  <a:lnTo>
                    <a:pt x="518" y="1328"/>
                  </a:lnTo>
                  <a:lnTo>
                    <a:pt x="485" y="1270"/>
                  </a:lnTo>
                  <a:lnTo>
                    <a:pt x="460" y="1203"/>
                  </a:lnTo>
                  <a:lnTo>
                    <a:pt x="426" y="1145"/>
                  </a:lnTo>
                  <a:lnTo>
                    <a:pt x="401" y="1086"/>
                  </a:lnTo>
                  <a:lnTo>
                    <a:pt x="368" y="1028"/>
                  </a:lnTo>
                  <a:lnTo>
                    <a:pt x="343" y="969"/>
                  </a:lnTo>
                  <a:lnTo>
                    <a:pt x="309" y="911"/>
                  </a:lnTo>
                  <a:lnTo>
                    <a:pt x="276" y="852"/>
                  </a:lnTo>
                  <a:lnTo>
                    <a:pt x="259" y="827"/>
                  </a:lnTo>
                  <a:lnTo>
                    <a:pt x="242" y="802"/>
                  </a:lnTo>
                  <a:lnTo>
                    <a:pt x="217" y="744"/>
                  </a:lnTo>
                  <a:lnTo>
                    <a:pt x="184" y="685"/>
                  </a:lnTo>
                  <a:lnTo>
                    <a:pt x="151" y="635"/>
                  </a:lnTo>
                  <a:lnTo>
                    <a:pt x="117" y="576"/>
                  </a:lnTo>
                  <a:lnTo>
                    <a:pt x="100" y="551"/>
                  </a:lnTo>
                  <a:lnTo>
                    <a:pt x="84" y="526"/>
                  </a:lnTo>
                  <a:lnTo>
                    <a:pt x="67" y="501"/>
                  </a:lnTo>
                  <a:lnTo>
                    <a:pt x="50" y="485"/>
                  </a:lnTo>
                  <a:lnTo>
                    <a:pt x="50" y="468"/>
                  </a:lnTo>
                  <a:lnTo>
                    <a:pt x="42" y="443"/>
                  </a:lnTo>
                  <a:lnTo>
                    <a:pt x="34" y="409"/>
                  </a:lnTo>
                  <a:lnTo>
                    <a:pt x="25" y="376"/>
                  </a:lnTo>
                  <a:lnTo>
                    <a:pt x="25" y="376"/>
                  </a:lnTo>
                  <a:lnTo>
                    <a:pt x="17" y="343"/>
                  </a:lnTo>
                  <a:lnTo>
                    <a:pt x="9" y="318"/>
                  </a:lnTo>
                  <a:lnTo>
                    <a:pt x="0" y="284"/>
                  </a:lnTo>
                  <a:lnTo>
                    <a:pt x="0" y="276"/>
                  </a:lnTo>
                  <a:lnTo>
                    <a:pt x="17" y="234"/>
                  </a:lnTo>
                  <a:lnTo>
                    <a:pt x="25" y="184"/>
                  </a:lnTo>
                  <a:lnTo>
                    <a:pt x="34" y="134"/>
                  </a:lnTo>
                  <a:lnTo>
                    <a:pt x="34" y="9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8557667" y="2320359"/>
              <a:ext cx="47453" cy="69650"/>
            </a:xfrm>
            <a:custGeom>
              <a:avLst/>
              <a:gdLst/>
              <a:ahLst/>
              <a:cxnLst/>
              <a:rect l="l" t="t" r="r" b="b"/>
              <a:pathLst>
                <a:path w="962" h="1412" extrusionOk="0">
                  <a:moveTo>
                    <a:pt x="117" y="34"/>
                  </a:moveTo>
                  <a:lnTo>
                    <a:pt x="117" y="34"/>
                  </a:lnTo>
                  <a:lnTo>
                    <a:pt x="268" y="142"/>
                  </a:lnTo>
                  <a:lnTo>
                    <a:pt x="276" y="142"/>
                  </a:lnTo>
                  <a:lnTo>
                    <a:pt x="393" y="226"/>
                  </a:lnTo>
                  <a:lnTo>
                    <a:pt x="418" y="251"/>
                  </a:lnTo>
                  <a:lnTo>
                    <a:pt x="443" y="276"/>
                  </a:lnTo>
                  <a:lnTo>
                    <a:pt x="477" y="309"/>
                  </a:lnTo>
                  <a:lnTo>
                    <a:pt x="485" y="318"/>
                  </a:lnTo>
                  <a:lnTo>
                    <a:pt x="527" y="384"/>
                  </a:lnTo>
                  <a:lnTo>
                    <a:pt x="552" y="409"/>
                  </a:lnTo>
                  <a:lnTo>
                    <a:pt x="577" y="451"/>
                  </a:lnTo>
                  <a:lnTo>
                    <a:pt x="619" y="526"/>
                  </a:lnTo>
                  <a:lnTo>
                    <a:pt x="619" y="526"/>
                  </a:lnTo>
                  <a:lnTo>
                    <a:pt x="660" y="602"/>
                  </a:lnTo>
                  <a:lnTo>
                    <a:pt x="702" y="677"/>
                  </a:lnTo>
                  <a:lnTo>
                    <a:pt x="752" y="744"/>
                  </a:lnTo>
                  <a:lnTo>
                    <a:pt x="777" y="794"/>
                  </a:lnTo>
                  <a:lnTo>
                    <a:pt x="794" y="819"/>
                  </a:lnTo>
                  <a:lnTo>
                    <a:pt x="836" y="894"/>
                  </a:lnTo>
                  <a:lnTo>
                    <a:pt x="878" y="969"/>
                  </a:lnTo>
                  <a:lnTo>
                    <a:pt x="919" y="1044"/>
                  </a:lnTo>
                  <a:lnTo>
                    <a:pt x="961" y="1120"/>
                  </a:lnTo>
                  <a:lnTo>
                    <a:pt x="961" y="1120"/>
                  </a:lnTo>
                  <a:lnTo>
                    <a:pt x="903" y="1412"/>
                  </a:lnTo>
                  <a:lnTo>
                    <a:pt x="619" y="1362"/>
                  </a:lnTo>
                  <a:lnTo>
                    <a:pt x="619" y="1353"/>
                  </a:lnTo>
                  <a:lnTo>
                    <a:pt x="568" y="1287"/>
                  </a:lnTo>
                  <a:lnTo>
                    <a:pt x="510" y="1220"/>
                  </a:lnTo>
                  <a:lnTo>
                    <a:pt x="452" y="1145"/>
                  </a:lnTo>
                  <a:lnTo>
                    <a:pt x="401" y="1078"/>
                  </a:lnTo>
                  <a:lnTo>
                    <a:pt x="376" y="1044"/>
                  </a:lnTo>
                  <a:lnTo>
                    <a:pt x="351" y="1003"/>
                  </a:lnTo>
                  <a:lnTo>
                    <a:pt x="301" y="927"/>
                  </a:lnTo>
                  <a:lnTo>
                    <a:pt x="251" y="861"/>
                  </a:lnTo>
                  <a:lnTo>
                    <a:pt x="201" y="785"/>
                  </a:lnTo>
                  <a:lnTo>
                    <a:pt x="201" y="785"/>
                  </a:lnTo>
                  <a:lnTo>
                    <a:pt x="159" y="710"/>
                  </a:lnTo>
                  <a:lnTo>
                    <a:pt x="126" y="660"/>
                  </a:lnTo>
                  <a:lnTo>
                    <a:pt x="109" y="635"/>
                  </a:lnTo>
                  <a:lnTo>
                    <a:pt x="76" y="568"/>
                  </a:lnTo>
                  <a:lnTo>
                    <a:pt x="76" y="551"/>
                  </a:lnTo>
                  <a:lnTo>
                    <a:pt x="59" y="501"/>
                  </a:lnTo>
                  <a:lnTo>
                    <a:pt x="51" y="468"/>
                  </a:lnTo>
                  <a:lnTo>
                    <a:pt x="42" y="435"/>
                  </a:lnTo>
                  <a:lnTo>
                    <a:pt x="25" y="284"/>
                  </a:lnTo>
                  <a:lnTo>
                    <a:pt x="25" y="276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8342155" y="2525167"/>
              <a:ext cx="103884" cy="141767"/>
            </a:xfrm>
            <a:custGeom>
              <a:avLst/>
              <a:gdLst/>
              <a:ahLst/>
              <a:cxnLst/>
              <a:rect l="l" t="t" r="r" b="b"/>
              <a:pathLst>
                <a:path w="2106" h="2874" extrusionOk="0">
                  <a:moveTo>
                    <a:pt x="385" y="17"/>
                  </a:moveTo>
                  <a:lnTo>
                    <a:pt x="468" y="84"/>
                  </a:lnTo>
                  <a:lnTo>
                    <a:pt x="518" y="125"/>
                  </a:lnTo>
                  <a:lnTo>
                    <a:pt x="535" y="159"/>
                  </a:lnTo>
                  <a:lnTo>
                    <a:pt x="577" y="242"/>
                  </a:lnTo>
                  <a:lnTo>
                    <a:pt x="627" y="334"/>
                  </a:lnTo>
                  <a:lnTo>
                    <a:pt x="677" y="418"/>
                  </a:lnTo>
                  <a:lnTo>
                    <a:pt x="727" y="501"/>
                  </a:lnTo>
                  <a:lnTo>
                    <a:pt x="769" y="585"/>
                  </a:lnTo>
                  <a:lnTo>
                    <a:pt x="819" y="660"/>
                  </a:lnTo>
                  <a:lnTo>
                    <a:pt x="877" y="744"/>
                  </a:lnTo>
                  <a:lnTo>
                    <a:pt x="928" y="827"/>
                  </a:lnTo>
                  <a:lnTo>
                    <a:pt x="978" y="911"/>
                  </a:lnTo>
                  <a:lnTo>
                    <a:pt x="1028" y="994"/>
                  </a:lnTo>
                  <a:lnTo>
                    <a:pt x="1086" y="1069"/>
                  </a:lnTo>
                  <a:lnTo>
                    <a:pt x="1136" y="1153"/>
                  </a:lnTo>
                  <a:lnTo>
                    <a:pt x="1187" y="1228"/>
                  </a:lnTo>
                  <a:lnTo>
                    <a:pt x="1245" y="1312"/>
                  </a:lnTo>
                  <a:lnTo>
                    <a:pt x="1303" y="1395"/>
                  </a:lnTo>
                  <a:lnTo>
                    <a:pt x="1354" y="1470"/>
                  </a:lnTo>
                  <a:lnTo>
                    <a:pt x="1370" y="1495"/>
                  </a:lnTo>
                  <a:lnTo>
                    <a:pt x="1412" y="1554"/>
                  </a:lnTo>
                  <a:lnTo>
                    <a:pt x="1471" y="1637"/>
                  </a:lnTo>
                  <a:lnTo>
                    <a:pt x="1529" y="1713"/>
                  </a:lnTo>
                  <a:lnTo>
                    <a:pt x="1579" y="1796"/>
                  </a:lnTo>
                  <a:lnTo>
                    <a:pt x="1638" y="1871"/>
                  </a:lnTo>
                  <a:lnTo>
                    <a:pt x="1696" y="1955"/>
                  </a:lnTo>
                  <a:lnTo>
                    <a:pt x="1755" y="2030"/>
                  </a:lnTo>
                  <a:lnTo>
                    <a:pt x="1872" y="2189"/>
                  </a:lnTo>
                  <a:lnTo>
                    <a:pt x="1989" y="2348"/>
                  </a:lnTo>
                  <a:lnTo>
                    <a:pt x="2097" y="2498"/>
                  </a:lnTo>
                  <a:lnTo>
                    <a:pt x="2105" y="2506"/>
                  </a:lnTo>
                  <a:lnTo>
                    <a:pt x="2055" y="2874"/>
                  </a:lnTo>
                  <a:lnTo>
                    <a:pt x="1688" y="2824"/>
                  </a:lnTo>
                  <a:lnTo>
                    <a:pt x="1679" y="2815"/>
                  </a:lnTo>
                  <a:lnTo>
                    <a:pt x="1562" y="2665"/>
                  </a:lnTo>
                  <a:lnTo>
                    <a:pt x="1445" y="2515"/>
                  </a:lnTo>
                  <a:lnTo>
                    <a:pt x="1320" y="2356"/>
                  </a:lnTo>
                  <a:lnTo>
                    <a:pt x="1262" y="2272"/>
                  </a:lnTo>
                  <a:lnTo>
                    <a:pt x="1203" y="2197"/>
                  </a:lnTo>
                  <a:lnTo>
                    <a:pt x="1136" y="2114"/>
                  </a:lnTo>
                  <a:lnTo>
                    <a:pt x="1078" y="2030"/>
                  </a:lnTo>
                  <a:lnTo>
                    <a:pt x="1019" y="1955"/>
                  </a:lnTo>
                  <a:lnTo>
                    <a:pt x="961" y="1871"/>
                  </a:lnTo>
                  <a:lnTo>
                    <a:pt x="919" y="1813"/>
                  </a:lnTo>
                  <a:lnTo>
                    <a:pt x="902" y="1788"/>
                  </a:lnTo>
                  <a:lnTo>
                    <a:pt x="844" y="1704"/>
                  </a:lnTo>
                  <a:lnTo>
                    <a:pt x="786" y="1629"/>
                  </a:lnTo>
                  <a:lnTo>
                    <a:pt x="727" y="1546"/>
                  </a:lnTo>
                  <a:lnTo>
                    <a:pt x="677" y="1462"/>
                  </a:lnTo>
                  <a:lnTo>
                    <a:pt x="618" y="1378"/>
                  </a:lnTo>
                  <a:lnTo>
                    <a:pt x="560" y="1295"/>
                  </a:lnTo>
                  <a:lnTo>
                    <a:pt x="510" y="1211"/>
                  </a:lnTo>
                  <a:lnTo>
                    <a:pt x="451" y="1120"/>
                  </a:lnTo>
                  <a:lnTo>
                    <a:pt x="401" y="1036"/>
                  </a:lnTo>
                  <a:lnTo>
                    <a:pt x="343" y="952"/>
                  </a:lnTo>
                  <a:lnTo>
                    <a:pt x="293" y="869"/>
                  </a:lnTo>
                  <a:lnTo>
                    <a:pt x="243" y="777"/>
                  </a:lnTo>
                  <a:lnTo>
                    <a:pt x="192" y="693"/>
                  </a:lnTo>
                  <a:lnTo>
                    <a:pt x="142" y="602"/>
                  </a:lnTo>
                  <a:lnTo>
                    <a:pt x="92" y="518"/>
                  </a:lnTo>
                  <a:lnTo>
                    <a:pt x="42" y="426"/>
                  </a:lnTo>
                  <a:lnTo>
                    <a:pt x="25" y="393"/>
                  </a:lnTo>
                  <a:lnTo>
                    <a:pt x="9" y="326"/>
                  </a:lnTo>
                  <a:lnTo>
                    <a:pt x="0" y="217"/>
                  </a:lnTo>
                  <a:lnTo>
                    <a:pt x="0" y="184"/>
                  </a:lnTo>
                  <a:lnTo>
                    <a:pt x="92" y="59"/>
                  </a:lnTo>
                  <a:lnTo>
                    <a:pt x="209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8593528" y="2821033"/>
              <a:ext cx="84103" cy="117054"/>
            </a:xfrm>
            <a:custGeom>
              <a:avLst/>
              <a:gdLst/>
              <a:ahLst/>
              <a:cxnLst/>
              <a:rect l="l" t="t" r="r" b="b"/>
              <a:pathLst>
                <a:path w="1705" h="2373" extrusionOk="0">
                  <a:moveTo>
                    <a:pt x="368" y="50"/>
                  </a:moveTo>
                  <a:lnTo>
                    <a:pt x="435" y="101"/>
                  </a:lnTo>
                  <a:lnTo>
                    <a:pt x="443" y="101"/>
                  </a:lnTo>
                  <a:lnTo>
                    <a:pt x="476" y="159"/>
                  </a:lnTo>
                  <a:lnTo>
                    <a:pt x="510" y="226"/>
                  </a:lnTo>
                  <a:lnTo>
                    <a:pt x="543" y="293"/>
                  </a:lnTo>
                  <a:lnTo>
                    <a:pt x="585" y="359"/>
                  </a:lnTo>
                  <a:lnTo>
                    <a:pt x="618" y="426"/>
                  </a:lnTo>
                  <a:lnTo>
                    <a:pt x="660" y="493"/>
                  </a:lnTo>
                  <a:lnTo>
                    <a:pt x="702" y="560"/>
                  </a:lnTo>
                  <a:lnTo>
                    <a:pt x="735" y="618"/>
                  </a:lnTo>
                  <a:lnTo>
                    <a:pt x="777" y="685"/>
                  </a:lnTo>
                  <a:lnTo>
                    <a:pt x="819" y="752"/>
                  </a:lnTo>
                  <a:lnTo>
                    <a:pt x="861" y="819"/>
                  </a:lnTo>
                  <a:lnTo>
                    <a:pt x="902" y="886"/>
                  </a:lnTo>
                  <a:lnTo>
                    <a:pt x="944" y="944"/>
                  </a:lnTo>
                  <a:lnTo>
                    <a:pt x="994" y="1011"/>
                  </a:lnTo>
                  <a:lnTo>
                    <a:pt x="1036" y="1078"/>
                  </a:lnTo>
                  <a:lnTo>
                    <a:pt x="1078" y="1145"/>
                  </a:lnTo>
                  <a:lnTo>
                    <a:pt x="1120" y="1203"/>
                  </a:lnTo>
                  <a:lnTo>
                    <a:pt x="1170" y="1270"/>
                  </a:lnTo>
                  <a:lnTo>
                    <a:pt x="1253" y="1404"/>
                  </a:lnTo>
                  <a:lnTo>
                    <a:pt x="1345" y="1529"/>
                  </a:lnTo>
                  <a:lnTo>
                    <a:pt x="1437" y="1663"/>
                  </a:lnTo>
                  <a:lnTo>
                    <a:pt x="1529" y="1788"/>
                  </a:lnTo>
                  <a:lnTo>
                    <a:pt x="1613" y="1922"/>
                  </a:lnTo>
                  <a:lnTo>
                    <a:pt x="1654" y="1980"/>
                  </a:lnTo>
                  <a:lnTo>
                    <a:pt x="1696" y="2039"/>
                  </a:lnTo>
                  <a:lnTo>
                    <a:pt x="1704" y="2047"/>
                  </a:lnTo>
                  <a:lnTo>
                    <a:pt x="1638" y="2373"/>
                  </a:lnTo>
                  <a:lnTo>
                    <a:pt x="1312" y="2314"/>
                  </a:lnTo>
                  <a:lnTo>
                    <a:pt x="1312" y="2306"/>
                  </a:lnTo>
                  <a:lnTo>
                    <a:pt x="1270" y="2256"/>
                  </a:lnTo>
                  <a:lnTo>
                    <a:pt x="1228" y="2189"/>
                  </a:lnTo>
                  <a:lnTo>
                    <a:pt x="1136" y="2064"/>
                  </a:lnTo>
                  <a:lnTo>
                    <a:pt x="1044" y="1938"/>
                  </a:lnTo>
                  <a:lnTo>
                    <a:pt x="953" y="1813"/>
                  </a:lnTo>
                  <a:lnTo>
                    <a:pt x="861" y="1679"/>
                  </a:lnTo>
                  <a:lnTo>
                    <a:pt x="769" y="1554"/>
                  </a:lnTo>
                  <a:lnTo>
                    <a:pt x="719" y="1487"/>
                  </a:lnTo>
                  <a:lnTo>
                    <a:pt x="677" y="1420"/>
                  </a:lnTo>
                  <a:lnTo>
                    <a:pt x="627" y="1354"/>
                  </a:lnTo>
                  <a:lnTo>
                    <a:pt x="585" y="1287"/>
                  </a:lnTo>
                  <a:lnTo>
                    <a:pt x="543" y="1220"/>
                  </a:lnTo>
                  <a:lnTo>
                    <a:pt x="493" y="1153"/>
                  </a:lnTo>
                  <a:lnTo>
                    <a:pt x="451" y="1086"/>
                  </a:lnTo>
                  <a:lnTo>
                    <a:pt x="410" y="1019"/>
                  </a:lnTo>
                  <a:lnTo>
                    <a:pt x="359" y="953"/>
                  </a:lnTo>
                  <a:lnTo>
                    <a:pt x="318" y="886"/>
                  </a:lnTo>
                  <a:lnTo>
                    <a:pt x="276" y="811"/>
                  </a:lnTo>
                  <a:lnTo>
                    <a:pt x="234" y="744"/>
                  </a:lnTo>
                  <a:lnTo>
                    <a:pt x="192" y="677"/>
                  </a:lnTo>
                  <a:lnTo>
                    <a:pt x="151" y="602"/>
                  </a:lnTo>
                  <a:lnTo>
                    <a:pt x="109" y="535"/>
                  </a:lnTo>
                  <a:lnTo>
                    <a:pt x="75" y="460"/>
                  </a:lnTo>
                  <a:lnTo>
                    <a:pt x="34" y="393"/>
                  </a:lnTo>
                  <a:lnTo>
                    <a:pt x="0" y="326"/>
                  </a:lnTo>
                  <a:lnTo>
                    <a:pt x="0" y="318"/>
                  </a:lnTo>
                  <a:lnTo>
                    <a:pt x="0" y="226"/>
                  </a:lnTo>
                  <a:lnTo>
                    <a:pt x="0" y="159"/>
                  </a:lnTo>
                  <a:lnTo>
                    <a:pt x="42" y="126"/>
                  </a:lnTo>
                  <a:lnTo>
                    <a:pt x="284" y="9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8620313" y="3138308"/>
              <a:ext cx="82032" cy="143888"/>
            </a:xfrm>
            <a:custGeom>
              <a:avLst/>
              <a:gdLst/>
              <a:ahLst/>
              <a:cxnLst/>
              <a:rect l="l" t="t" r="r" b="b"/>
              <a:pathLst>
                <a:path w="1663" h="2917" extrusionOk="0">
                  <a:moveTo>
                    <a:pt x="126" y="34"/>
                  </a:moveTo>
                  <a:lnTo>
                    <a:pt x="192" y="118"/>
                  </a:lnTo>
                  <a:lnTo>
                    <a:pt x="268" y="185"/>
                  </a:lnTo>
                  <a:lnTo>
                    <a:pt x="284" y="193"/>
                  </a:lnTo>
                  <a:lnTo>
                    <a:pt x="326" y="268"/>
                  </a:lnTo>
                  <a:lnTo>
                    <a:pt x="376" y="352"/>
                  </a:lnTo>
                  <a:lnTo>
                    <a:pt x="426" y="435"/>
                  </a:lnTo>
                  <a:lnTo>
                    <a:pt x="443" y="469"/>
                  </a:lnTo>
                  <a:lnTo>
                    <a:pt x="468" y="519"/>
                  </a:lnTo>
                  <a:lnTo>
                    <a:pt x="510" y="611"/>
                  </a:lnTo>
                  <a:lnTo>
                    <a:pt x="543" y="694"/>
                  </a:lnTo>
                  <a:lnTo>
                    <a:pt x="585" y="786"/>
                  </a:lnTo>
                  <a:lnTo>
                    <a:pt x="627" y="870"/>
                  </a:lnTo>
                  <a:lnTo>
                    <a:pt x="669" y="953"/>
                  </a:lnTo>
                  <a:lnTo>
                    <a:pt x="710" y="1037"/>
                  </a:lnTo>
                  <a:lnTo>
                    <a:pt x="752" y="1120"/>
                  </a:lnTo>
                  <a:lnTo>
                    <a:pt x="794" y="1204"/>
                  </a:lnTo>
                  <a:lnTo>
                    <a:pt x="836" y="1296"/>
                  </a:lnTo>
                  <a:lnTo>
                    <a:pt x="886" y="1379"/>
                  </a:lnTo>
                  <a:lnTo>
                    <a:pt x="928" y="1463"/>
                  </a:lnTo>
                  <a:lnTo>
                    <a:pt x="969" y="1546"/>
                  </a:lnTo>
                  <a:lnTo>
                    <a:pt x="1019" y="1630"/>
                  </a:lnTo>
                  <a:lnTo>
                    <a:pt x="1061" y="1705"/>
                  </a:lnTo>
                  <a:lnTo>
                    <a:pt x="1095" y="1764"/>
                  </a:lnTo>
                  <a:lnTo>
                    <a:pt x="1111" y="1789"/>
                  </a:lnTo>
                  <a:lnTo>
                    <a:pt x="1161" y="1872"/>
                  </a:lnTo>
                  <a:lnTo>
                    <a:pt x="1203" y="1956"/>
                  </a:lnTo>
                  <a:lnTo>
                    <a:pt x="1253" y="2039"/>
                  </a:lnTo>
                  <a:lnTo>
                    <a:pt x="1303" y="2123"/>
                  </a:lnTo>
                  <a:lnTo>
                    <a:pt x="1354" y="2206"/>
                  </a:lnTo>
                  <a:lnTo>
                    <a:pt x="1404" y="2290"/>
                  </a:lnTo>
                  <a:lnTo>
                    <a:pt x="1454" y="2365"/>
                  </a:lnTo>
                  <a:lnTo>
                    <a:pt x="1504" y="2449"/>
                  </a:lnTo>
                  <a:lnTo>
                    <a:pt x="1554" y="2532"/>
                  </a:lnTo>
                  <a:lnTo>
                    <a:pt x="1613" y="2616"/>
                  </a:lnTo>
                  <a:lnTo>
                    <a:pt x="1654" y="2683"/>
                  </a:lnTo>
                  <a:lnTo>
                    <a:pt x="1663" y="2699"/>
                  </a:lnTo>
                  <a:lnTo>
                    <a:pt x="1621" y="2916"/>
                  </a:lnTo>
                  <a:lnTo>
                    <a:pt x="1395" y="2875"/>
                  </a:lnTo>
                  <a:lnTo>
                    <a:pt x="1387" y="2866"/>
                  </a:lnTo>
                  <a:lnTo>
                    <a:pt x="1337" y="2791"/>
                  </a:lnTo>
                  <a:lnTo>
                    <a:pt x="1287" y="2708"/>
                  </a:lnTo>
                  <a:lnTo>
                    <a:pt x="1228" y="2632"/>
                  </a:lnTo>
                  <a:lnTo>
                    <a:pt x="1178" y="2549"/>
                  </a:lnTo>
                  <a:lnTo>
                    <a:pt x="1120" y="2465"/>
                  </a:lnTo>
                  <a:lnTo>
                    <a:pt x="1070" y="2382"/>
                  </a:lnTo>
                  <a:lnTo>
                    <a:pt x="1019" y="2298"/>
                  </a:lnTo>
                  <a:lnTo>
                    <a:pt x="961" y="2215"/>
                  </a:lnTo>
                  <a:lnTo>
                    <a:pt x="911" y="2131"/>
                  </a:lnTo>
                  <a:lnTo>
                    <a:pt x="861" y="2056"/>
                  </a:lnTo>
                  <a:lnTo>
                    <a:pt x="811" y="1972"/>
                  </a:lnTo>
                  <a:lnTo>
                    <a:pt x="794" y="1939"/>
                  </a:lnTo>
                  <a:lnTo>
                    <a:pt x="760" y="1889"/>
                  </a:lnTo>
                  <a:lnTo>
                    <a:pt x="710" y="1805"/>
                  </a:lnTo>
                  <a:lnTo>
                    <a:pt x="660" y="1722"/>
                  </a:lnTo>
                  <a:lnTo>
                    <a:pt x="618" y="1638"/>
                  </a:lnTo>
                  <a:lnTo>
                    <a:pt x="568" y="1546"/>
                  </a:lnTo>
                  <a:lnTo>
                    <a:pt x="518" y="1463"/>
                  </a:lnTo>
                  <a:lnTo>
                    <a:pt x="476" y="1379"/>
                  </a:lnTo>
                  <a:lnTo>
                    <a:pt x="426" y="1296"/>
                  </a:lnTo>
                  <a:lnTo>
                    <a:pt x="376" y="1212"/>
                  </a:lnTo>
                  <a:lnTo>
                    <a:pt x="334" y="1120"/>
                  </a:lnTo>
                  <a:lnTo>
                    <a:pt x="293" y="1037"/>
                  </a:lnTo>
                  <a:lnTo>
                    <a:pt x="242" y="945"/>
                  </a:lnTo>
                  <a:lnTo>
                    <a:pt x="201" y="861"/>
                  </a:lnTo>
                  <a:lnTo>
                    <a:pt x="159" y="769"/>
                  </a:lnTo>
                  <a:lnTo>
                    <a:pt x="117" y="686"/>
                  </a:lnTo>
                  <a:lnTo>
                    <a:pt x="92" y="627"/>
                  </a:lnTo>
                  <a:lnTo>
                    <a:pt x="84" y="594"/>
                  </a:lnTo>
                  <a:lnTo>
                    <a:pt x="50" y="494"/>
                  </a:lnTo>
                  <a:lnTo>
                    <a:pt x="25" y="402"/>
                  </a:lnTo>
                  <a:lnTo>
                    <a:pt x="0" y="318"/>
                  </a:lnTo>
                  <a:lnTo>
                    <a:pt x="0" y="193"/>
                  </a:lnTo>
                  <a:lnTo>
                    <a:pt x="0" y="9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8724147" y="3528587"/>
              <a:ext cx="74633" cy="119964"/>
            </a:xfrm>
            <a:custGeom>
              <a:avLst/>
              <a:gdLst/>
              <a:ahLst/>
              <a:cxnLst/>
              <a:rect l="l" t="t" r="r" b="b"/>
              <a:pathLst>
                <a:path w="1513" h="2432" extrusionOk="0">
                  <a:moveTo>
                    <a:pt x="552" y="59"/>
                  </a:moveTo>
                  <a:lnTo>
                    <a:pt x="585" y="125"/>
                  </a:lnTo>
                  <a:lnTo>
                    <a:pt x="644" y="259"/>
                  </a:lnTo>
                  <a:lnTo>
                    <a:pt x="702" y="401"/>
                  </a:lnTo>
                  <a:lnTo>
                    <a:pt x="769" y="543"/>
                  </a:lnTo>
                  <a:lnTo>
                    <a:pt x="886" y="819"/>
                  </a:lnTo>
                  <a:lnTo>
                    <a:pt x="944" y="953"/>
                  </a:lnTo>
                  <a:lnTo>
                    <a:pt x="1003" y="1095"/>
                  </a:lnTo>
                  <a:lnTo>
                    <a:pt x="1061" y="1228"/>
                  </a:lnTo>
                  <a:lnTo>
                    <a:pt x="1128" y="1362"/>
                  </a:lnTo>
                  <a:lnTo>
                    <a:pt x="1187" y="1496"/>
                  </a:lnTo>
                  <a:lnTo>
                    <a:pt x="1212" y="1562"/>
                  </a:lnTo>
                  <a:lnTo>
                    <a:pt x="1245" y="1629"/>
                  </a:lnTo>
                  <a:lnTo>
                    <a:pt x="1279" y="1696"/>
                  </a:lnTo>
                  <a:lnTo>
                    <a:pt x="1312" y="1763"/>
                  </a:lnTo>
                  <a:lnTo>
                    <a:pt x="1345" y="1830"/>
                  </a:lnTo>
                  <a:lnTo>
                    <a:pt x="1370" y="1897"/>
                  </a:lnTo>
                  <a:lnTo>
                    <a:pt x="1404" y="1963"/>
                  </a:lnTo>
                  <a:lnTo>
                    <a:pt x="1437" y="2030"/>
                  </a:lnTo>
                  <a:lnTo>
                    <a:pt x="1471" y="2097"/>
                  </a:lnTo>
                  <a:lnTo>
                    <a:pt x="1513" y="2164"/>
                  </a:lnTo>
                  <a:lnTo>
                    <a:pt x="1437" y="2431"/>
                  </a:lnTo>
                  <a:lnTo>
                    <a:pt x="1170" y="2356"/>
                  </a:lnTo>
                  <a:lnTo>
                    <a:pt x="1128" y="2298"/>
                  </a:lnTo>
                  <a:lnTo>
                    <a:pt x="1086" y="2231"/>
                  </a:lnTo>
                  <a:lnTo>
                    <a:pt x="1045" y="2164"/>
                  </a:lnTo>
                  <a:lnTo>
                    <a:pt x="1011" y="2097"/>
                  </a:lnTo>
                  <a:lnTo>
                    <a:pt x="970" y="2039"/>
                  </a:lnTo>
                  <a:lnTo>
                    <a:pt x="928" y="1972"/>
                  </a:lnTo>
                  <a:lnTo>
                    <a:pt x="894" y="1905"/>
                  </a:lnTo>
                  <a:lnTo>
                    <a:pt x="853" y="1838"/>
                  </a:lnTo>
                  <a:lnTo>
                    <a:pt x="819" y="1771"/>
                  </a:lnTo>
                  <a:lnTo>
                    <a:pt x="777" y="1704"/>
                  </a:lnTo>
                  <a:lnTo>
                    <a:pt x="702" y="1579"/>
                  </a:lnTo>
                  <a:lnTo>
                    <a:pt x="627" y="1445"/>
                  </a:lnTo>
                  <a:lnTo>
                    <a:pt x="560" y="1312"/>
                  </a:lnTo>
                  <a:lnTo>
                    <a:pt x="485" y="1178"/>
                  </a:lnTo>
                  <a:lnTo>
                    <a:pt x="410" y="1053"/>
                  </a:lnTo>
                  <a:lnTo>
                    <a:pt x="268" y="785"/>
                  </a:lnTo>
                  <a:lnTo>
                    <a:pt x="193" y="660"/>
                  </a:lnTo>
                  <a:lnTo>
                    <a:pt x="126" y="526"/>
                  </a:lnTo>
                  <a:lnTo>
                    <a:pt x="51" y="401"/>
                  </a:lnTo>
                  <a:lnTo>
                    <a:pt x="17" y="343"/>
                  </a:lnTo>
                  <a:lnTo>
                    <a:pt x="0" y="259"/>
                  </a:lnTo>
                  <a:lnTo>
                    <a:pt x="51" y="234"/>
                  </a:lnTo>
                  <a:lnTo>
                    <a:pt x="443" y="2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8431142" y="3135052"/>
              <a:ext cx="60229" cy="82426"/>
            </a:xfrm>
            <a:custGeom>
              <a:avLst/>
              <a:gdLst/>
              <a:ahLst/>
              <a:cxnLst/>
              <a:rect l="l" t="t" r="r" b="b"/>
              <a:pathLst>
                <a:path w="1221" h="1671" extrusionOk="0">
                  <a:moveTo>
                    <a:pt x="235" y="25"/>
                  </a:moveTo>
                  <a:lnTo>
                    <a:pt x="260" y="25"/>
                  </a:lnTo>
                  <a:lnTo>
                    <a:pt x="285" y="59"/>
                  </a:lnTo>
                  <a:lnTo>
                    <a:pt x="318" y="100"/>
                  </a:lnTo>
                  <a:lnTo>
                    <a:pt x="360" y="142"/>
                  </a:lnTo>
                  <a:lnTo>
                    <a:pt x="360" y="150"/>
                  </a:lnTo>
                  <a:lnTo>
                    <a:pt x="385" y="192"/>
                  </a:lnTo>
                  <a:lnTo>
                    <a:pt x="410" y="234"/>
                  </a:lnTo>
                  <a:lnTo>
                    <a:pt x="435" y="284"/>
                  </a:lnTo>
                  <a:lnTo>
                    <a:pt x="469" y="334"/>
                  </a:lnTo>
                  <a:lnTo>
                    <a:pt x="494" y="376"/>
                  </a:lnTo>
                  <a:lnTo>
                    <a:pt x="519" y="426"/>
                  </a:lnTo>
                  <a:lnTo>
                    <a:pt x="552" y="468"/>
                  </a:lnTo>
                  <a:lnTo>
                    <a:pt x="577" y="518"/>
                  </a:lnTo>
                  <a:lnTo>
                    <a:pt x="611" y="560"/>
                  </a:lnTo>
                  <a:lnTo>
                    <a:pt x="636" y="610"/>
                  </a:lnTo>
                  <a:lnTo>
                    <a:pt x="669" y="652"/>
                  </a:lnTo>
                  <a:lnTo>
                    <a:pt x="702" y="702"/>
                  </a:lnTo>
                  <a:lnTo>
                    <a:pt x="728" y="744"/>
                  </a:lnTo>
                  <a:lnTo>
                    <a:pt x="761" y="785"/>
                  </a:lnTo>
                  <a:lnTo>
                    <a:pt x="794" y="835"/>
                  </a:lnTo>
                  <a:lnTo>
                    <a:pt x="828" y="877"/>
                  </a:lnTo>
                  <a:lnTo>
                    <a:pt x="828" y="877"/>
                  </a:lnTo>
                  <a:lnTo>
                    <a:pt x="853" y="919"/>
                  </a:lnTo>
                  <a:lnTo>
                    <a:pt x="886" y="961"/>
                  </a:lnTo>
                  <a:lnTo>
                    <a:pt x="920" y="1003"/>
                  </a:lnTo>
                  <a:lnTo>
                    <a:pt x="953" y="1053"/>
                  </a:lnTo>
                  <a:lnTo>
                    <a:pt x="986" y="1094"/>
                  </a:lnTo>
                  <a:lnTo>
                    <a:pt x="1020" y="1136"/>
                  </a:lnTo>
                  <a:lnTo>
                    <a:pt x="1087" y="1228"/>
                  </a:lnTo>
                  <a:lnTo>
                    <a:pt x="1154" y="1312"/>
                  </a:lnTo>
                  <a:lnTo>
                    <a:pt x="1220" y="1395"/>
                  </a:lnTo>
                  <a:lnTo>
                    <a:pt x="1220" y="1404"/>
                  </a:lnTo>
                  <a:lnTo>
                    <a:pt x="1195" y="1671"/>
                  </a:lnTo>
                  <a:lnTo>
                    <a:pt x="928" y="1637"/>
                  </a:lnTo>
                  <a:lnTo>
                    <a:pt x="920" y="1629"/>
                  </a:lnTo>
                  <a:lnTo>
                    <a:pt x="853" y="1546"/>
                  </a:lnTo>
                  <a:lnTo>
                    <a:pt x="786" y="1454"/>
                  </a:lnTo>
                  <a:lnTo>
                    <a:pt x="719" y="1370"/>
                  </a:lnTo>
                  <a:lnTo>
                    <a:pt x="677" y="1320"/>
                  </a:lnTo>
                  <a:lnTo>
                    <a:pt x="644" y="1278"/>
                  </a:lnTo>
                  <a:lnTo>
                    <a:pt x="611" y="1228"/>
                  </a:lnTo>
                  <a:lnTo>
                    <a:pt x="577" y="1186"/>
                  </a:lnTo>
                  <a:lnTo>
                    <a:pt x="552" y="1136"/>
                  </a:lnTo>
                  <a:lnTo>
                    <a:pt x="519" y="1094"/>
                  </a:lnTo>
                  <a:lnTo>
                    <a:pt x="519" y="1094"/>
                  </a:lnTo>
                  <a:lnTo>
                    <a:pt x="485" y="1044"/>
                  </a:lnTo>
                  <a:lnTo>
                    <a:pt x="452" y="994"/>
                  </a:lnTo>
                  <a:lnTo>
                    <a:pt x="427" y="952"/>
                  </a:lnTo>
                  <a:lnTo>
                    <a:pt x="393" y="902"/>
                  </a:lnTo>
                  <a:lnTo>
                    <a:pt x="360" y="852"/>
                  </a:lnTo>
                  <a:lnTo>
                    <a:pt x="335" y="810"/>
                  </a:lnTo>
                  <a:lnTo>
                    <a:pt x="301" y="760"/>
                  </a:lnTo>
                  <a:lnTo>
                    <a:pt x="268" y="710"/>
                  </a:lnTo>
                  <a:lnTo>
                    <a:pt x="243" y="660"/>
                  </a:lnTo>
                  <a:lnTo>
                    <a:pt x="210" y="618"/>
                  </a:lnTo>
                  <a:lnTo>
                    <a:pt x="185" y="568"/>
                  </a:lnTo>
                  <a:lnTo>
                    <a:pt x="151" y="518"/>
                  </a:lnTo>
                  <a:lnTo>
                    <a:pt x="126" y="468"/>
                  </a:lnTo>
                  <a:lnTo>
                    <a:pt x="101" y="418"/>
                  </a:lnTo>
                  <a:lnTo>
                    <a:pt x="68" y="368"/>
                  </a:lnTo>
                  <a:lnTo>
                    <a:pt x="42" y="326"/>
                  </a:lnTo>
                  <a:lnTo>
                    <a:pt x="42" y="317"/>
                  </a:lnTo>
                  <a:lnTo>
                    <a:pt x="26" y="259"/>
                  </a:lnTo>
                  <a:lnTo>
                    <a:pt x="9" y="201"/>
                  </a:lnTo>
                  <a:lnTo>
                    <a:pt x="1" y="167"/>
                  </a:lnTo>
                  <a:lnTo>
                    <a:pt x="9" y="142"/>
                  </a:lnTo>
                  <a:lnTo>
                    <a:pt x="34" y="5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8418810" y="2762481"/>
              <a:ext cx="74633" cy="93180"/>
            </a:xfrm>
            <a:custGeom>
              <a:avLst/>
              <a:gdLst/>
              <a:ahLst/>
              <a:cxnLst/>
              <a:rect l="l" t="t" r="r" b="b"/>
              <a:pathLst>
                <a:path w="1513" h="1889" extrusionOk="0">
                  <a:moveTo>
                    <a:pt x="100" y="43"/>
                  </a:moveTo>
                  <a:lnTo>
                    <a:pt x="259" y="85"/>
                  </a:lnTo>
                  <a:lnTo>
                    <a:pt x="267" y="85"/>
                  </a:lnTo>
                  <a:lnTo>
                    <a:pt x="376" y="160"/>
                  </a:lnTo>
                  <a:lnTo>
                    <a:pt x="426" y="193"/>
                  </a:lnTo>
                  <a:lnTo>
                    <a:pt x="468" y="252"/>
                  </a:lnTo>
                  <a:lnTo>
                    <a:pt x="551" y="360"/>
                  </a:lnTo>
                  <a:lnTo>
                    <a:pt x="635" y="460"/>
                  </a:lnTo>
                  <a:lnTo>
                    <a:pt x="719" y="569"/>
                  </a:lnTo>
                  <a:lnTo>
                    <a:pt x="802" y="669"/>
                  </a:lnTo>
                  <a:lnTo>
                    <a:pt x="886" y="778"/>
                  </a:lnTo>
                  <a:lnTo>
                    <a:pt x="961" y="878"/>
                  </a:lnTo>
                  <a:lnTo>
                    <a:pt x="1044" y="987"/>
                  </a:lnTo>
                  <a:lnTo>
                    <a:pt x="1053" y="1003"/>
                  </a:lnTo>
                  <a:lnTo>
                    <a:pt x="1120" y="1095"/>
                  </a:lnTo>
                  <a:lnTo>
                    <a:pt x="1203" y="1196"/>
                  </a:lnTo>
                  <a:lnTo>
                    <a:pt x="1278" y="1304"/>
                  </a:lnTo>
                  <a:lnTo>
                    <a:pt x="1353" y="1413"/>
                  </a:lnTo>
                  <a:lnTo>
                    <a:pt x="1429" y="1521"/>
                  </a:lnTo>
                  <a:lnTo>
                    <a:pt x="1504" y="1630"/>
                  </a:lnTo>
                  <a:lnTo>
                    <a:pt x="1512" y="1638"/>
                  </a:lnTo>
                  <a:lnTo>
                    <a:pt x="1470" y="1889"/>
                  </a:lnTo>
                  <a:lnTo>
                    <a:pt x="1211" y="1847"/>
                  </a:lnTo>
                  <a:lnTo>
                    <a:pt x="1203" y="1839"/>
                  </a:lnTo>
                  <a:lnTo>
                    <a:pt x="1136" y="1747"/>
                  </a:lnTo>
                  <a:lnTo>
                    <a:pt x="1053" y="1638"/>
                  </a:lnTo>
                  <a:lnTo>
                    <a:pt x="969" y="1538"/>
                  </a:lnTo>
                  <a:lnTo>
                    <a:pt x="894" y="1430"/>
                  </a:lnTo>
                  <a:lnTo>
                    <a:pt x="810" y="1329"/>
                  </a:lnTo>
                  <a:lnTo>
                    <a:pt x="744" y="1237"/>
                  </a:lnTo>
                  <a:lnTo>
                    <a:pt x="727" y="1221"/>
                  </a:lnTo>
                  <a:lnTo>
                    <a:pt x="643" y="1120"/>
                  </a:lnTo>
                  <a:lnTo>
                    <a:pt x="568" y="1012"/>
                  </a:lnTo>
                  <a:lnTo>
                    <a:pt x="485" y="912"/>
                  </a:lnTo>
                  <a:lnTo>
                    <a:pt x="401" y="803"/>
                  </a:lnTo>
                  <a:lnTo>
                    <a:pt x="318" y="703"/>
                  </a:lnTo>
                  <a:lnTo>
                    <a:pt x="234" y="594"/>
                  </a:lnTo>
                  <a:lnTo>
                    <a:pt x="142" y="494"/>
                  </a:lnTo>
                  <a:lnTo>
                    <a:pt x="100" y="435"/>
                  </a:lnTo>
                  <a:lnTo>
                    <a:pt x="75" y="377"/>
                  </a:lnTo>
                  <a:lnTo>
                    <a:pt x="17" y="260"/>
                  </a:lnTo>
                  <a:lnTo>
                    <a:pt x="17" y="252"/>
                  </a:lnTo>
                  <a:lnTo>
                    <a:pt x="0" y="9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8092016" y="2541642"/>
              <a:ext cx="73794" cy="109260"/>
            </a:xfrm>
            <a:custGeom>
              <a:avLst/>
              <a:gdLst/>
              <a:ahLst/>
              <a:cxnLst/>
              <a:rect l="l" t="t" r="r" b="b"/>
              <a:pathLst>
                <a:path w="1496" h="2215" extrusionOk="0">
                  <a:moveTo>
                    <a:pt x="243" y="59"/>
                  </a:moveTo>
                  <a:lnTo>
                    <a:pt x="284" y="84"/>
                  </a:lnTo>
                  <a:lnTo>
                    <a:pt x="326" y="109"/>
                  </a:lnTo>
                  <a:lnTo>
                    <a:pt x="368" y="134"/>
                  </a:lnTo>
                  <a:lnTo>
                    <a:pt x="385" y="134"/>
                  </a:lnTo>
                  <a:lnTo>
                    <a:pt x="401" y="159"/>
                  </a:lnTo>
                  <a:lnTo>
                    <a:pt x="418" y="192"/>
                  </a:lnTo>
                  <a:lnTo>
                    <a:pt x="443" y="217"/>
                  </a:lnTo>
                  <a:lnTo>
                    <a:pt x="468" y="242"/>
                  </a:lnTo>
                  <a:lnTo>
                    <a:pt x="477" y="251"/>
                  </a:lnTo>
                  <a:lnTo>
                    <a:pt x="477" y="276"/>
                  </a:lnTo>
                  <a:lnTo>
                    <a:pt x="493" y="309"/>
                  </a:lnTo>
                  <a:lnTo>
                    <a:pt x="502" y="343"/>
                  </a:lnTo>
                  <a:lnTo>
                    <a:pt x="510" y="368"/>
                  </a:lnTo>
                  <a:lnTo>
                    <a:pt x="518" y="401"/>
                  </a:lnTo>
                  <a:lnTo>
                    <a:pt x="535" y="435"/>
                  </a:lnTo>
                  <a:lnTo>
                    <a:pt x="543" y="460"/>
                  </a:lnTo>
                  <a:lnTo>
                    <a:pt x="552" y="493"/>
                  </a:lnTo>
                  <a:lnTo>
                    <a:pt x="568" y="518"/>
                  </a:lnTo>
                  <a:lnTo>
                    <a:pt x="577" y="552"/>
                  </a:lnTo>
                  <a:lnTo>
                    <a:pt x="593" y="585"/>
                  </a:lnTo>
                  <a:lnTo>
                    <a:pt x="610" y="610"/>
                  </a:lnTo>
                  <a:lnTo>
                    <a:pt x="619" y="643"/>
                  </a:lnTo>
                  <a:lnTo>
                    <a:pt x="635" y="677"/>
                  </a:lnTo>
                  <a:lnTo>
                    <a:pt x="652" y="702"/>
                  </a:lnTo>
                  <a:lnTo>
                    <a:pt x="669" y="735"/>
                  </a:lnTo>
                  <a:lnTo>
                    <a:pt x="677" y="760"/>
                  </a:lnTo>
                  <a:lnTo>
                    <a:pt x="694" y="794"/>
                  </a:lnTo>
                  <a:lnTo>
                    <a:pt x="710" y="819"/>
                  </a:lnTo>
                  <a:lnTo>
                    <a:pt x="727" y="852"/>
                  </a:lnTo>
                  <a:lnTo>
                    <a:pt x="744" y="877"/>
                  </a:lnTo>
                  <a:lnTo>
                    <a:pt x="761" y="911"/>
                  </a:lnTo>
                  <a:lnTo>
                    <a:pt x="777" y="936"/>
                  </a:lnTo>
                  <a:lnTo>
                    <a:pt x="802" y="969"/>
                  </a:lnTo>
                  <a:lnTo>
                    <a:pt x="819" y="994"/>
                  </a:lnTo>
                  <a:lnTo>
                    <a:pt x="836" y="1028"/>
                  </a:lnTo>
                  <a:lnTo>
                    <a:pt x="852" y="1053"/>
                  </a:lnTo>
                  <a:lnTo>
                    <a:pt x="894" y="1111"/>
                  </a:lnTo>
                  <a:lnTo>
                    <a:pt x="936" y="1170"/>
                  </a:lnTo>
                  <a:lnTo>
                    <a:pt x="961" y="1212"/>
                  </a:lnTo>
                  <a:lnTo>
                    <a:pt x="969" y="1228"/>
                  </a:lnTo>
                  <a:lnTo>
                    <a:pt x="1011" y="1287"/>
                  </a:lnTo>
                  <a:lnTo>
                    <a:pt x="1053" y="1345"/>
                  </a:lnTo>
                  <a:lnTo>
                    <a:pt x="1095" y="1395"/>
                  </a:lnTo>
                  <a:lnTo>
                    <a:pt x="1145" y="1454"/>
                  </a:lnTo>
                  <a:lnTo>
                    <a:pt x="1187" y="1512"/>
                  </a:lnTo>
                  <a:lnTo>
                    <a:pt x="1228" y="1571"/>
                  </a:lnTo>
                  <a:lnTo>
                    <a:pt x="1270" y="1621"/>
                  </a:lnTo>
                  <a:lnTo>
                    <a:pt x="1320" y="1679"/>
                  </a:lnTo>
                  <a:lnTo>
                    <a:pt x="1362" y="1730"/>
                  </a:lnTo>
                  <a:lnTo>
                    <a:pt x="1412" y="1788"/>
                  </a:lnTo>
                  <a:lnTo>
                    <a:pt x="1496" y="1888"/>
                  </a:lnTo>
                  <a:lnTo>
                    <a:pt x="1496" y="1905"/>
                  </a:lnTo>
                  <a:lnTo>
                    <a:pt x="1479" y="2214"/>
                  </a:lnTo>
                  <a:lnTo>
                    <a:pt x="1162" y="2189"/>
                  </a:lnTo>
                  <a:lnTo>
                    <a:pt x="1153" y="2181"/>
                  </a:lnTo>
                  <a:lnTo>
                    <a:pt x="1070" y="2080"/>
                  </a:lnTo>
                  <a:lnTo>
                    <a:pt x="1020" y="2022"/>
                  </a:lnTo>
                  <a:lnTo>
                    <a:pt x="969" y="1972"/>
                  </a:lnTo>
                  <a:lnTo>
                    <a:pt x="919" y="1913"/>
                  </a:lnTo>
                  <a:lnTo>
                    <a:pt x="878" y="1855"/>
                  </a:lnTo>
                  <a:lnTo>
                    <a:pt x="827" y="1796"/>
                  </a:lnTo>
                  <a:lnTo>
                    <a:pt x="777" y="1738"/>
                  </a:lnTo>
                  <a:lnTo>
                    <a:pt x="727" y="1679"/>
                  </a:lnTo>
                  <a:lnTo>
                    <a:pt x="685" y="1621"/>
                  </a:lnTo>
                  <a:lnTo>
                    <a:pt x="635" y="1562"/>
                  </a:lnTo>
                  <a:lnTo>
                    <a:pt x="593" y="1504"/>
                  </a:lnTo>
                  <a:lnTo>
                    <a:pt x="577" y="1487"/>
                  </a:lnTo>
                  <a:lnTo>
                    <a:pt x="543" y="1445"/>
                  </a:lnTo>
                  <a:lnTo>
                    <a:pt x="502" y="1387"/>
                  </a:lnTo>
                  <a:lnTo>
                    <a:pt x="460" y="1320"/>
                  </a:lnTo>
                  <a:lnTo>
                    <a:pt x="435" y="1287"/>
                  </a:lnTo>
                  <a:lnTo>
                    <a:pt x="418" y="1253"/>
                  </a:lnTo>
                  <a:lnTo>
                    <a:pt x="393" y="1228"/>
                  </a:lnTo>
                  <a:lnTo>
                    <a:pt x="376" y="1195"/>
                  </a:lnTo>
                  <a:lnTo>
                    <a:pt x="351" y="1161"/>
                  </a:lnTo>
                  <a:lnTo>
                    <a:pt x="334" y="1128"/>
                  </a:lnTo>
                  <a:lnTo>
                    <a:pt x="309" y="1095"/>
                  </a:lnTo>
                  <a:lnTo>
                    <a:pt x="293" y="1061"/>
                  </a:lnTo>
                  <a:lnTo>
                    <a:pt x="276" y="1028"/>
                  </a:lnTo>
                  <a:lnTo>
                    <a:pt x="259" y="994"/>
                  </a:lnTo>
                  <a:lnTo>
                    <a:pt x="234" y="961"/>
                  </a:lnTo>
                  <a:lnTo>
                    <a:pt x="218" y="928"/>
                  </a:lnTo>
                  <a:lnTo>
                    <a:pt x="201" y="886"/>
                  </a:lnTo>
                  <a:lnTo>
                    <a:pt x="184" y="861"/>
                  </a:lnTo>
                  <a:lnTo>
                    <a:pt x="167" y="827"/>
                  </a:lnTo>
                  <a:lnTo>
                    <a:pt x="151" y="794"/>
                  </a:lnTo>
                  <a:lnTo>
                    <a:pt x="134" y="752"/>
                  </a:lnTo>
                  <a:lnTo>
                    <a:pt x="117" y="719"/>
                  </a:lnTo>
                  <a:lnTo>
                    <a:pt x="109" y="685"/>
                  </a:lnTo>
                  <a:lnTo>
                    <a:pt x="92" y="652"/>
                  </a:lnTo>
                  <a:lnTo>
                    <a:pt x="76" y="610"/>
                  </a:lnTo>
                  <a:lnTo>
                    <a:pt x="59" y="577"/>
                  </a:lnTo>
                  <a:lnTo>
                    <a:pt x="50" y="535"/>
                  </a:lnTo>
                  <a:lnTo>
                    <a:pt x="34" y="501"/>
                  </a:lnTo>
                  <a:lnTo>
                    <a:pt x="25" y="460"/>
                  </a:lnTo>
                  <a:lnTo>
                    <a:pt x="9" y="426"/>
                  </a:lnTo>
                  <a:lnTo>
                    <a:pt x="0" y="393"/>
                  </a:lnTo>
                  <a:lnTo>
                    <a:pt x="0" y="385"/>
                  </a:lnTo>
                  <a:lnTo>
                    <a:pt x="0" y="343"/>
                  </a:lnTo>
                  <a:lnTo>
                    <a:pt x="9" y="301"/>
                  </a:lnTo>
                  <a:lnTo>
                    <a:pt x="17" y="259"/>
                  </a:lnTo>
                  <a:lnTo>
                    <a:pt x="17" y="226"/>
                  </a:lnTo>
                  <a:lnTo>
                    <a:pt x="25" y="217"/>
                  </a:lnTo>
                  <a:lnTo>
                    <a:pt x="50" y="167"/>
                  </a:lnTo>
                  <a:lnTo>
                    <a:pt x="84" y="126"/>
                  </a:lnTo>
                  <a:lnTo>
                    <a:pt x="109" y="84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8254352" y="2856894"/>
              <a:ext cx="32605" cy="44543"/>
            </a:xfrm>
            <a:custGeom>
              <a:avLst/>
              <a:gdLst/>
              <a:ahLst/>
              <a:cxnLst/>
              <a:rect l="l" t="t" r="r" b="b"/>
              <a:pathLst>
                <a:path w="661" h="903" extrusionOk="0">
                  <a:moveTo>
                    <a:pt x="109" y="17"/>
                  </a:moveTo>
                  <a:lnTo>
                    <a:pt x="109" y="17"/>
                  </a:lnTo>
                  <a:lnTo>
                    <a:pt x="210" y="84"/>
                  </a:lnTo>
                  <a:lnTo>
                    <a:pt x="243" y="109"/>
                  </a:lnTo>
                  <a:lnTo>
                    <a:pt x="277" y="125"/>
                  </a:lnTo>
                  <a:lnTo>
                    <a:pt x="327" y="167"/>
                  </a:lnTo>
                  <a:lnTo>
                    <a:pt x="335" y="176"/>
                  </a:lnTo>
                  <a:lnTo>
                    <a:pt x="385" y="251"/>
                  </a:lnTo>
                  <a:lnTo>
                    <a:pt x="419" y="292"/>
                  </a:lnTo>
                  <a:lnTo>
                    <a:pt x="427" y="309"/>
                  </a:lnTo>
                  <a:lnTo>
                    <a:pt x="469" y="376"/>
                  </a:lnTo>
                  <a:lnTo>
                    <a:pt x="519" y="451"/>
                  </a:lnTo>
                  <a:lnTo>
                    <a:pt x="527" y="460"/>
                  </a:lnTo>
                  <a:lnTo>
                    <a:pt x="586" y="551"/>
                  </a:lnTo>
                  <a:lnTo>
                    <a:pt x="661" y="677"/>
                  </a:lnTo>
                  <a:lnTo>
                    <a:pt x="661" y="677"/>
                  </a:lnTo>
                  <a:lnTo>
                    <a:pt x="619" y="902"/>
                  </a:lnTo>
                  <a:lnTo>
                    <a:pt x="402" y="861"/>
                  </a:lnTo>
                  <a:lnTo>
                    <a:pt x="402" y="861"/>
                  </a:lnTo>
                  <a:lnTo>
                    <a:pt x="310" y="735"/>
                  </a:lnTo>
                  <a:lnTo>
                    <a:pt x="243" y="660"/>
                  </a:lnTo>
                  <a:lnTo>
                    <a:pt x="235" y="643"/>
                  </a:lnTo>
                  <a:lnTo>
                    <a:pt x="185" y="576"/>
                  </a:lnTo>
                  <a:lnTo>
                    <a:pt x="134" y="510"/>
                  </a:lnTo>
                  <a:lnTo>
                    <a:pt x="118" y="485"/>
                  </a:lnTo>
                  <a:lnTo>
                    <a:pt x="93" y="443"/>
                  </a:lnTo>
                  <a:lnTo>
                    <a:pt x="43" y="359"/>
                  </a:lnTo>
                  <a:lnTo>
                    <a:pt x="34" y="351"/>
                  </a:lnTo>
                  <a:lnTo>
                    <a:pt x="18" y="284"/>
                  </a:lnTo>
                  <a:lnTo>
                    <a:pt x="18" y="251"/>
                  </a:lnTo>
                  <a:lnTo>
                    <a:pt x="18" y="201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7946943" y="2723759"/>
              <a:ext cx="108422" cy="140189"/>
            </a:xfrm>
            <a:custGeom>
              <a:avLst/>
              <a:gdLst/>
              <a:ahLst/>
              <a:cxnLst/>
              <a:rect l="l" t="t" r="r" b="b"/>
              <a:pathLst>
                <a:path w="2198" h="2842" extrusionOk="0">
                  <a:moveTo>
                    <a:pt x="118" y="17"/>
                  </a:moveTo>
                  <a:lnTo>
                    <a:pt x="168" y="42"/>
                  </a:lnTo>
                  <a:lnTo>
                    <a:pt x="226" y="76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327" y="134"/>
                  </a:lnTo>
                  <a:lnTo>
                    <a:pt x="360" y="168"/>
                  </a:lnTo>
                  <a:lnTo>
                    <a:pt x="402" y="201"/>
                  </a:lnTo>
                  <a:lnTo>
                    <a:pt x="435" y="243"/>
                  </a:lnTo>
                  <a:lnTo>
                    <a:pt x="452" y="251"/>
                  </a:lnTo>
                  <a:lnTo>
                    <a:pt x="469" y="285"/>
                  </a:lnTo>
                  <a:lnTo>
                    <a:pt x="527" y="368"/>
                  </a:lnTo>
                  <a:lnTo>
                    <a:pt x="577" y="452"/>
                  </a:lnTo>
                  <a:lnTo>
                    <a:pt x="636" y="535"/>
                  </a:lnTo>
                  <a:lnTo>
                    <a:pt x="694" y="627"/>
                  </a:lnTo>
                  <a:lnTo>
                    <a:pt x="761" y="711"/>
                  </a:lnTo>
                  <a:lnTo>
                    <a:pt x="819" y="794"/>
                  </a:lnTo>
                  <a:lnTo>
                    <a:pt x="878" y="878"/>
                  </a:lnTo>
                  <a:lnTo>
                    <a:pt x="936" y="961"/>
                  </a:lnTo>
                  <a:lnTo>
                    <a:pt x="1003" y="1045"/>
                  </a:lnTo>
                  <a:lnTo>
                    <a:pt x="1062" y="1129"/>
                  </a:lnTo>
                  <a:lnTo>
                    <a:pt x="1129" y="1212"/>
                  </a:lnTo>
                  <a:lnTo>
                    <a:pt x="1187" y="1296"/>
                  </a:lnTo>
                  <a:lnTo>
                    <a:pt x="1312" y="1463"/>
                  </a:lnTo>
                  <a:lnTo>
                    <a:pt x="1429" y="1613"/>
                  </a:lnTo>
                  <a:lnTo>
                    <a:pt x="1446" y="1630"/>
                  </a:lnTo>
                  <a:lnTo>
                    <a:pt x="1571" y="1797"/>
                  </a:lnTo>
                  <a:lnTo>
                    <a:pt x="1638" y="1880"/>
                  </a:lnTo>
                  <a:lnTo>
                    <a:pt x="1697" y="1972"/>
                  </a:lnTo>
                  <a:lnTo>
                    <a:pt x="1763" y="2056"/>
                  </a:lnTo>
                  <a:lnTo>
                    <a:pt x="1822" y="2139"/>
                  </a:lnTo>
                  <a:lnTo>
                    <a:pt x="1889" y="2223"/>
                  </a:lnTo>
                  <a:lnTo>
                    <a:pt x="1947" y="2306"/>
                  </a:lnTo>
                  <a:lnTo>
                    <a:pt x="2014" y="2398"/>
                  </a:lnTo>
                  <a:lnTo>
                    <a:pt x="2073" y="2482"/>
                  </a:lnTo>
                  <a:lnTo>
                    <a:pt x="2131" y="2565"/>
                  </a:lnTo>
                  <a:lnTo>
                    <a:pt x="2181" y="2641"/>
                  </a:lnTo>
                  <a:lnTo>
                    <a:pt x="2198" y="2657"/>
                  </a:lnTo>
                  <a:lnTo>
                    <a:pt x="2164" y="2841"/>
                  </a:lnTo>
                  <a:lnTo>
                    <a:pt x="1972" y="2816"/>
                  </a:lnTo>
                  <a:lnTo>
                    <a:pt x="1964" y="2799"/>
                  </a:lnTo>
                  <a:lnTo>
                    <a:pt x="1914" y="2732"/>
                  </a:lnTo>
                  <a:lnTo>
                    <a:pt x="1847" y="2649"/>
                  </a:lnTo>
                  <a:lnTo>
                    <a:pt x="1780" y="2565"/>
                  </a:lnTo>
                  <a:lnTo>
                    <a:pt x="1722" y="2490"/>
                  </a:lnTo>
                  <a:lnTo>
                    <a:pt x="1655" y="2407"/>
                  </a:lnTo>
                  <a:lnTo>
                    <a:pt x="1588" y="2323"/>
                  </a:lnTo>
                  <a:lnTo>
                    <a:pt x="1521" y="2248"/>
                  </a:lnTo>
                  <a:lnTo>
                    <a:pt x="1454" y="2164"/>
                  </a:lnTo>
                  <a:lnTo>
                    <a:pt x="1379" y="2081"/>
                  </a:lnTo>
                  <a:lnTo>
                    <a:pt x="1312" y="2006"/>
                  </a:lnTo>
                  <a:lnTo>
                    <a:pt x="1179" y="1847"/>
                  </a:lnTo>
                  <a:lnTo>
                    <a:pt x="1162" y="1822"/>
                  </a:lnTo>
                  <a:lnTo>
                    <a:pt x="1037" y="1688"/>
                  </a:lnTo>
                  <a:lnTo>
                    <a:pt x="903" y="1530"/>
                  </a:lnTo>
                  <a:lnTo>
                    <a:pt x="836" y="1446"/>
                  </a:lnTo>
                  <a:lnTo>
                    <a:pt x="769" y="1362"/>
                  </a:lnTo>
                  <a:lnTo>
                    <a:pt x="702" y="1279"/>
                  </a:lnTo>
                  <a:lnTo>
                    <a:pt x="627" y="1204"/>
                  </a:lnTo>
                  <a:lnTo>
                    <a:pt x="560" y="1120"/>
                  </a:lnTo>
                  <a:lnTo>
                    <a:pt x="494" y="1037"/>
                  </a:lnTo>
                  <a:lnTo>
                    <a:pt x="427" y="953"/>
                  </a:lnTo>
                  <a:lnTo>
                    <a:pt x="368" y="870"/>
                  </a:lnTo>
                  <a:lnTo>
                    <a:pt x="301" y="786"/>
                  </a:lnTo>
                  <a:lnTo>
                    <a:pt x="235" y="702"/>
                  </a:lnTo>
                  <a:lnTo>
                    <a:pt x="168" y="619"/>
                  </a:lnTo>
                  <a:lnTo>
                    <a:pt x="109" y="527"/>
                  </a:lnTo>
                  <a:lnTo>
                    <a:pt x="84" y="502"/>
                  </a:lnTo>
                  <a:lnTo>
                    <a:pt x="76" y="485"/>
                  </a:lnTo>
                  <a:lnTo>
                    <a:pt x="59" y="435"/>
                  </a:lnTo>
                  <a:lnTo>
                    <a:pt x="42" y="377"/>
                  </a:lnTo>
                  <a:lnTo>
                    <a:pt x="17" y="327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10"/>
                  </a:lnTo>
                  <a:lnTo>
                    <a:pt x="1" y="151"/>
                  </a:lnTo>
                  <a:lnTo>
                    <a:pt x="1" y="93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8176070" y="2981298"/>
              <a:ext cx="53224" cy="73399"/>
            </a:xfrm>
            <a:custGeom>
              <a:avLst/>
              <a:gdLst/>
              <a:ahLst/>
              <a:cxnLst/>
              <a:rect l="l" t="t" r="r" b="b"/>
              <a:pathLst>
                <a:path w="1079" h="1488" extrusionOk="0">
                  <a:moveTo>
                    <a:pt x="343" y="9"/>
                  </a:moveTo>
                  <a:lnTo>
                    <a:pt x="385" y="34"/>
                  </a:lnTo>
                  <a:lnTo>
                    <a:pt x="402" y="59"/>
                  </a:lnTo>
                  <a:lnTo>
                    <a:pt x="418" y="68"/>
                  </a:lnTo>
                  <a:lnTo>
                    <a:pt x="443" y="101"/>
                  </a:lnTo>
                  <a:lnTo>
                    <a:pt x="460" y="126"/>
                  </a:lnTo>
                  <a:lnTo>
                    <a:pt x="468" y="143"/>
                  </a:lnTo>
                  <a:lnTo>
                    <a:pt x="493" y="176"/>
                  </a:lnTo>
                  <a:lnTo>
                    <a:pt x="510" y="218"/>
                  </a:lnTo>
                  <a:lnTo>
                    <a:pt x="535" y="252"/>
                  </a:lnTo>
                  <a:lnTo>
                    <a:pt x="552" y="293"/>
                  </a:lnTo>
                  <a:lnTo>
                    <a:pt x="577" y="335"/>
                  </a:lnTo>
                  <a:lnTo>
                    <a:pt x="594" y="369"/>
                  </a:lnTo>
                  <a:lnTo>
                    <a:pt x="619" y="410"/>
                  </a:lnTo>
                  <a:lnTo>
                    <a:pt x="661" y="486"/>
                  </a:lnTo>
                  <a:lnTo>
                    <a:pt x="702" y="561"/>
                  </a:lnTo>
                  <a:lnTo>
                    <a:pt x="752" y="636"/>
                  </a:lnTo>
                  <a:lnTo>
                    <a:pt x="794" y="711"/>
                  </a:lnTo>
                  <a:lnTo>
                    <a:pt x="803" y="719"/>
                  </a:lnTo>
                  <a:lnTo>
                    <a:pt x="844" y="786"/>
                  </a:lnTo>
                  <a:lnTo>
                    <a:pt x="894" y="861"/>
                  </a:lnTo>
                  <a:lnTo>
                    <a:pt x="986" y="1012"/>
                  </a:lnTo>
                  <a:lnTo>
                    <a:pt x="1078" y="1162"/>
                  </a:lnTo>
                  <a:lnTo>
                    <a:pt x="1078" y="1171"/>
                  </a:lnTo>
                  <a:lnTo>
                    <a:pt x="1011" y="1488"/>
                  </a:lnTo>
                  <a:lnTo>
                    <a:pt x="694" y="1421"/>
                  </a:lnTo>
                  <a:lnTo>
                    <a:pt x="694" y="1413"/>
                  </a:lnTo>
                  <a:lnTo>
                    <a:pt x="594" y="1271"/>
                  </a:lnTo>
                  <a:lnTo>
                    <a:pt x="485" y="1120"/>
                  </a:lnTo>
                  <a:lnTo>
                    <a:pt x="435" y="1045"/>
                  </a:lnTo>
                  <a:lnTo>
                    <a:pt x="393" y="978"/>
                  </a:lnTo>
                  <a:lnTo>
                    <a:pt x="385" y="970"/>
                  </a:lnTo>
                  <a:lnTo>
                    <a:pt x="335" y="895"/>
                  </a:lnTo>
                  <a:lnTo>
                    <a:pt x="285" y="811"/>
                  </a:lnTo>
                  <a:lnTo>
                    <a:pt x="234" y="736"/>
                  </a:lnTo>
                  <a:lnTo>
                    <a:pt x="184" y="653"/>
                  </a:lnTo>
                  <a:lnTo>
                    <a:pt x="159" y="611"/>
                  </a:lnTo>
                  <a:lnTo>
                    <a:pt x="143" y="577"/>
                  </a:lnTo>
                  <a:lnTo>
                    <a:pt x="118" y="536"/>
                  </a:lnTo>
                  <a:lnTo>
                    <a:pt x="92" y="494"/>
                  </a:lnTo>
                  <a:lnTo>
                    <a:pt x="67" y="452"/>
                  </a:lnTo>
                  <a:lnTo>
                    <a:pt x="51" y="410"/>
                  </a:lnTo>
                  <a:lnTo>
                    <a:pt x="26" y="369"/>
                  </a:lnTo>
                  <a:lnTo>
                    <a:pt x="17" y="344"/>
                  </a:lnTo>
                  <a:lnTo>
                    <a:pt x="9" y="318"/>
                  </a:lnTo>
                  <a:lnTo>
                    <a:pt x="1" y="268"/>
                  </a:lnTo>
                  <a:lnTo>
                    <a:pt x="1" y="252"/>
                  </a:lnTo>
                  <a:lnTo>
                    <a:pt x="1" y="218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101" y="76"/>
                  </a:lnTo>
                  <a:lnTo>
                    <a:pt x="218" y="18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8357398" y="3271442"/>
              <a:ext cx="98112" cy="109655"/>
            </a:xfrm>
            <a:custGeom>
              <a:avLst/>
              <a:gdLst/>
              <a:ahLst/>
              <a:cxnLst/>
              <a:rect l="l" t="t" r="r" b="b"/>
              <a:pathLst>
                <a:path w="1989" h="2223" extrusionOk="0">
                  <a:moveTo>
                    <a:pt x="92" y="0"/>
                  </a:moveTo>
                  <a:lnTo>
                    <a:pt x="293" y="34"/>
                  </a:lnTo>
                  <a:lnTo>
                    <a:pt x="309" y="42"/>
                  </a:lnTo>
                  <a:lnTo>
                    <a:pt x="468" y="126"/>
                  </a:lnTo>
                  <a:lnTo>
                    <a:pt x="468" y="126"/>
                  </a:lnTo>
                  <a:lnTo>
                    <a:pt x="702" y="368"/>
                  </a:lnTo>
                  <a:lnTo>
                    <a:pt x="819" y="493"/>
                  </a:lnTo>
                  <a:lnTo>
                    <a:pt x="936" y="618"/>
                  </a:lnTo>
                  <a:lnTo>
                    <a:pt x="1020" y="710"/>
                  </a:lnTo>
                  <a:lnTo>
                    <a:pt x="1053" y="744"/>
                  </a:lnTo>
                  <a:lnTo>
                    <a:pt x="1111" y="811"/>
                  </a:lnTo>
                  <a:lnTo>
                    <a:pt x="1162" y="869"/>
                  </a:lnTo>
                  <a:lnTo>
                    <a:pt x="1220" y="936"/>
                  </a:lnTo>
                  <a:lnTo>
                    <a:pt x="1279" y="1003"/>
                  </a:lnTo>
                  <a:lnTo>
                    <a:pt x="1337" y="1070"/>
                  </a:lnTo>
                  <a:lnTo>
                    <a:pt x="1387" y="1136"/>
                  </a:lnTo>
                  <a:lnTo>
                    <a:pt x="1446" y="1203"/>
                  </a:lnTo>
                  <a:lnTo>
                    <a:pt x="1504" y="1270"/>
                  </a:lnTo>
                  <a:lnTo>
                    <a:pt x="1554" y="1337"/>
                  </a:lnTo>
                  <a:lnTo>
                    <a:pt x="1588" y="1379"/>
                  </a:lnTo>
                  <a:lnTo>
                    <a:pt x="1604" y="1404"/>
                  </a:lnTo>
                  <a:lnTo>
                    <a:pt x="1654" y="1479"/>
                  </a:lnTo>
                  <a:lnTo>
                    <a:pt x="1705" y="1546"/>
                  </a:lnTo>
                  <a:lnTo>
                    <a:pt x="1755" y="1621"/>
                  </a:lnTo>
                  <a:lnTo>
                    <a:pt x="1805" y="1696"/>
                  </a:lnTo>
                  <a:lnTo>
                    <a:pt x="1838" y="1746"/>
                  </a:lnTo>
                  <a:lnTo>
                    <a:pt x="1847" y="1771"/>
                  </a:lnTo>
                  <a:lnTo>
                    <a:pt x="1897" y="1846"/>
                  </a:lnTo>
                  <a:lnTo>
                    <a:pt x="1938" y="1922"/>
                  </a:lnTo>
                  <a:lnTo>
                    <a:pt x="1989" y="1997"/>
                  </a:lnTo>
                  <a:lnTo>
                    <a:pt x="1955" y="2222"/>
                  </a:lnTo>
                  <a:lnTo>
                    <a:pt x="1730" y="2181"/>
                  </a:lnTo>
                  <a:lnTo>
                    <a:pt x="1671" y="2114"/>
                  </a:lnTo>
                  <a:lnTo>
                    <a:pt x="1613" y="2055"/>
                  </a:lnTo>
                  <a:lnTo>
                    <a:pt x="1554" y="1988"/>
                  </a:lnTo>
                  <a:lnTo>
                    <a:pt x="1537" y="1972"/>
                  </a:lnTo>
                  <a:lnTo>
                    <a:pt x="1504" y="1930"/>
                  </a:lnTo>
                  <a:lnTo>
                    <a:pt x="1446" y="1872"/>
                  </a:lnTo>
                  <a:lnTo>
                    <a:pt x="1387" y="1805"/>
                  </a:lnTo>
                  <a:lnTo>
                    <a:pt x="1329" y="1746"/>
                  </a:lnTo>
                  <a:lnTo>
                    <a:pt x="1270" y="1688"/>
                  </a:lnTo>
                  <a:lnTo>
                    <a:pt x="1245" y="1663"/>
                  </a:lnTo>
                  <a:lnTo>
                    <a:pt x="1212" y="1629"/>
                  </a:lnTo>
                  <a:lnTo>
                    <a:pt x="1153" y="1562"/>
                  </a:lnTo>
                  <a:lnTo>
                    <a:pt x="1095" y="1504"/>
                  </a:lnTo>
                  <a:lnTo>
                    <a:pt x="1045" y="1437"/>
                  </a:lnTo>
                  <a:lnTo>
                    <a:pt x="986" y="1379"/>
                  </a:lnTo>
                  <a:lnTo>
                    <a:pt x="928" y="1320"/>
                  </a:lnTo>
                  <a:lnTo>
                    <a:pt x="869" y="1262"/>
                  </a:lnTo>
                  <a:lnTo>
                    <a:pt x="811" y="1195"/>
                  </a:lnTo>
                  <a:lnTo>
                    <a:pt x="752" y="1136"/>
                  </a:lnTo>
                  <a:lnTo>
                    <a:pt x="694" y="1078"/>
                  </a:lnTo>
                  <a:lnTo>
                    <a:pt x="660" y="1044"/>
                  </a:lnTo>
                  <a:lnTo>
                    <a:pt x="577" y="953"/>
                  </a:lnTo>
                  <a:lnTo>
                    <a:pt x="460" y="836"/>
                  </a:lnTo>
                  <a:lnTo>
                    <a:pt x="343" y="719"/>
                  </a:lnTo>
                  <a:lnTo>
                    <a:pt x="109" y="476"/>
                  </a:lnTo>
                  <a:lnTo>
                    <a:pt x="109" y="476"/>
                  </a:lnTo>
                  <a:lnTo>
                    <a:pt x="25" y="309"/>
                  </a:lnTo>
                  <a:lnTo>
                    <a:pt x="17" y="293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8328936" y="3451488"/>
              <a:ext cx="95251" cy="115032"/>
            </a:xfrm>
            <a:custGeom>
              <a:avLst/>
              <a:gdLst/>
              <a:ahLst/>
              <a:cxnLst/>
              <a:rect l="l" t="t" r="r" b="b"/>
              <a:pathLst>
                <a:path w="1931" h="2332" extrusionOk="0">
                  <a:moveTo>
                    <a:pt x="143" y="43"/>
                  </a:moveTo>
                  <a:lnTo>
                    <a:pt x="185" y="68"/>
                  </a:lnTo>
                  <a:lnTo>
                    <a:pt x="226" y="93"/>
                  </a:lnTo>
                  <a:lnTo>
                    <a:pt x="268" y="110"/>
                  </a:lnTo>
                  <a:lnTo>
                    <a:pt x="268" y="118"/>
                  </a:lnTo>
                  <a:lnTo>
                    <a:pt x="293" y="151"/>
                  </a:lnTo>
                  <a:lnTo>
                    <a:pt x="318" y="185"/>
                  </a:lnTo>
                  <a:lnTo>
                    <a:pt x="343" y="218"/>
                  </a:lnTo>
                  <a:lnTo>
                    <a:pt x="368" y="252"/>
                  </a:lnTo>
                  <a:lnTo>
                    <a:pt x="394" y="293"/>
                  </a:lnTo>
                  <a:lnTo>
                    <a:pt x="410" y="327"/>
                  </a:lnTo>
                  <a:lnTo>
                    <a:pt x="435" y="360"/>
                  </a:lnTo>
                  <a:lnTo>
                    <a:pt x="460" y="394"/>
                  </a:lnTo>
                  <a:lnTo>
                    <a:pt x="485" y="427"/>
                  </a:lnTo>
                  <a:lnTo>
                    <a:pt x="502" y="452"/>
                  </a:lnTo>
                  <a:lnTo>
                    <a:pt x="511" y="460"/>
                  </a:lnTo>
                  <a:lnTo>
                    <a:pt x="536" y="494"/>
                  </a:lnTo>
                  <a:lnTo>
                    <a:pt x="561" y="527"/>
                  </a:lnTo>
                  <a:lnTo>
                    <a:pt x="586" y="561"/>
                  </a:lnTo>
                  <a:lnTo>
                    <a:pt x="611" y="594"/>
                  </a:lnTo>
                  <a:lnTo>
                    <a:pt x="636" y="628"/>
                  </a:lnTo>
                  <a:lnTo>
                    <a:pt x="661" y="661"/>
                  </a:lnTo>
                  <a:lnTo>
                    <a:pt x="661" y="661"/>
                  </a:lnTo>
                  <a:lnTo>
                    <a:pt x="686" y="694"/>
                  </a:lnTo>
                  <a:lnTo>
                    <a:pt x="703" y="728"/>
                  </a:lnTo>
                  <a:lnTo>
                    <a:pt x="728" y="761"/>
                  </a:lnTo>
                  <a:lnTo>
                    <a:pt x="753" y="795"/>
                  </a:lnTo>
                  <a:lnTo>
                    <a:pt x="778" y="828"/>
                  </a:lnTo>
                  <a:lnTo>
                    <a:pt x="811" y="853"/>
                  </a:lnTo>
                  <a:lnTo>
                    <a:pt x="811" y="853"/>
                  </a:lnTo>
                  <a:lnTo>
                    <a:pt x="828" y="886"/>
                  </a:lnTo>
                  <a:lnTo>
                    <a:pt x="853" y="920"/>
                  </a:lnTo>
                  <a:lnTo>
                    <a:pt x="878" y="953"/>
                  </a:lnTo>
                  <a:lnTo>
                    <a:pt x="903" y="987"/>
                  </a:lnTo>
                  <a:lnTo>
                    <a:pt x="928" y="1020"/>
                  </a:lnTo>
                  <a:lnTo>
                    <a:pt x="953" y="1045"/>
                  </a:lnTo>
                  <a:lnTo>
                    <a:pt x="978" y="1079"/>
                  </a:lnTo>
                  <a:lnTo>
                    <a:pt x="1003" y="1112"/>
                  </a:lnTo>
                  <a:lnTo>
                    <a:pt x="1037" y="1145"/>
                  </a:lnTo>
                  <a:lnTo>
                    <a:pt x="1062" y="1179"/>
                  </a:lnTo>
                  <a:lnTo>
                    <a:pt x="1070" y="1196"/>
                  </a:lnTo>
                  <a:lnTo>
                    <a:pt x="1087" y="1204"/>
                  </a:lnTo>
                  <a:lnTo>
                    <a:pt x="1112" y="1237"/>
                  </a:lnTo>
                  <a:lnTo>
                    <a:pt x="1137" y="1271"/>
                  </a:lnTo>
                  <a:lnTo>
                    <a:pt x="1196" y="1329"/>
                  </a:lnTo>
                  <a:lnTo>
                    <a:pt x="1246" y="1396"/>
                  </a:lnTo>
                  <a:lnTo>
                    <a:pt x="1304" y="1455"/>
                  </a:lnTo>
                  <a:lnTo>
                    <a:pt x="1363" y="1521"/>
                  </a:lnTo>
                  <a:lnTo>
                    <a:pt x="1421" y="1580"/>
                  </a:lnTo>
                  <a:lnTo>
                    <a:pt x="1429" y="1588"/>
                  </a:lnTo>
                  <a:lnTo>
                    <a:pt x="1480" y="1638"/>
                  </a:lnTo>
                  <a:lnTo>
                    <a:pt x="1538" y="1697"/>
                  </a:lnTo>
                  <a:lnTo>
                    <a:pt x="1597" y="1755"/>
                  </a:lnTo>
                  <a:lnTo>
                    <a:pt x="1655" y="1814"/>
                  </a:lnTo>
                  <a:lnTo>
                    <a:pt x="1713" y="1872"/>
                  </a:lnTo>
                  <a:lnTo>
                    <a:pt x="1780" y="1931"/>
                  </a:lnTo>
                  <a:lnTo>
                    <a:pt x="1839" y="1989"/>
                  </a:lnTo>
                  <a:lnTo>
                    <a:pt x="1906" y="2039"/>
                  </a:lnTo>
                  <a:lnTo>
                    <a:pt x="1931" y="2307"/>
                  </a:lnTo>
                  <a:lnTo>
                    <a:pt x="1663" y="2332"/>
                  </a:lnTo>
                  <a:lnTo>
                    <a:pt x="1597" y="2273"/>
                  </a:lnTo>
                  <a:lnTo>
                    <a:pt x="1530" y="2223"/>
                  </a:lnTo>
                  <a:lnTo>
                    <a:pt x="1455" y="2165"/>
                  </a:lnTo>
                  <a:lnTo>
                    <a:pt x="1388" y="2106"/>
                  </a:lnTo>
                  <a:lnTo>
                    <a:pt x="1321" y="2048"/>
                  </a:lnTo>
                  <a:lnTo>
                    <a:pt x="1254" y="1989"/>
                  </a:lnTo>
                  <a:lnTo>
                    <a:pt x="1187" y="1931"/>
                  </a:lnTo>
                  <a:lnTo>
                    <a:pt x="1137" y="1889"/>
                  </a:lnTo>
                  <a:lnTo>
                    <a:pt x="1129" y="1872"/>
                  </a:lnTo>
                  <a:lnTo>
                    <a:pt x="1062" y="1814"/>
                  </a:lnTo>
                  <a:lnTo>
                    <a:pt x="995" y="1747"/>
                  </a:lnTo>
                  <a:lnTo>
                    <a:pt x="937" y="1688"/>
                  </a:lnTo>
                  <a:lnTo>
                    <a:pt x="878" y="1622"/>
                  </a:lnTo>
                  <a:lnTo>
                    <a:pt x="811" y="1563"/>
                  </a:lnTo>
                  <a:lnTo>
                    <a:pt x="786" y="1530"/>
                  </a:lnTo>
                  <a:lnTo>
                    <a:pt x="753" y="1496"/>
                  </a:lnTo>
                  <a:lnTo>
                    <a:pt x="736" y="1480"/>
                  </a:lnTo>
                  <a:lnTo>
                    <a:pt x="728" y="1463"/>
                  </a:lnTo>
                  <a:lnTo>
                    <a:pt x="694" y="1429"/>
                  </a:lnTo>
                  <a:lnTo>
                    <a:pt x="669" y="1396"/>
                  </a:lnTo>
                  <a:lnTo>
                    <a:pt x="636" y="1363"/>
                  </a:lnTo>
                  <a:lnTo>
                    <a:pt x="611" y="1329"/>
                  </a:lnTo>
                  <a:lnTo>
                    <a:pt x="577" y="1287"/>
                  </a:lnTo>
                  <a:lnTo>
                    <a:pt x="552" y="1254"/>
                  </a:lnTo>
                  <a:lnTo>
                    <a:pt x="527" y="1221"/>
                  </a:lnTo>
                  <a:lnTo>
                    <a:pt x="502" y="1187"/>
                  </a:lnTo>
                  <a:lnTo>
                    <a:pt x="469" y="1154"/>
                  </a:lnTo>
                  <a:lnTo>
                    <a:pt x="452" y="1120"/>
                  </a:lnTo>
                  <a:lnTo>
                    <a:pt x="452" y="1112"/>
                  </a:lnTo>
                  <a:lnTo>
                    <a:pt x="427" y="1079"/>
                  </a:lnTo>
                  <a:lnTo>
                    <a:pt x="402" y="1045"/>
                  </a:lnTo>
                  <a:lnTo>
                    <a:pt x="377" y="1003"/>
                  </a:lnTo>
                  <a:lnTo>
                    <a:pt x="352" y="970"/>
                  </a:lnTo>
                  <a:lnTo>
                    <a:pt x="327" y="928"/>
                  </a:lnTo>
                  <a:lnTo>
                    <a:pt x="302" y="895"/>
                  </a:lnTo>
                  <a:lnTo>
                    <a:pt x="302" y="895"/>
                  </a:lnTo>
                  <a:lnTo>
                    <a:pt x="285" y="853"/>
                  </a:lnTo>
                  <a:lnTo>
                    <a:pt x="260" y="820"/>
                  </a:lnTo>
                  <a:lnTo>
                    <a:pt x="235" y="778"/>
                  </a:lnTo>
                  <a:lnTo>
                    <a:pt x="218" y="736"/>
                  </a:lnTo>
                  <a:lnTo>
                    <a:pt x="193" y="703"/>
                  </a:lnTo>
                  <a:lnTo>
                    <a:pt x="176" y="661"/>
                  </a:lnTo>
                  <a:lnTo>
                    <a:pt x="168" y="644"/>
                  </a:lnTo>
                  <a:lnTo>
                    <a:pt x="151" y="619"/>
                  </a:lnTo>
                  <a:lnTo>
                    <a:pt x="135" y="577"/>
                  </a:lnTo>
                  <a:lnTo>
                    <a:pt x="118" y="536"/>
                  </a:lnTo>
                  <a:lnTo>
                    <a:pt x="93" y="494"/>
                  </a:lnTo>
                  <a:lnTo>
                    <a:pt x="76" y="460"/>
                  </a:lnTo>
                  <a:lnTo>
                    <a:pt x="59" y="419"/>
                  </a:lnTo>
                  <a:lnTo>
                    <a:pt x="59" y="419"/>
                  </a:lnTo>
                  <a:lnTo>
                    <a:pt x="43" y="377"/>
                  </a:lnTo>
                  <a:lnTo>
                    <a:pt x="26" y="335"/>
                  </a:lnTo>
                  <a:lnTo>
                    <a:pt x="9" y="293"/>
                  </a:lnTo>
                  <a:lnTo>
                    <a:pt x="1" y="252"/>
                  </a:lnTo>
                  <a:lnTo>
                    <a:pt x="1" y="243"/>
                  </a:lnTo>
                  <a:lnTo>
                    <a:pt x="9" y="193"/>
                  </a:lnTo>
                  <a:lnTo>
                    <a:pt x="18" y="143"/>
                  </a:lnTo>
                  <a:lnTo>
                    <a:pt x="26" y="9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8142675" y="3497264"/>
              <a:ext cx="137278" cy="153754"/>
            </a:xfrm>
            <a:custGeom>
              <a:avLst/>
              <a:gdLst/>
              <a:ahLst/>
              <a:cxnLst/>
              <a:rect l="l" t="t" r="r" b="b"/>
              <a:pathLst>
                <a:path w="2783" h="3117" extrusionOk="0">
                  <a:moveTo>
                    <a:pt x="335" y="0"/>
                  </a:moveTo>
                  <a:lnTo>
                    <a:pt x="360" y="25"/>
                  </a:lnTo>
                  <a:lnTo>
                    <a:pt x="385" y="75"/>
                  </a:lnTo>
                  <a:lnTo>
                    <a:pt x="419" y="126"/>
                  </a:lnTo>
                  <a:lnTo>
                    <a:pt x="452" y="167"/>
                  </a:lnTo>
                  <a:lnTo>
                    <a:pt x="494" y="217"/>
                  </a:lnTo>
                  <a:lnTo>
                    <a:pt x="527" y="259"/>
                  </a:lnTo>
                  <a:lnTo>
                    <a:pt x="561" y="309"/>
                  </a:lnTo>
                  <a:lnTo>
                    <a:pt x="594" y="351"/>
                  </a:lnTo>
                  <a:lnTo>
                    <a:pt x="627" y="393"/>
                  </a:lnTo>
                  <a:lnTo>
                    <a:pt x="627" y="393"/>
                  </a:lnTo>
                  <a:lnTo>
                    <a:pt x="661" y="443"/>
                  </a:lnTo>
                  <a:lnTo>
                    <a:pt x="703" y="485"/>
                  </a:lnTo>
                  <a:lnTo>
                    <a:pt x="736" y="535"/>
                  </a:lnTo>
                  <a:lnTo>
                    <a:pt x="769" y="577"/>
                  </a:lnTo>
                  <a:lnTo>
                    <a:pt x="811" y="618"/>
                  </a:lnTo>
                  <a:lnTo>
                    <a:pt x="845" y="669"/>
                  </a:lnTo>
                  <a:lnTo>
                    <a:pt x="886" y="710"/>
                  </a:lnTo>
                  <a:lnTo>
                    <a:pt x="920" y="752"/>
                  </a:lnTo>
                  <a:lnTo>
                    <a:pt x="962" y="794"/>
                  </a:lnTo>
                  <a:lnTo>
                    <a:pt x="995" y="844"/>
                  </a:lnTo>
                  <a:lnTo>
                    <a:pt x="1020" y="869"/>
                  </a:lnTo>
                  <a:lnTo>
                    <a:pt x="1037" y="886"/>
                  </a:lnTo>
                  <a:lnTo>
                    <a:pt x="1079" y="928"/>
                  </a:lnTo>
                  <a:lnTo>
                    <a:pt x="1112" y="969"/>
                  </a:lnTo>
                  <a:lnTo>
                    <a:pt x="1154" y="1011"/>
                  </a:lnTo>
                  <a:lnTo>
                    <a:pt x="1187" y="1061"/>
                  </a:lnTo>
                  <a:lnTo>
                    <a:pt x="1229" y="1103"/>
                  </a:lnTo>
                  <a:lnTo>
                    <a:pt x="1271" y="1145"/>
                  </a:lnTo>
                  <a:lnTo>
                    <a:pt x="1312" y="1187"/>
                  </a:lnTo>
                  <a:lnTo>
                    <a:pt x="1346" y="1228"/>
                  </a:lnTo>
                  <a:lnTo>
                    <a:pt x="1429" y="1312"/>
                  </a:lnTo>
                  <a:lnTo>
                    <a:pt x="1471" y="1354"/>
                  </a:lnTo>
                  <a:lnTo>
                    <a:pt x="1513" y="1395"/>
                  </a:lnTo>
                  <a:lnTo>
                    <a:pt x="1588" y="1487"/>
                  </a:lnTo>
                  <a:lnTo>
                    <a:pt x="1672" y="1571"/>
                  </a:lnTo>
                  <a:lnTo>
                    <a:pt x="1705" y="1604"/>
                  </a:lnTo>
                  <a:lnTo>
                    <a:pt x="1755" y="1654"/>
                  </a:lnTo>
                  <a:lnTo>
                    <a:pt x="1830" y="1738"/>
                  </a:lnTo>
                  <a:lnTo>
                    <a:pt x="1914" y="1821"/>
                  </a:lnTo>
                  <a:lnTo>
                    <a:pt x="1939" y="1846"/>
                  </a:lnTo>
                  <a:lnTo>
                    <a:pt x="1997" y="1913"/>
                  </a:lnTo>
                  <a:lnTo>
                    <a:pt x="2073" y="2005"/>
                  </a:lnTo>
                  <a:lnTo>
                    <a:pt x="2148" y="2089"/>
                  </a:lnTo>
                  <a:lnTo>
                    <a:pt x="2190" y="2131"/>
                  </a:lnTo>
                  <a:lnTo>
                    <a:pt x="2231" y="2181"/>
                  </a:lnTo>
                  <a:lnTo>
                    <a:pt x="2307" y="2273"/>
                  </a:lnTo>
                  <a:lnTo>
                    <a:pt x="2382" y="2364"/>
                  </a:lnTo>
                  <a:lnTo>
                    <a:pt x="2457" y="2448"/>
                  </a:lnTo>
                  <a:lnTo>
                    <a:pt x="2457" y="2448"/>
                  </a:lnTo>
                  <a:lnTo>
                    <a:pt x="2607" y="2632"/>
                  </a:lnTo>
                  <a:lnTo>
                    <a:pt x="2766" y="2807"/>
                  </a:lnTo>
                  <a:lnTo>
                    <a:pt x="2783" y="3116"/>
                  </a:lnTo>
                  <a:lnTo>
                    <a:pt x="2465" y="3108"/>
                  </a:lnTo>
                  <a:lnTo>
                    <a:pt x="2290" y="2966"/>
                  </a:lnTo>
                  <a:lnTo>
                    <a:pt x="2106" y="2807"/>
                  </a:lnTo>
                  <a:lnTo>
                    <a:pt x="2106" y="2807"/>
                  </a:lnTo>
                  <a:lnTo>
                    <a:pt x="2023" y="2732"/>
                  </a:lnTo>
                  <a:lnTo>
                    <a:pt x="1931" y="2657"/>
                  </a:lnTo>
                  <a:lnTo>
                    <a:pt x="1839" y="2582"/>
                  </a:lnTo>
                  <a:lnTo>
                    <a:pt x="1789" y="2540"/>
                  </a:lnTo>
                  <a:lnTo>
                    <a:pt x="1747" y="2498"/>
                  </a:lnTo>
                  <a:lnTo>
                    <a:pt x="1655" y="2415"/>
                  </a:lnTo>
                  <a:lnTo>
                    <a:pt x="1571" y="2339"/>
                  </a:lnTo>
                  <a:lnTo>
                    <a:pt x="1505" y="2273"/>
                  </a:lnTo>
                  <a:lnTo>
                    <a:pt x="1480" y="2247"/>
                  </a:lnTo>
                  <a:lnTo>
                    <a:pt x="1396" y="2164"/>
                  </a:lnTo>
                  <a:lnTo>
                    <a:pt x="1312" y="2072"/>
                  </a:lnTo>
                  <a:lnTo>
                    <a:pt x="1262" y="2022"/>
                  </a:lnTo>
                  <a:lnTo>
                    <a:pt x="1229" y="1989"/>
                  </a:lnTo>
                  <a:lnTo>
                    <a:pt x="1154" y="1888"/>
                  </a:lnTo>
                  <a:lnTo>
                    <a:pt x="1070" y="1796"/>
                  </a:lnTo>
                  <a:lnTo>
                    <a:pt x="1028" y="1746"/>
                  </a:lnTo>
                  <a:lnTo>
                    <a:pt x="995" y="1704"/>
                  </a:lnTo>
                  <a:lnTo>
                    <a:pt x="920" y="1613"/>
                  </a:lnTo>
                  <a:lnTo>
                    <a:pt x="878" y="1562"/>
                  </a:lnTo>
                  <a:lnTo>
                    <a:pt x="845" y="1512"/>
                  </a:lnTo>
                  <a:lnTo>
                    <a:pt x="803" y="1462"/>
                  </a:lnTo>
                  <a:lnTo>
                    <a:pt x="769" y="1412"/>
                  </a:lnTo>
                  <a:lnTo>
                    <a:pt x="728" y="1370"/>
                  </a:lnTo>
                  <a:lnTo>
                    <a:pt x="694" y="1320"/>
                  </a:lnTo>
                  <a:lnTo>
                    <a:pt x="661" y="1270"/>
                  </a:lnTo>
                  <a:lnTo>
                    <a:pt x="619" y="1220"/>
                  </a:lnTo>
                  <a:lnTo>
                    <a:pt x="611" y="1203"/>
                  </a:lnTo>
                  <a:lnTo>
                    <a:pt x="586" y="1170"/>
                  </a:lnTo>
                  <a:lnTo>
                    <a:pt x="552" y="1120"/>
                  </a:lnTo>
                  <a:lnTo>
                    <a:pt x="519" y="1070"/>
                  </a:lnTo>
                  <a:lnTo>
                    <a:pt x="485" y="1019"/>
                  </a:lnTo>
                  <a:lnTo>
                    <a:pt x="452" y="969"/>
                  </a:lnTo>
                  <a:lnTo>
                    <a:pt x="410" y="911"/>
                  </a:lnTo>
                  <a:lnTo>
                    <a:pt x="377" y="861"/>
                  </a:lnTo>
                  <a:lnTo>
                    <a:pt x="343" y="811"/>
                  </a:lnTo>
                  <a:lnTo>
                    <a:pt x="318" y="760"/>
                  </a:lnTo>
                  <a:lnTo>
                    <a:pt x="285" y="702"/>
                  </a:lnTo>
                  <a:lnTo>
                    <a:pt x="252" y="652"/>
                  </a:lnTo>
                  <a:lnTo>
                    <a:pt x="252" y="652"/>
                  </a:lnTo>
                  <a:lnTo>
                    <a:pt x="226" y="602"/>
                  </a:lnTo>
                  <a:lnTo>
                    <a:pt x="193" y="552"/>
                  </a:lnTo>
                  <a:lnTo>
                    <a:pt x="160" y="493"/>
                  </a:lnTo>
                  <a:lnTo>
                    <a:pt x="135" y="443"/>
                  </a:lnTo>
                  <a:lnTo>
                    <a:pt x="101" y="393"/>
                  </a:lnTo>
                  <a:lnTo>
                    <a:pt x="76" y="334"/>
                  </a:lnTo>
                  <a:lnTo>
                    <a:pt x="51" y="284"/>
                  </a:lnTo>
                  <a:lnTo>
                    <a:pt x="18" y="226"/>
                  </a:lnTo>
                  <a:lnTo>
                    <a:pt x="1" y="192"/>
                  </a:lnTo>
                  <a:lnTo>
                    <a:pt x="26" y="159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8159200" y="3213335"/>
              <a:ext cx="77099" cy="80404"/>
            </a:xfrm>
            <a:custGeom>
              <a:avLst/>
              <a:gdLst/>
              <a:ahLst/>
              <a:cxnLst/>
              <a:rect l="l" t="t" r="r" b="b"/>
              <a:pathLst>
                <a:path w="1563" h="1630" extrusionOk="0">
                  <a:moveTo>
                    <a:pt x="84" y="0"/>
                  </a:moveTo>
                  <a:lnTo>
                    <a:pt x="159" y="9"/>
                  </a:lnTo>
                  <a:lnTo>
                    <a:pt x="159" y="9"/>
                  </a:lnTo>
                  <a:lnTo>
                    <a:pt x="234" y="17"/>
                  </a:lnTo>
                  <a:lnTo>
                    <a:pt x="259" y="17"/>
                  </a:lnTo>
                  <a:lnTo>
                    <a:pt x="292" y="59"/>
                  </a:lnTo>
                  <a:lnTo>
                    <a:pt x="343" y="101"/>
                  </a:lnTo>
                  <a:lnTo>
                    <a:pt x="393" y="142"/>
                  </a:lnTo>
                  <a:lnTo>
                    <a:pt x="434" y="184"/>
                  </a:lnTo>
                  <a:lnTo>
                    <a:pt x="485" y="234"/>
                  </a:lnTo>
                  <a:lnTo>
                    <a:pt x="535" y="276"/>
                  </a:lnTo>
                  <a:lnTo>
                    <a:pt x="576" y="318"/>
                  </a:lnTo>
                  <a:lnTo>
                    <a:pt x="585" y="318"/>
                  </a:lnTo>
                  <a:lnTo>
                    <a:pt x="618" y="360"/>
                  </a:lnTo>
                  <a:lnTo>
                    <a:pt x="668" y="410"/>
                  </a:lnTo>
                  <a:lnTo>
                    <a:pt x="710" y="451"/>
                  </a:lnTo>
                  <a:lnTo>
                    <a:pt x="802" y="543"/>
                  </a:lnTo>
                  <a:lnTo>
                    <a:pt x="886" y="644"/>
                  </a:lnTo>
                  <a:lnTo>
                    <a:pt x="977" y="735"/>
                  </a:lnTo>
                  <a:lnTo>
                    <a:pt x="1028" y="786"/>
                  </a:lnTo>
                  <a:lnTo>
                    <a:pt x="1061" y="827"/>
                  </a:lnTo>
                  <a:lnTo>
                    <a:pt x="1145" y="928"/>
                  </a:lnTo>
                  <a:lnTo>
                    <a:pt x="1228" y="1020"/>
                  </a:lnTo>
                  <a:lnTo>
                    <a:pt x="1312" y="1120"/>
                  </a:lnTo>
                  <a:lnTo>
                    <a:pt x="1395" y="1212"/>
                  </a:lnTo>
                  <a:lnTo>
                    <a:pt x="1562" y="1404"/>
                  </a:lnTo>
                  <a:lnTo>
                    <a:pt x="1562" y="1412"/>
                  </a:lnTo>
                  <a:lnTo>
                    <a:pt x="1554" y="1629"/>
                  </a:lnTo>
                  <a:lnTo>
                    <a:pt x="1337" y="1613"/>
                  </a:lnTo>
                  <a:lnTo>
                    <a:pt x="1328" y="1604"/>
                  </a:lnTo>
                  <a:lnTo>
                    <a:pt x="1161" y="1429"/>
                  </a:lnTo>
                  <a:lnTo>
                    <a:pt x="1078" y="1337"/>
                  </a:lnTo>
                  <a:lnTo>
                    <a:pt x="986" y="1237"/>
                  </a:lnTo>
                  <a:lnTo>
                    <a:pt x="902" y="1145"/>
                  </a:lnTo>
                  <a:lnTo>
                    <a:pt x="810" y="1061"/>
                  </a:lnTo>
                  <a:lnTo>
                    <a:pt x="777" y="1020"/>
                  </a:lnTo>
                  <a:lnTo>
                    <a:pt x="727" y="969"/>
                  </a:lnTo>
                  <a:lnTo>
                    <a:pt x="643" y="877"/>
                  </a:lnTo>
                  <a:lnTo>
                    <a:pt x="551" y="786"/>
                  </a:lnTo>
                  <a:lnTo>
                    <a:pt x="460" y="694"/>
                  </a:lnTo>
                  <a:lnTo>
                    <a:pt x="418" y="652"/>
                  </a:lnTo>
                  <a:lnTo>
                    <a:pt x="376" y="610"/>
                  </a:lnTo>
                  <a:lnTo>
                    <a:pt x="334" y="568"/>
                  </a:lnTo>
                  <a:lnTo>
                    <a:pt x="334" y="568"/>
                  </a:lnTo>
                  <a:lnTo>
                    <a:pt x="292" y="527"/>
                  </a:lnTo>
                  <a:lnTo>
                    <a:pt x="251" y="485"/>
                  </a:lnTo>
                  <a:lnTo>
                    <a:pt x="201" y="435"/>
                  </a:lnTo>
                  <a:lnTo>
                    <a:pt x="159" y="393"/>
                  </a:lnTo>
                  <a:lnTo>
                    <a:pt x="109" y="351"/>
                  </a:lnTo>
                  <a:lnTo>
                    <a:pt x="67" y="309"/>
                  </a:lnTo>
                  <a:lnTo>
                    <a:pt x="33" y="276"/>
                  </a:lnTo>
                  <a:lnTo>
                    <a:pt x="33" y="251"/>
                  </a:lnTo>
                  <a:lnTo>
                    <a:pt x="17" y="184"/>
                  </a:lnTo>
                  <a:lnTo>
                    <a:pt x="17" y="184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7"/>
                  </a:lnTo>
                  <a:lnTo>
                    <a:pt x="92" y="17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7862051" y="2825966"/>
              <a:ext cx="86619" cy="103094"/>
            </a:xfrm>
            <a:custGeom>
              <a:avLst/>
              <a:gdLst/>
              <a:ahLst/>
              <a:cxnLst/>
              <a:rect l="l" t="t" r="r" b="b"/>
              <a:pathLst>
                <a:path w="1756" h="2090" extrusionOk="0">
                  <a:moveTo>
                    <a:pt x="101" y="26"/>
                  </a:moveTo>
                  <a:lnTo>
                    <a:pt x="176" y="67"/>
                  </a:lnTo>
                  <a:lnTo>
                    <a:pt x="260" y="92"/>
                  </a:lnTo>
                  <a:lnTo>
                    <a:pt x="268" y="101"/>
                  </a:lnTo>
                  <a:lnTo>
                    <a:pt x="327" y="151"/>
                  </a:lnTo>
                  <a:lnTo>
                    <a:pt x="385" y="201"/>
                  </a:lnTo>
                  <a:lnTo>
                    <a:pt x="418" y="226"/>
                  </a:lnTo>
                  <a:lnTo>
                    <a:pt x="435" y="259"/>
                  </a:lnTo>
                  <a:lnTo>
                    <a:pt x="477" y="318"/>
                  </a:lnTo>
                  <a:lnTo>
                    <a:pt x="527" y="376"/>
                  </a:lnTo>
                  <a:lnTo>
                    <a:pt x="569" y="443"/>
                  </a:lnTo>
                  <a:lnTo>
                    <a:pt x="611" y="502"/>
                  </a:lnTo>
                  <a:lnTo>
                    <a:pt x="652" y="560"/>
                  </a:lnTo>
                  <a:lnTo>
                    <a:pt x="703" y="619"/>
                  </a:lnTo>
                  <a:lnTo>
                    <a:pt x="744" y="677"/>
                  </a:lnTo>
                  <a:lnTo>
                    <a:pt x="794" y="744"/>
                  </a:lnTo>
                  <a:lnTo>
                    <a:pt x="845" y="803"/>
                  </a:lnTo>
                  <a:lnTo>
                    <a:pt x="886" y="861"/>
                  </a:lnTo>
                  <a:lnTo>
                    <a:pt x="936" y="919"/>
                  </a:lnTo>
                  <a:lnTo>
                    <a:pt x="987" y="978"/>
                  </a:lnTo>
                  <a:lnTo>
                    <a:pt x="1037" y="1036"/>
                  </a:lnTo>
                  <a:lnTo>
                    <a:pt x="1087" y="1095"/>
                  </a:lnTo>
                  <a:lnTo>
                    <a:pt x="1129" y="1153"/>
                  </a:lnTo>
                  <a:lnTo>
                    <a:pt x="1137" y="1162"/>
                  </a:lnTo>
                  <a:lnTo>
                    <a:pt x="1229" y="1262"/>
                  </a:lnTo>
                  <a:lnTo>
                    <a:pt x="1337" y="1379"/>
                  </a:lnTo>
                  <a:lnTo>
                    <a:pt x="1438" y="1496"/>
                  </a:lnTo>
                  <a:lnTo>
                    <a:pt x="1546" y="1613"/>
                  </a:lnTo>
                  <a:lnTo>
                    <a:pt x="1647" y="1730"/>
                  </a:lnTo>
                  <a:lnTo>
                    <a:pt x="1747" y="1830"/>
                  </a:lnTo>
                  <a:lnTo>
                    <a:pt x="1755" y="1838"/>
                  </a:lnTo>
                  <a:lnTo>
                    <a:pt x="1738" y="2089"/>
                  </a:lnTo>
                  <a:lnTo>
                    <a:pt x="1496" y="2081"/>
                  </a:lnTo>
                  <a:lnTo>
                    <a:pt x="1488" y="2072"/>
                  </a:lnTo>
                  <a:lnTo>
                    <a:pt x="1388" y="1964"/>
                  </a:lnTo>
                  <a:lnTo>
                    <a:pt x="1279" y="1855"/>
                  </a:lnTo>
                  <a:lnTo>
                    <a:pt x="1179" y="1738"/>
                  </a:lnTo>
                  <a:lnTo>
                    <a:pt x="1070" y="1630"/>
                  </a:lnTo>
                  <a:lnTo>
                    <a:pt x="970" y="1521"/>
                  </a:lnTo>
                  <a:lnTo>
                    <a:pt x="870" y="1412"/>
                  </a:lnTo>
                  <a:lnTo>
                    <a:pt x="861" y="1404"/>
                  </a:lnTo>
                  <a:lnTo>
                    <a:pt x="803" y="1346"/>
                  </a:lnTo>
                  <a:lnTo>
                    <a:pt x="753" y="1287"/>
                  </a:lnTo>
                  <a:lnTo>
                    <a:pt x="703" y="1237"/>
                  </a:lnTo>
                  <a:lnTo>
                    <a:pt x="652" y="1178"/>
                  </a:lnTo>
                  <a:lnTo>
                    <a:pt x="594" y="1112"/>
                  </a:lnTo>
                  <a:lnTo>
                    <a:pt x="544" y="1061"/>
                  </a:lnTo>
                  <a:lnTo>
                    <a:pt x="494" y="995"/>
                  </a:lnTo>
                  <a:lnTo>
                    <a:pt x="444" y="936"/>
                  </a:lnTo>
                  <a:lnTo>
                    <a:pt x="393" y="878"/>
                  </a:lnTo>
                  <a:lnTo>
                    <a:pt x="343" y="819"/>
                  </a:lnTo>
                  <a:lnTo>
                    <a:pt x="293" y="761"/>
                  </a:lnTo>
                  <a:lnTo>
                    <a:pt x="243" y="694"/>
                  </a:lnTo>
                  <a:lnTo>
                    <a:pt x="193" y="635"/>
                  </a:lnTo>
                  <a:lnTo>
                    <a:pt x="143" y="569"/>
                  </a:lnTo>
                  <a:lnTo>
                    <a:pt x="101" y="510"/>
                  </a:lnTo>
                  <a:lnTo>
                    <a:pt x="68" y="468"/>
                  </a:lnTo>
                  <a:lnTo>
                    <a:pt x="59" y="435"/>
                  </a:lnTo>
                  <a:lnTo>
                    <a:pt x="34" y="360"/>
                  </a:lnTo>
                  <a:lnTo>
                    <a:pt x="1" y="285"/>
                  </a:lnTo>
                  <a:lnTo>
                    <a:pt x="1" y="268"/>
                  </a:lnTo>
                  <a:lnTo>
                    <a:pt x="9" y="184"/>
                  </a:lnTo>
                  <a:lnTo>
                    <a:pt x="9" y="9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8054527" y="3074478"/>
              <a:ext cx="47009" cy="53619"/>
            </a:xfrm>
            <a:custGeom>
              <a:avLst/>
              <a:gdLst/>
              <a:ahLst/>
              <a:cxnLst/>
              <a:rect l="l" t="t" r="r" b="b"/>
              <a:pathLst>
                <a:path w="953" h="1087" extrusionOk="0">
                  <a:moveTo>
                    <a:pt x="318" y="17"/>
                  </a:moveTo>
                  <a:lnTo>
                    <a:pt x="359" y="33"/>
                  </a:lnTo>
                  <a:lnTo>
                    <a:pt x="393" y="50"/>
                  </a:lnTo>
                  <a:lnTo>
                    <a:pt x="426" y="67"/>
                  </a:lnTo>
                  <a:lnTo>
                    <a:pt x="451" y="100"/>
                  </a:lnTo>
                  <a:lnTo>
                    <a:pt x="493" y="159"/>
                  </a:lnTo>
                  <a:lnTo>
                    <a:pt x="543" y="217"/>
                  </a:lnTo>
                  <a:lnTo>
                    <a:pt x="585" y="276"/>
                  </a:lnTo>
                  <a:lnTo>
                    <a:pt x="627" y="343"/>
                  </a:lnTo>
                  <a:lnTo>
                    <a:pt x="668" y="401"/>
                  </a:lnTo>
                  <a:lnTo>
                    <a:pt x="710" y="459"/>
                  </a:lnTo>
                  <a:lnTo>
                    <a:pt x="744" y="493"/>
                  </a:lnTo>
                  <a:lnTo>
                    <a:pt x="752" y="518"/>
                  </a:lnTo>
                  <a:lnTo>
                    <a:pt x="794" y="576"/>
                  </a:lnTo>
                  <a:lnTo>
                    <a:pt x="877" y="702"/>
                  </a:lnTo>
                  <a:lnTo>
                    <a:pt x="952" y="819"/>
                  </a:lnTo>
                  <a:lnTo>
                    <a:pt x="952" y="819"/>
                  </a:lnTo>
                  <a:lnTo>
                    <a:pt x="919" y="1086"/>
                  </a:lnTo>
                  <a:lnTo>
                    <a:pt x="660" y="1053"/>
                  </a:lnTo>
                  <a:lnTo>
                    <a:pt x="660" y="1053"/>
                  </a:lnTo>
                  <a:lnTo>
                    <a:pt x="560" y="944"/>
                  </a:lnTo>
                  <a:lnTo>
                    <a:pt x="460" y="844"/>
                  </a:lnTo>
                  <a:lnTo>
                    <a:pt x="418" y="794"/>
                  </a:lnTo>
                  <a:lnTo>
                    <a:pt x="393" y="769"/>
                  </a:lnTo>
                  <a:lnTo>
                    <a:pt x="368" y="744"/>
                  </a:lnTo>
                  <a:lnTo>
                    <a:pt x="318" y="693"/>
                  </a:lnTo>
                  <a:lnTo>
                    <a:pt x="267" y="635"/>
                  </a:lnTo>
                  <a:lnTo>
                    <a:pt x="217" y="585"/>
                  </a:lnTo>
                  <a:lnTo>
                    <a:pt x="167" y="535"/>
                  </a:lnTo>
                  <a:lnTo>
                    <a:pt x="117" y="485"/>
                  </a:lnTo>
                  <a:lnTo>
                    <a:pt x="67" y="443"/>
                  </a:lnTo>
                  <a:lnTo>
                    <a:pt x="42" y="409"/>
                  </a:lnTo>
                  <a:lnTo>
                    <a:pt x="34" y="384"/>
                  </a:lnTo>
                  <a:lnTo>
                    <a:pt x="17" y="343"/>
                  </a:lnTo>
                  <a:lnTo>
                    <a:pt x="8" y="309"/>
                  </a:lnTo>
                  <a:lnTo>
                    <a:pt x="0" y="276"/>
                  </a:lnTo>
                  <a:lnTo>
                    <a:pt x="17" y="209"/>
                  </a:lnTo>
                  <a:lnTo>
                    <a:pt x="17" y="100"/>
                  </a:lnTo>
                  <a:lnTo>
                    <a:pt x="109" y="8"/>
                  </a:lnTo>
                  <a:lnTo>
                    <a:pt x="217" y="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7701342" y="2914953"/>
              <a:ext cx="115426" cy="91946"/>
            </a:xfrm>
            <a:custGeom>
              <a:avLst/>
              <a:gdLst/>
              <a:ahLst/>
              <a:cxnLst/>
              <a:rect l="l" t="t" r="r" b="b"/>
              <a:pathLst>
                <a:path w="2340" h="1864" extrusionOk="0">
                  <a:moveTo>
                    <a:pt x="93" y="1"/>
                  </a:moveTo>
                  <a:lnTo>
                    <a:pt x="251" y="18"/>
                  </a:lnTo>
                  <a:lnTo>
                    <a:pt x="285" y="18"/>
                  </a:lnTo>
                  <a:lnTo>
                    <a:pt x="377" y="26"/>
                  </a:lnTo>
                  <a:lnTo>
                    <a:pt x="460" y="43"/>
                  </a:lnTo>
                  <a:lnTo>
                    <a:pt x="477" y="51"/>
                  </a:lnTo>
                  <a:lnTo>
                    <a:pt x="619" y="143"/>
                  </a:lnTo>
                  <a:lnTo>
                    <a:pt x="661" y="176"/>
                  </a:lnTo>
                  <a:lnTo>
                    <a:pt x="694" y="193"/>
                  </a:lnTo>
                  <a:lnTo>
                    <a:pt x="761" y="243"/>
                  </a:lnTo>
                  <a:lnTo>
                    <a:pt x="828" y="302"/>
                  </a:lnTo>
                  <a:lnTo>
                    <a:pt x="903" y="352"/>
                  </a:lnTo>
                  <a:lnTo>
                    <a:pt x="936" y="377"/>
                  </a:lnTo>
                  <a:lnTo>
                    <a:pt x="970" y="402"/>
                  </a:lnTo>
                  <a:lnTo>
                    <a:pt x="1037" y="460"/>
                  </a:lnTo>
                  <a:lnTo>
                    <a:pt x="1103" y="511"/>
                  </a:lnTo>
                  <a:lnTo>
                    <a:pt x="1179" y="569"/>
                  </a:lnTo>
                  <a:lnTo>
                    <a:pt x="1245" y="619"/>
                  </a:lnTo>
                  <a:lnTo>
                    <a:pt x="1312" y="678"/>
                  </a:lnTo>
                  <a:lnTo>
                    <a:pt x="1379" y="728"/>
                  </a:lnTo>
                  <a:lnTo>
                    <a:pt x="1446" y="786"/>
                  </a:lnTo>
                  <a:lnTo>
                    <a:pt x="1513" y="845"/>
                  </a:lnTo>
                  <a:lnTo>
                    <a:pt x="1580" y="903"/>
                  </a:lnTo>
                  <a:lnTo>
                    <a:pt x="1580" y="903"/>
                  </a:lnTo>
                  <a:lnTo>
                    <a:pt x="1638" y="962"/>
                  </a:lnTo>
                  <a:lnTo>
                    <a:pt x="1705" y="1020"/>
                  </a:lnTo>
                  <a:lnTo>
                    <a:pt x="1772" y="1079"/>
                  </a:lnTo>
                  <a:lnTo>
                    <a:pt x="1839" y="1137"/>
                  </a:lnTo>
                  <a:lnTo>
                    <a:pt x="1897" y="1196"/>
                  </a:lnTo>
                  <a:lnTo>
                    <a:pt x="1964" y="1254"/>
                  </a:lnTo>
                  <a:lnTo>
                    <a:pt x="2031" y="1313"/>
                  </a:lnTo>
                  <a:lnTo>
                    <a:pt x="2089" y="1379"/>
                  </a:lnTo>
                  <a:lnTo>
                    <a:pt x="2156" y="1438"/>
                  </a:lnTo>
                  <a:lnTo>
                    <a:pt x="2215" y="1505"/>
                  </a:lnTo>
                  <a:lnTo>
                    <a:pt x="2281" y="1563"/>
                  </a:lnTo>
                  <a:lnTo>
                    <a:pt x="2331" y="1622"/>
                  </a:lnTo>
                  <a:lnTo>
                    <a:pt x="2340" y="1630"/>
                  </a:lnTo>
                  <a:lnTo>
                    <a:pt x="2340" y="1864"/>
                  </a:lnTo>
                  <a:lnTo>
                    <a:pt x="2106" y="1864"/>
                  </a:lnTo>
                  <a:lnTo>
                    <a:pt x="2098" y="1856"/>
                  </a:lnTo>
                  <a:lnTo>
                    <a:pt x="2039" y="1805"/>
                  </a:lnTo>
                  <a:lnTo>
                    <a:pt x="1981" y="1747"/>
                  </a:lnTo>
                  <a:lnTo>
                    <a:pt x="1914" y="1697"/>
                  </a:lnTo>
                  <a:lnTo>
                    <a:pt x="1847" y="1638"/>
                  </a:lnTo>
                  <a:lnTo>
                    <a:pt x="1780" y="1580"/>
                  </a:lnTo>
                  <a:lnTo>
                    <a:pt x="1713" y="1530"/>
                  </a:lnTo>
                  <a:lnTo>
                    <a:pt x="1646" y="1480"/>
                  </a:lnTo>
                  <a:lnTo>
                    <a:pt x="1580" y="1421"/>
                  </a:lnTo>
                  <a:lnTo>
                    <a:pt x="1513" y="1371"/>
                  </a:lnTo>
                  <a:lnTo>
                    <a:pt x="1446" y="1321"/>
                  </a:lnTo>
                  <a:lnTo>
                    <a:pt x="1379" y="1271"/>
                  </a:lnTo>
                  <a:lnTo>
                    <a:pt x="1321" y="1229"/>
                  </a:lnTo>
                  <a:lnTo>
                    <a:pt x="1321" y="1229"/>
                  </a:lnTo>
                  <a:lnTo>
                    <a:pt x="1254" y="1179"/>
                  </a:lnTo>
                  <a:lnTo>
                    <a:pt x="1187" y="1129"/>
                  </a:lnTo>
                  <a:lnTo>
                    <a:pt x="1120" y="1079"/>
                  </a:lnTo>
                  <a:lnTo>
                    <a:pt x="1045" y="1029"/>
                  </a:lnTo>
                  <a:lnTo>
                    <a:pt x="978" y="978"/>
                  </a:lnTo>
                  <a:lnTo>
                    <a:pt x="911" y="937"/>
                  </a:lnTo>
                  <a:lnTo>
                    <a:pt x="844" y="887"/>
                  </a:lnTo>
                  <a:lnTo>
                    <a:pt x="769" y="836"/>
                  </a:lnTo>
                  <a:lnTo>
                    <a:pt x="702" y="786"/>
                  </a:lnTo>
                  <a:lnTo>
                    <a:pt x="669" y="770"/>
                  </a:lnTo>
                  <a:lnTo>
                    <a:pt x="627" y="744"/>
                  </a:lnTo>
                  <a:lnTo>
                    <a:pt x="560" y="694"/>
                  </a:lnTo>
                  <a:lnTo>
                    <a:pt x="485" y="644"/>
                  </a:lnTo>
                  <a:lnTo>
                    <a:pt x="418" y="594"/>
                  </a:lnTo>
                  <a:lnTo>
                    <a:pt x="393" y="577"/>
                  </a:lnTo>
                  <a:lnTo>
                    <a:pt x="352" y="552"/>
                  </a:lnTo>
                  <a:lnTo>
                    <a:pt x="210" y="444"/>
                  </a:lnTo>
                  <a:lnTo>
                    <a:pt x="201" y="435"/>
                  </a:lnTo>
                  <a:lnTo>
                    <a:pt x="151" y="369"/>
                  </a:lnTo>
                  <a:lnTo>
                    <a:pt x="109" y="285"/>
                  </a:lnTo>
                  <a:lnTo>
                    <a:pt x="101" y="252"/>
                  </a:lnTo>
                  <a:lnTo>
                    <a:pt x="17" y="118"/>
                  </a:lnTo>
                  <a:lnTo>
                    <a:pt x="17" y="110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7911082" y="3172935"/>
              <a:ext cx="115032" cy="103094"/>
            </a:xfrm>
            <a:custGeom>
              <a:avLst/>
              <a:gdLst/>
              <a:ahLst/>
              <a:cxnLst/>
              <a:rect l="l" t="t" r="r" b="b"/>
              <a:pathLst>
                <a:path w="2332" h="2090" extrusionOk="0">
                  <a:moveTo>
                    <a:pt x="93" y="1"/>
                  </a:moveTo>
                  <a:lnTo>
                    <a:pt x="201" y="42"/>
                  </a:lnTo>
                  <a:lnTo>
                    <a:pt x="268" y="76"/>
                  </a:lnTo>
                  <a:lnTo>
                    <a:pt x="394" y="118"/>
                  </a:lnTo>
                  <a:lnTo>
                    <a:pt x="444" y="134"/>
                  </a:lnTo>
                  <a:lnTo>
                    <a:pt x="627" y="201"/>
                  </a:lnTo>
                  <a:lnTo>
                    <a:pt x="627" y="201"/>
                  </a:lnTo>
                  <a:lnTo>
                    <a:pt x="744" y="251"/>
                  </a:lnTo>
                  <a:lnTo>
                    <a:pt x="786" y="285"/>
                  </a:lnTo>
                  <a:lnTo>
                    <a:pt x="845" y="318"/>
                  </a:lnTo>
                  <a:lnTo>
                    <a:pt x="928" y="393"/>
                  </a:lnTo>
                  <a:lnTo>
                    <a:pt x="1012" y="468"/>
                  </a:lnTo>
                  <a:lnTo>
                    <a:pt x="1054" y="510"/>
                  </a:lnTo>
                  <a:lnTo>
                    <a:pt x="1179" y="636"/>
                  </a:lnTo>
                  <a:lnTo>
                    <a:pt x="1221" y="669"/>
                  </a:lnTo>
                  <a:lnTo>
                    <a:pt x="1304" y="761"/>
                  </a:lnTo>
                  <a:lnTo>
                    <a:pt x="1429" y="886"/>
                  </a:lnTo>
                  <a:lnTo>
                    <a:pt x="1546" y="1011"/>
                  </a:lnTo>
                  <a:lnTo>
                    <a:pt x="1672" y="1137"/>
                  </a:lnTo>
                  <a:lnTo>
                    <a:pt x="1697" y="1162"/>
                  </a:lnTo>
                  <a:lnTo>
                    <a:pt x="1797" y="1262"/>
                  </a:lnTo>
                  <a:lnTo>
                    <a:pt x="1922" y="1387"/>
                  </a:lnTo>
                  <a:lnTo>
                    <a:pt x="2048" y="1513"/>
                  </a:lnTo>
                  <a:lnTo>
                    <a:pt x="2173" y="1638"/>
                  </a:lnTo>
                  <a:lnTo>
                    <a:pt x="2290" y="1755"/>
                  </a:lnTo>
                  <a:lnTo>
                    <a:pt x="2298" y="1763"/>
                  </a:lnTo>
                  <a:lnTo>
                    <a:pt x="2332" y="2064"/>
                  </a:lnTo>
                  <a:lnTo>
                    <a:pt x="2031" y="2089"/>
                  </a:lnTo>
                  <a:lnTo>
                    <a:pt x="2023" y="2081"/>
                  </a:lnTo>
                  <a:lnTo>
                    <a:pt x="1881" y="1989"/>
                  </a:lnTo>
                  <a:lnTo>
                    <a:pt x="1730" y="1889"/>
                  </a:lnTo>
                  <a:lnTo>
                    <a:pt x="1588" y="1780"/>
                  </a:lnTo>
                  <a:lnTo>
                    <a:pt x="1438" y="1680"/>
                  </a:lnTo>
                  <a:lnTo>
                    <a:pt x="1321" y="1596"/>
                  </a:lnTo>
                  <a:lnTo>
                    <a:pt x="1296" y="1571"/>
                  </a:lnTo>
                  <a:lnTo>
                    <a:pt x="1145" y="1471"/>
                  </a:lnTo>
                  <a:lnTo>
                    <a:pt x="1003" y="1362"/>
                  </a:lnTo>
                  <a:lnTo>
                    <a:pt x="861" y="1262"/>
                  </a:lnTo>
                  <a:lnTo>
                    <a:pt x="761" y="1187"/>
                  </a:lnTo>
                  <a:lnTo>
                    <a:pt x="719" y="1153"/>
                  </a:lnTo>
                  <a:lnTo>
                    <a:pt x="586" y="1037"/>
                  </a:lnTo>
                  <a:lnTo>
                    <a:pt x="536" y="995"/>
                  </a:lnTo>
                  <a:lnTo>
                    <a:pt x="452" y="920"/>
                  </a:lnTo>
                  <a:lnTo>
                    <a:pt x="368" y="836"/>
                  </a:lnTo>
                  <a:lnTo>
                    <a:pt x="327" y="786"/>
                  </a:lnTo>
                  <a:lnTo>
                    <a:pt x="293" y="744"/>
                  </a:lnTo>
                  <a:lnTo>
                    <a:pt x="235" y="627"/>
                  </a:lnTo>
                  <a:lnTo>
                    <a:pt x="235" y="627"/>
                  </a:lnTo>
                  <a:lnTo>
                    <a:pt x="160" y="452"/>
                  </a:lnTo>
                  <a:lnTo>
                    <a:pt x="135" y="402"/>
                  </a:lnTo>
                  <a:lnTo>
                    <a:pt x="76" y="268"/>
                  </a:lnTo>
                  <a:lnTo>
                    <a:pt x="51" y="209"/>
                  </a:lnTo>
                  <a:lnTo>
                    <a:pt x="1" y="101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7881042" y="3393824"/>
              <a:ext cx="89875" cy="75471"/>
            </a:xfrm>
            <a:custGeom>
              <a:avLst/>
              <a:gdLst/>
              <a:ahLst/>
              <a:cxnLst/>
              <a:rect l="l" t="t" r="r" b="b"/>
              <a:pathLst>
                <a:path w="1822" h="1530" extrusionOk="0">
                  <a:moveTo>
                    <a:pt x="251" y="34"/>
                  </a:moveTo>
                  <a:lnTo>
                    <a:pt x="292" y="76"/>
                  </a:lnTo>
                  <a:lnTo>
                    <a:pt x="343" y="117"/>
                  </a:lnTo>
                  <a:lnTo>
                    <a:pt x="393" y="151"/>
                  </a:lnTo>
                  <a:lnTo>
                    <a:pt x="418" y="176"/>
                  </a:lnTo>
                  <a:lnTo>
                    <a:pt x="434" y="193"/>
                  </a:lnTo>
                  <a:lnTo>
                    <a:pt x="485" y="234"/>
                  </a:lnTo>
                  <a:lnTo>
                    <a:pt x="526" y="276"/>
                  </a:lnTo>
                  <a:lnTo>
                    <a:pt x="576" y="318"/>
                  </a:lnTo>
                  <a:lnTo>
                    <a:pt x="618" y="360"/>
                  </a:lnTo>
                  <a:lnTo>
                    <a:pt x="668" y="401"/>
                  </a:lnTo>
                  <a:lnTo>
                    <a:pt x="710" y="443"/>
                  </a:lnTo>
                  <a:lnTo>
                    <a:pt x="760" y="485"/>
                  </a:lnTo>
                  <a:lnTo>
                    <a:pt x="810" y="527"/>
                  </a:lnTo>
                  <a:lnTo>
                    <a:pt x="852" y="560"/>
                  </a:lnTo>
                  <a:lnTo>
                    <a:pt x="902" y="602"/>
                  </a:lnTo>
                  <a:lnTo>
                    <a:pt x="952" y="635"/>
                  </a:lnTo>
                  <a:lnTo>
                    <a:pt x="1003" y="677"/>
                  </a:lnTo>
                  <a:lnTo>
                    <a:pt x="1053" y="719"/>
                  </a:lnTo>
                  <a:lnTo>
                    <a:pt x="1103" y="752"/>
                  </a:lnTo>
                  <a:lnTo>
                    <a:pt x="1153" y="794"/>
                  </a:lnTo>
                  <a:lnTo>
                    <a:pt x="1203" y="827"/>
                  </a:lnTo>
                  <a:lnTo>
                    <a:pt x="1253" y="869"/>
                  </a:lnTo>
                  <a:lnTo>
                    <a:pt x="1303" y="903"/>
                  </a:lnTo>
                  <a:lnTo>
                    <a:pt x="1353" y="936"/>
                  </a:lnTo>
                  <a:lnTo>
                    <a:pt x="1404" y="969"/>
                  </a:lnTo>
                  <a:lnTo>
                    <a:pt x="1454" y="1011"/>
                  </a:lnTo>
                  <a:lnTo>
                    <a:pt x="1504" y="1045"/>
                  </a:lnTo>
                  <a:lnTo>
                    <a:pt x="1562" y="1078"/>
                  </a:lnTo>
                  <a:lnTo>
                    <a:pt x="1612" y="1111"/>
                  </a:lnTo>
                  <a:lnTo>
                    <a:pt x="1663" y="1145"/>
                  </a:lnTo>
                  <a:lnTo>
                    <a:pt x="1771" y="1220"/>
                  </a:lnTo>
                  <a:lnTo>
                    <a:pt x="1821" y="1479"/>
                  </a:lnTo>
                  <a:lnTo>
                    <a:pt x="1562" y="1529"/>
                  </a:lnTo>
                  <a:lnTo>
                    <a:pt x="1454" y="1454"/>
                  </a:lnTo>
                  <a:lnTo>
                    <a:pt x="1404" y="1421"/>
                  </a:lnTo>
                  <a:lnTo>
                    <a:pt x="1353" y="1387"/>
                  </a:lnTo>
                  <a:lnTo>
                    <a:pt x="1295" y="1345"/>
                  </a:lnTo>
                  <a:lnTo>
                    <a:pt x="1245" y="1312"/>
                  </a:lnTo>
                  <a:lnTo>
                    <a:pt x="1195" y="1270"/>
                  </a:lnTo>
                  <a:lnTo>
                    <a:pt x="1136" y="1237"/>
                  </a:lnTo>
                  <a:lnTo>
                    <a:pt x="1086" y="1195"/>
                  </a:lnTo>
                  <a:lnTo>
                    <a:pt x="1036" y="1162"/>
                  </a:lnTo>
                  <a:lnTo>
                    <a:pt x="986" y="1120"/>
                  </a:lnTo>
                  <a:lnTo>
                    <a:pt x="927" y="1078"/>
                  </a:lnTo>
                  <a:lnTo>
                    <a:pt x="877" y="1045"/>
                  </a:lnTo>
                  <a:lnTo>
                    <a:pt x="827" y="1003"/>
                  </a:lnTo>
                  <a:lnTo>
                    <a:pt x="777" y="961"/>
                  </a:lnTo>
                  <a:lnTo>
                    <a:pt x="727" y="919"/>
                  </a:lnTo>
                  <a:lnTo>
                    <a:pt x="677" y="878"/>
                  </a:lnTo>
                  <a:lnTo>
                    <a:pt x="627" y="836"/>
                  </a:lnTo>
                  <a:lnTo>
                    <a:pt x="576" y="794"/>
                  </a:lnTo>
                  <a:lnTo>
                    <a:pt x="526" y="752"/>
                  </a:lnTo>
                  <a:lnTo>
                    <a:pt x="476" y="710"/>
                  </a:lnTo>
                  <a:lnTo>
                    <a:pt x="426" y="669"/>
                  </a:lnTo>
                  <a:lnTo>
                    <a:pt x="376" y="619"/>
                  </a:lnTo>
                  <a:lnTo>
                    <a:pt x="334" y="577"/>
                  </a:lnTo>
                  <a:lnTo>
                    <a:pt x="284" y="535"/>
                  </a:lnTo>
                  <a:lnTo>
                    <a:pt x="234" y="485"/>
                  </a:lnTo>
                  <a:lnTo>
                    <a:pt x="192" y="443"/>
                  </a:lnTo>
                  <a:lnTo>
                    <a:pt x="167" y="418"/>
                  </a:lnTo>
                  <a:lnTo>
                    <a:pt x="150" y="393"/>
                  </a:lnTo>
                  <a:lnTo>
                    <a:pt x="109" y="343"/>
                  </a:lnTo>
                  <a:lnTo>
                    <a:pt x="67" y="293"/>
                  </a:lnTo>
                  <a:lnTo>
                    <a:pt x="25" y="234"/>
                  </a:lnTo>
                  <a:lnTo>
                    <a:pt x="0" y="209"/>
                  </a:lnTo>
                  <a:lnTo>
                    <a:pt x="17" y="159"/>
                  </a:lnTo>
                  <a:lnTo>
                    <a:pt x="167" y="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8127433" y="3338183"/>
              <a:ext cx="64323" cy="68861"/>
            </a:xfrm>
            <a:custGeom>
              <a:avLst/>
              <a:gdLst/>
              <a:ahLst/>
              <a:cxnLst/>
              <a:rect l="l" t="t" r="r" b="b"/>
              <a:pathLst>
                <a:path w="1304" h="1396" extrusionOk="0">
                  <a:moveTo>
                    <a:pt x="260" y="1"/>
                  </a:moveTo>
                  <a:lnTo>
                    <a:pt x="318" y="17"/>
                  </a:lnTo>
                  <a:lnTo>
                    <a:pt x="368" y="42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52" y="109"/>
                  </a:lnTo>
                  <a:lnTo>
                    <a:pt x="485" y="143"/>
                  </a:lnTo>
                  <a:lnTo>
                    <a:pt x="519" y="184"/>
                  </a:lnTo>
                  <a:lnTo>
                    <a:pt x="552" y="218"/>
                  </a:lnTo>
                  <a:lnTo>
                    <a:pt x="586" y="260"/>
                  </a:lnTo>
                  <a:lnTo>
                    <a:pt x="619" y="301"/>
                  </a:lnTo>
                  <a:lnTo>
                    <a:pt x="652" y="335"/>
                  </a:lnTo>
                  <a:lnTo>
                    <a:pt x="686" y="377"/>
                  </a:lnTo>
                  <a:lnTo>
                    <a:pt x="753" y="452"/>
                  </a:lnTo>
                  <a:lnTo>
                    <a:pt x="819" y="527"/>
                  </a:lnTo>
                  <a:lnTo>
                    <a:pt x="878" y="610"/>
                  </a:lnTo>
                  <a:lnTo>
                    <a:pt x="936" y="677"/>
                  </a:lnTo>
                  <a:lnTo>
                    <a:pt x="945" y="686"/>
                  </a:lnTo>
                  <a:lnTo>
                    <a:pt x="1003" y="769"/>
                  </a:lnTo>
                  <a:lnTo>
                    <a:pt x="1062" y="853"/>
                  </a:lnTo>
                  <a:lnTo>
                    <a:pt x="1129" y="928"/>
                  </a:lnTo>
                  <a:lnTo>
                    <a:pt x="1187" y="1011"/>
                  </a:lnTo>
                  <a:lnTo>
                    <a:pt x="1246" y="1087"/>
                  </a:lnTo>
                  <a:lnTo>
                    <a:pt x="1304" y="1162"/>
                  </a:lnTo>
                  <a:lnTo>
                    <a:pt x="1304" y="1170"/>
                  </a:lnTo>
                  <a:lnTo>
                    <a:pt x="1279" y="1396"/>
                  </a:lnTo>
                  <a:lnTo>
                    <a:pt x="1053" y="1379"/>
                  </a:lnTo>
                  <a:lnTo>
                    <a:pt x="1045" y="1371"/>
                  </a:lnTo>
                  <a:lnTo>
                    <a:pt x="987" y="1304"/>
                  </a:lnTo>
                  <a:lnTo>
                    <a:pt x="920" y="1229"/>
                  </a:lnTo>
                  <a:lnTo>
                    <a:pt x="853" y="1162"/>
                  </a:lnTo>
                  <a:lnTo>
                    <a:pt x="778" y="1087"/>
                  </a:lnTo>
                  <a:lnTo>
                    <a:pt x="711" y="1020"/>
                  </a:lnTo>
                  <a:lnTo>
                    <a:pt x="644" y="953"/>
                  </a:lnTo>
                  <a:lnTo>
                    <a:pt x="627" y="936"/>
                  </a:lnTo>
                  <a:lnTo>
                    <a:pt x="569" y="878"/>
                  </a:lnTo>
                  <a:lnTo>
                    <a:pt x="502" y="811"/>
                  </a:lnTo>
                  <a:lnTo>
                    <a:pt x="427" y="744"/>
                  </a:lnTo>
                  <a:lnTo>
                    <a:pt x="360" y="677"/>
                  </a:lnTo>
                  <a:lnTo>
                    <a:pt x="327" y="644"/>
                  </a:lnTo>
                  <a:lnTo>
                    <a:pt x="285" y="610"/>
                  </a:lnTo>
                  <a:lnTo>
                    <a:pt x="251" y="577"/>
                  </a:lnTo>
                  <a:lnTo>
                    <a:pt x="218" y="544"/>
                  </a:lnTo>
                  <a:lnTo>
                    <a:pt x="185" y="519"/>
                  </a:lnTo>
                  <a:lnTo>
                    <a:pt x="143" y="485"/>
                  </a:lnTo>
                  <a:lnTo>
                    <a:pt x="109" y="452"/>
                  </a:lnTo>
                  <a:lnTo>
                    <a:pt x="68" y="418"/>
                  </a:lnTo>
                  <a:lnTo>
                    <a:pt x="51" y="402"/>
                  </a:lnTo>
                  <a:lnTo>
                    <a:pt x="43" y="385"/>
                  </a:lnTo>
                  <a:lnTo>
                    <a:pt x="26" y="335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51" y="159"/>
                  </a:lnTo>
                  <a:lnTo>
                    <a:pt x="134" y="59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564951" y="3839695"/>
              <a:ext cx="77937" cy="51991"/>
            </a:xfrm>
            <a:custGeom>
              <a:avLst/>
              <a:gdLst/>
              <a:ahLst/>
              <a:cxnLst/>
              <a:rect l="l" t="t" r="r" b="b"/>
              <a:pathLst>
                <a:path w="1580" h="1054" extrusionOk="0">
                  <a:moveTo>
                    <a:pt x="184" y="0"/>
                  </a:moveTo>
                  <a:lnTo>
                    <a:pt x="276" y="26"/>
                  </a:lnTo>
                  <a:lnTo>
                    <a:pt x="368" y="67"/>
                  </a:lnTo>
                  <a:lnTo>
                    <a:pt x="443" y="92"/>
                  </a:lnTo>
                  <a:lnTo>
                    <a:pt x="460" y="101"/>
                  </a:lnTo>
                  <a:lnTo>
                    <a:pt x="552" y="134"/>
                  </a:lnTo>
                  <a:lnTo>
                    <a:pt x="610" y="159"/>
                  </a:lnTo>
                  <a:lnTo>
                    <a:pt x="652" y="176"/>
                  </a:lnTo>
                  <a:lnTo>
                    <a:pt x="694" y="201"/>
                  </a:lnTo>
                  <a:lnTo>
                    <a:pt x="736" y="218"/>
                  </a:lnTo>
                  <a:lnTo>
                    <a:pt x="769" y="234"/>
                  </a:lnTo>
                  <a:lnTo>
                    <a:pt x="777" y="243"/>
                  </a:lnTo>
                  <a:lnTo>
                    <a:pt x="828" y="268"/>
                  </a:lnTo>
                  <a:lnTo>
                    <a:pt x="869" y="293"/>
                  </a:lnTo>
                  <a:lnTo>
                    <a:pt x="911" y="318"/>
                  </a:lnTo>
                  <a:lnTo>
                    <a:pt x="953" y="351"/>
                  </a:lnTo>
                  <a:lnTo>
                    <a:pt x="995" y="376"/>
                  </a:lnTo>
                  <a:lnTo>
                    <a:pt x="1036" y="401"/>
                  </a:lnTo>
                  <a:lnTo>
                    <a:pt x="1070" y="435"/>
                  </a:lnTo>
                  <a:lnTo>
                    <a:pt x="1112" y="460"/>
                  </a:lnTo>
                  <a:lnTo>
                    <a:pt x="1153" y="493"/>
                  </a:lnTo>
                  <a:lnTo>
                    <a:pt x="1195" y="518"/>
                  </a:lnTo>
                  <a:lnTo>
                    <a:pt x="1237" y="552"/>
                  </a:lnTo>
                  <a:lnTo>
                    <a:pt x="1254" y="569"/>
                  </a:lnTo>
                  <a:lnTo>
                    <a:pt x="1279" y="585"/>
                  </a:lnTo>
                  <a:lnTo>
                    <a:pt x="1312" y="610"/>
                  </a:lnTo>
                  <a:lnTo>
                    <a:pt x="1354" y="644"/>
                  </a:lnTo>
                  <a:lnTo>
                    <a:pt x="1396" y="677"/>
                  </a:lnTo>
                  <a:lnTo>
                    <a:pt x="1437" y="711"/>
                  </a:lnTo>
                  <a:lnTo>
                    <a:pt x="1471" y="744"/>
                  </a:lnTo>
                  <a:lnTo>
                    <a:pt x="1513" y="777"/>
                  </a:lnTo>
                  <a:lnTo>
                    <a:pt x="1546" y="811"/>
                  </a:lnTo>
                  <a:lnTo>
                    <a:pt x="1579" y="1036"/>
                  </a:lnTo>
                  <a:lnTo>
                    <a:pt x="1354" y="1053"/>
                  </a:lnTo>
                  <a:lnTo>
                    <a:pt x="1312" y="1028"/>
                  </a:lnTo>
                  <a:lnTo>
                    <a:pt x="1279" y="1003"/>
                  </a:lnTo>
                  <a:lnTo>
                    <a:pt x="1237" y="970"/>
                  </a:lnTo>
                  <a:lnTo>
                    <a:pt x="1195" y="944"/>
                  </a:lnTo>
                  <a:lnTo>
                    <a:pt x="1153" y="919"/>
                  </a:lnTo>
                  <a:lnTo>
                    <a:pt x="1120" y="894"/>
                  </a:lnTo>
                  <a:lnTo>
                    <a:pt x="1078" y="869"/>
                  </a:lnTo>
                  <a:lnTo>
                    <a:pt x="1053" y="853"/>
                  </a:lnTo>
                  <a:lnTo>
                    <a:pt x="1036" y="844"/>
                  </a:lnTo>
                  <a:lnTo>
                    <a:pt x="995" y="819"/>
                  </a:lnTo>
                  <a:lnTo>
                    <a:pt x="953" y="794"/>
                  </a:lnTo>
                  <a:lnTo>
                    <a:pt x="911" y="769"/>
                  </a:lnTo>
                  <a:lnTo>
                    <a:pt x="878" y="744"/>
                  </a:lnTo>
                  <a:lnTo>
                    <a:pt x="836" y="727"/>
                  </a:lnTo>
                  <a:lnTo>
                    <a:pt x="794" y="702"/>
                  </a:lnTo>
                  <a:lnTo>
                    <a:pt x="794" y="702"/>
                  </a:lnTo>
                  <a:lnTo>
                    <a:pt x="752" y="677"/>
                  </a:lnTo>
                  <a:lnTo>
                    <a:pt x="711" y="652"/>
                  </a:lnTo>
                  <a:lnTo>
                    <a:pt x="669" y="627"/>
                  </a:lnTo>
                  <a:lnTo>
                    <a:pt x="627" y="602"/>
                  </a:lnTo>
                  <a:lnTo>
                    <a:pt x="585" y="585"/>
                  </a:lnTo>
                  <a:lnTo>
                    <a:pt x="577" y="577"/>
                  </a:lnTo>
                  <a:lnTo>
                    <a:pt x="544" y="560"/>
                  </a:lnTo>
                  <a:lnTo>
                    <a:pt x="510" y="535"/>
                  </a:lnTo>
                  <a:lnTo>
                    <a:pt x="468" y="510"/>
                  </a:lnTo>
                  <a:lnTo>
                    <a:pt x="435" y="485"/>
                  </a:lnTo>
                  <a:lnTo>
                    <a:pt x="385" y="460"/>
                  </a:lnTo>
                  <a:lnTo>
                    <a:pt x="310" y="401"/>
                  </a:lnTo>
                  <a:lnTo>
                    <a:pt x="285" y="385"/>
                  </a:lnTo>
                  <a:lnTo>
                    <a:pt x="226" y="343"/>
                  </a:lnTo>
                  <a:lnTo>
                    <a:pt x="143" y="293"/>
                  </a:lnTo>
                  <a:lnTo>
                    <a:pt x="67" y="243"/>
                  </a:lnTo>
                  <a:lnTo>
                    <a:pt x="59" y="243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742974" y="3758108"/>
              <a:ext cx="100184" cy="83265"/>
            </a:xfrm>
            <a:custGeom>
              <a:avLst/>
              <a:gdLst/>
              <a:ahLst/>
              <a:cxnLst/>
              <a:rect l="l" t="t" r="r" b="b"/>
              <a:pathLst>
                <a:path w="2031" h="1688" extrusionOk="0">
                  <a:moveTo>
                    <a:pt x="101" y="0"/>
                  </a:moveTo>
                  <a:lnTo>
                    <a:pt x="168" y="25"/>
                  </a:lnTo>
                  <a:lnTo>
                    <a:pt x="234" y="59"/>
                  </a:lnTo>
                  <a:lnTo>
                    <a:pt x="301" y="76"/>
                  </a:lnTo>
                  <a:lnTo>
                    <a:pt x="310" y="84"/>
                  </a:lnTo>
                  <a:lnTo>
                    <a:pt x="385" y="109"/>
                  </a:lnTo>
                  <a:lnTo>
                    <a:pt x="452" y="126"/>
                  </a:lnTo>
                  <a:lnTo>
                    <a:pt x="460" y="134"/>
                  </a:lnTo>
                  <a:lnTo>
                    <a:pt x="510" y="151"/>
                  </a:lnTo>
                  <a:lnTo>
                    <a:pt x="527" y="159"/>
                  </a:lnTo>
                  <a:lnTo>
                    <a:pt x="569" y="184"/>
                  </a:lnTo>
                  <a:lnTo>
                    <a:pt x="594" y="201"/>
                  </a:lnTo>
                  <a:lnTo>
                    <a:pt x="644" y="251"/>
                  </a:lnTo>
                  <a:lnTo>
                    <a:pt x="702" y="293"/>
                  </a:lnTo>
                  <a:lnTo>
                    <a:pt x="711" y="301"/>
                  </a:lnTo>
                  <a:lnTo>
                    <a:pt x="761" y="335"/>
                  </a:lnTo>
                  <a:lnTo>
                    <a:pt x="811" y="385"/>
                  </a:lnTo>
                  <a:lnTo>
                    <a:pt x="869" y="426"/>
                  </a:lnTo>
                  <a:lnTo>
                    <a:pt x="911" y="468"/>
                  </a:lnTo>
                  <a:lnTo>
                    <a:pt x="919" y="477"/>
                  </a:lnTo>
                  <a:lnTo>
                    <a:pt x="978" y="527"/>
                  </a:lnTo>
                  <a:lnTo>
                    <a:pt x="1028" y="568"/>
                  </a:lnTo>
                  <a:lnTo>
                    <a:pt x="1086" y="619"/>
                  </a:lnTo>
                  <a:lnTo>
                    <a:pt x="1137" y="660"/>
                  </a:lnTo>
                  <a:lnTo>
                    <a:pt x="1195" y="710"/>
                  </a:lnTo>
                  <a:lnTo>
                    <a:pt x="1245" y="752"/>
                  </a:lnTo>
                  <a:lnTo>
                    <a:pt x="1304" y="794"/>
                  </a:lnTo>
                  <a:lnTo>
                    <a:pt x="1354" y="844"/>
                  </a:lnTo>
                  <a:lnTo>
                    <a:pt x="1379" y="852"/>
                  </a:lnTo>
                  <a:lnTo>
                    <a:pt x="1412" y="886"/>
                  </a:lnTo>
                  <a:lnTo>
                    <a:pt x="1471" y="936"/>
                  </a:lnTo>
                  <a:lnTo>
                    <a:pt x="1521" y="978"/>
                  </a:lnTo>
                  <a:lnTo>
                    <a:pt x="1579" y="1020"/>
                  </a:lnTo>
                  <a:lnTo>
                    <a:pt x="1638" y="1070"/>
                  </a:lnTo>
                  <a:lnTo>
                    <a:pt x="1696" y="1111"/>
                  </a:lnTo>
                  <a:lnTo>
                    <a:pt x="1746" y="1153"/>
                  </a:lnTo>
                  <a:lnTo>
                    <a:pt x="1805" y="1203"/>
                  </a:lnTo>
                  <a:lnTo>
                    <a:pt x="1863" y="1245"/>
                  </a:lnTo>
                  <a:lnTo>
                    <a:pt x="1972" y="1329"/>
                  </a:lnTo>
                  <a:lnTo>
                    <a:pt x="1980" y="1337"/>
                  </a:lnTo>
                  <a:lnTo>
                    <a:pt x="2030" y="1629"/>
                  </a:lnTo>
                  <a:lnTo>
                    <a:pt x="1730" y="1688"/>
                  </a:lnTo>
                  <a:lnTo>
                    <a:pt x="1730" y="1680"/>
                  </a:lnTo>
                  <a:lnTo>
                    <a:pt x="1613" y="1604"/>
                  </a:lnTo>
                  <a:lnTo>
                    <a:pt x="1554" y="1563"/>
                  </a:lnTo>
                  <a:lnTo>
                    <a:pt x="1487" y="1521"/>
                  </a:lnTo>
                  <a:lnTo>
                    <a:pt x="1429" y="1479"/>
                  </a:lnTo>
                  <a:lnTo>
                    <a:pt x="1371" y="1437"/>
                  </a:lnTo>
                  <a:lnTo>
                    <a:pt x="1304" y="1395"/>
                  </a:lnTo>
                  <a:lnTo>
                    <a:pt x="1245" y="1354"/>
                  </a:lnTo>
                  <a:lnTo>
                    <a:pt x="1187" y="1312"/>
                  </a:lnTo>
                  <a:lnTo>
                    <a:pt x="1120" y="1270"/>
                  </a:lnTo>
                  <a:lnTo>
                    <a:pt x="1078" y="1245"/>
                  </a:lnTo>
                  <a:lnTo>
                    <a:pt x="1061" y="1228"/>
                  </a:lnTo>
                  <a:lnTo>
                    <a:pt x="1003" y="1187"/>
                  </a:lnTo>
                  <a:lnTo>
                    <a:pt x="944" y="1145"/>
                  </a:lnTo>
                  <a:lnTo>
                    <a:pt x="886" y="1103"/>
                  </a:lnTo>
                  <a:lnTo>
                    <a:pt x="828" y="1053"/>
                  </a:lnTo>
                  <a:lnTo>
                    <a:pt x="769" y="1011"/>
                  </a:lnTo>
                  <a:lnTo>
                    <a:pt x="711" y="961"/>
                  </a:lnTo>
                  <a:lnTo>
                    <a:pt x="652" y="919"/>
                  </a:lnTo>
                  <a:lnTo>
                    <a:pt x="594" y="869"/>
                  </a:lnTo>
                  <a:lnTo>
                    <a:pt x="577" y="861"/>
                  </a:lnTo>
                  <a:lnTo>
                    <a:pt x="535" y="827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76" y="685"/>
                  </a:lnTo>
                  <a:lnTo>
                    <a:pt x="368" y="677"/>
                  </a:lnTo>
                  <a:lnTo>
                    <a:pt x="310" y="627"/>
                  </a:lnTo>
                  <a:lnTo>
                    <a:pt x="259" y="577"/>
                  </a:lnTo>
                  <a:lnTo>
                    <a:pt x="234" y="552"/>
                  </a:lnTo>
                  <a:lnTo>
                    <a:pt x="209" y="518"/>
                  </a:lnTo>
                  <a:lnTo>
                    <a:pt x="201" y="510"/>
                  </a:lnTo>
                  <a:lnTo>
                    <a:pt x="168" y="451"/>
                  </a:lnTo>
                  <a:lnTo>
                    <a:pt x="159" y="443"/>
                  </a:lnTo>
                  <a:lnTo>
                    <a:pt x="134" y="385"/>
                  </a:lnTo>
                  <a:lnTo>
                    <a:pt x="101" y="309"/>
                  </a:lnTo>
                  <a:lnTo>
                    <a:pt x="92" y="293"/>
                  </a:lnTo>
                  <a:lnTo>
                    <a:pt x="67" y="234"/>
                  </a:lnTo>
                  <a:lnTo>
                    <a:pt x="34" y="167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955181" y="3589555"/>
              <a:ext cx="101417" cy="108027"/>
            </a:xfrm>
            <a:custGeom>
              <a:avLst/>
              <a:gdLst/>
              <a:ahLst/>
              <a:cxnLst/>
              <a:rect l="l" t="t" r="r" b="b"/>
              <a:pathLst>
                <a:path w="2056" h="2190" extrusionOk="0">
                  <a:moveTo>
                    <a:pt x="243" y="26"/>
                  </a:moveTo>
                  <a:lnTo>
                    <a:pt x="318" y="34"/>
                  </a:lnTo>
                  <a:lnTo>
                    <a:pt x="335" y="34"/>
                  </a:lnTo>
                  <a:lnTo>
                    <a:pt x="360" y="51"/>
                  </a:lnTo>
                  <a:lnTo>
                    <a:pt x="385" y="84"/>
                  </a:lnTo>
                  <a:lnTo>
                    <a:pt x="418" y="109"/>
                  </a:lnTo>
                  <a:lnTo>
                    <a:pt x="452" y="134"/>
                  </a:lnTo>
                  <a:lnTo>
                    <a:pt x="485" y="159"/>
                  </a:lnTo>
                  <a:lnTo>
                    <a:pt x="485" y="159"/>
                  </a:lnTo>
                  <a:lnTo>
                    <a:pt x="502" y="193"/>
                  </a:lnTo>
                  <a:lnTo>
                    <a:pt x="519" y="226"/>
                  </a:lnTo>
                  <a:lnTo>
                    <a:pt x="544" y="260"/>
                  </a:lnTo>
                  <a:lnTo>
                    <a:pt x="561" y="293"/>
                  </a:lnTo>
                  <a:lnTo>
                    <a:pt x="586" y="326"/>
                  </a:lnTo>
                  <a:lnTo>
                    <a:pt x="611" y="360"/>
                  </a:lnTo>
                  <a:lnTo>
                    <a:pt x="627" y="393"/>
                  </a:lnTo>
                  <a:lnTo>
                    <a:pt x="652" y="427"/>
                  </a:lnTo>
                  <a:lnTo>
                    <a:pt x="677" y="460"/>
                  </a:lnTo>
                  <a:lnTo>
                    <a:pt x="694" y="485"/>
                  </a:lnTo>
                  <a:lnTo>
                    <a:pt x="719" y="519"/>
                  </a:lnTo>
                  <a:lnTo>
                    <a:pt x="744" y="552"/>
                  </a:lnTo>
                  <a:lnTo>
                    <a:pt x="769" y="585"/>
                  </a:lnTo>
                  <a:lnTo>
                    <a:pt x="794" y="610"/>
                  </a:lnTo>
                  <a:lnTo>
                    <a:pt x="819" y="644"/>
                  </a:lnTo>
                  <a:lnTo>
                    <a:pt x="845" y="677"/>
                  </a:lnTo>
                  <a:lnTo>
                    <a:pt x="870" y="702"/>
                  </a:lnTo>
                  <a:lnTo>
                    <a:pt x="895" y="736"/>
                  </a:lnTo>
                  <a:lnTo>
                    <a:pt x="920" y="769"/>
                  </a:lnTo>
                  <a:lnTo>
                    <a:pt x="945" y="794"/>
                  </a:lnTo>
                  <a:lnTo>
                    <a:pt x="970" y="828"/>
                  </a:lnTo>
                  <a:lnTo>
                    <a:pt x="995" y="861"/>
                  </a:lnTo>
                  <a:lnTo>
                    <a:pt x="1020" y="886"/>
                  </a:lnTo>
                  <a:lnTo>
                    <a:pt x="1078" y="945"/>
                  </a:lnTo>
                  <a:lnTo>
                    <a:pt x="1129" y="1003"/>
                  </a:lnTo>
                  <a:lnTo>
                    <a:pt x="1187" y="1062"/>
                  </a:lnTo>
                  <a:lnTo>
                    <a:pt x="1246" y="1120"/>
                  </a:lnTo>
                  <a:lnTo>
                    <a:pt x="1287" y="1162"/>
                  </a:lnTo>
                  <a:lnTo>
                    <a:pt x="1296" y="1178"/>
                  </a:lnTo>
                  <a:lnTo>
                    <a:pt x="1354" y="1237"/>
                  </a:lnTo>
                  <a:lnTo>
                    <a:pt x="1413" y="1295"/>
                  </a:lnTo>
                  <a:lnTo>
                    <a:pt x="1471" y="1346"/>
                  </a:lnTo>
                  <a:lnTo>
                    <a:pt x="1530" y="1404"/>
                  </a:lnTo>
                  <a:lnTo>
                    <a:pt x="1596" y="1463"/>
                  </a:lnTo>
                  <a:lnTo>
                    <a:pt x="1655" y="1513"/>
                  </a:lnTo>
                  <a:lnTo>
                    <a:pt x="1713" y="1571"/>
                  </a:lnTo>
                  <a:lnTo>
                    <a:pt x="1780" y="1630"/>
                  </a:lnTo>
                  <a:lnTo>
                    <a:pt x="1839" y="1680"/>
                  </a:lnTo>
                  <a:lnTo>
                    <a:pt x="1906" y="1738"/>
                  </a:lnTo>
                  <a:lnTo>
                    <a:pt x="1964" y="1788"/>
                  </a:lnTo>
                  <a:lnTo>
                    <a:pt x="2014" y="1830"/>
                  </a:lnTo>
                  <a:lnTo>
                    <a:pt x="2031" y="1838"/>
                  </a:lnTo>
                  <a:lnTo>
                    <a:pt x="2056" y="2156"/>
                  </a:lnTo>
                  <a:lnTo>
                    <a:pt x="1747" y="2189"/>
                  </a:lnTo>
                  <a:lnTo>
                    <a:pt x="1738" y="2181"/>
                  </a:lnTo>
                  <a:lnTo>
                    <a:pt x="1680" y="2131"/>
                  </a:lnTo>
                  <a:lnTo>
                    <a:pt x="1613" y="2081"/>
                  </a:lnTo>
                  <a:lnTo>
                    <a:pt x="1546" y="2031"/>
                  </a:lnTo>
                  <a:lnTo>
                    <a:pt x="1479" y="1972"/>
                  </a:lnTo>
                  <a:lnTo>
                    <a:pt x="1413" y="1922"/>
                  </a:lnTo>
                  <a:lnTo>
                    <a:pt x="1354" y="1864"/>
                  </a:lnTo>
                  <a:lnTo>
                    <a:pt x="1287" y="1813"/>
                  </a:lnTo>
                  <a:lnTo>
                    <a:pt x="1220" y="1755"/>
                  </a:lnTo>
                  <a:lnTo>
                    <a:pt x="1154" y="1696"/>
                  </a:lnTo>
                  <a:lnTo>
                    <a:pt x="1095" y="1638"/>
                  </a:lnTo>
                  <a:lnTo>
                    <a:pt x="1028" y="1579"/>
                  </a:lnTo>
                  <a:lnTo>
                    <a:pt x="970" y="1521"/>
                  </a:lnTo>
                  <a:lnTo>
                    <a:pt x="953" y="1504"/>
                  </a:lnTo>
                  <a:lnTo>
                    <a:pt x="903" y="1463"/>
                  </a:lnTo>
                  <a:lnTo>
                    <a:pt x="845" y="1404"/>
                  </a:lnTo>
                  <a:lnTo>
                    <a:pt x="786" y="1337"/>
                  </a:lnTo>
                  <a:lnTo>
                    <a:pt x="719" y="1279"/>
                  </a:lnTo>
                  <a:lnTo>
                    <a:pt x="661" y="1212"/>
                  </a:lnTo>
                  <a:lnTo>
                    <a:pt x="636" y="1187"/>
                  </a:lnTo>
                  <a:lnTo>
                    <a:pt x="602" y="1153"/>
                  </a:lnTo>
                  <a:lnTo>
                    <a:pt x="577" y="1120"/>
                  </a:lnTo>
                  <a:lnTo>
                    <a:pt x="544" y="1087"/>
                  </a:lnTo>
                  <a:lnTo>
                    <a:pt x="519" y="1053"/>
                  </a:lnTo>
                  <a:lnTo>
                    <a:pt x="494" y="1020"/>
                  </a:lnTo>
                  <a:lnTo>
                    <a:pt x="460" y="986"/>
                  </a:lnTo>
                  <a:lnTo>
                    <a:pt x="435" y="953"/>
                  </a:lnTo>
                  <a:lnTo>
                    <a:pt x="410" y="919"/>
                  </a:lnTo>
                  <a:lnTo>
                    <a:pt x="377" y="886"/>
                  </a:lnTo>
                  <a:lnTo>
                    <a:pt x="352" y="853"/>
                  </a:lnTo>
                  <a:lnTo>
                    <a:pt x="327" y="819"/>
                  </a:lnTo>
                  <a:lnTo>
                    <a:pt x="302" y="786"/>
                  </a:lnTo>
                  <a:lnTo>
                    <a:pt x="276" y="744"/>
                  </a:lnTo>
                  <a:lnTo>
                    <a:pt x="251" y="711"/>
                  </a:lnTo>
                  <a:lnTo>
                    <a:pt x="218" y="677"/>
                  </a:lnTo>
                  <a:lnTo>
                    <a:pt x="193" y="644"/>
                  </a:lnTo>
                  <a:lnTo>
                    <a:pt x="168" y="602"/>
                  </a:lnTo>
                  <a:lnTo>
                    <a:pt x="143" y="569"/>
                  </a:lnTo>
                  <a:lnTo>
                    <a:pt x="118" y="535"/>
                  </a:lnTo>
                  <a:lnTo>
                    <a:pt x="101" y="493"/>
                  </a:lnTo>
                  <a:lnTo>
                    <a:pt x="76" y="460"/>
                  </a:lnTo>
                  <a:lnTo>
                    <a:pt x="51" y="427"/>
                  </a:lnTo>
                  <a:lnTo>
                    <a:pt x="51" y="427"/>
                  </a:lnTo>
                  <a:lnTo>
                    <a:pt x="43" y="376"/>
                  </a:lnTo>
                  <a:lnTo>
                    <a:pt x="34" y="335"/>
                  </a:lnTo>
                  <a:lnTo>
                    <a:pt x="18" y="285"/>
                  </a:lnTo>
                  <a:lnTo>
                    <a:pt x="9" y="243"/>
                  </a:lnTo>
                  <a:lnTo>
                    <a:pt x="1" y="209"/>
                  </a:lnTo>
                  <a:lnTo>
                    <a:pt x="9" y="193"/>
                  </a:lnTo>
                  <a:lnTo>
                    <a:pt x="43" y="126"/>
                  </a:lnTo>
                  <a:lnTo>
                    <a:pt x="68" y="6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31037" y="3535986"/>
              <a:ext cx="121198" cy="92341"/>
            </a:xfrm>
            <a:custGeom>
              <a:avLst/>
              <a:gdLst/>
              <a:ahLst/>
              <a:cxnLst/>
              <a:rect l="l" t="t" r="r" b="b"/>
              <a:pathLst>
                <a:path w="2457" h="1872" extrusionOk="0">
                  <a:moveTo>
                    <a:pt x="276" y="9"/>
                  </a:moveTo>
                  <a:lnTo>
                    <a:pt x="460" y="92"/>
                  </a:lnTo>
                  <a:lnTo>
                    <a:pt x="468" y="92"/>
                  </a:lnTo>
                  <a:lnTo>
                    <a:pt x="744" y="293"/>
                  </a:lnTo>
                  <a:lnTo>
                    <a:pt x="1019" y="502"/>
                  </a:lnTo>
                  <a:lnTo>
                    <a:pt x="1295" y="711"/>
                  </a:lnTo>
                  <a:lnTo>
                    <a:pt x="1571" y="919"/>
                  </a:lnTo>
                  <a:lnTo>
                    <a:pt x="1571" y="919"/>
                  </a:lnTo>
                  <a:lnTo>
                    <a:pt x="1855" y="1128"/>
                  </a:lnTo>
                  <a:lnTo>
                    <a:pt x="2130" y="1337"/>
                  </a:lnTo>
                  <a:lnTo>
                    <a:pt x="2398" y="1538"/>
                  </a:lnTo>
                  <a:lnTo>
                    <a:pt x="2415" y="1546"/>
                  </a:lnTo>
                  <a:lnTo>
                    <a:pt x="2456" y="1822"/>
                  </a:lnTo>
                  <a:lnTo>
                    <a:pt x="2181" y="1872"/>
                  </a:lnTo>
                  <a:lnTo>
                    <a:pt x="2164" y="1863"/>
                  </a:lnTo>
                  <a:lnTo>
                    <a:pt x="1897" y="1663"/>
                  </a:lnTo>
                  <a:lnTo>
                    <a:pt x="1613" y="1462"/>
                  </a:lnTo>
                  <a:lnTo>
                    <a:pt x="1328" y="1262"/>
                  </a:lnTo>
                  <a:lnTo>
                    <a:pt x="1328" y="1262"/>
                  </a:lnTo>
                  <a:lnTo>
                    <a:pt x="1053" y="1053"/>
                  </a:lnTo>
                  <a:lnTo>
                    <a:pt x="769" y="844"/>
                  </a:lnTo>
                  <a:lnTo>
                    <a:pt x="485" y="635"/>
                  </a:lnTo>
                  <a:lnTo>
                    <a:pt x="217" y="435"/>
                  </a:lnTo>
                  <a:lnTo>
                    <a:pt x="209" y="427"/>
                  </a:lnTo>
                  <a:lnTo>
                    <a:pt x="84" y="268"/>
                  </a:lnTo>
                  <a:lnTo>
                    <a:pt x="17" y="101"/>
                  </a:lnTo>
                  <a:lnTo>
                    <a:pt x="0" y="9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752840" y="3227344"/>
              <a:ext cx="94018" cy="61857"/>
            </a:xfrm>
            <a:custGeom>
              <a:avLst/>
              <a:gdLst/>
              <a:ahLst/>
              <a:cxnLst/>
              <a:rect l="l" t="t" r="r" b="b"/>
              <a:pathLst>
                <a:path w="1906" h="1254" extrusionOk="0">
                  <a:moveTo>
                    <a:pt x="93" y="0"/>
                  </a:moveTo>
                  <a:lnTo>
                    <a:pt x="143" y="25"/>
                  </a:lnTo>
                  <a:lnTo>
                    <a:pt x="210" y="42"/>
                  </a:lnTo>
                  <a:lnTo>
                    <a:pt x="268" y="67"/>
                  </a:lnTo>
                  <a:lnTo>
                    <a:pt x="335" y="84"/>
                  </a:lnTo>
                  <a:lnTo>
                    <a:pt x="360" y="92"/>
                  </a:lnTo>
                  <a:lnTo>
                    <a:pt x="452" y="126"/>
                  </a:lnTo>
                  <a:lnTo>
                    <a:pt x="561" y="167"/>
                  </a:lnTo>
                  <a:lnTo>
                    <a:pt x="577" y="176"/>
                  </a:lnTo>
                  <a:lnTo>
                    <a:pt x="694" y="226"/>
                  </a:lnTo>
                  <a:lnTo>
                    <a:pt x="744" y="251"/>
                  </a:lnTo>
                  <a:lnTo>
                    <a:pt x="803" y="284"/>
                  </a:lnTo>
                  <a:lnTo>
                    <a:pt x="912" y="351"/>
                  </a:lnTo>
                  <a:lnTo>
                    <a:pt x="1020" y="418"/>
                  </a:lnTo>
                  <a:lnTo>
                    <a:pt x="1045" y="435"/>
                  </a:lnTo>
                  <a:lnTo>
                    <a:pt x="1129" y="493"/>
                  </a:lnTo>
                  <a:lnTo>
                    <a:pt x="1229" y="560"/>
                  </a:lnTo>
                  <a:lnTo>
                    <a:pt x="1338" y="635"/>
                  </a:lnTo>
                  <a:lnTo>
                    <a:pt x="1413" y="685"/>
                  </a:lnTo>
                  <a:lnTo>
                    <a:pt x="1438" y="702"/>
                  </a:lnTo>
                  <a:lnTo>
                    <a:pt x="1546" y="777"/>
                  </a:lnTo>
                  <a:lnTo>
                    <a:pt x="1647" y="852"/>
                  </a:lnTo>
                  <a:lnTo>
                    <a:pt x="1755" y="928"/>
                  </a:lnTo>
                  <a:lnTo>
                    <a:pt x="1856" y="1003"/>
                  </a:lnTo>
                  <a:lnTo>
                    <a:pt x="1906" y="1220"/>
                  </a:lnTo>
                  <a:lnTo>
                    <a:pt x="1688" y="1253"/>
                  </a:lnTo>
                  <a:lnTo>
                    <a:pt x="1580" y="1187"/>
                  </a:lnTo>
                  <a:lnTo>
                    <a:pt x="1480" y="1120"/>
                  </a:lnTo>
                  <a:lnTo>
                    <a:pt x="1371" y="1053"/>
                  </a:lnTo>
                  <a:lnTo>
                    <a:pt x="1271" y="986"/>
                  </a:lnTo>
                  <a:lnTo>
                    <a:pt x="1237" y="969"/>
                  </a:lnTo>
                  <a:lnTo>
                    <a:pt x="1162" y="919"/>
                  </a:lnTo>
                  <a:lnTo>
                    <a:pt x="1062" y="852"/>
                  </a:lnTo>
                  <a:lnTo>
                    <a:pt x="953" y="786"/>
                  </a:lnTo>
                  <a:lnTo>
                    <a:pt x="870" y="736"/>
                  </a:lnTo>
                  <a:lnTo>
                    <a:pt x="845" y="727"/>
                  </a:lnTo>
                  <a:lnTo>
                    <a:pt x="744" y="652"/>
                  </a:lnTo>
                  <a:lnTo>
                    <a:pt x="636" y="585"/>
                  </a:lnTo>
                  <a:lnTo>
                    <a:pt x="577" y="552"/>
                  </a:lnTo>
                  <a:lnTo>
                    <a:pt x="536" y="518"/>
                  </a:lnTo>
                  <a:lnTo>
                    <a:pt x="427" y="443"/>
                  </a:lnTo>
                  <a:lnTo>
                    <a:pt x="410" y="426"/>
                  </a:lnTo>
                  <a:lnTo>
                    <a:pt x="327" y="360"/>
                  </a:lnTo>
                  <a:lnTo>
                    <a:pt x="285" y="318"/>
                  </a:lnTo>
                  <a:lnTo>
                    <a:pt x="260" y="301"/>
                  </a:lnTo>
                  <a:lnTo>
                    <a:pt x="235" y="276"/>
                  </a:lnTo>
                  <a:lnTo>
                    <a:pt x="185" y="234"/>
                  </a:lnTo>
                  <a:lnTo>
                    <a:pt x="135" y="192"/>
                  </a:lnTo>
                  <a:lnTo>
                    <a:pt x="85" y="159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7642839" y="3338577"/>
              <a:ext cx="72166" cy="64767"/>
            </a:xfrm>
            <a:custGeom>
              <a:avLst/>
              <a:gdLst/>
              <a:ahLst/>
              <a:cxnLst/>
              <a:rect l="l" t="t" r="r" b="b"/>
              <a:pathLst>
                <a:path w="1463" h="1313" extrusionOk="0">
                  <a:moveTo>
                    <a:pt x="101" y="9"/>
                  </a:moveTo>
                  <a:lnTo>
                    <a:pt x="109" y="9"/>
                  </a:lnTo>
                  <a:lnTo>
                    <a:pt x="151" y="34"/>
                  </a:lnTo>
                  <a:lnTo>
                    <a:pt x="201" y="68"/>
                  </a:lnTo>
                  <a:lnTo>
                    <a:pt x="251" y="93"/>
                  </a:lnTo>
                  <a:lnTo>
                    <a:pt x="284" y="110"/>
                  </a:lnTo>
                  <a:lnTo>
                    <a:pt x="301" y="118"/>
                  </a:lnTo>
                  <a:lnTo>
                    <a:pt x="343" y="143"/>
                  </a:lnTo>
                  <a:lnTo>
                    <a:pt x="393" y="168"/>
                  </a:lnTo>
                  <a:lnTo>
                    <a:pt x="410" y="176"/>
                  </a:lnTo>
                  <a:lnTo>
                    <a:pt x="443" y="201"/>
                  </a:lnTo>
                  <a:lnTo>
                    <a:pt x="477" y="218"/>
                  </a:lnTo>
                  <a:lnTo>
                    <a:pt x="485" y="226"/>
                  </a:lnTo>
                  <a:lnTo>
                    <a:pt x="518" y="252"/>
                  </a:lnTo>
                  <a:lnTo>
                    <a:pt x="527" y="260"/>
                  </a:lnTo>
                  <a:lnTo>
                    <a:pt x="569" y="293"/>
                  </a:lnTo>
                  <a:lnTo>
                    <a:pt x="602" y="327"/>
                  </a:lnTo>
                  <a:lnTo>
                    <a:pt x="635" y="360"/>
                  </a:lnTo>
                  <a:lnTo>
                    <a:pt x="677" y="394"/>
                  </a:lnTo>
                  <a:lnTo>
                    <a:pt x="711" y="427"/>
                  </a:lnTo>
                  <a:lnTo>
                    <a:pt x="744" y="460"/>
                  </a:lnTo>
                  <a:lnTo>
                    <a:pt x="752" y="469"/>
                  </a:lnTo>
                  <a:lnTo>
                    <a:pt x="786" y="502"/>
                  </a:lnTo>
                  <a:lnTo>
                    <a:pt x="819" y="536"/>
                  </a:lnTo>
                  <a:lnTo>
                    <a:pt x="861" y="569"/>
                  </a:lnTo>
                  <a:lnTo>
                    <a:pt x="894" y="602"/>
                  </a:lnTo>
                  <a:lnTo>
                    <a:pt x="936" y="636"/>
                  </a:lnTo>
                  <a:lnTo>
                    <a:pt x="978" y="669"/>
                  </a:lnTo>
                  <a:lnTo>
                    <a:pt x="1011" y="703"/>
                  </a:lnTo>
                  <a:lnTo>
                    <a:pt x="1036" y="728"/>
                  </a:lnTo>
                  <a:lnTo>
                    <a:pt x="1053" y="736"/>
                  </a:lnTo>
                  <a:lnTo>
                    <a:pt x="1086" y="778"/>
                  </a:lnTo>
                  <a:lnTo>
                    <a:pt x="1128" y="811"/>
                  </a:lnTo>
                  <a:lnTo>
                    <a:pt x="1170" y="845"/>
                  </a:lnTo>
                  <a:lnTo>
                    <a:pt x="1212" y="878"/>
                  </a:lnTo>
                  <a:lnTo>
                    <a:pt x="1254" y="912"/>
                  </a:lnTo>
                  <a:lnTo>
                    <a:pt x="1295" y="945"/>
                  </a:lnTo>
                  <a:lnTo>
                    <a:pt x="1337" y="978"/>
                  </a:lnTo>
                  <a:lnTo>
                    <a:pt x="1379" y="1003"/>
                  </a:lnTo>
                  <a:lnTo>
                    <a:pt x="1412" y="1037"/>
                  </a:lnTo>
                  <a:lnTo>
                    <a:pt x="1421" y="1037"/>
                  </a:lnTo>
                  <a:lnTo>
                    <a:pt x="1462" y="1262"/>
                  </a:lnTo>
                  <a:lnTo>
                    <a:pt x="1237" y="1313"/>
                  </a:lnTo>
                  <a:lnTo>
                    <a:pt x="1228" y="1313"/>
                  </a:lnTo>
                  <a:lnTo>
                    <a:pt x="1187" y="1287"/>
                  </a:lnTo>
                  <a:lnTo>
                    <a:pt x="1137" y="1254"/>
                  </a:lnTo>
                  <a:lnTo>
                    <a:pt x="1086" y="1229"/>
                  </a:lnTo>
                  <a:lnTo>
                    <a:pt x="1045" y="1204"/>
                  </a:lnTo>
                  <a:lnTo>
                    <a:pt x="995" y="1179"/>
                  </a:lnTo>
                  <a:lnTo>
                    <a:pt x="953" y="1145"/>
                  </a:lnTo>
                  <a:lnTo>
                    <a:pt x="903" y="1112"/>
                  </a:lnTo>
                  <a:lnTo>
                    <a:pt x="861" y="1087"/>
                  </a:lnTo>
                  <a:lnTo>
                    <a:pt x="811" y="1054"/>
                  </a:lnTo>
                  <a:lnTo>
                    <a:pt x="794" y="1037"/>
                  </a:lnTo>
                  <a:lnTo>
                    <a:pt x="769" y="1020"/>
                  </a:lnTo>
                  <a:lnTo>
                    <a:pt x="719" y="987"/>
                  </a:lnTo>
                  <a:lnTo>
                    <a:pt x="677" y="953"/>
                  </a:lnTo>
                  <a:lnTo>
                    <a:pt x="635" y="920"/>
                  </a:lnTo>
                  <a:lnTo>
                    <a:pt x="594" y="886"/>
                  </a:lnTo>
                  <a:lnTo>
                    <a:pt x="552" y="853"/>
                  </a:lnTo>
                  <a:lnTo>
                    <a:pt x="510" y="820"/>
                  </a:lnTo>
                  <a:lnTo>
                    <a:pt x="468" y="786"/>
                  </a:lnTo>
                  <a:lnTo>
                    <a:pt x="452" y="778"/>
                  </a:lnTo>
                  <a:lnTo>
                    <a:pt x="426" y="753"/>
                  </a:lnTo>
                  <a:lnTo>
                    <a:pt x="385" y="711"/>
                  </a:lnTo>
                  <a:lnTo>
                    <a:pt x="343" y="678"/>
                  </a:lnTo>
                  <a:lnTo>
                    <a:pt x="310" y="636"/>
                  </a:lnTo>
                  <a:lnTo>
                    <a:pt x="268" y="602"/>
                  </a:lnTo>
                  <a:lnTo>
                    <a:pt x="226" y="561"/>
                  </a:lnTo>
                  <a:lnTo>
                    <a:pt x="218" y="552"/>
                  </a:lnTo>
                  <a:lnTo>
                    <a:pt x="193" y="519"/>
                  </a:lnTo>
                  <a:lnTo>
                    <a:pt x="184" y="502"/>
                  </a:lnTo>
                  <a:lnTo>
                    <a:pt x="168" y="469"/>
                  </a:lnTo>
                  <a:lnTo>
                    <a:pt x="151" y="435"/>
                  </a:lnTo>
                  <a:lnTo>
                    <a:pt x="142" y="419"/>
                  </a:lnTo>
                  <a:lnTo>
                    <a:pt x="117" y="360"/>
                  </a:lnTo>
                  <a:lnTo>
                    <a:pt x="92" y="310"/>
                  </a:lnTo>
                  <a:lnTo>
                    <a:pt x="84" y="293"/>
                  </a:lnTo>
                  <a:lnTo>
                    <a:pt x="67" y="252"/>
                  </a:lnTo>
                  <a:lnTo>
                    <a:pt x="51" y="201"/>
                  </a:lnTo>
                  <a:lnTo>
                    <a:pt x="25" y="151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7589664" y="2999845"/>
              <a:ext cx="96090" cy="68467"/>
            </a:xfrm>
            <a:custGeom>
              <a:avLst/>
              <a:gdLst/>
              <a:ahLst/>
              <a:cxnLst/>
              <a:rect l="l" t="t" r="r" b="b"/>
              <a:pathLst>
                <a:path w="1948" h="1388" extrusionOk="0">
                  <a:moveTo>
                    <a:pt x="93" y="9"/>
                  </a:moveTo>
                  <a:lnTo>
                    <a:pt x="352" y="84"/>
                  </a:lnTo>
                  <a:lnTo>
                    <a:pt x="352" y="84"/>
                  </a:lnTo>
                  <a:lnTo>
                    <a:pt x="544" y="135"/>
                  </a:lnTo>
                  <a:lnTo>
                    <a:pt x="619" y="160"/>
                  </a:lnTo>
                  <a:lnTo>
                    <a:pt x="644" y="168"/>
                  </a:lnTo>
                  <a:lnTo>
                    <a:pt x="728" y="210"/>
                  </a:lnTo>
                  <a:lnTo>
                    <a:pt x="853" y="285"/>
                  </a:lnTo>
                  <a:lnTo>
                    <a:pt x="870" y="293"/>
                  </a:lnTo>
                  <a:lnTo>
                    <a:pt x="961" y="352"/>
                  </a:lnTo>
                  <a:lnTo>
                    <a:pt x="1045" y="410"/>
                  </a:lnTo>
                  <a:lnTo>
                    <a:pt x="1070" y="427"/>
                  </a:lnTo>
                  <a:lnTo>
                    <a:pt x="1179" y="511"/>
                  </a:lnTo>
                  <a:lnTo>
                    <a:pt x="1279" y="586"/>
                  </a:lnTo>
                  <a:lnTo>
                    <a:pt x="1388" y="669"/>
                  </a:lnTo>
                  <a:lnTo>
                    <a:pt x="1429" y="703"/>
                  </a:lnTo>
                  <a:lnTo>
                    <a:pt x="1488" y="744"/>
                  </a:lnTo>
                  <a:lnTo>
                    <a:pt x="1596" y="828"/>
                  </a:lnTo>
                  <a:lnTo>
                    <a:pt x="1697" y="912"/>
                  </a:lnTo>
                  <a:lnTo>
                    <a:pt x="1805" y="995"/>
                  </a:lnTo>
                  <a:lnTo>
                    <a:pt x="1897" y="1070"/>
                  </a:lnTo>
                  <a:lnTo>
                    <a:pt x="1905" y="1079"/>
                  </a:lnTo>
                  <a:lnTo>
                    <a:pt x="1947" y="1346"/>
                  </a:lnTo>
                  <a:lnTo>
                    <a:pt x="1688" y="1388"/>
                  </a:lnTo>
                  <a:lnTo>
                    <a:pt x="1680" y="1379"/>
                  </a:lnTo>
                  <a:lnTo>
                    <a:pt x="1571" y="1313"/>
                  </a:lnTo>
                  <a:lnTo>
                    <a:pt x="1463" y="1246"/>
                  </a:lnTo>
                  <a:lnTo>
                    <a:pt x="1354" y="1179"/>
                  </a:lnTo>
                  <a:lnTo>
                    <a:pt x="1237" y="1112"/>
                  </a:lnTo>
                  <a:lnTo>
                    <a:pt x="1179" y="1079"/>
                  </a:lnTo>
                  <a:lnTo>
                    <a:pt x="1137" y="1045"/>
                  </a:lnTo>
                  <a:lnTo>
                    <a:pt x="1020" y="978"/>
                  </a:lnTo>
                  <a:lnTo>
                    <a:pt x="911" y="912"/>
                  </a:lnTo>
                  <a:lnTo>
                    <a:pt x="803" y="845"/>
                  </a:lnTo>
                  <a:lnTo>
                    <a:pt x="769" y="828"/>
                  </a:lnTo>
                  <a:lnTo>
                    <a:pt x="686" y="778"/>
                  </a:lnTo>
                  <a:lnTo>
                    <a:pt x="594" y="711"/>
                  </a:lnTo>
                  <a:lnTo>
                    <a:pt x="577" y="703"/>
                  </a:lnTo>
                  <a:lnTo>
                    <a:pt x="460" y="619"/>
                  </a:lnTo>
                  <a:lnTo>
                    <a:pt x="385" y="561"/>
                  </a:lnTo>
                  <a:lnTo>
                    <a:pt x="377" y="544"/>
                  </a:lnTo>
                  <a:lnTo>
                    <a:pt x="318" y="485"/>
                  </a:lnTo>
                  <a:lnTo>
                    <a:pt x="193" y="335"/>
                  </a:lnTo>
                  <a:lnTo>
                    <a:pt x="193" y="335"/>
                  </a:lnTo>
                  <a:lnTo>
                    <a:pt x="26" y="126"/>
                  </a:lnTo>
                  <a:lnTo>
                    <a:pt x="26" y="118"/>
                  </a:lnTo>
                  <a:lnTo>
                    <a:pt x="1" y="26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7452879" y="3199326"/>
              <a:ext cx="98507" cy="57319"/>
            </a:xfrm>
            <a:custGeom>
              <a:avLst/>
              <a:gdLst/>
              <a:ahLst/>
              <a:cxnLst/>
              <a:rect l="l" t="t" r="r" b="b"/>
              <a:pathLst>
                <a:path w="1997" h="1162" extrusionOk="0">
                  <a:moveTo>
                    <a:pt x="334" y="0"/>
                  </a:moveTo>
                  <a:lnTo>
                    <a:pt x="359" y="0"/>
                  </a:lnTo>
                  <a:lnTo>
                    <a:pt x="443" y="17"/>
                  </a:lnTo>
                  <a:lnTo>
                    <a:pt x="485" y="34"/>
                  </a:lnTo>
                  <a:lnTo>
                    <a:pt x="585" y="92"/>
                  </a:lnTo>
                  <a:lnTo>
                    <a:pt x="694" y="142"/>
                  </a:lnTo>
                  <a:lnTo>
                    <a:pt x="777" y="184"/>
                  </a:lnTo>
                  <a:lnTo>
                    <a:pt x="802" y="201"/>
                  </a:lnTo>
                  <a:lnTo>
                    <a:pt x="902" y="251"/>
                  </a:lnTo>
                  <a:lnTo>
                    <a:pt x="1011" y="309"/>
                  </a:lnTo>
                  <a:lnTo>
                    <a:pt x="1111" y="359"/>
                  </a:lnTo>
                  <a:lnTo>
                    <a:pt x="1220" y="418"/>
                  </a:lnTo>
                  <a:lnTo>
                    <a:pt x="1245" y="426"/>
                  </a:lnTo>
                  <a:lnTo>
                    <a:pt x="1329" y="468"/>
                  </a:lnTo>
                  <a:lnTo>
                    <a:pt x="1429" y="527"/>
                  </a:lnTo>
                  <a:lnTo>
                    <a:pt x="1537" y="577"/>
                  </a:lnTo>
                  <a:lnTo>
                    <a:pt x="1654" y="627"/>
                  </a:lnTo>
                  <a:lnTo>
                    <a:pt x="1763" y="685"/>
                  </a:lnTo>
                  <a:lnTo>
                    <a:pt x="1863" y="727"/>
                  </a:lnTo>
                  <a:lnTo>
                    <a:pt x="1880" y="727"/>
                  </a:lnTo>
                  <a:lnTo>
                    <a:pt x="1997" y="1036"/>
                  </a:lnTo>
                  <a:lnTo>
                    <a:pt x="1688" y="1161"/>
                  </a:lnTo>
                  <a:lnTo>
                    <a:pt x="1679" y="1161"/>
                  </a:lnTo>
                  <a:lnTo>
                    <a:pt x="1579" y="1120"/>
                  </a:lnTo>
                  <a:lnTo>
                    <a:pt x="1462" y="1070"/>
                  </a:lnTo>
                  <a:lnTo>
                    <a:pt x="1345" y="1028"/>
                  </a:lnTo>
                  <a:lnTo>
                    <a:pt x="1237" y="978"/>
                  </a:lnTo>
                  <a:lnTo>
                    <a:pt x="1120" y="936"/>
                  </a:lnTo>
                  <a:lnTo>
                    <a:pt x="1028" y="894"/>
                  </a:lnTo>
                  <a:lnTo>
                    <a:pt x="1028" y="894"/>
                  </a:lnTo>
                  <a:lnTo>
                    <a:pt x="919" y="844"/>
                  </a:lnTo>
                  <a:lnTo>
                    <a:pt x="802" y="802"/>
                  </a:lnTo>
                  <a:lnTo>
                    <a:pt x="685" y="752"/>
                  </a:lnTo>
                  <a:lnTo>
                    <a:pt x="577" y="702"/>
                  </a:lnTo>
                  <a:lnTo>
                    <a:pt x="543" y="685"/>
                  </a:lnTo>
                  <a:lnTo>
                    <a:pt x="460" y="652"/>
                  </a:lnTo>
                  <a:lnTo>
                    <a:pt x="351" y="593"/>
                  </a:lnTo>
                  <a:lnTo>
                    <a:pt x="234" y="543"/>
                  </a:lnTo>
                  <a:lnTo>
                    <a:pt x="192" y="518"/>
                  </a:lnTo>
                  <a:lnTo>
                    <a:pt x="134" y="468"/>
                  </a:lnTo>
                  <a:lnTo>
                    <a:pt x="109" y="443"/>
                  </a:lnTo>
                  <a:lnTo>
                    <a:pt x="50" y="368"/>
                  </a:lnTo>
                  <a:lnTo>
                    <a:pt x="50" y="368"/>
                  </a:lnTo>
                  <a:lnTo>
                    <a:pt x="0" y="192"/>
                  </a:lnTo>
                  <a:lnTo>
                    <a:pt x="59" y="67"/>
                  </a:lnTo>
                  <a:lnTo>
                    <a:pt x="226" y="9"/>
                  </a:lnTo>
                  <a:lnTo>
                    <a:pt x="226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7390628" y="3458492"/>
              <a:ext cx="131112" cy="57368"/>
            </a:xfrm>
            <a:custGeom>
              <a:avLst/>
              <a:gdLst/>
              <a:ahLst/>
              <a:cxnLst/>
              <a:rect l="l" t="t" r="r" b="b"/>
              <a:pathLst>
                <a:path w="2658" h="1163" extrusionOk="0">
                  <a:moveTo>
                    <a:pt x="552" y="1"/>
                  </a:moveTo>
                  <a:lnTo>
                    <a:pt x="611" y="9"/>
                  </a:lnTo>
                  <a:lnTo>
                    <a:pt x="611" y="9"/>
                  </a:lnTo>
                  <a:lnTo>
                    <a:pt x="761" y="68"/>
                  </a:lnTo>
                  <a:lnTo>
                    <a:pt x="811" y="76"/>
                  </a:lnTo>
                  <a:lnTo>
                    <a:pt x="911" y="126"/>
                  </a:lnTo>
                  <a:lnTo>
                    <a:pt x="1062" y="185"/>
                  </a:lnTo>
                  <a:lnTo>
                    <a:pt x="1087" y="193"/>
                  </a:lnTo>
                  <a:lnTo>
                    <a:pt x="1371" y="310"/>
                  </a:lnTo>
                  <a:lnTo>
                    <a:pt x="1663" y="444"/>
                  </a:lnTo>
                  <a:lnTo>
                    <a:pt x="1738" y="477"/>
                  </a:lnTo>
                  <a:lnTo>
                    <a:pt x="1814" y="511"/>
                  </a:lnTo>
                  <a:lnTo>
                    <a:pt x="1964" y="577"/>
                  </a:lnTo>
                  <a:lnTo>
                    <a:pt x="2114" y="644"/>
                  </a:lnTo>
                  <a:lnTo>
                    <a:pt x="2265" y="711"/>
                  </a:lnTo>
                  <a:lnTo>
                    <a:pt x="2415" y="786"/>
                  </a:lnTo>
                  <a:lnTo>
                    <a:pt x="2557" y="845"/>
                  </a:lnTo>
                  <a:lnTo>
                    <a:pt x="2565" y="853"/>
                  </a:lnTo>
                  <a:lnTo>
                    <a:pt x="2657" y="1070"/>
                  </a:lnTo>
                  <a:lnTo>
                    <a:pt x="2440" y="1162"/>
                  </a:lnTo>
                  <a:lnTo>
                    <a:pt x="2432" y="1162"/>
                  </a:lnTo>
                  <a:lnTo>
                    <a:pt x="2290" y="1112"/>
                  </a:lnTo>
                  <a:lnTo>
                    <a:pt x="2131" y="1062"/>
                  </a:lnTo>
                  <a:lnTo>
                    <a:pt x="1981" y="1012"/>
                  </a:lnTo>
                  <a:lnTo>
                    <a:pt x="1822" y="962"/>
                  </a:lnTo>
                  <a:lnTo>
                    <a:pt x="1663" y="912"/>
                  </a:lnTo>
                  <a:lnTo>
                    <a:pt x="1588" y="886"/>
                  </a:lnTo>
                  <a:lnTo>
                    <a:pt x="1513" y="861"/>
                  </a:lnTo>
                  <a:lnTo>
                    <a:pt x="1195" y="761"/>
                  </a:lnTo>
                  <a:lnTo>
                    <a:pt x="903" y="661"/>
                  </a:lnTo>
                  <a:lnTo>
                    <a:pt x="886" y="653"/>
                  </a:lnTo>
                  <a:lnTo>
                    <a:pt x="728" y="602"/>
                  </a:lnTo>
                  <a:lnTo>
                    <a:pt x="619" y="561"/>
                  </a:lnTo>
                  <a:lnTo>
                    <a:pt x="577" y="544"/>
                  </a:lnTo>
                  <a:lnTo>
                    <a:pt x="427" y="486"/>
                  </a:lnTo>
                  <a:lnTo>
                    <a:pt x="418" y="486"/>
                  </a:lnTo>
                  <a:lnTo>
                    <a:pt x="368" y="452"/>
                  </a:lnTo>
                  <a:lnTo>
                    <a:pt x="310" y="402"/>
                  </a:lnTo>
                  <a:lnTo>
                    <a:pt x="285" y="377"/>
                  </a:lnTo>
                  <a:lnTo>
                    <a:pt x="193" y="285"/>
                  </a:lnTo>
                  <a:lnTo>
                    <a:pt x="159" y="252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1" y="43"/>
                  </a:lnTo>
                  <a:lnTo>
                    <a:pt x="93" y="9"/>
                  </a:lnTo>
                  <a:lnTo>
                    <a:pt x="268" y="9"/>
                  </a:lnTo>
                  <a:lnTo>
                    <a:pt x="318" y="9"/>
                  </a:lnTo>
                  <a:lnTo>
                    <a:pt x="444" y="9"/>
                  </a:lnTo>
                  <a:lnTo>
                    <a:pt x="477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7336269" y="3664977"/>
              <a:ext cx="94413" cy="35072"/>
            </a:xfrm>
            <a:custGeom>
              <a:avLst/>
              <a:gdLst/>
              <a:ahLst/>
              <a:cxnLst/>
              <a:rect l="l" t="t" r="r" b="b"/>
              <a:pathLst>
                <a:path w="1914" h="711" extrusionOk="0">
                  <a:moveTo>
                    <a:pt x="317" y="34"/>
                  </a:moveTo>
                  <a:lnTo>
                    <a:pt x="526" y="84"/>
                  </a:lnTo>
                  <a:lnTo>
                    <a:pt x="568" y="101"/>
                  </a:lnTo>
                  <a:lnTo>
                    <a:pt x="952" y="201"/>
                  </a:lnTo>
                  <a:lnTo>
                    <a:pt x="1111" y="243"/>
                  </a:lnTo>
                  <a:lnTo>
                    <a:pt x="1387" y="326"/>
                  </a:lnTo>
                  <a:lnTo>
                    <a:pt x="1596" y="385"/>
                  </a:lnTo>
                  <a:lnTo>
                    <a:pt x="1804" y="443"/>
                  </a:lnTo>
                  <a:lnTo>
                    <a:pt x="1813" y="443"/>
                  </a:lnTo>
                  <a:lnTo>
                    <a:pt x="1913" y="619"/>
                  </a:lnTo>
                  <a:lnTo>
                    <a:pt x="1738" y="710"/>
                  </a:lnTo>
                  <a:lnTo>
                    <a:pt x="1729" y="710"/>
                  </a:lnTo>
                  <a:lnTo>
                    <a:pt x="1520" y="660"/>
                  </a:lnTo>
                  <a:lnTo>
                    <a:pt x="1303" y="610"/>
                  </a:lnTo>
                  <a:lnTo>
                    <a:pt x="1028" y="535"/>
                  </a:lnTo>
                  <a:lnTo>
                    <a:pt x="877" y="502"/>
                  </a:lnTo>
                  <a:lnTo>
                    <a:pt x="485" y="393"/>
                  </a:lnTo>
                  <a:lnTo>
                    <a:pt x="443" y="385"/>
                  </a:lnTo>
                  <a:lnTo>
                    <a:pt x="234" y="326"/>
                  </a:lnTo>
                  <a:lnTo>
                    <a:pt x="109" y="293"/>
                  </a:lnTo>
                  <a:lnTo>
                    <a:pt x="75" y="234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0" y="101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125" y="2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578566" y="3612246"/>
              <a:ext cx="110050" cy="62646"/>
            </a:xfrm>
            <a:custGeom>
              <a:avLst/>
              <a:gdLst/>
              <a:ahLst/>
              <a:cxnLst/>
              <a:rect l="l" t="t" r="r" b="b"/>
              <a:pathLst>
                <a:path w="2231" h="1270" extrusionOk="0">
                  <a:moveTo>
                    <a:pt x="100" y="17"/>
                  </a:moveTo>
                  <a:lnTo>
                    <a:pt x="126" y="25"/>
                  </a:lnTo>
                  <a:lnTo>
                    <a:pt x="151" y="50"/>
                  </a:lnTo>
                  <a:lnTo>
                    <a:pt x="184" y="67"/>
                  </a:lnTo>
                  <a:lnTo>
                    <a:pt x="217" y="92"/>
                  </a:lnTo>
                  <a:lnTo>
                    <a:pt x="242" y="109"/>
                  </a:lnTo>
                  <a:lnTo>
                    <a:pt x="276" y="125"/>
                  </a:lnTo>
                  <a:lnTo>
                    <a:pt x="309" y="142"/>
                  </a:lnTo>
                  <a:lnTo>
                    <a:pt x="318" y="150"/>
                  </a:lnTo>
                  <a:lnTo>
                    <a:pt x="334" y="167"/>
                  </a:lnTo>
                  <a:lnTo>
                    <a:pt x="368" y="184"/>
                  </a:lnTo>
                  <a:lnTo>
                    <a:pt x="401" y="201"/>
                  </a:lnTo>
                  <a:lnTo>
                    <a:pt x="435" y="217"/>
                  </a:lnTo>
                  <a:lnTo>
                    <a:pt x="460" y="234"/>
                  </a:lnTo>
                  <a:lnTo>
                    <a:pt x="468" y="234"/>
                  </a:lnTo>
                  <a:lnTo>
                    <a:pt x="527" y="267"/>
                  </a:lnTo>
                  <a:lnTo>
                    <a:pt x="593" y="301"/>
                  </a:lnTo>
                  <a:lnTo>
                    <a:pt x="602" y="309"/>
                  </a:lnTo>
                  <a:lnTo>
                    <a:pt x="652" y="334"/>
                  </a:lnTo>
                  <a:lnTo>
                    <a:pt x="719" y="376"/>
                  </a:lnTo>
                  <a:lnTo>
                    <a:pt x="777" y="409"/>
                  </a:lnTo>
                  <a:lnTo>
                    <a:pt x="844" y="451"/>
                  </a:lnTo>
                  <a:lnTo>
                    <a:pt x="902" y="485"/>
                  </a:lnTo>
                  <a:lnTo>
                    <a:pt x="969" y="518"/>
                  </a:lnTo>
                  <a:lnTo>
                    <a:pt x="978" y="518"/>
                  </a:lnTo>
                  <a:lnTo>
                    <a:pt x="1028" y="551"/>
                  </a:lnTo>
                  <a:lnTo>
                    <a:pt x="1095" y="585"/>
                  </a:lnTo>
                  <a:lnTo>
                    <a:pt x="1161" y="618"/>
                  </a:lnTo>
                  <a:lnTo>
                    <a:pt x="1228" y="652"/>
                  </a:lnTo>
                  <a:lnTo>
                    <a:pt x="1295" y="685"/>
                  </a:lnTo>
                  <a:lnTo>
                    <a:pt x="1362" y="718"/>
                  </a:lnTo>
                  <a:lnTo>
                    <a:pt x="1429" y="744"/>
                  </a:lnTo>
                  <a:lnTo>
                    <a:pt x="1496" y="777"/>
                  </a:lnTo>
                  <a:lnTo>
                    <a:pt x="1496" y="777"/>
                  </a:lnTo>
                  <a:lnTo>
                    <a:pt x="1562" y="810"/>
                  </a:lnTo>
                  <a:lnTo>
                    <a:pt x="1629" y="835"/>
                  </a:lnTo>
                  <a:lnTo>
                    <a:pt x="1696" y="869"/>
                  </a:lnTo>
                  <a:lnTo>
                    <a:pt x="1763" y="894"/>
                  </a:lnTo>
                  <a:lnTo>
                    <a:pt x="1830" y="927"/>
                  </a:lnTo>
                  <a:lnTo>
                    <a:pt x="1897" y="961"/>
                  </a:lnTo>
                  <a:lnTo>
                    <a:pt x="2030" y="1019"/>
                  </a:lnTo>
                  <a:lnTo>
                    <a:pt x="2156" y="1069"/>
                  </a:lnTo>
                  <a:lnTo>
                    <a:pt x="2164" y="1069"/>
                  </a:lnTo>
                  <a:lnTo>
                    <a:pt x="2231" y="1211"/>
                  </a:lnTo>
                  <a:lnTo>
                    <a:pt x="2080" y="1270"/>
                  </a:lnTo>
                  <a:lnTo>
                    <a:pt x="2072" y="1270"/>
                  </a:lnTo>
                  <a:lnTo>
                    <a:pt x="1947" y="1220"/>
                  </a:lnTo>
                  <a:lnTo>
                    <a:pt x="1805" y="1170"/>
                  </a:lnTo>
                  <a:lnTo>
                    <a:pt x="1738" y="1136"/>
                  </a:lnTo>
                  <a:lnTo>
                    <a:pt x="1671" y="1111"/>
                  </a:lnTo>
                  <a:lnTo>
                    <a:pt x="1604" y="1086"/>
                  </a:lnTo>
                  <a:lnTo>
                    <a:pt x="1529" y="1053"/>
                  </a:lnTo>
                  <a:lnTo>
                    <a:pt x="1462" y="1028"/>
                  </a:lnTo>
                  <a:lnTo>
                    <a:pt x="1395" y="994"/>
                  </a:lnTo>
                  <a:lnTo>
                    <a:pt x="1395" y="994"/>
                  </a:lnTo>
                  <a:lnTo>
                    <a:pt x="1328" y="969"/>
                  </a:lnTo>
                  <a:lnTo>
                    <a:pt x="1253" y="936"/>
                  </a:lnTo>
                  <a:lnTo>
                    <a:pt x="1186" y="902"/>
                  </a:lnTo>
                  <a:lnTo>
                    <a:pt x="1120" y="869"/>
                  </a:lnTo>
                  <a:lnTo>
                    <a:pt x="1053" y="835"/>
                  </a:lnTo>
                  <a:lnTo>
                    <a:pt x="986" y="802"/>
                  </a:lnTo>
                  <a:lnTo>
                    <a:pt x="919" y="769"/>
                  </a:lnTo>
                  <a:lnTo>
                    <a:pt x="861" y="744"/>
                  </a:lnTo>
                  <a:lnTo>
                    <a:pt x="852" y="735"/>
                  </a:lnTo>
                  <a:lnTo>
                    <a:pt x="785" y="702"/>
                  </a:lnTo>
                  <a:lnTo>
                    <a:pt x="719" y="660"/>
                  </a:lnTo>
                  <a:lnTo>
                    <a:pt x="652" y="627"/>
                  </a:lnTo>
                  <a:lnTo>
                    <a:pt x="593" y="585"/>
                  </a:lnTo>
                  <a:lnTo>
                    <a:pt x="527" y="543"/>
                  </a:lnTo>
                  <a:lnTo>
                    <a:pt x="468" y="510"/>
                  </a:lnTo>
                  <a:lnTo>
                    <a:pt x="460" y="501"/>
                  </a:lnTo>
                  <a:lnTo>
                    <a:pt x="401" y="459"/>
                  </a:lnTo>
                  <a:lnTo>
                    <a:pt x="351" y="418"/>
                  </a:lnTo>
                  <a:lnTo>
                    <a:pt x="343" y="409"/>
                  </a:lnTo>
                  <a:lnTo>
                    <a:pt x="309" y="384"/>
                  </a:lnTo>
                  <a:lnTo>
                    <a:pt x="284" y="359"/>
                  </a:lnTo>
                  <a:lnTo>
                    <a:pt x="251" y="334"/>
                  </a:lnTo>
                  <a:lnTo>
                    <a:pt x="226" y="309"/>
                  </a:lnTo>
                  <a:lnTo>
                    <a:pt x="209" y="292"/>
                  </a:lnTo>
                  <a:lnTo>
                    <a:pt x="201" y="284"/>
                  </a:lnTo>
                  <a:lnTo>
                    <a:pt x="176" y="259"/>
                  </a:lnTo>
                  <a:lnTo>
                    <a:pt x="142" y="234"/>
                  </a:lnTo>
                  <a:lnTo>
                    <a:pt x="117" y="209"/>
                  </a:lnTo>
                  <a:lnTo>
                    <a:pt x="92" y="175"/>
                  </a:lnTo>
                  <a:lnTo>
                    <a:pt x="67" y="150"/>
                  </a:lnTo>
                  <a:lnTo>
                    <a:pt x="34" y="125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0" y="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582660" y="3379371"/>
              <a:ext cx="47453" cy="41682"/>
            </a:xfrm>
            <a:custGeom>
              <a:avLst/>
              <a:gdLst/>
              <a:ahLst/>
              <a:cxnLst/>
              <a:rect l="l" t="t" r="r" b="b"/>
              <a:pathLst>
                <a:path w="962" h="845" extrusionOk="0">
                  <a:moveTo>
                    <a:pt x="93" y="1"/>
                  </a:moveTo>
                  <a:lnTo>
                    <a:pt x="235" y="93"/>
                  </a:lnTo>
                  <a:lnTo>
                    <a:pt x="268" y="118"/>
                  </a:lnTo>
                  <a:lnTo>
                    <a:pt x="301" y="135"/>
                  </a:lnTo>
                  <a:lnTo>
                    <a:pt x="352" y="176"/>
                  </a:lnTo>
                  <a:lnTo>
                    <a:pt x="385" y="193"/>
                  </a:lnTo>
                  <a:lnTo>
                    <a:pt x="402" y="201"/>
                  </a:lnTo>
                  <a:lnTo>
                    <a:pt x="444" y="235"/>
                  </a:lnTo>
                  <a:lnTo>
                    <a:pt x="485" y="260"/>
                  </a:lnTo>
                  <a:lnTo>
                    <a:pt x="485" y="260"/>
                  </a:lnTo>
                  <a:lnTo>
                    <a:pt x="519" y="285"/>
                  </a:lnTo>
                  <a:lnTo>
                    <a:pt x="552" y="318"/>
                  </a:lnTo>
                  <a:lnTo>
                    <a:pt x="594" y="344"/>
                  </a:lnTo>
                  <a:lnTo>
                    <a:pt x="611" y="360"/>
                  </a:lnTo>
                  <a:lnTo>
                    <a:pt x="636" y="377"/>
                  </a:lnTo>
                  <a:lnTo>
                    <a:pt x="686" y="410"/>
                  </a:lnTo>
                  <a:lnTo>
                    <a:pt x="761" y="477"/>
                  </a:lnTo>
                  <a:lnTo>
                    <a:pt x="794" y="502"/>
                  </a:lnTo>
                  <a:lnTo>
                    <a:pt x="936" y="619"/>
                  </a:lnTo>
                  <a:lnTo>
                    <a:pt x="961" y="828"/>
                  </a:lnTo>
                  <a:lnTo>
                    <a:pt x="753" y="845"/>
                  </a:lnTo>
                  <a:lnTo>
                    <a:pt x="602" y="736"/>
                  </a:lnTo>
                  <a:lnTo>
                    <a:pt x="577" y="711"/>
                  </a:lnTo>
                  <a:lnTo>
                    <a:pt x="494" y="644"/>
                  </a:lnTo>
                  <a:lnTo>
                    <a:pt x="452" y="611"/>
                  </a:lnTo>
                  <a:lnTo>
                    <a:pt x="427" y="586"/>
                  </a:lnTo>
                  <a:lnTo>
                    <a:pt x="410" y="577"/>
                  </a:lnTo>
                  <a:lnTo>
                    <a:pt x="368" y="536"/>
                  </a:lnTo>
                  <a:lnTo>
                    <a:pt x="335" y="502"/>
                  </a:lnTo>
                  <a:lnTo>
                    <a:pt x="301" y="477"/>
                  </a:lnTo>
                  <a:lnTo>
                    <a:pt x="301" y="477"/>
                  </a:lnTo>
                  <a:lnTo>
                    <a:pt x="268" y="435"/>
                  </a:lnTo>
                  <a:lnTo>
                    <a:pt x="226" y="394"/>
                  </a:lnTo>
                  <a:lnTo>
                    <a:pt x="210" y="377"/>
                  </a:lnTo>
                  <a:lnTo>
                    <a:pt x="193" y="344"/>
                  </a:lnTo>
                  <a:lnTo>
                    <a:pt x="151" y="293"/>
                  </a:lnTo>
                  <a:lnTo>
                    <a:pt x="126" y="268"/>
                  </a:lnTo>
                  <a:lnTo>
                    <a:pt x="109" y="235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9278786" y="3340649"/>
              <a:ext cx="28117" cy="66000"/>
            </a:xfrm>
            <a:custGeom>
              <a:avLst/>
              <a:gdLst/>
              <a:ahLst/>
              <a:cxnLst/>
              <a:rect l="l" t="t" r="r" b="b"/>
              <a:pathLst>
                <a:path w="570" h="1338" extrusionOk="0">
                  <a:moveTo>
                    <a:pt x="394" y="1"/>
                  </a:moveTo>
                  <a:lnTo>
                    <a:pt x="452" y="42"/>
                  </a:lnTo>
                  <a:lnTo>
                    <a:pt x="511" y="93"/>
                  </a:lnTo>
                  <a:lnTo>
                    <a:pt x="511" y="126"/>
                  </a:lnTo>
                  <a:lnTo>
                    <a:pt x="527" y="260"/>
                  </a:lnTo>
                  <a:lnTo>
                    <a:pt x="527" y="327"/>
                  </a:lnTo>
                  <a:lnTo>
                    <a:pt x="527" y="402"/>
                  </a:lnTo>
                  <a:lnTo>
                    <a:pt x="536" y="535"/>
                  </a:lnTo>
                  <a:lnTo>
                    <a:pt x="544" y="661"/>
                  </a:lnTo>
                  <a:lnTo>
                    <a:pt x="544" y="677"/>
                  </a:lnTo>
                  <a:lnTo>
                    <a:pt x="552" y="811"/>
                  </a:lnTo>
                  <a:lnTo>
                    <a:pt x="561" y="953"/>
                  </a:lnTo>
                  <a:lnTo>
                    <a:pt x="569" y="1087"/>
                  </a:lnTo>
                  <a:lnTo>
                    <a:pt x="569" y="1087"/>
                  </a:lnTo>
                  <a:lnTo>
                    <a:pt x="377" y="1337"/>
                  </a:lnTo>
                  <a:lnTo>
                    <a:pt x="126" y="1137"/>
                  </a:lnTo>
                  <a:lnTo>
                    <a:pt x="126" y="1137"/>
                  </a:lnTo>
                  <a:lnTo>
                    <a:pt x="101" y="1003"/>
                  </a:lnTo>
                  <a:lnTo>
                    <a:pt x="85" y="861"/>
                  </a:lnTo>
                  <a:lnTo>
                    <a:pt x="59" y="728"/>
                  </a:lnTo>
                  <a:lnTo>
                    <a:pt x="59" y="711"/>
                  </a:lnTo>
                  <a:lnTo>
                    <a:pt x="43" y="585"/>
                  </a:lnTo>
                  <a:lnTo>
                    <a:pt x="26" y="443"/>
                  </a:lnTo>
                  <a:lnTo>
                    <a:pt x="18" y="368"/>
                  </a:lnTo>
                  <a:lnTo>
                    <a:pt x="9" y="310"/>
                  </a:lnTo>
                  <a:lnTo>
                    <a:pt x="1" y="168"/>
                  </a:lnTo>
                  <a:lnTo>
                    <a:pt x="1" y="134"/>
                  </a:lnTo>
                  <a:lnTo>
                    <a:pt x="51" y="7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5872525" y="47318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5995301" y="48509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6114821" y="49836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4"/>
            <p:cNvSpPr/>
            <p:nvPr/>
          </p:nvSpPr>
          <p:spPr>
            <a:xfrm>
              <a:off x="7009030" y="44895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4"/>
            <p:cNvSpPr/>
            <p:nvPr/>
          </p:nvSpPr>
          <p:spPr>
            <a:xfrm>
              <a:off x="7110842" y="46420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7256161" y="47590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8680443" y="3934059"/>
              <a:ext cx="651962" cy="663504"/>
            </a:xfrm>
            <a:custGeom>
              <a:avLst/>
              <a:gdLst/>
              <a:ahLst/>
              <a:cxnLst/>
              <a:rect l="l" t="t" r="r" b="b"/>
              <a:pathLst>
                <a:path w="13217" h="13451" extrusionOk="0">
                  <a:moveTo>
                    <a:pt x="10201" y="5155"/>
                  </a:moveTo>
                  <a:cubicBezTo>
                    <a:pt x="10844" y="4996"/>
                    <a:pt x="11479" y="4938"/>
                    <a:pt x="12139" y="5122"/>
                  </a:cubicBezTo>
                  <a:cubicBezTo>
                    <a:pt x="12198" y="5147"/>
                    <a:pt x="12265" y="5163"/>
                    <a:pt x="12331" y="5188"/>
                  </a:cubicBezTo>
                  <a:cubicBezTo>
                    <a:pt x="12390" y="5213"/>
                    <a:pt x="12432" y="5222"/>
                    <a:pt x="12473" y="5247"/>
                  </a:cubicBezTo>
                  <a:cubicBezTo>
                    <a:pt x="12524" y="5264"/>
                    <a:pt x="12540" y="5280"/>
                    <a:pt x="12574" y="5289"/>
                  </a:cubicBezTo>
                  <a:cubicBezTo>
                    <a:pt x="12841" y="5414"/>
                    <a:pt x="13042" y="5648"/>
                    <a:pt x="13125" y="5940"/>
                  </a:cubicBezTo>
                  <a:cubicBezTo>
                    <a:pt x="13184" y="6141"/>
                    <a:pt x="13133" y="6358"/>
                    <a:pt x="13008" y="6525"/>
                  </a:cubicBezTo>
                  <a:cubicBezTo>
                    <a:pt x="12824" y="6734"/>
                    <a:pt x="12540" y="6817"/>
                    <a:pt x="12290" y="6893"/>
                  </a:cubicBezTo>
                  <a:cubicBezTo>
                    <a:pt x="12440" y="7035"/>
                    <a:pt x="12590" y="7193"/>
                    <a:pt x="12732" y="7360"/>
                  </a:cubicBezTo>
                  <a:cubicBezTo>
                    <a:pt x="13217" y="7970"/>
                    <a:pt x="13108" y="8864"/>
                    <a:pt x="12490" y="9340"/>
                  </a:cubicBezTo>
                  <a:cubicBezTo>
                    <a:pt x="11688" y="10009"/>
                    <a:pt x="10510" y="9900"/>
                    <a:pt x="9474" y="9457"/>
                  </a:cubicBezTo>
                  <a:cubicBezTo>
                    <a:pt x="9683" y="9800"/>
                    <a:pt x="9842" y="10176"/>
                    <a:pt x="9942" y="10568"/>
                  </a:cubicBezTo>
                  <a:cubicBezTo>
                    <a:pt x="10151" y="11496"/>
                    <a:pt x="9900" y="12598"/>
                    <a:pt x="9107" y="12983"/>
                  </a:cubicBezTo>
                  <a:cubicBezTo>
                    <a:pt x="8129" y="13451"/>
                    <a:pt x="6768" y="12849"/>
                    <a:pt x="6392" y="11771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7"/>
                    <a:pt x="4637" y="11713"/>
                  </a:cubicBezTo>
                  <a:cubicBezTo>
                    <a:pt x="4445" y="11203"/>
                    <a:pt x="4495" y="10660"/>
                    <a:pt x="4671" y="10092"/>
                  </a:cubicBezTo>
                  <a:cubicBezTo>
                    <a:pt x="3944" y="10769"/>
                    <a:pt x="2916" y="11228"/>
                    <a:pt x="1939" y="10919"/>
                  </a:cubicBezTo>
                  <a:cubicBezTo>
                    <a:pt x="1906" y="10911"/>
                    <a:pt x="1872" y="10894"/>
                    <a:pt x="1839" y="10877"/>
                  </a:cubicBezTo>
                  <a:cubicBezTo>
                    <a:pt x="1287" y="10593"/>
                    <a:pt x="1145" y="9700"/>
                    <a:pt x="1455" y="9115"/>
                  </a:cubicBezTo>
                  <a:cubicBezTo>
                    <a:pt x="1571" y="8906"/>
                    <a:pt x="1747" y="8614"/>
                    <a:pt x="1747" y="8614"/>
                  </a:cubicBezTo>
                  <a:lnTo>
                    <a:pt x="1680" y="8614"/>
                  </a:lnTo>
                  <a:cubicBezTo>
                    <a:pt x="987" y="8588"/>
                    <a:pt x="1" y="8430"/>
                    <a:pt x="293" y="7411"/>
                  </a:cubicBezTo>
                  <a:cubicBezTo>
                    <a:pt x="494" y="6717"/>
                    <a:pt x="1287" y="6391"/>
                    <a:pt x="1881" y="6249"/>
                  </a:cubicBezTo>
                  <a:cubicBezTo>
                    <a:pt x="1964" y="6224"/>
                    <a:pt x="2056" y="6208"/>
                    <a:pt x="2140" y="6191"/>
                  </a:cubicBezTo>
                  <a:cubicBezTo>
                    <a:pt x="2031" y="6157"/>
                    <a:pt x="1914" y="6116"/>
                    <a:pt x="1805" y="6082"/>
                  </a:cubicBezTo>
                  <a:cubicBezTo>
                    <a:pt x="1154" y="5848"/>
                    <a:pt x="527" y="5330"/>
                    <a:pt x="644" y="4587"/>
                  </a:cubicBezTo>
                  <a:cubicBezTo>
                    <a:pt x="686" y="4378"/>
                    <a:pt x="769" y="4178"/>
                    <a:pt x="895" y="4010"/>
                  </a:cubicBezTo>
                  <a:cubicBezTo>
                    <a:pt x="953" y="3877"/>
                    <a:pt x="1037" y="3760"/>
                    <a:pt x="1137" y="3660"/>
                  </a:cubicBezTo>
                  <a:cubicBezTo>
                    <a:pt x="1580" y="3242"/>
                    <a:pt x="2256" y="3142"/>
                    <a:pt x="2825" y="3284"/>
                  </a:cubicBezTo>
                  <a:cubicBezTo>
                    <a:pt x="2825" y="3284"/>
                    <a:pt x="2457" y="2640"/>
                    <a:pt x="2424" y="2264"/>
                  </a:cubicBezTo>
                  <a:cubicBezTo>
                    <a:pt x="2357" y="1613"/>
                    <a:pt x="2891" y="1053"/>
                    <a:pt x="3551" y="1087"/>
                  </a:cubicBezTo>
                  <a:cubicBezTo>
                    <a:pt x="4713" y="1120"/>
                    <a:pt x="5665" y="2114"/>
                    <a:pt x="6191" y="3100"/>
                  </a:cubicBezTo>
                  <a:cubicBezTo>
                    <a:pt x="6108" y="2206"/>
                    <a:pt x="6367" y="1329"/>
                    <a:pt x="6901" y="619"/>
                  </a:cubicBezTo>
                  <a:cubicBezTo>
                    <a:pt x="7269" y="159"/>
                    <a:pt x="8037" y="1"/>
                    <a:pt x="8464" y="468"/>
                  </a:cubicBezTo>
                  <a:cubicBezTo>
                    <a:pt x="8731" y="761"/>
                    <a:pt x="8839" y="1187"/>
                    <a:pt x="8906" y="1588"/>
                  </a:cubicBezTo>
                  <a:lnTo>
                    <a:pt x="8940" y="1797"/>
                  </a:lnTo>
                  <a:lnTo>
                    <a:pt x="8990" y="1772"/>
                  </a:lnTo>
                  <a:cubicBezTo>
                    <a:pt x="9909" y="1270"/>
                    <a:pt x="11053" y="1162"/>
                    <a:pt x="11822" y="1880"/>
                  </a:cubicBezTo>
                  <a:cubicBezTo>
                    <a:pt x="11956" y="2006"/>
                    <a:pt x="12056" y="2173"/>
                    <a:pt x="12106" y="2348"/>
                  </a:cubicBezTo>
                  <a:cubicBezTo>
                    <a:pt x="12240" y="2908"/>
                    <a:pt x="11880" y="3467"/>
                    <a:pt x="11555" y="3885"/>
                  </a:cubicBezTo>
                  <a:cubicBezTo>
                    <a:pt x="11179" y="4378"/>
                    <a:pt x="10719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8782255" y="4041198"/>
              <a:ext cx="437239" cy="404288"/>
            </a:xfrm>
            <a:custGeom>
              <a:avLst/>
              <a:gdLst/>
              <a:ahLst/>
              <a:cxnLst/>
              <a:rect l="l" t="t" r="r" b="b"/>
              <a:pathLst>
                <a:path w="8864" h="8196" extrusionOk="0">
                  <a:moveTo>
                    <a:pt x="7995" y="1421"/>
                  </a:moveTo>
                  <a:lnTo>
                    <a:pt x="7803" y="1479"/>
                  </a:lnTo>
                  <a:cubicBezTo>
                    <a:pt x="7327" y="2123"/>
                    <a:pt x="6600" y="2757"/>
                    <a:pt x="5923" y="3367"/>
                  </a:cubicBezTo>
                  <a:cubicBezTo>
                    <a:pt x="5046" y="4144"/>
                    <a:pt x="5539" y="3726"/>
                    <a:pt x="5105" y="3977"/>
                  </a:cubicBezTo>
                  <a:cubicBezTo>
                    <a:pt x="5105" y="3977"/>
                    <a:pt x="4979" y="4153"/>
                    <a:pt x="5080" y="4178"/>
                  </a:cubicBezTo>
                  <a:cubicBezTo>
                    <a:pt x="5082" y="4179"/>
                    <a:pt x="5085" y="4179"/>
                    <a:pt x="5088" y="4179"/>
                  </a:cubicBezTo>
                  <a:cubicBezTo>
                    <a:pt x="5105" y="4179"/>
                    <a:pt x="5130" y="4161"/>
                    <a:pt x="5130" y="4161"/>
                  </a:cubicBezTo>
                  <a:lnTo>
                    <a:pt x="5130" y="4161"/>
                  </a:lnTo>
                  <a:cubicBezTo>
                    <a:pt x="5136" y="4165"/>
                    <a:pt x="5150" y="4174"/>
                    <a:pt x="5180" y="4194"/>
                  </a:cubicBezTo>
                  <a:cubicBezTo>
                    <a:pt x="5180" y="4194"/>
                    <a:pt x="5539" y="4161"/>
                    <a:pt x="5564" y="4153"/>
                  </a:cubicBezTo>
                  <a:cubicBezTo>
                    <a:pt x="5907" y="3985"/>
                    <a:pt x="6207" y="3768"/>
                    <a:pt x="6466" y="3509"/>
                  </a:cubicBezTo>
                  <a:cubicBezTo>
                    <a:pt x="6926" y="3083"/>
                    <a:pt x="7686" y="2265"/>
                    <a:pt x="7686" y="2265"/>
                  </a:cubicBezTo>
                  <a:cubicBezTo>
                    <a:pt x="7845" y="2014"/>
                    <a:pt x="7953" y="1722"/>
                    <a:pt x="7995" y="1421"/>
                  </a:cubicBezTo>
                  <a:close/>
                  <a:moveTo>
                    <a:pt x="5222" y="4554"/>
                  </a:moveTo>
                  <a:cubicBezTo>
                    <a:pt x="5228" y="4555"/>
                    <a:pt x="5233" y="4557"/>
                    <a:pt x="5238" y="4558"/>
                  </a:cubicBezTo>
                  <a:lnTo>
                    <a:pt x="5238" y="4558"/>
                  </a:lnTo>
                  <a:cubicBezTo>
                    <a:pt x="5237" y="4556"/>
                    <a:pt x="5245" y="4554"/>
                    <a:pt x="5272" y="4554"/>
                  </a:cubicBezTo>
                  <a:close/>
                  <a:moveTo>
                    <a:pt x="5238" y="4558"/>
                  </a:moveTo>
                  <a:cubicBezTo>
                    <a:pt x="5238" y="4561"/>
                    <a:pt x="5252" y="4565"/>
                    <a:pt x="5255" y="4565"/>
                  </a:cubicBezTo>
                  <a:cubicBezTo>
                    <a:pt x="5257" y="4565"/>
                    <a:pt x="5254" y="4563"/>
                    <a:pt x="5238" y="4558"/>
                  </a:cubicBezTo>
                  <a:close/>
                  <a:moveTo>
                    <a:pt x="5422" y="1"/>
                  </a:moveTo>
                  <a:lnTo>
                    <a:pt x="5188" y="84"/>
                  </a:lnTo>
                  <a:cubicBezTo>
                    <a:pt x="5188" y="84"/>
                    <a:pt x="4938" y="569"/>
                    <a:pt x="4796" y="920"/>
                  </a:cubicBezTo>
                  <a:cubicBezTo>
                    <a:pt x="4737" y="1062"/>
                    <a:pt x="4687" y="1204"/>
                    <a:pt x="4637" y="1346"/>
                  </a:cubicBezTo>
                  <a:cubicBezTo>
                    <a:pt x="4595" y="1479"/>
                    <a:pt x="4553" y="1613"/>
                    <a:pt x="4512" y="1755"/>
                  </a:cubicBezTo>
                  <a:cubicBezTo>
                    <a:pt x="4453" y="2014"/>
                    <a:pt x="4378" y="2265"/>
                    <a:pt x="4294" y="2515"/>
                  </a:cubicBezTo>
                  <a:cubicBezTo>
                    <a:pt x="4285" y="2537"/>
                    <a:pt x="4277" y="2558"/>
                    <a:pt x="4269" y="2580"/>
                  </a:cubicBezTo>
                  <a:lnTo>
                    <a:pt x="4269" y="2580"/>
                  </a:lnTo>
                  <a:cubicBezTo>
                    <a:pt x="4081" y="2256"/>
                    <a:pt x="3902" y="1997"/>
                    <a:pt x="3902" y="1997"/>
                  </a:cubicBezTo>
                  <a:cubicBezTo>
                    <a:pt x="3534" y="1596"/>
                    <a:pt x="2899" y="1237"/>
                    <a:pt x="2899" y="1237"/>
                  </a:cubicBezTo>
                  <a:lnTo>
                    <a:pt x="2899" y="1237"/>
                  </a:lnTo>
                  <a:lnTo>
                    <a:pt x="2908" y="1362"/>
                  </a:lnTo>
                  <a:cubicBezTo>
                    <a:pt x="3217" y="1688"/>
                    <a:pt x="3492" y="2047"/>
                    <a:pt x="3718" y="2432"/>
                  </a:cubicBezTo>
                  <a:cubicBezTo>
                    <a:pt x="3935" y="2816"/>
                    <a:pt x="4119" y="3225"/>
                    <a:pt x="4269" y="3643"/>
                  </a:cubicBezTo>
                  <a:cubicBezTo>
                    <a:pt x="4403" y="4127"/>
                    <a:pt x="4637" y="4796"/>
                    <a:pt x="4637" y="4796"/>
                  </a:cubicBezTo>
                  <a:lnTo>
                    <a:pt x="4771" y="4420"/>
                  </a:lnTo>
                  <a:cubicBezTo>
                    <a:pt x="4729" y="3944"/>
                    <a:pt x="4712" y="3777"/>
                    <a:pt x="4687" y="3584"/>
                  </a:cubicBezTo>
                  <a:cubicBezTo>
                    <a:pt x="4679" y="3534"/>
                    <a:pt x="4670" y="3484"/>
                    <a:pt x="4662" y="3434"/>
                  </a:cubicBezTo>
                  <a:cubicBezTo>
                    <a:pt x="4620" y="3272"/>
                    <a:pt x="4535" y="3079"/>
                    <a:pt x="4437" y="2888"/>
                  </a:cubicBezTo>
                  <a:lnTo>
                    <a:pt x="4437" y="2888"/>
                  </a:lnTo>
                  <a:cubicBezTo>
                    <a:pt x="4440" y="2887"/>
                    <a:pt x="4442" y="2885"/>
                    <a:pt x="4445" y="2883"/>
                  </a:cubicBezTo>
                  <a:cubicBezTo>
                    <a:pt x="4578" y="2716"/>
                    <a:pt x="4687" y="2532"/>
                    <a:pt x="4787" y="2340"/>
                  </a:cubicBezTo>
                  <a:lnTo>
                    <a:pt x="4971" y="1830"/>
                  </a:lnTo>
                  <a:cubicBezTo>
                    <a:pt x="5146" y="1312"/>
                    <a:pt x="5280" y="778"/>
                    <a:pt x="5489" y="268"/>
                  </a:cubicBezTo>
                  <a:lnTo>
                    <a:pt x="6090" y="1187"/>
                  </a:lnTo>
                  <a:cubicBezTo>
                    <a:pt x="6124" y="1112"/>
                    <a:pt x="5422" y="1"/>
                    <a:pt x="5422" y="1"/>
                  </a:cubicBezTo>
                  <a:close/>
                  <a:moveTo>
                    <a:pt x="4812" y="5539"/>
                  </a:moveTo>
                  <a:lnTo>
                    <a:pt x="4812" y="5539"/>
                  </a:lnTo>
                  <a:cubicBezTo>
                    <a:pt x="4814" y="5541"/>
                    <a:pt x="4816" y="5544"/>
                    <a:pt x="4819" y="5548"/>
                  </a:cubicBezTo>
                  <a:lnTo>
                    <a:pt x="4821" y="5548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20" y="5549"/>
                    <a:pt x="4819" y="5548"/>
                    <a:pt x="4819" y="5548"/>
                  </a:cubicBezTo>
                  <a:lnTo>
                    <a:pt x="4812" y="5548"/>
                  </a:lnTo>
                  <a:cubicBezTo>
                    <a:pt x="4812" y="5544"/>
                    <a:pt x="4812" y="5542"/>
                    <a:pt x="4812" y="5539"/>
                  </a:cubicBezTo>
                  <a:close/>
                  <a:moveTo>
                    <a:pt x="4808" y="5548"/>
                  </a:moveTo>
                  <a:cubicBezTo>
                    <a:pt x="4714" y="5567"/>
                    <a:pt x="4796" y="5640"/>
                    <a:pt x="4796" y="5640"/>
                  </a:cubicBezTo>
                  <a:cubicBezTo>
                    <a:pt x="4810" y="5635"/>
                    <a:pt x="4815" y="5622"/>
                    <a:pt x="4816" y="5607"/>
                  </a:cubicBezTo>
                  <a:lnTo>
                    <a:pt x="4816" y="5607"/>
                  </a:lnTo>
                  <a:cubicBezTo>
                    <a:pt x="4817" y="5595"/>
                    <a:pt x="4816" y="5582"/>
                    <a:pt x="4814" y="5571"/>
                  </a:cubicBezTo>
                  <a:lnTo>
                    <a:pt x="4814" y="5571"/>
                  </a:lnTo>
                  <a:lnTo>
                    <a:pt x="4813" y="5574"/>
                  </a:lnTo>
                  <a:lnTo>
                    <a:pt x="4813" y="5574"/>
                  </a:lnTo>
                  <a:cubicBezTo>
                    <a:pt x="4812" y="5564"/>
                    <a:pt x="4810" y="5555"/>
                    <a:pt x="4808" y="5548"/>
                  </a:cubicBezTo>
                  <a:close/>
                  <a:moveTo>
                    <a:pt x="5397" y="4946"/>
                  </a:moveTo>
                  <a:cubicBezTo>
                    <a:pt x="4971" y="5021"/>
                    <a:pt x="5272" y="5038"/>
                    <a:pt x="5272" y="5038"/>
                  </a:cubicBezTo>
                  <a:cubicBezTo>
                    <a:pt x="5272" y="5038"/>
                    <a:pt x="5130" y="5055"/>
                    <a:pt x="5447" y="5163"/>
                  </a:cubicBezTo>
                  <a:lnTo>
                    <a:pt x="5506" y="5188"/>
                  </a:lnTo>
                  <a:cubicBezTo>
                    <a:pt x="5504" y="5188"/>
                    <a:pt x="5503" y="5188"/>
                    <a:pt x="5503" y="5188"/>
                  </a:cubicBezTo>
                  <a:cubicBezTo>
                    <a:pt x="5491" y="5188"/>
                    <a:pt x="5696" y="5275"/>
                    <a:pt x="5848" y="5339"/>
                  </a:cubicBezTo>
                  <a:cubicBezTo>
                    <a:pt x="6065" y="5422"/>
                    <a:pt x="6550" y="5573"/>
                    <a:pt x="6550" y="5573"/>
                  </a:cubicBezTo>
                  <a:cubicBezTo>
                    <a:pt x="7178" y="5719"/>
                    <a:pt x="7825" y="5795"/>
                    <a:pt x="8470" y="5795"/>
                  </a:cubicBezTo>
                  <a:cubicBezTo>
                    <a:pt x="8562" y="5795"/>
                    <a:pt x="8655" y="5793"/>
                    <a:pt x="8747" y="5790"/>
                  </a:cubicBezTo>
                  <a:lnTo>
                    <a:pt x="8864" y="5681"/>
                  </a:lnTo>
                  <a:lnTo>
                    <a:pt x="8663" y="5564"/>
                  </a:lnTo>
                  <a:cubicBezTo>
                    <a:pt x="8162" y="5548"/>
                    <a:pt x="7661" y="5472"/>
                    <a:pt x="7168" y="5356"/>
                  </a:cubicBezTo>
                  <a:cubicBezTo>
                    <a:pt x="6207" y="5138"/>
                    <a:pt x="6558" y="5205"/>
                    <a:pt x="6441" y="5180"/>
                  </a:cubicBezTo>
                  <a:cubicBezTo>
                    <a:pt x="6099" y="5080"/>
                    <a:pt x="5748" y="5005"/>
                    <a:pt x="5397" y="4946"/>
                  </a:cubicBezTo>
                  <a:close/>
                  <a:moveTo>
                    <a:pt x="3189" y="4563"/>
                  </a:moveTo>
                  <a:cubicBezTo>
                    <a:pt x="2429" y="4563"/>
                    <a:pt x="1667" y="4814"/>
                    <a:pt x="978" y="5138"/>
                  </a:cubicBezTo>
                  <a:cubicBezTo>
                    <a:pt x="911" y="5172"/>
                    <a:pt x="510" y="5381"/>
                    <a:pt x="209" y="5573"/>
                  </a:cubicBezTo>
                  <a:cubicBezTo>
                    <a:pt x="117" y="5631"/>
                    <a:pt x="42" y="5715"/>
                    <a:pt x="0" y="5815"/>
                  </a:cubicBezTo>
                  <a:lnTo>
                    <a:pt x="151" y="5857"/>
                  </a:lnTo>
                  <a:cubicBezTo>
                    <a:pt x="351" y="5782"/>
                    <a:pt x="552" y="5706"/>
                    <a:pt x="761" y="5640"/>
                  </a:cubicBezTo>
                  <a:cubicBezTo>
                    <a:pt x="1395" y="5447"/>
                    <a:pt x="777" y="5631"/>
                    <a:pt x="1421" y="5431"/>
                  </a:cubicBezTo>
                  <a:cubicBezTo>
                    <a:pt x="2030" y="5247"/>
                    <a:pt x="3384" y="5088"/>
                    <a:pt x="3384" y="5088"/>
                  </a:cubicBezTo>
                  <a:cubicBezTo>
                    <a:pt x="4019" y="5046"/>
                    <a:pt x="4403" y="5030"/>
                    <a:pt x="4403" y="5030"/>
                  </a:cubicBezTo>
                  <a:cubicBezTo>
                    <a:pt x="4537" y="4971"/>
                    <a:pt x="4244" y="4754"/>
                    <a:pt x="4244" y="4746"/>
                  </a:cubicBezTo>
                  <a:cubicBezTo>
                    <a:pt x="3898" y="4618"/>
                    <a:pt x="3544" y="4563"/>
                    <a:pt x="3189" y="4563"/>
                  </a:cubicBezTo>
                  <a:close/>
                  <a:moveTo>
                    <a:pt x="4085" y="5195"/>
                  </a:moveTo>
                  <a:cubicBezTo>
                    <a:pt x="3994" y="5195"/>
                    <a:pt x="3910" y="5205"/>
                    <a:pt x="3910" y="5205"/>
                  </a:cubicBezTo>
                  <a:cubicBezTo>
                    <a:pt x="3025" y="5389"/>
                    <a:pt x="2841" y="5539"/>
                    <a:pt x="2206" y="5857"/>
                  </a:cubicBezTo>
                  <a:cubicBezTo>
                    <a:pt x="1780" y="6066"/>
                    <a:pt x="1220" y="6784"/>
                    <a:pt x="1220" y="6784"/>
                  </a:cubicBezTo>
                  <a:lnTo>
                    <a:pt x="1354" y="6784"/>
                  </a:lnTo>
                  <a:cubicBezTo>
                    <a:pt x="2022" y="6224"/>
                    <a:pt x="2807" y="6024"/>
                    <a:pt x="3442" y="5673"/>
                  </a:cubicBezTo>
                  <a:lnTo>
                    <a:pt x="4236" y="5330"/>
                  </a:lnTo>
                  <a:cubicBezTo>
                    <a:pt x="4219" y="5322"/>
                    <a:pt x="4303" y="5314"/>
                    <a:pt x="4303" y="5305"/>
                  </a:cubicBezTo>
                  <a:cubicBezTo>
                    <a:pt x="4346" y="5214"/>
                    <a:pt x="4209" y="5195"/>
                    <a:pt x="4085" y="5195"/>
                  </a:cubicBezTo>
                  <a:close/>
                  <a:moveTo>
                    <a:pt x="4614" y="5750"/>
                  </a:moveTo>
                  <a:cubicBezTo>
                    <a:pt x="4587" y="5750"/>
                    <a:pt x="4587" y="5832"/>
                    <a:pt x="4587" y="5832"/>
                  </a:cubicBezTo>
                  <a:cubicBezTo>
                    <a:pt x="4587" y="5832"/>
                    <a:pt x="4579" y="5806"/>
                    <a:pt x="4578" y="5806"/>
                  </a:cubicBezTo>
                  <a:lnTo>
                    <a:pt x="4578" y="5806"/>
                  </a:lnTo>
                  <a:cubicBezTo>
                    <a:pt x="4577" y="5806"/>
                    <a:pt x="4580" y="5822"/>
                    <a:pt x="4595" y="5882"/>
                  </a:cubicBezTo>
                  <a:cubicBezTo>
                    <a:pt x="4887" y="6918"/>
                    <a:pt x="4729" y="6341"/>
                    <a:pt x="4762" y="6726"/>
                  </a:cubicBezTo>
                  <a:cubicBezTo>
                    <a:pt x="4812" y="7202"/>
                    <a:pt x="5088" y="8179"/>
                    <a:pt x="5088" y="8179"/>
                  </a:cubicBezTo>
                  <a:lnTo>
                    <a:pt x="5163" y="8079"/>
                  </a:lnTo>
                  <a:cubicBezTo>
                    <a:pt x="5130" y="7761"/>
                    <a:pt x="5105" y="7444"/>
                    <a:pt x="5080" y="7135"/>
                  </a:cubicBezTo>
                  <a:cubicBezTo>
                    <a:pt x="5055" y="6934"/>
                    <a:pt x="5021" y="6734"/>
                    <a:pt x="4971" y="6542"/>
                  </a:cubicBezTo>
                  <a:cubicBezTo>
                    <a:pt x="4971" y="6517"/>
                    <a:pt x="4963" y="6500"/>
                    <a:pt x="4954" y="6475"/>
                  </a:cubicBezTo>
                  <a:cubicBezTo>
                    <a:pt x="4946" y="6433"/>
                    <a:pt x="4812" y="6124"/>
                    <a:pt x="4679" y="5832"/>
                  </a:cubicBezTo>
                  <a:cubicBezTo>
                    <a:pt x="4648" y="5770"/>
                    <a:pt x="4628" y="5750"/>
                    <a:pt x="4614" y="5750"/>
                  </a:cubicBezTo>
                  <a:close/>
                  <a:moveTo>
                    <a:pt x="1677" y="2880"/>
                  </a:moveTo>
                  <a:cubicBezTo>
                    <a:pt x="1478" y="2880"/>
                    <a:pt x="1277" y="2929"/>
                    <a:pt x="1095" y="3016"/>
                  </a:cubicBezTo>
                  <a:lnTo>
                    <a:pt x="1228" y="3158"/>
                  </a:lnTo>
                  <a:cubicBezTo>
                    <a:pt x="1345" y="3192"/>
                    <a:pt x="1471" y="3234"/>
                    <a:pt x="1579" y="3275"/>
                  </a:cubicBezTo>
                  <a:cubicBezTo>
                    <a:pt x="2256" y="3501"/>
                    <a:pt x="2899" y="3818"/>
                    <a:pt x="3492" y="4203"/>
                  </a:cubicBezTo>
                  <a:cubicBezTo>
                    <a:pt x="4094" y="4604"/>
                    <a:pt x="4146" y="4682"/>
                    <a:pt x="4178" y="4682"/>
                  </a:cubicBezTo>
                  <a:cubicBezTo>
                    <a:pt x="4192" y="4682"/>
                    <a:pt x="4202" y="4667"/>
                    <a:pt x="4252" y="4658"/>
                  </a:cubicBezTo>
                  <a:lnTo>
                    <a:pt x="4252" y="4658"/>
                  </a:lnTo>
                  <a:lnTo>
                    <a:pt x="4814" y="5529"/>
                  </a:lnTo>
                  <a:lnTo>
                    <a:pt x="4814" y="5529"/>
                  </a:lnTo>
                  <a:cubicBezTo>
                    <a:pt x="4814" y="5528"/>
                    <a:pt x="4814" y="5528"/>
                    <a:pt x="4815" y="5528"/>
                  </a:cubicBezTo>
                  <a:cubicBezTo>
                    <a:pt x="4817" y="5528"/>
                    <a:pt x="4821" y="5532"/>
                    <a:pt x="4828" y="5539"/>
                  </a:cubicBezTo>
                  <a:lnTo>
                    <a:pt x="4828" y="5539"/>
                  </a:lnTo>
                  <a:cubicBezTo>
                    <a:pt x="4828" y="5539"/>
                    <a:pt x="4828" y="5539"/>
                    <a:pt x="4829" y="5539"/>
                  </a:cubicBezTo>
                  <a:lnTo>
                    <a:pt x="4829" y="5539"/>
                  </a:lnTo>
                  <a:lnTo>
                    <a:pt x="4829" y="5539"/>
                  </a:lnTo>
                  <a:cubicBezTo>
                    <a:pt x="4829" y="5539"/>
                    <a:pt x="4829" y="5539"/>
                    <a:pt x="4828" y="5539"/>
                  </a:cubicBezTo>
                  <a:lnTo>
                    <a:pt x="4828" y="5539"/>
                  </a:lnTo>
                  <a:cubicBezTo>
                    <a:pt x="4826" y="5539"/>
                    <a:pt x="4823" y="5539"/>
                    <a:pt x="4821" y="5539"/>
                  </a:cubicBezTo>
                  <a:lnTo>
                    <a:pt x="4814" y="5529"/>
                  </a:lnTo>
                  <a:lnTo>
                    <a:pt x="4814" y="5529"/>
                  </a:lnTo>
                  <a:cubicBezTo>
                    <a:pt x="4813" y="5530"/>
                    <a:pt x="4812" y="5533"/>
                    <a:pt x="4812" y="5539"/>
                  </a:cubicBezTo>
                  <a:lnTo>
                    <a:pt x="4812" y="5539"/>
                  </a:lnTo>
                  <a:cubicBezTo>
                    <a:pt x="4810" y="5536"/>
                    <a:pt x="4808" y="5534"/>
                    <a:pt x="4807" y="5534"/>
                  </a:cubicBezTo>
                  <a:lnTo>
                    <a:pt x="4807" y="5534"/>
                  </a:lnTo>
                  <a:cubicBezTo>
                    <a:pt x="4805" y="5534"/>
                    <a:pt x="4806" y="5540"/>
                    <a:pt x="4808" y="5548"/>
                  </a:cubicBezTo>
                  <a:lnTo>
                    <a:pt x="4808" y="5548"/>
                  </a:lnTo>
                  <a:cubicBezTo>
                    <a:pt x="4809" y="5548"/>
                    <a:pt x="4811" y="5548"/>
                    <a:pt x="4812" y="5548"/>
                  </a:cubicBezTo>
                  <a:lnTo>
                    <a:pt x="4812" y="5548"/>
                  </a:lnTo>
                  <a:cubicBezTo>
                    <a:pt x="4812" y="5554"/>
                    <a:pt x="4813" y="5562"/>
                    <a:pt x="4814" y="5571"/>
                  </a:cubicBezTo>
                  <a:lnTo>
                    <a:pt x="4814" y="5571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38" y="5575"/>
                    <a:pt x="4877" y="5636"/>
                    <a:pt x="4954" y="5757"/>
                  </a:cubicBezTo>
                  <a:cubicBezTo>
                    <a:pt x="5146" y="6066"/>
                    <a:pt x="5314" y="6391"/>
                    <a:pt x="5447" y="6734"/>
                  </a:cubicBezTo>
                  <a:cubicBezTo>
                    <a:pt x="5581" y="7051"/>
                    <a:pt x="5915" y="8196"/>
                    <a:pt x="5915" y="8196"/>
                  </a:cubicBezTo>
                  <a:lnTo>
                    <a:pt x="5990" y="8121"/>
                  </a:lnTo>
                  <a:cubicBezTo>
                    <a:pt x="5973" y="7812"/>
                    <a:pt x="5940" y="7511"/>
                    <a:pt x="5882" y="7210"/>
                  </a:cubicBezTo>
                  <a:cubicBezTo>
                    <a:pt x="5840" y="7060"/>
                    <a:pt x="5798" y="6901"/>
                    <a:pt x="5740" y="6751"/>
                  </a:cubicBezTo>
                  <a:cubicBezTo>
                    <a:pt x="5562" y="6299"/>
                    <a:pt x="5439" y="5536"/>
                    <a:pt x="4883" y="5536"/>
                  </a:cubicBezTo>
                  <a:cubicBezTo>
                    <a:pt x="4865" y="5536"/>
                    <a:pt x="4847" y="5537"/>
                    <a:pt x="4829" y="5539"/>
                  </a:cubicBezTo>
                  <a:lnTo>
                    <a:pt x="4829" y="5539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2" y="4658"/>
                    <a:pt x="4252" y="4658"/>
                    <a:pt x="4252" y="4658"/>
                  </a:cubicBezTo>
                  <a:lnTo>
                    <a:pt x="4252" y="4658"/>
                  </a:lnTo>
                  <a:lnTo>
                    <a:pt x="4228" y="4620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9" y="4656"/>
                    <a:pt x="4268" y="4655"/>
                    <a:pt x="4278" y="4654"/>
                  </a:cubicBezTo>
                  <a:cubicBezTo>
                    <a:pt x="4286" y="4654"/>
                    <a:pt x="4294" y="4645"/>
                    <a:pt x="4303" y="4645"/>
                  </a:cubicBezTo>
                  <a:cubicBezTo>
                    <a:pt x="4436" y="4503"/>
                    <a:pt x="4403" y="4587"/>
                    <a:pt x="4228" y="4345"/>
                  </a:cubicBezTo>
                  <a:cubicBezTo>
                    <a:pt x="4228" y="4345"/>
                    <a:pt x="4019" y="4111"/>
                    <a:pt x="3860" y="3944"/>
                  </a:cubicBezTo>
                  <a:cubicBezTo>
                    <a:pt x="3459" y="3534"/>
                    <a:pt x="1763" y="2883"/>
                    <a:pt x="1763" y="2883"/>
                  </a:cubicBezTo>
                  <a:cubicBezTo>
                    <a:pt x="1734" y="2881"/>
                    <a:pt x="1706" y="2880"/>
                    <a:pt x="1677" y="2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8927969" y="4203535"/>
              <a:ext cx="157601" cy="142556"/>
            </a:xfrm>
            <a:custGeom>
              <a:avLst/>
              <a:gdLst/>
              <a:ahLst/>
              <a:cxnLst/>
              <a:rect l="l" t="t" r="r" b="b"/>
              <a:pathLst>
                <a:path w="3195" h="2890" extrusionOk="0">
                  <a:moveTo>
                    <a:pt x="1624" y="0"/>
                  </a:moveTo>
                  <a:cubicBezTo>
                    <a:pt x="1089" y="0"/>
                    <a:pt x="588" y="373"/>
                    <a:pt x="363" y="987"/>
                  </a:cubicBezTo>
                  <a:cubicBezTo>
                    <a:pt x="1" y="1984"/>
                    <a:pt x="965" y="2890"/>
                    <a:pt x="1892" y="2890"/>
                  </a:cubicBezTo>
                  <a:cubicBezTo>
                    <a:pt x="2013" y="2890"/>
                    <a:pt x="2134" y="2874"/>
                    <a:pt x="2251" y="2841"/>
                  </a:cubicBezTo>
                  <a:cubicBezTo>
                    <a:pt x="2919" y="2649"/>
                    <a:pt x="3195" y="1897"/>
                    <a:pt x="3045" y="1271"/>
                  </a:cubicBezTo>
                  <a:cubicBezTo>
                    <a:pt x="2953" y="903"/>
                    <a:pt x="2752" y="578"/>
                    <a:pt x="2460" y="327"/>
                  </a:cubicBezTo>
                  <a:cubicBezTo>
                    <a:pt x="2195" y="103"/>
                    <a:pt x="1905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4"/>
            <p:cNvSpPr/>
            <p:nvPr/>
          </p:nvSpPr>
          <p:spPr>
            <a:xfrm>
              <a:off x="5898471" y="39365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4"/>
            <p:cNvSpPr/>
            <p:nvPr/>
          </p:nvSpPr>
          <p:spPr>
            <a:xfrm>
              <a:off x="6032839" y="40465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6121826" y="41607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4"/>
            <p:cNvSpPr/>
            <p:nvPr/>
          </p:nvSpPr>
          <p:spPr>
            <a:xfrm>
              <a:off x="6607258" y="36361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4"/>
            <p:cNvSpPr/>
            <p:nvPr/>
          </p:nvSpPr>
          <p:spPr>
            <a:xfrm>
              <a:off x="6704926" y="37261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6923743" y="39270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4"/>
            <p:cNvSpPr/>
            <p:nvPr/>
          </p:nvSpPr>
          <p:spPr>
            <a:xfrm>
              <a:off x="7640768" y="2949186"/>
              <a:ext cx="739765" cy="733155"/>
            </a:xfrm>
            <a:custGeom>
              <a:avLst/>
              <a:gdLst/>
              <a:ahLst/>
              <a:cxnLst/>
              <a:rect l="l" t="t" r="r" b="b"/>
              <a:pathLst>
                <a:path w="14997" h="14863" extrusionOk="0">
                  <a:moveTo>
                    <a:pt x="11805" y="12740"/>
                  </a:moveTo>
                  <a:lnTo>
                    <a:pt x="11805" y="12749"/>
                  </a:lnTo>
                  <a:cubicBezTo>
                    <a:pt x="11554" y="13091"/>
                    <a:pt x="10861" y="12807"/>
                    <a:pt x="10468" y="12598"/>
                  </a:cubicBezTo>
                  <a:cubicBezTo>
                    <a:pt x="9591" y="12139"/>
                    <a:pt x="9006" y="11253"/>
                    <a:pt x="8455" y="10368"/>
                  </a:cubicBezTo>
                  <a:cubicBezTo>
                    <a:pt x="8455" y="10368"/>
                    <a:pt x="8898" y="13835"/>
                    <a:pt x="8438" y="14227"/>
                  </a:cubicBezTo>
                  <a:cubicBezTo>
                    <a:pt x="8229" y="14394"/>
                    <a:pt x="7344" y="14269"/>
                    <a:pt x="7219" y="13242"/>
                  </a:cubicBezTo>
                  <a:cubicBezTo>
                    <a:pt x="7219" y="13242"/>
                    <a:pt x="5673" y="14862"/>
                    <a:pt x="6350" y="12013"/>
                  </a:cubicBezTo>
                  <a:cubicBezTo>
                    <a:pt x="6442" y="11638"/>
                    <a:pt x="6559" y="11270"/>
                    <a:pt x="6701" y="10919"/>
                  </a:cubicBezTo>
                  <a:cubicBezTo>
                    <a:pt x="6843" y="10568"/>
                    <a:pt x="7118" y="10084"/>
                    <a:pt x="7118" y="10084"/>
                  </a:cubicBezTo>
                  <a:lnTo>
                    <a:pt x="6584" y="10602"/>
                  </a:lnTo>
                  <a:cubicBezTo>
                    <a:pt x="6492" y="10694"/>
                    <a:pt x="6392" y="10785"/>
                    <a:pt x="6291" y="10877"/>
                  </a:cubicBezTo>
                  <a:cubicBezTo>
                    <a:pt x="6183" y="10978"/>
                    <a:pt x="6066" y="11095"/>
                    <a:pt x="5940" y="11195"/>
                  </a:cubicBezTo>
                  <a:cubicBezTo>
                    <a:pt x="5848" y="11278"/>
                    <a:pt x="5748" y="11370"/>
                    <a:pt x="5648" y="11445"/>
                  </a:cubicBezTo>
                  <a:cubicBezTo>
                    <a:pt x="4896" y="12055"/>
                    <a:pt x="3885" y="12749"/>
                    <a:pt x="3008" y="12314"/>
                  </a:cubicBezTo>
                  <a:cubicBezTo>
                    <a:pt x="2958" y="12289"/>
                    <a:pt x="2916" y="12256"/>
                    <a:pt x="2874" y="12222"/>
                  </a:cubicBezTo>
                  <a:cubicBezTo>
                    <a:pt x="2766" y="12105"/>
                    <a:pt x="2808" y="11947"/>
                    <a:pt x="2900" y="11805"/>
                  </a:cubicBezTo>
                  <a:cubicBezTo>
                    <a:pt x="2916" y="11755"/>
                    <a:pt x="2941" y="11721"/>
                    <a:pt x="2966" y="11679"/>
                  </a:cubicBezTo>
                  <a:cubicBezTo>
                    <a:pt x="2991" y="11646"/>
                    <a:pt x="3025" y="11612"/>
                    <a:pt x="3058" y="11579"/>
                  </a:cubicBezTo>
                  <a:cubicBezTo>
                    <a:pt x="3158" y="11445"/>
                    <a:pt x="3242" y="11354"/>
                    <a:pt x="3133" y="11370"/>
                  </a:cubicBezTo>
                  <a:cubicBezTo>
                    <a:pt x="2507" y="11454"/>
                    <a:pt x="1220" y="11111"/>
                    <a:pt x="3067" y="10159"/>
                  </a:cubicBezTo>
                  <a:cubicBezTo>
                    <a:pt x="3735" y="9816"/>
                    <a:pt x="4462" y="9616"/>
                    <a:pt x="5180" y="9390"/>
                  </a:cubicBezTo>
                  <a:cubicBezTo>
                    <a:pt x="5180" y="9390"/>
                    <a:pt x="2666" y="9474"/>
                    <a:pt x="1655" y="9207"/>
                  </a:cubicBezTo>
                  <a:cubicBezTo>
                    <a:pt x="1429" y="9148"/>
                    <a:pt x="1195" y="9106"/>
                    <a:pt x="1095" y="8881"/>
                  </a:cubicBezTo>
                  <a:cubicBezTo>
                    <a:pt x="811" y="8221"/>
                    <a:pt x="1747" y="8254"/>
                    <a:pt x="1488" y="8196"/>
                  </a:cubicBezTo>
                  <a:cubicBezTo>
                    <a:pt x="1304" y="8154"/>
                    <a:pt x="1062" y="8020"/>
                    <a:pt x="1179" y="7786"/>
                  </a:cubicBezTo>
                  <a:cubicBezTo>
                    <a:pt x="1220" y="7694"/>
                    <a:pt x="1396" y="7720"/>
                    <a:pt x="1446" y="7686"/>
                  </a:cubicBezTo>
                  <a:cubicBezTo>
                    <a:pt x="1412" y="7661"/>
                    <a:pt x="1362" y="7636"/>
                    <a:pt x="1304" y="7603"/>
                  </a:cubicBezTo>
                  <a:cubicBezTo>
                    <a:pt x="1304" y="7603"/>
                    <a:pt x="1" y="6600"/>
                    <a:pt x="1346" y="6224"/>
                  </a:cubicBezTo>
                  <a:cubicBezTo>
                    <a:pt x="1655" y="6132"/>
                    <a:pt x="2006" y="6207"/>
                    <a:pt x="2265" y="6299"/>
                  </a:cubicBezTo>
                  <a:cubicBezTo>
                    <a:pt x="2532" y="6366"/>
                    <a:pt x="2791" y="6450"/>
                    <a:pt x="3042" y="6558"/>
                  </a:cubicBezTo>
                  <a:cubicBezTo>
                    <a:pt x="3184" y="6608"/>
                    <a:pt x="3317" y="6667"/>
                    <a:pt x="3451" y="6725"/>
                  </a:cubicBezTo>
                  <a:cubicBezTo>
                    <a:pt x="3768" y="6784"/>
                    <a:pt x="4086" y="6867"/>
                    <a:pt x="4403" y="6959"/>
                  </a:cubicBezTo>
                  <a:cubicBezTo>
                    <a:pt x="4102" y="6784"/>
                    <a:pt x="3802" y="6608"/>
                    <a:pt x="3509" y="6433"/>
                  </a:cubicBezTo>
                  <a:cubicBezTo>
                    <a:pt x="3342" y="6333"/>
                    <a:pt x="3167" y="6232"/>
                    <a:pt x="3000" y="6124"/>
                  </a:cubicBezTo>
                  <a:cubicBezTo>
                    <a:pt x="2849" y="6032"/>
                    <a:pt x="2707" y="5932"/>
                    <a:pt x="2557" y="5831"/>
                  </a:cubicBezTo>
                  <a:cubicBezTo>
                    <a:pt x="2440" y="5756"/>
                    <a:pt x="2331" y="5673"/>
                    <a:pt x="2223" y="5589"/>
                  </a:cubicBezTo>
                  <a:cubicBezTo>
                    <a:pt x="2106" y="5514"/>
                    <a:pt x="2031" y="5447"/>
                    <a:pt x="1939" y="5372"/>
                  </a:cubicBezTo>
                  <a:cubicBezTo>
                    <a:pt x="1880" y="5322"/>
                    <a:pt x="1822" y="5272"/>
                    <a:pt x="1755" y="5222"/>
                  </a:cubicBezTo>
                  <a:cubicBezTo>
                    <a:pt x="1697" y="5172"/>
                    <a:pt x="1638" y="5113"/>
                    <a:pt x="1580" y="5063"/>
                  </a:cubicBezTo>
                  <a:cubicBezTo>
                    <a:pt x="1538" y="5021"/>
                    <a:pt x="1496" y="4979"/>
                    <a:pt x="1454" y="4938"/>
                  </a:cubicBezTo>
                  <a:cubicBezTo>
                    <a:pt x="1195" y="4687"/>
                    <a:pt x="677" y="4202"/>
                    <a:pt x="2072" y="4002"/>
                  </a:cubicBezTo>
                  <a:cubicBezTo>
                    <a:pt x="1847" y="3793"/>
                    <a:pt x="1855" y="3300"/>
                    <a:pt x="2398" y="3284"/>
                  </a:cubicBezTo>
                  <a:cubicBezTo>
                    <a:pt x="2382" y="3250"/>
                    <a:pt x="2382" y="3217"/>
                    <a:pt x="2390" y="3175"/>
                  </a:cubicBezTo>
                  <a:cubicBezTo>
                    <a:pt x="2457" y="2799"/>
                    <a:pt x="2950" y="2991"/>
                    <a:pt x="3259" y="3100"/>
                  </a:cubicBezTo>
                  <a:cubicBezTo>
                    <a:pt x="4044" y="3367"/>
                    <a:pt x="4704" y="3943"/>
                    <a:pt x="5289" y="4570"/>
                  </a:cubicBezTo>
                  <a:cubicBezTo>
                    <a:pt x="5205" y="4461"/>
                    <a:pt x="5113" y="4344"/>
                    <a:pt x="5030" y="4228"/>
                  </a:cubicBezTo>
                  <a:lnTo>
                    <a:pt x="5030" y="4228"/>
                  </a:lnTo>
                  <a:cubicBezTo>
                    <a:pt x="4879" y="4052"/>
                    <a:pt x="4746" y="3868"/>
                    <a:pt x="4637" y="3668"/>
                  </a:cubicBezTo>
                  <a:cubicBezTo>
                    <a:pt x="4579" y="3584"/>
                    <a:pt x="4520" y="3492"/>
                    <a:pt x="4470" y="3409"/>
                  </a:cubicBezTo>
                  <a:cubicBezTo>
                    <a:pt x="4403" y="3317"/>
                    <a:pt x="4228" y="3075"/>
                    <a:pt x="3835" y="2498"/>
                  </a:cubicBezTo>
                  <a:cubicBezTo>
                    <a:pt x="3184" y="1579"/>
                    <a:pt x="3986" y="878"/>
                    <a:pt x="4437" y="1003"/>
                  </a:cubicBezTo>
                  <a:cubicBezTo>
                    <a:pt x="4503" y="1028"/>
                    <a:pt x="4562" y="1061"/>
                    <a:pt x="4620" y="1111"/>
                  </a:cubicBezTo>
                  <a:cubicBezTo>
                    <a:pt x="4704" y="1178"/>
                    <a:pt x="4771" y="1228"/>
                    <a:pt x="4829" y="1279"/>
                  </a:cubicBezTo>
                  <a:cubicBezTo>
                    <a:pt x="4829" y="1237"/>
                    <a:pt x="4829" y="1178"/>
                    <a:pt x="4838" y="1128"/>
                  </a:cubicBezTo>
                  <a:cubicBezTo>
                    <a:pt x="4863" y="710"/>
                    <a:pt x="5305" y="460"/>
                    <a:pt x="5765" y="978"/>
                  </a:cubicBezTo>
                  <a:cubicBezTo>
                    <a:pt x="5790" y="0"/>
                    <a:pt x="6634" y="702"/>
                    <a:pt x="6801" y="961"/>
                  </a:cubicBezTo>
                  <a:cubicBezTo>
                    <a:pt x="6826" y="1003"/>
                    <a:pt x="6859" y="1053"/>
                    <a:pt x="6884" y="1103"/>
                  </a:cubicBezTo>
                  <a:cubicBezTo>
                    <a:pt x="6943" y="1237"/>
                    <a:pt x="7001" y="1370"/>
                    <a:pt x="7051" y="1504"/>
                  </a:cubicBezTo>
                  <a:cubicBezTo>
                    <a:pt x="7077" y="1554"/>
                    <a:pt x="7093" y="1604"/>
                    <a:pt x="7110" y="1654"/>
                  </a:cubicBezTo>
                  <a:cubicBezTo>
                    <a:pt x="7352" y="2156"/>
                    <a:pt x="7561" y="2665"/>
                    <a:pt x="7745" y="3192"/>
                  </a:cubicBezTo>
                  <a:cubicBezTo>
                    <a:pt x="7837" y="3426"/>
                    <a:pt x="7895" y="3676"/>
                    <a:pt x="7937" y="3918"/>
                  </a:cubicBezTo>
                  <a:cubicBezTo>
                    <a:pt x="8046" y="2799"/>
                    <a:pt x="8012" y="1638"/>
                    <a:pt x="8355" y="560"/>
                  </a:cubicBezTo>
                  <a:cubicBezTo>
                    <a:pt x="8413" y="385"/>
                    <a:pt x="8564" y="251"/>
                    <a:pt x="8747" y="201"/>
                  </a:cubicBezTo>
                  <a:cubicBezTo>
                    <a:pt x="8789" y="193"/>
                    <a:pt x="8831" y="184"/>
                    <a:pt x="8864" y="184"/>
                  </a:cubicBezTo>
                  <a:cubicBezTo>
                    <a:pt x="9165" y="159"/>
                    <a:pt x="9499" y="326"/>
                    <a:pt x="9625" y="819"/>
                  </a:cubicBezTo>
                  <a:cubicBezTo>
                    <a:pt x="9708" y="1170"/>
                    <a:pt x="9549" y="1730"/>
                    <a:pt x="9750" y="1362"/>
                  </a:cubicBezTo>
                  <a:cubicBezTo>
                    <a:pt x="10034" y="844"/>
                    <a:pt x="10552" y="811"/>
                    <a:pt x="10310" y="1989"/>
                  </a:cubicBezTo>
                  <a:cubicBezTo>
                    <a:pt x="10310" y="1989"/>
                    <a:pt x="11070" y="786"/>
                    <a:pt x="11546" y="1070"/>
                  </a:cubicBezTo>
                  <a:cubicBezTo>
                    <a:pt x="12039" y="1362"/>
                    <a:pt x="11797" y="2072"/>
                    <a:pt x="11671" y="2557"/>
                  </a:cubicBezTo>
                  <a:cubicBezTo>
                    <a:pt x="11371" y="3726"/>
                    <a:pt x="10560" y="4704"/>
                    <a:pt x="9767" y="5623"/>
                  </a:cubicBezTo>
                  <a:cubicBezTo>
                    <a:pt x="10026" y="5422"/>
                    <a:pt x="10276" y="5197"/>
                    <a:pt x="10510" y="4971"/>
                  </a:cubicBezTo>
                  <a:cubicBezTo>
                    <a:pt x="11170" y="4319"/>
                    <a:pt x="11772" y="3609"/>
                    <a:pt x="12323" y="2866"/>
                  </a:cubicBezTo>
                  <a:cubicBezTo>
                    <a:pt x="12741" y="2323"/>
                    <a:pt x="13918" y="1796"/>
                    <a:pt x="13492" y="3192"/>
                  </a:cubicBezTo>
                  <a:cubicBezTo>
                    <a:pt x="13492" y="3192"/>
                    <a:pt x="13935" y="2899"/>
                    <a:pt x="14152" y="3175"/>
                  </a:cubicBezTo>
                  <a:cubicBezTo>
                    <a:pt x="14403" y="3484"/>
                    <a:pt x="14127" y="3994"/>
                    <a:pt x="13793" y="4344"/>
                  </a:cubicBezTo>
                  <a:cubicBezTo>
                    <a:pt x="13985" y="4303"/>
                    <a:pt x="14236" y="4261"/>
                    <a:pt x="14328" y="4470"/>
                  </a:cubicBezTo>
                  <a:cubicBezTo>
                    <a:pt x="14562" y="5021"/>
                    <a:pt x="13810" y="5472"/>
                    <a:pt x="13217" y="5999"/>
                  </a:cubicBezTo>
                  <a:cubicBezTo>
                    <a:pt x="12649" y="6500"/>
                    <a:pt x="12030" y="6934"/>
                    <a:pt x="11371" y="7293"/>
                  </a:cubicBezTo>
                  <a:cubicBezTo>
                    <a:pt x="11997" y="7135"/>
                    <a:pt x="12632" y="7018"/>
                    <a:pt x="13275" y="6926"/>
                  </a:cubicBezTo>
                  <a:cubicBezTo>
                    <a:pt x="13601" y="6834"/>
                    <a:pt x="13935" y="6801"/>
                    <a:pt x="14269" y="6817"/>
                  </a:cubicBezTo>
                  <a:cubicBezTo>
                    <a:pt x="14612" y="6759"/>
                    <a:pt x="14996" y="7285"/>
                    <a:pt x="14754" y="7669"/>
                  </a:cubicBezTo>
                  <a:cubicBezTo>
                    <a:pt x="14604" y="7920"/>
                    <a:pt x="14478" y="7962"/>
                    <a:pt x="14052" y="8171"/>
                  </a:cubicBezTo>
                  <a:cubicBezTo>
                    <a:pt x="14161" y="8304"/>
                    <a:pt x="14954" y="8379"/>
                    <a:pt x="14487" y="8856"/>
                  </a:cubicBezTo>
                  <a:cubicBezTo>
                    <a:pt x="13918" y="9432"/>
                    <a:pt x="12607" y="9123"/>
                    <a:pt x="11755" y="8948"/>
                  </a:cubicBezTo>
                  <a:lnTo>
                    <a:pt x="11680" y="8931"/>
                  </a:lnTo>
                  <a:lnTo>
                    <a:pt x="11939" y="9048"/>
                  </a:lnTo>
                  <a:cubicBezTo>
                    <a:pt x="12490" y="9298"/>
                    <a:pt x="13751" y="9658"/>
                    <a:pt x="13626" y="10242"/>
                  </a:cubicBezTo>
                  <a:cubicBezTo>
                    <a:pt x="13501" y="10861"/>
                    <a:pt x="12732" y="10769"/>
                    <a:pt x="12181" y="10811"/>
                  </a:cubicBezTo>
                  <a:cubicBezTo>
                    <a:pt x="12181" y="10811"/>
                    <a:pt x="13217" y="11379"/>
                    <a:pt x="12356" y="11746"/>
                  </a:cubicBezTo>
                  <a:cubicBezTo>
                    <a:pt x="11880" y="11955"/>
                    <a:pt x="11070" y="11470"/>
                    <a:pt x="11471" y="11905"/>
                  </a:cubicBezTo>
                  <a:cubicBezTo>
                    <a:pt x="11621" y="12080"/>
                    <a:pt x="11797" y="12289"/>
                    <a:pt x="11847" y="12481"/>
                  </a:cubicBezTo>
                  <a:cubicBezTo>
                    <a:pt x="11930" y="12648"/>
                    <a:pt x="11880" y="12724"/>
                    <a:pt x="11805" y="12740"/>
                  </a:cubicBezTo>
                  <a:close/>
                  <a:moveTo>
                    <a:pt x="6107" y="702"/>
                  </a:moveTo>
                  <a:lnTo>
                    <a:pt x="6107" y="702"/>
                  </a:lnTo>
                  <a:cubicBezTo>
                    <a:pt x="6074" y="644"/>
                    <a:pt x="6041" y="610"/>
                    <a:pt x="6107" y="702"/>
                  </a:cubicBezTo>
                  <a:close/>
                  <a:moveTo>
                    <a:pt x="6107" y="2657"/>
                  </a:moveTo>
                  <a:close/>
                  <a:moveTo>
                    <a:pt x="13543" y="2732"/>
                  </a:moveTo>
                  <a:cubicBezTo>
                    <a:pt x="13584" y="2674"/>
                    <a:pt x="13576" y="2682"/>
                    <a:pt x="13526" y="2682"/>
                  </a:cubicBezTo>
                  <a:cubicBezTo>
                    <a:pt x="13543" y="2699"/>
                    <a:pt x="13543" y="2715"/>
                    <a:pt x="13551" y="2732"/>
                  </a:cubicBezTo>
                  <a:close/>
                  <a:moveTo>
                    <a:pt x="9599" y="3426"/>
                  </a:moveTo>
                  <a:lnTo>
                    <a:pt x="9599" y="3426"/>
                  </a:lnTo>
                  <a:lnTo>
                    <a:pt x="9583" y="3459"/>
                  </a:lnTo>
                  <a:close/>
                  <a:moveTo>
                    <a:pt x="13300" y="8455"/>
                  </a:moveTo>
                  <a:lnTo>
                    <a:pt x="13300" y="8455"/>
                  </a:lnTo>
                  <a:lnTo>
                    <a:pt x="13292" y="8455"/>
                  </a:lnTo>
                  <a:lnTo>
                    <a:pt x="13292" y="8455"/>
                  </a:lnTo>
                  <a:close/>
                  <a:moveTo>
                    <a:pt x="12390" y="9349"/>
                  </a:moveTo>
                  <a:lnTo>
                    <a:pt x="12365" y="9340"/>
                  </a:lnTo>
                  <a:lnTo>
                    <a:pt x="12398" y="9357"/>
                  </a:lnTo>
                  <a:close/>
                  <a:moveTo>
                    <a:pt x="2473" y="11019"/>
                  </a:moveTo>
                  <a:close/>
                  <a:moveTo>
                    <a:pt x="11763" y="12615"/>
                  </a:moveTo>
                  <a:close/>
                  <a:moveTo>
                    <a:pt x="6483" y="13501"/>
                  </a:moveTo>
                  <a:lnTo>
                    <a:pt x="6458" y="13492"/>
                  </a:lnTo>
                  <a:cubicBezTo>
                    <a:pt x="6458" y="13492"/>
                    <a:pt x="6467" y="13501"/>
                    <a:pt x="6475" y="135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4"/>
            <p:cNvSpPr/>
            <p:nvPr/>
          </p:nvSpPr>
          <p:spPr>
            <a:xfrm>
              <a:off x="7738436" y="3038863"/>
              <a:ext cx="540728" cy="524006"/>
            </a:xfrm>
            <a:custGeom>
              <a:avLst/>
              <a:gdLst/>
              <a:ahLst/>
              <a:cxnLst/>
              <a:rect l="l" t="t" r="r" b="b"/>
              <a:pathLst>
                <a:path w="10962" h="10623" extrusionOk="0">
                  <a:moveTo>
                    <a:pt x="4358" y="0"/>
                  </a:moveTo>
                  <a:cubicBezTo>
                    <a:pt x="4281" y="0"/>
                    <a:pt x="4209" y="110"/>
                    <a:pt x="4186" y="463"/>
                  </a:cubicBezTo>
                  <a:cubicBezTo>
                    <a:pt x="4171" y="727"/>
                    <a:pt x="4269" y="1039"/>
                    <a:pt x="4220" y="1039"/>
                  </a:cubicBezTo>
                  <a:cubicBezTo>
                    <a:pt x="4189" y="1039"/>
                    <a:pt x="4095" y="908"/>
                    <a:pt x="3868" y="547"/>
                  </a:cubicBezTo>
                  <a:cubicBezTo>
                    <a:pt x="3729" y="323"/>
                    <a:pt x="3625" y="243"/>
                    <a:pt x="3549" y="243"/>
                  </a:cubicBezTo>
                  <a:cubicBezTo>
                    <a:pt x="3407" y="243"/>
                    <a:pt x="3365" y="525"/>
                    <a:pt x="3376" y="672"/>
                  </a:cubicBezTo>
                  <a:cubicBezTo>
                    <a:pt x="3376" y="705"/>
                    <a:pt x="3384" y="730"/>
                    <a:pt x="3384" y="755"/>
                  </a:cubicBezTo>
                  <a:cubicBezTo>
                    <a:pt x="3410" y="998"/>
                    <a:pt x="3411" y="1066"/>
                    <a:pt x="3405" y="1066"/>
                  </a:cubicBezTo>
                  <a:cubicBezTo>
                    <a:pt x="3397" y="1066"/>
                    <a:pt x="3376" y="956"/>
                    <a:pt x="3376" y="956"/>
                  </a:cubicBezTo>
                  <a:cubicBezTo>
                    <a:pt x="3149" y="612"/>
                    <a:pt x="2999" y="478"/>
                    <a:pt x="2909" y="478"/>
                  </a:cubicBezTo>
                  <a:cubicBezTo>
                    <a:pt x="2672" y="478"/>
                    <a:pt x="2860" y="1414"/>
                    <a:pt x="3175" y="1875"/>
                  </a:cubicBezTo>
                  <a:cubicBezTo>
                    <a:pt x="3534" y="2384"/>
                    <a:pt x="3902" y="2877"/>
                    <a:pt x="4303" y="3362"/>
                  </a:cubicBezTo>
                  <a:lnTo>
                    <a:pt x="4955" y="4064"/>
                  </a:lnTo>
                  <a:cubicBezTo>
                    <a:pt x="5187" y="4402"/>
                    <a:pt x="5523" y="4700"/>
                    <a:pt x="5669" y="4700"/>
                  </a:cubicBezTo>
                  <a:cubicBezTo>
                    <a:pt x="5754" y="4700"/>
                    <a:pt x="5774" y="4599"/>
                    <a:pt x="5673" y="4348"/>
                  </a:cubicBezTo>
                  <a:cubicBezTo>
                    <a:pt x="5339" y="3629"/>
                    <a:pt x="5188" y="2618"/>
                    <a:pt x="4971" y="1683"/>
                  </a:cubicBezTo>
                  <a:cubicBezTo>
                    <a:pt x="4879" y="1282"/>
                    <a:pt x="4938" y="1123"/>
                    <a:pt x="4579" y="229"/>
                  </a:cubicBezTo>
                  <a:cubicBezTo>
                    <a:pt x="4539" y="140"/>
                    <a:pt x="4445" y="0"/>
                    <a:pt x="4358" y="0"/>
                  </a:cubicBezTo>
                  <a:close/>
                  <a:moveTo>
                    <a:pt x="1946" y="2251"/>
                  </a:moveTo>
                  <a:cubicBezTo>
                    <a:pt x="1720" y="2251"/>
                    <a:pt x="1707" y="2543"/>
                    <a:pt x="1797" y="2702"/>
                  </a:cubicBezTo>
                  <a:cubicBezTo>
                    <a:pt x="1849" y="2784"/>
                    <a:pt x="1858" y="2814"/>
                    <a:pt x="1840" y="2814"/>
                  </a:cubicBezTo>
                  <a:cubicBezTo>
                    <a:pt x="1804" y="2814"/>
                    <a:pt x="1658" y="2688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4"/>
                    <a:pt x="950" y="2414"/>
                  </a:cubicBezTo>
                  <a:cubicBezTo>
                    <a:pt x="821" y="2414"/>
                    <a:pt x="800" y="2518"/>
                    <a:pt x="1103" y="2869"/>
                  </a:cubicBezTo>
                  <a:cubicBezTo>
                    <a:pt x="1436" y="3237"/>
                    <a:pt x="1491" y="3335"/>
                    <a:pt x="1454" y="3335"/>
                  </a:cubicBezTo>
                  <a:cubicBezTo>
                    <a:pt x="1411" y="3335"/>
                    <a:pt x="1245" y="3203"/>
                    <a:pt x="1245" y="3203"/>
                  </a:cubicBezTo>
                  <a:cubicBezTo>
                    <a:pt x="1226" y="3203"/>
                    <a:pt x="1207" y="3202"/>
                    <a:pt x="1189" y="3202"/>
                  </a:cubicBezTo>
                  <a:cubicBezTo>
                    <a:pt x="500" y="3202"/>
                    <a:pt x="1095" y="3663"/>
                    <a:pt x="1095" y="3663"/>
                  </a:cubicBezTo>
                  <a:lnTo>
                    <a:pt x="1112" y="3671"/>
                  </a:lnTo>
                  <a:lnTo>
                    <a:pt x="1120" y="3671"/>
                  </a:lnTo>
                  <a:cubicBezTo>
                    <a:pt x="1838" y="4130"/>
                    <a:pt x="3125" y="4548"/>
                    <a:pt x="3125" y="4548"/>
                  </a:cubicBezTo>
                  <a:cubicBezTo>
                    <a:pt x="3701" y="4740"/>
                    <a:pt x="4320" y="4983"/>
                    <a:pt x="4478" y="5049"/>
                  </a:cubicBezTo>
                  <a:cubicBezTo>
                    <a:pt x="4648" y="5130"/>
                    <a:pt x="4760" y="5162"/>
                    <a:pt x="4829" y="5162"/>
                  </a:cubicBezTo>
                  <a:cubicBezTo>
                    <a:pt x="5061" y="5162"/>
                    <a:pt x="4801" y="4791"/>
                    <a:pt x="4620" y="4623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1"/>
                    <a:pt x="1946" y="2251"/>
                  </a:cubicBezTo>
                  <a:close/>
                  <a:moveTo>
                    <a:pt x="6905" y="542"/>
                  </a:moveTo>
                  <a:cubicBezTo>
                    <a:pt x="6796" y="542"/>
                    <a:pt x="6665" y="700"/>
                    <a:pt x="6625" y="789"/>
                  </a:cubicBezTo>
                  <a:cubicBezTo>
                    <a:pt x="6416" y="1223"/>
                    <a:pt x="6208" y="3337"/>
                    <a:pt x="6208" y="3337"/>
                  </a:cubicBezTo>
                  <a:cubicBezTo>
                    <a:pt x="6199" y="3988"/>
                    <a:pt x="6141" y="4289"/>
                    <a:pt x="6166" y="4506"/>
                  </a:cubicBezTo>
                  <a:cubicBezTo>
                    <a:pt x="5999" y="5033"/>
                    <a:pt x="6216" y="5108"/>
                    <a:pt x="6216" y="5108"/>
                  </a:cubicBezTo>
                  <a:cubicBezTo>
                    <a:pt x="6318" y="5138"/>
                    <a:pt x="6349" y="5200"/>
                    <a:pt x="6380" y="5200"/>
                  </a:cubicBezTo>
                  <a:cubicBezTo>
                    <a:pt x="6417" y="5200"/>
                    <a:pt x="6457" y="5111"/>
                    <a:pt x="6625" y="4774"/>
                  </a:cubicBezTo>
                  <a:cubicBezTo>
                    <a:pt x="6650" y="4724"/>
                    <a:pt x="6659" y="4715"/>
                    <a:pt x="6667" y="4690"/>
                  </a:cubicBezTo>
                  <a:cubicBezTo>
                    <a:pt x="7210" y="3788"/>
                    <a:pt x="7887" y="3011"/>
                    <a:pt x="8355" y="2100"/>
                  </a:cubicBezTo>
                  <a:cubicBezTo>
                    <a:pt x="8380" y="2059"/>
                    <a:pt x="8396" y="2025"/>
                    <a:pt x="8413" y="1983"/>
                  </a:cubicBezTo>
                  <a:lnTo>
                    <a:pt x="8413" y="1983"/>
                  </a:lnTo>
                  <a:cubicBezTo>
                    <a:pt x="8413" y="1984"/>
                    <a:pt x="8413" y="1984"/>
                    <a:pt x="8413" y="1984"/>
                  </a:cubicBezTo>
                  <a:cubicBezTo>
                    <a:pt x="8411" y="1984"/>
                    <a:pt x="8721" y="1596"/>
                    <a:pt x="8605" y="1323"/>
                  </a:cubicBezTo>
                  <a:cubicBezTo>
                    <a:pt x="8558" y="1207"/>
                    <a:pt x="8487" y="1160"/>
                    <a:pt x="8402" y="1160"/>
                  </a:cubicBezTo>
                  <a:cubicBezTo>
                    <a:pt x="8146" y="1160"/>
                    <a:pt x="7762" y="1598"/>
                    <a:pt x="7511" y="1900"/>
                  </a:cubicBezTo>
                  <a:cubicBezTo>
                    <a:pt x="7491" y="1924"/>
                    <a:pt x="7445" y="2021"/>
                    <a:pt x="7434" y="2021"/>
                  </a:cubicBezTo>
                  <a:cubicBezTo>
                    <a:pt x="7423" y="2021"/>
                    <a:pt x="7452" y="1912"/>
                    <a:pt x="7594" y="1491"/>
                  </a:cubicBezTo>
                  <a:cubicBezTo>
                    <a:pt x="7690" y="1227"/>
                    <a:pt x="7709" y="657"/>
                    <a:pt x="7541" y="657"/>
                  </a:cubicBezTo>
                  <a:cubicBezTo>
                    <a:pt x="7476" y="657"/>
                    <a:pt x="7381" y="744"/>
                    <a:pt x="7252" y="973"/>
                  </a:cubicBezTo>
                  <a:cubicBezTo>
                    <a:pt x="7084" y="1266"/>
                    <a:pt x="7020" y="1362"/>
                    <a:pt x="7004" y="1362"/>
                  </a:cubicBezTo>
                  <a:cubicBezTo>
                    <a:pt x="6981" y="1362"/>
                    <a:pt x="7063" y="1151"/>
                    <a:pt x="7068" y="1056"/>
                  </a:cubicBezTo>
                  <a:cubicBezTo>
                    <a:pt x="7080" y="663"/>
                    <a:pt x="7001" y="542"/>
                    <a:pt x="6905" y="542"/>
                  </a:cubicBezTo>
                  <a:close/>
                  <a:moveTo>
                    <a:pt x="623" y="5354"/>
                  </a:moveTo>
                  <a:cubicBezTo>
                    <a:pt x="184" y="5354"/>
                    <a:pt x="384" y="5574"/>
                    <a:pt x="477" y="5651"/>
                  </a:cubicBezTo>
                  <a:cubicBezTo>
                    <a:pt x="619" y="5759"/>
                    <a:pt x="777" y="5851"/>
                    <a:pt x="953" y="5918"/>
                  </a:cubicBezTo>
                  <a:lnTo>
                    <a:pt x="1036" y="5952"/>
                  </a:lnTo>
                  <a:cubicBezTo>
                    <a:pt x="702" y="6044"/>
                    <a:pt x="1" y="6286"/>
                    <a:pt x="978" y="6495"/>
                  </a:cubicBezTo>
                  <a:cubicBezTo>
                    <a:pt x="1404" y="6578"/>
                    <a:pt x="661" y="6887"/>
                    <a:pt x="928" y="7004"/>
                  </a:cubicBezTo>
                  <a:cubicBezTo>
                    <a:pt x="1113" y="7090"/>
                    <a:pt x="1340" y="7125"/>
                    <a:pt x="1589" y="7125"/>
                  </a:cubicBezTo>
                  <a:cubicBezTo>
                    <a:pt x="2801" y="7125"/>
                    <a:pt x="4537" y="6286"/>
                    <a:pt x="4537" y="6286"/>
                  </a:cubicBezTo>
                  <a:cubicBezTo>
                    <a:pt x="5071" y="6144"/>
                    <a:pt x="4729" y="5902"/>
                    <a:pt x="4570" y="5868"/>
                  </a:cubicBezTo>
                  <a:cubicBezTo>
                    <a:pt x="3944" y="5759"/>
                    <a:pt x="3392" y="5676"/>
                    <a:pt x="2808" y="5584"/>
                  </a:cubicBezTo>
                  <a:cubicBezTo>
                    <a:pt x="2808" y="5584"/>
                    <a:pt x="2682" y="5484"/>
                    <a:pt x="744" y="5358"/>
                  </a:cubicBezTo>
                  <a:cubicBezTo>
                    <a:pt x="699" y="5355"/>
                    <a:pt x="659" y="5354"/>
                    <a:pt x="623" y="5354"/>
                  </a:cubicBezTo>
                  <a:close/>
                  <a:moveTo>
                    <a:pt x="5297" y="6715"/>
                  </a:moveTo>
                  <a:cubicBezTo>
                    <a:pt x="5256" y="6715"/>
                    <a:pt x="5192" y="6743"/>
                    <a:pt x="5097" y="6812"/>
                  </a:cubicBezTo>
                  <a:cubicBezTo>
                    <a:pt x="4236" y="7414"/>
                    <a:pt x="3476" y="7764"/>
                    <a:pt x="2707" y="8174"/>
                  </a:cubicBezTo>
                  <a:cubicBezTo>
                    <a:pt x="2206" y="8441"/>
                    <a:pt x="1772" y="8658"/>
                    <a:pt x="2214" y="8792"/>
                  </a:cubicBezTo>
                  <a:cubicBezTo>
                    <a:pt x="2457" y="8792"/>
                    <a:pt x="2699" y="8742"/>
                    <a:pt x="2924" y="8650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6"/>
                    <a:pt x="2410" y="9336"/>
                  </a:cubicBezTo>
                  <a:cubicBezTo>
                    <a:pt x="2492" y="9336"/>
                    <a:pt x="2604" y="9309"/>
                    <a:pt x="2666" y="9293"/>
                  </a:cubicBezTo>
                  <a:cubicBezTo>
                    <a:pt x="3735" y="9018"/>
                    <a:pt x="4503" y="8132"/>
                    <a:pt x="5163" y="7255"/>
                  </a:cubicBezTo>
                  <a:cubicBezTo>
                    <a:pt x="5275" y="7110"/>
                    <a:pt x="5450" y="6715"/>
                    <a:pt x="5297" y="6715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7"/>
                  </a:cubicBezTo>
                  <a:cubicBezTo>
                    <a:pt x="8605" y="3496"/>
                    <a:pt x="7820" y="4181"/>
                    <a:pt x="7051" y="4882"/>
                  </a:cubicBezTo>
                  <a:cubicBezTo>
                    <a:pt x="7051" y="4882"/>
                    <a:pt x="7076" y="4941"/>
                    <a:pt x="6692" y="5233"/>
                  </a:cubicBezTo>
                  <a:cubicBezTo>
                    <a:pt x="6693" y="5232"/>
                    <a:pt x="6694" y="5232"/>
                    <a:pt x="6695" y="5232"/>
                  </a:cubicBezTo>
                  <a:lnTo>
                    <a:pt x="6695" y="5232"/>
                  </a:lnTo>
                  <a:cubicBezTo>
                    <a:pt x="6710" y="5232"/>
                    <a:pt x="6642" y="5375"/>
                    <a:pt x="6642" y="5375"/>
                  </a:cubicBezTo>
                  <a:cubicBezTo>
                    <a:pt x="6391" y="5475"/>
                    <a:pt x="6341" y="5609"/>
                    <a:pt x="6383" y="5726"/>
                  </a:cubicBezTo>
                  <a:cubicBezTo>
                    <a:pt x="6283" y="5768"/>
                    <a:pt x="6216" y="5826"/>
                    <a:pt x="6216" y="5885"/>
                  </a:cubicBezTo>
                  <a:cubicBezTo>
                    <a:pt x="6157" y="5910"/>
                    <a:pt x="6082" y="5960"/>
                    <a:pt x="5957" y="6027"/>
                  </a:cubicBezTo>
                  <a:lnTo>
                    <a:pt x="5932" y="5918"/>
                  </a:lnTo>
                  <a:cubicBezTo>
                    <a:pt x="5808" y="5881"/>
                    <a:pt x="5743" y="5800"/>
                    <a:pt x="5704" y="5800"/>
                  </a:cubicBezTo>
                  <a:cubicBezTo>
                    <a:pt x="5656" y="5800"/>
                    <a:pt x="5647" y="5919"/>
                    <a:pt x="5614" y="6378"/>
                  </a:cubicBezTo>
                  <a:cubicBezTo>
                    <a:pt x="5523" y="7706"/>
                    <a:pt x="5255" y="8475"/>
                    <a:pt x="5038" y="9460"/>
                  </a:cubicBezTo>
                  <a:cubicBezTo>
                    <a:pt x="4957" y="9815"/>
                    <a:pt x="4692" y="10623"/>
                    <a:pt x="4957" y="10623"/>
                  </a:cubicBezTo>
                  <a:cubicBezTo>
                    <a:pt x="4992" y="10623"/>
                    <a:pt x="5035" y="10609"/>
                    <a:pt x="5088" y="10580"/>
                  </a:cubicBezTo>
                  <a:cubicBezTo>
                    <a:pt x="5280" y="10471"/>
                    <a:pt x="5280" y="10221"/>
                    <a:pt x="5422" y="10154"/>
                  </a:cubicBezTo>
                  <a:cubicBezTo>
                    <a:pt x="5433" y="10149"/>
                    <a:pt x="5444" y="10146"/>
                    <a:pt x="5456" y="10146"/>
                  </a:cubicBezTo>
                  <a:cubicBezTo>
                    <a:pt x="5550" y="10146"/>
                    <a:pt x="5664" y="10299"/>
                    <a:pt x="5773" y="10299"/>
                  </a:cubicBezTo>
                  <a:cubicBezTo>
                    <a:pt x="5825" y="10299"/>
                    <a:pt x="5876" y="10264"/>
                    <a:pt x="5924" y="10162"/>
                  </a:cubicBezTo>
                  <a:cubicBezTo>
                    <a:pt x="6358" y="9218"/>
                    <a:pt x="6266" y="7940"/>
                    <a:pt x="6149" y="6779"/>
                  </a:cubicBezTo>
                  <a:lnTo>
                    <a:pt x="6149" y="6779"/>
                  </a:lnTo>
                  <a:cubicBezTo>
                    <a:pt x="6667" y="7689"/>
                    <a:pt x="7411" y="8617"/>
                    <a:pt x="8020" y="9335"/>
                  </a:cubicBezTo>
                  <a:cubicBezTo>
                    <a:pt x="8208" y="9554"/>
                    <a:pt x="8331" y="9635"/>
                    <a:pt x="8409" y="9635"/>
                  </a:cubicBezTo>
                  <a:cubicBezTo>
                    <a:pt x="8601" y="9635"/>
                    <a:pt x="8522" y="9140"/>
                    <a:pt x="8480" y="9009"/>
                  </a:cubicBezTo>
                  <a:cubicBezTo>
                    <a:pt x="8463" y="8959"/>
                    <a:pt x="8338" y="8508"/>
                    <a:pt x="8288" y="8399"/>
                  </a:cubicBezTo>
                  <a:lnTo>
                    <a:pt x="8288" y="8399"/>
                  </a:lnTo>
                  <a:cubicBezTo>
                    <a:pt x="8703" y="8773"/>
                    <a:pt x="9041" y="8825"/>
                    <a:pt x="9197" y="8825"/>
                  </a:cubicBezTo>
                  <a:cubicBezTo>
                    <a:pt x="9257" y="8825"/>
                    <a:pt x="9290" y="8817"/>
                    <a:pt x="9290" y="8817"/>
                  </a:cubicBezTo>
                  <a:cubicBezTo>
                    <a:pt x="9474" y="8525"/>
                    <a:pt x="9182" y="8282"/>
                    <a:pt x="8956" y="8048"/>
                  </a:cubicBezTo>
                  <a:cubicBezTo>
                    <a:pt x="8945" y="8038"/>
                    <a:pt x="8947" y="8033"/>
                    <a:pt x="8960" y="8033"/>
                  </a:cubicBezTo>
                  <a:cubicBezTo>
                    <a:pt x="9027" y="8033"/>
                    <a:pt x="9405" y="8170"/>
                    <a:pt x="9707" y="8170"/>
                  </a:cubicBezTo>
                  <a:cubicBezTo>
                    <a:pt x="9902" y="8170"/>
                    <a:pt x="10066" y="8112"/>
                    <a:pt x="10092" y="7923"/>
                  </a:cubicBezTo>
                  <a:cubicBezTo>
                    <a:pt x="10126" y="7589"/>
                    <a:pt x="8079" y="6946"/>
                    <a:pt x="7519" y="6628"/>
                  </a:cubicBezTo>
                  <a:lnTo>
                    <a:pt x="6934" y="6344"/>
                  </a:lnTo>
                  <a:cubicBezTo>
                    <a:pt x="6809" y="6252"/>
                    <a:pt x="6684" y="6160"/>
                    <a:pt x="6567" y="6069"/>
                  </a:cubicBezTo>
                  <a:lnTo>
                    <a:pt x="6592" y="6069"/>
                  </a:lnTo>
                  <a:lnTo>
                    <a:pt x="6784" y="6085"/>
                  </a:lnTo>
                  <a:cubicBezTo>
                    <a:pt x="8104" y="6269"/>
                    <a:pt x="9140" y="6754"/>
                    <a:pt x="10460" y="6795"/>
                  </a:cubicBezTo>
                  <a:cubicBezTo>
                    <a:pt x="10819" y="6795"/>
                    <a:pt x="10861" y="6436"/>
                    <a:pt x="10660" y="6328"/>
                  </a:cubicBezTo>
                  <a:cubicBezTo>
                    <a:pt x="10412" y="6187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49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8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59"/>
                  </a:cubicBezTo>
                  <a:cubicBezTo>
                    <a:pt x="8714" y="5768"/>
                    <a:pt x="8304" y="5801"/>
                    <a:pt x="7895" y="5810"/>
                  </a:cubicBezTo>
                  <a:lnTo>
                    <a:pt x="7469" y="5768"/>
                  </a:lnTo>
                  <a:cubicBezTo>
                    <a:pt x="8096" y="5559"/>
                    <a:pt x="8714" y="5216"/>
                    <a:pt x="9307" y="4907"/>
                  </a:cubicBezTo>
                  <a:cubicBezTo>
                    <a:pt x="9416" y="4857"/>
                    <a:pt x="9524" y="4790"/>
                    <a:pt x="9624" y="4715"/>
                  </a:cubicBezTo>
                  <a:cubicBezTo>
                    <a:pt x="10201" y="4356"/>
                    <a:pt x="10034" y="3988"/>
                    <a:pt x="10034" y="3988"/>
                  </a:cubicBezTo>
                  <a:cubicBezTo>
                    <a:pt x="10468" y="3679"/>
                    <a:pt x="10961" y="3454"/>
                    <a:pt x="10944" y="3095"/>
                  </a:cubicBezTo>
                  <a:cubicBezTo>
                    <a:pt x="10933" y="2894"/>
                    <a:pt x="10826" y="2827"/>
                    <a:pt x="10689" y="2827"/>
                  </a:cubicBezTo>
                  <a:cubicBezTo>
                    <a:pt x="10414" y="2827"/>
                    <a:pt x="10017" y="3095"/>
                    <a:pt x="10017" y="3095"/>
                  </a:cubicBezTo>
                  <a:cubicBezTo>
                    <a:pt x="10371" y="2632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4"/>
            <p:cNvSpPr/>
            <p:nvPr/>
          </p:nvSpPr>
          <p:spPr>
            <a:xfrm>
              <a:off x="7957253" y="3239676"/>
              <a:ext cx="152915" cy="157503"/>
            </a:xfrm>
            <a:custGeom>
              <a:avLst/>
              <a:gdLst/>
              <a:ahLst/>
              <a:cxnLst/>
              <a:rect l="l" t="t" r="r" b="b"/>
              <a:pathLst>
                <a:path w="3100" h="3193" extrusionOk="0">
                  <a:moveTo>
                    <a:pt x="168" y="1872"/>
                  </a:moveTo>
                  <a:cubicBezTo>
                    <a:pt x="1" y="1296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56" y="352"/>
                    <a:pt x="2599" y="845"/>
                  </a:cubicBezTo>
                  <a:cubicBezTo>
                    <a:pt x="3100" y="1864"/>
                    <a:pt x="1730" y="3192"/>
                    <a:pt x="635" y="2474"/>
                  </a:cubicBezTo>
                  <a:cubicBezTo>
                    <a:pt x="393" y="2315"/>
                    <a:pt x="184" y="1931"/>
                    <a:pt x="184" y="1931"/>
                  </a:cubicBezTo>
                  <a:cubicBezTo>
                    <a:pt x="176" y="1906"/>
                    <a:pt x="176" y="1906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51" name="Google Shape;1051;p34"/>
            <p:cNvGrpSpPr/>
            <p:nvPr/>
          </p:nvGrpSpPr>
          <p:grpSpPr>
            <a:xfrm>
              <a:off x="9144467" y="2877464"/>
              <a:ext cx="656500" cy="658177"/>
              <a:chOff x="9144467" y="2877464"/>
              <a:chExt cx="656500" cy="658177"/>
            </a:xfrm>
          </p:grpSpPr>
          <p:sp>
            <p:nvSpPr>
              <p:cNvPr id="1052" name="Google Shape;1052;p34"/>
              <p:cNvSpPr/>
              <p:nvPr/>
            </p:nvSpPr>
            <p:spPr>
              <a:xfrm>
                <a:off x="9144467" y="2877464"/>
                <a:ext cx="656500" cy="658177"/>
              </a:xfrm>
              <a:custGeom>
                <a:avLst/>
                <a:gdLst/>
                <a:ahLst/>
                <a:cxnLst/>
                <a:rect l="l" t="t" r="r" b="b"/>
                <a:pathLst>
                  <a:path w="13309" h="13343" extrusionOk="0">
                    <a:moveTo>
                      <a:pt x="5765" y="2649"/>
                    </a:moveTo>
                    <a:cubicBezTo>
                      <a:pt x="5765" y="1997"/>
                      <a:pt x="5865" y="1354"/>
                      <a:pt x="6199" y="769"/>
                    </a:cubicBezTo>
                    <a:cubicBezTo>
                      <a:pt x="6233" y="711"/>
                      <a:pt x="6274" y="652"/>
                      <a:pt x="6308" y="594"/>
                    </a:cubicBezTo>
                    <a:cubicBezTo>
                      <a:pt x="6341" y="544"/>
                      <a:pt x="6366" y="510"/>
                      <a:pt x="6400" y="469"/>
                    </a:cubicBezTo>
                    <a:cubicBezTo>
                      <a:pt x="6433" y="427"/>
                      <a:pt x="6442" y="418"/>
                      <a:pt x="6467" y="385"/>
                    </a:cubicBezTo>
                    <a:cubicBezTo>
                      <a:pt x="6650" y="151"/>
                      <a:pt x="6926" y="17"/>
                      <a:pt x="7227" y="9"/>
                    </a:cubicBezTo>
                    <a:cubicBezTo>
                      <a:pt x="7436" y="1"/>
                      <a:pt x="7636" y="101"/>
                      <a:pt x="7770" y="268"/>
                    </a:cubicBezTo>
                    <a:cubicBezTo>
                      <a:pt x="7929" y="494"/>
                      <a:pt x="7937" y="786"/>
                      <a:pt x="7954" y="1053"/>
                    </a:cubicBezTo>
                    <a:cubicBezTo>
                      <a:pt x="8129" y="936"/>
                      <a:pt x="8321" y="836"/>
                      <a:pt x="8513" y="736"/>
                    </a:cubicBezTo>
                    <a:cubicBezTo>
                      <a:pt x="9223" y="418"/>
                      <a:pt x="10059" y="736"/>
                      <a:pt x="10376" y="1454"/>
                    </a:cubicBezTo>
                    <a:cubicBezTo>
                      <a:pt x="10827" y="2390"/>
                      <a:pt x="10426" y="3509"/>
                      <a:pt x="9750" y="4403"/>
                    </a:cubicBezTo>
                    <a:cubicBezTo>
                      <a:pt x="10142" y="4286"/>
                      <a:pt x="10543" y="4220"/>
                      <a:pt x="10944" y="4220"/>
                    </a:cubicBezTo>
                    <a:cubicBezTo>
                      <a:pt x="11897" y="4236"/>
                      <a:pt x="12908" y="4738"/>
                      <a:pt x="13083" y="5615"/>
                    </a:cubicBezTo>
                    <a:cubicBezTo>
                      <a:pt x="13309" y="6676"/>
                      <a:pt x="12390" y="7854"/>
                      <a:pt x="11253" y="7962"/>
                    </a:cubicBezTo>
                    <a:cubicBezTo>
                      <a:pt x="11370" y="8146"/>
                      <a:pt x="11454" y="8346"/>
                      <a:pt x="11521" y="8564"/>
                    </a:cubicBezTo>
                    <a:cubicBezTo>
                      <a:pt x="11638" y="9073"/>
                      <a:pt x="11287" y="9574"/>
                      <a:pt x="10769" y="9641"/>
                    </a:cubicBezTo>
                    <a:cubicBezTo>
                      <a:pt x="10234" y="9708"/>
                      <a:pt x="9716" y="9524"/>
                      <a:pt x="9207" y="9224"/>
                    </a:cubicBezTo>
                    <a:cubicBezTo>
                      <a:pt x="9683" y="10092"/>
                      <a:pt x="9883" y="11195"/>
                      <a:pt x="9349" y="12072"/>
                    </a:cubicBezTo>
                    <a:cubicBezTo>
                      <a:pt x="9324" y="12106"/>
                      <a:pt x="9307" y="12131"/>
                      <a:pt x="9282" y="12156"/>
                    </a:cubicBezTo>
                    <a:cubicBezTo>
                      <a:pt x="8873" y="12615"/>
                      <a:pt x="7970" y="12540"/>
                      <a:pt x="7477" y="12097"/>
                    </a:cubicBezTo>
                    <a:cubicBezTo>
                      <a:pt x="7302" y="11939"/>
                      <a:pt x="7060" y="11696"/>
                      <a:pt x="7060" y="11696"/>
                    </a:cubicBezTo>
                    <a:lnTo>
                      <a:pt x="7043" y="11763"/>
                    </a:lnTo>
                    <a:cubicBezTo>
                      <a:pt x="6843" y="12432"/>
                      <a:pt x="6458" y="13342"/>
                      <a:pt x="5539" y="12816"/>
                    </a:cubicBezTo>
                    <a:cubicBezTo>
                      <a:pt x="4913" y="12448"/>
                      <a:pt x="4779" y="11605"/>
                      <a:pt x="4796" y="10995"/>
                    </a:cubicBezTo>
                    <a:cubicBezTo>
                      <a:pt x="4796" y="10903"/>
                      <a:pt x="4796" y="10819"/>
                      <a:pt x="4804" y="10727"/>
                    </a:cubicBezTo>
                    <a:cubicBezTo>
                      <a:pt x="4737" y="10828"/>
                      <a:pt x="4679" y="10928"/>
                      <a:pt x="4612" y="11028"/>
                    </a:cubicBezTo>
                    <a:cubicBezTo>
                      <a:pt x="4228" y="11605"/>
                      <a:pt x="3576" y="12089"/>
                      <a:pt x="2883" y="11788"/>
                    </a:cubicBezTo>
                    <a:cubicBezTo>
                      <a:pt x="2691" y="11705"/>
                      <a:pt x="2515" y="11579"/>
                      <a:pt x="2381" y="11412"/>
                    </a:cubicBezTo>
                    <a:cubicBezTo>
                      <a:pt x="2273" y="11320"/>
                      <a:pt x="2173" y="11212"/>
                      <a:pt x="2106" y="11087"/>
                    </a:cubicBezTo>
                    <a:cubicBezTo>
                      <a:pt x="1797" y="10560"/>
                      <a:pt x="1872" y="9875"/>
                      <a:pt x="2139" y="9357"/>
                    </a:cubicBezTo>
                    <a:cubicBezTo>
                      <a:pt x="2139" y="9357"/>
                      <a:pt x="1429" y="9566"/>
                      <a:pt x="1062" y="9508"/>
                    </a:cubicBezTo>
                    <a:cubicBezTo>
                      <a:pt x="410" y="9407"/>
                      <a:pt x="1" y="8756"/>
                      <a:pt x="193" y="8121"/>
                    </a:cubicBezTo>
                    <a:cubicBezTo>
                      <a:pt x="502" y="7010"/>
                      <a:pt x="1705" y="6325"/>
                      <a:pt x="2782" y="6049"/>
                    </a:cubicBezTo>
                    <a:cubicBezTo>
                      <a:pt x="1905" y="5915"/>
                      <a:pt x="1103" y="5456"/>
                      <a:pt x="552" y="4763"/>
                    </a:cubicBezTo>
                    <a:cubicBezTo>
                      <a:pt x="193" y="4295"/>
                      <a:pt x="226" y="3518"/>
                      <a:pt x="786" y="3217"/>
                    </a:cubicBezTo>
                    <a:cubicBezTo>
                      <a:pt x="1137" y="3025"/>
                      <a:pt x="1571" y="3025"/>
                      <a:pt x="1980" y="3058"/>
                    </a:cubicBezTo>
                    <a:lnTo>
                      <a:pt x="2189" y="3075"/>
                    </a:lnTo>
                    <a:lnTo>
                      <a:pt x="2173" y="3017"/>
                    </a:lnTo>
                    <a:cubicBezTo>
                      <a:pt x="1914" y="2006"/>
                      <a:pt x="2081" y="870"/>
                      <a:pt x="2966" y="302"/>
                    </a:cubicBezTo>
                    <a:cubicBezTo>
                      <a:pt x="3117" y="193"/>
                      <a:pt x="3300" y="134"/>
                      <a:pt x="3493" y="134"/>
                    </a:cubicBezTo>
                    <a:cubicBezTo>
                      <a:pt x="4061" y="143"/>
                      <a:pt x="4520" y="619"/>
                      <a:pt x="4846" y="1037"/>
                    </a:cubicBezTo>
                    <a:cubicBezTo>
                      <a:pt x="5239" y="1521"/>
                      <a:pt x="5548" y="2064"/>
                      <a:pt x="5765" y="26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34"/>
              <p:cNvSpPr/>
              <p:nvPr/>
            </p:nvSpPr>
            <p:spPr>
              <a:xfrm>
                <a:off x="9266726" y="2990596"/>
                <a:ext cx="384952" cy="434773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8814" extrusionOk="0">
                    <a:moveTo>
                      <a:pt x="948" y="1768"/>
                    </a:moveTo>
                    <a:cubicBezTo>
                      <a:pt x="864" y="1768"/>
                      <a:pt x="761" y="1796"/>
                      <a:pt x="761" y="1796"/>
                    </a:cubicBezTo>
                    <a:lnTo>
                      <a:pt x="770" y="1881"/>
                    </a:lnTo>
                    <a:lnTo>
                      <a:pt x="770" y="1881"/>
                    </a:lnTo>
                    <a:lnTo>
                      <a:pt x="1037" y="1788"/>
                    </a:lnTo>
                    <a:cubicBezTo>
                      <a:pt x="1017" y="1773"/>
                      <a:pt x="984" y="1768"/>
                      <a:pt x="948" y="1768"/>
                    </a:cubicBezTo>
                    <a:close/>
                    <a:moveTo>
                      <a:pt x="770" y="1881"/>
                    </a:moveTo>
                    <a:lnTo>
                      <a:pt x="1" y="2147"/>
                    </a:lnTo>
                    <a:cubicBezTo>
                      <a:pt x="444" y="2465"/>
                      <a:pt x="920" y="2740"/>
                      <a:pt x="1396" y="3033"/>
                    </a:cubicBezTo>
                    <a:lnTo>
                      <a:pt x="1847" y="3334"/>
                    </a:lnTo>
                    <a:cubicBezTo>
                      <a:pt x="2009" y="3309"/>
                      <a:pt x="2173" y="3297"/>
                      <a:pt x="2336" y="3297"/>
                    </a:cubicBezTo>
                    <a:cubicBezTo>
                      <a:pt x="2432" y="3297"/>
                      <a:pt x="2528" y="3301"/>
                      <a:pt x="2624" y="3309"/>
                    </a:cubicBezTo>
                    <a:lnTo>
                      <a:pt x="2624" y="3309"/>
                    </a:lnTo>
                    <a:cubicBezTo>
                      <a:pt x="2501" y="3238"/>
                      <a:pt x="2376" y="3172"/>
                      <a:pt x="2248" y="3108"/>
                    </a:cubicBezTo>
                    <a:lnTo>
                      <a:pt x="1881" y="2882"/>
                    </a:lnTo>
                    <a:cubicBezTo>
                      <a:pt x="1747" y="2799"/>
                      <a:pt x="1622" y="2715"/>
                      <a:pt x="1505" y="2623"/>
                    </a:cubicBezTo>
                    <a:cubicBezTo>
                      <a:pt x="1196" y="2398"/>
                      <a:pt x="786" y="2039"/>
                      <a:pt x="786" y="2039"/>
                    </a:cubicBezTo>
                    <a:lnTo>
                      <a:pt x="770" y="1881"/>
                    </a:lnTo>
                    <a:close/>
                    <a:moveTo>
                      <a:pt x="4111" y="3400"/>
                    </a:moveTo>
                    <a:lnTo>
                      <a:pt x="4103" y="3425"/>
                    </a:lnTo>
                    <a:lnTo>
                      <a:pt x="4094" y="3450"/>
                    </a:lnTo>
                    <a:cubicBezTo>
                      <a:pt x="4098" y="3443"/>
                      <a:pt x="4101" y="3437"/>
                      <a:pt x="4104" y="3432"/>
                    </a:cubicBezTo>
                    <a:lnTo>
                      <a:pt x="4104" y="3432"/>
                    </a:lnTo>
                    <a:cubicBezTo>
                      <a:pt x="4104" y="3432"/>
                      <a:pt x="4104" y="3432"/>
                      <a:pt x="4104" y="3432"/>
                    </a:cubicBezTo>
                    <a:cubicBezTo>
                      <a:pt x="4106" y="3432"/>
                      <a:pt x="4113" y="3419"/>
                      <a:pt x="4112" y="3419"/>
                    </a:cubicBezTo>
                    <a:lnTo>
                      <a:pt x="4112" y="3419"/>
                    </a:lnTo>
                    <a:cubicBezTo>
                      <a:pt x="4111" y="3419"/>
                      <a:pt x="4109" y="3422"/>
                      <a:pt x="4104" y="3432"/>
                    </a:cubicBezTo>
                    <a:lnTo>
                      <a:pt x="4104" y="3432"/>
                    </a:lnTo>
                    <a:cubicBezTo>
                      <a:pt x="4103" y="3430"/>
                      <a:pt x="4105" y="3422"/>
                      <a:pt x="4111" y="3400"/>
                    </a:cubicBezTo>
                    <a:close/>
                    <a:moveTo>
                      <a:pt x="2624" y="3309"/>
                    </a:moveTo>
                    <a:cubicBezTo>
                      <a:pt x="2728" y="3369"/>
                      <a:pt x="2831" y="3432"/>
                      <a:pt x="2933" y="3501"/>
                    </a:cubicBezTo>
                    <a:cubicBezTo>
                      <a:pt x="3067" y="3601"/>
                      <a:pt x="3217" y="3676"/>
                      <a:pt x="3384" y="3726"/>
                    </a:cubicBezTo>
                    <a:cubicBezTo>
                      <a:pt x="3384" y="3726"/>
                      <a:pt x="3403" y="3749"/>
                      <a:pt x="3414" y="3749"/>
                    </a:cubicBezTo>
                    <a:cubicBezTo>
                      <a:pt x="3431" y="3749"/>
                      <a:pt x="3431" y="3698"/>
                      <a:pt x="3326" y="3442"/>
                    </a:cubicBezTo>
                    <a:cubicBezTo>
                      <a:pt x="3095" y="3374"/>
                      <a:pt x="2860" y="3330"/>
                      <a:pt x="2624" y="3309"/>
                    </a:cubicBezTo>
                    <a:close/>
                    <a:moveTo>
                      <a:pt x="6843" y="3450"/>
                    </a:moveTo>
                    <a:cubicBezTo>
                      <a:pt x="6676" y="3450"/>
                      <a:pt x="6517" y="3459"/>
                      <a:pt x="6358" y="3476"/>
                    </a:cubicBezTo>
                    <a:cubicBezTo>
                      <a:pt x="5857" y="3534"/>
                      <a:pt x="5047" y="3467"/>
                      <a:pt x="4963" y="4069"/>
                    </a:cubicBez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96" y="4059"/>
                      <a:pt x="5065" y="4038"/>
                      <a:pt x="5197" y="3994"/>
                    </a:cubicBezTo>
                    <a:cubicBezTo>
                      <a:pt x="5548" y="3877"/>
                      <a:pt x="5899" y="3801"/>
                      <a:pt x="6267" y="3751"/>
                    </a:cubicBezTo>
                    <a:cubicBezTo>
                      <a:pt x="6601" y="3701"/>
                      <a:pt x="7804" y="3651"/>
                      <a:pt x="7804" y="3651"/>
                    </a:cubicBezTo>
                    <a:lnTo>
                      <a:pt x="7745" y="3567"/>
                    </a:lnTo>
                    <a:cubicBezTo>
                      <a:pt x="7444" y="3501"/>
                      <a:pt x="7144" y="3467"/>
                      <a:pt x="6843" y="3450"/>
                    </a:cubicBezTo>
                    <a:close/>
                    <a:moveTo>
                      <a:pt x="4955" y="4069"/>
                    </a:moveTo>
                    <a:cubicBezTo>
                      <a:pt x="4953" y="4069"/>
                      <a:pt x="4950" y="4070"/>
                      <a:pt x="4949" y="4071"/>
                    </a:cubicBezTo>
                    <a:lnTo>
                      <a:pt x="4949" y="4071"/>
                    </a:lnTo>
                    <a:lnTo>
                      <a:pt x="4955" y="4069"/>
                    </a:lnTo>
                    <a:close/>
                    <a:moveTo>
                      <a:pt x="4946" y="4080"/>
                    </a:moveTo>
                    <a:lnTo>
                      <a:pt x="4946" y="4080"/>
                    </a:lnTo>
                    <a:cubicBezTo>
                      <a:pt x="4946" y="4081"/>
                      <a:pt x="4948" y="4081"/>
                      <a:pt x="4951" y="4081"/>
                    </a:cubicBezTo>
                    <a:lnTo>
                      <a:pt x="4951" y="4081"/>
                    </a:lnTo>
                    <a:cubicBezTo>
                      <a:pt x="4949" y="4081"/>
                      <a:pt x="4947" y="4080"/>
                      <a:pt x="4946" y="4080"/>
                    </a:cubicBezTo>
                    <a:close/>
                    <a:moveTo>
                      <a:pt x="1313" y="4102"/>
                    </a:move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1312" y="4102"/>
                      <a:pt x="1313" y="4102"/>
                      <a:pt x="1313" y="4102"/>
                    </a:cubicBezTo>
                    <a:close/>
                    <a:moveTo>
                      <a:pt x="4987" y="4083"/>
                    </a:moveTo>
                    <a:lnTo>
                      <a:pt x="4993" y="4086"/>
                    </a:lnTo>
                    <a:lnTo>
                      <a:pt x="4993" y="4086"/>
                    </a:lnTo>
                    <a:cubicBezTo>
                      <a:pt x="4982" y="4085"/>
                      <a:pt x="4971" y="4085"/>
                      <a:pt x="4963" y="4085"/>
                    </a:cubicBezTo>
                    <a:cubicBezTo>
                      <a:pt x="4960" y="4128"/>
                      <a:pt x="4975" y="4141"/>
                      <a:pt x="4993" y="4141"/>
                    </a:cubicBezTo>
                    <a:cubicBezTo>
                      <a:pt x="5017" y="4141"/>
                      <a:pt x="5047" y="4119"/>
                      <a:pt x="5047" y="4119"/>
                    </a:cubicBezTo>
                    <a:cubicBezTo>
                      <a:pt x="5047" y="4110"/>
                      <a:pt x="5043" y="4104"/>
                      <a:pt x="5037" y="4099"/>
                    </a:cubicBezTo>
                    <a:lnTo>
                      <a:pt x="5037" y="4099"/>
                    </a:lnTo>
                    <a:cubicBezTo>
                      <a:pt x="5026" y="4089"/>
                      <a:pt x="5006" y="4085"/>
                      <a:pt x="4987" y="4083"/>
                    </a:cubicBezTo>
                    <a:close/>
                    <a:moveTo>
                      <a:pt x="4963" y="4069"/>
                    </a:move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39" y="4075"/>
                      <a:pt x="4942" y="4073"/>
                      <a:pt x="4949" y="4071"/>
                    </a:cubicBezTo>
                    <a:lnTo>
                      <a:pt x="4949" y="4071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11"/>
                      <a:pt x="3967" y="4411"/>
                      <a:pt x="3967" y="4411"/>
                    </a:cubicBezTo>
                    <a:lnTo>
                      <a:pt x="3967" y="4411"/>
                    </a:ln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41" y="4078"/>
                      <a:pt x="4943" y="4079"/>
                      <a:pt x="4946" y="4080"/>
                    </a:cubicBezTo>
                    <a:lnTo>
                      <a:pt x="4946" y="4080"/>
                    </a:lnTo>
                    <a:cubicBezTo>
                      <a:pt x="4946" y="4078"/>
                      <a:pt x="4951" y="4076"/>
                      <a:pt x="4963" y="4071"/>
                    </a:cubicBezTo>
                    <a:lnTo>
                      <a:pt x="4963" y="4071"/>
                    </a:ln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58" y="4082"/>
                      <a:pt x="4954" y="4082"/>
                      <a:pt x="4951" y="4081"/>
                    </a:cubicBezTo>
                    <a:lnTo>
                      <a:pt x="4951" y="4081"/>
                    </a:lnTo>
                    <a:cubicBezTo>
                      <a:pt x="4954" y="4082"/>
                      <a:pt x="4958" y="4084"/>
                      <a:pt x="4963" y="4085"/>
                    </a:cubicBez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70" y="4082"/>
                      <a:pt x="4978" y="4082"/>
                      <a:pt x="4987" y="4083"/>
                    </a:cubicBezTo>
                    <a:lnTo>
                      <a:pt x="4987" y="4083"/>
                    </a:ln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65" y="4071"/>
                      <a:pt x="4964" y="4071"/>
                      <a:pt x="4963" y="4071"/>
                    </a:cubicBezTo>
                    <a:lnTo>
                      <a:pt x="4963" y="4071"/>
                    </a:lnTo>
                    <a:lnTo>
                      <a:pt x="4963" y="4069"/>
                    </a:lnTo>
                    <a:close/>
                    <a:moveTo>
                      <a:pt x="5966" y="4169"/>
                    </a:moveTo>
                    <a:lnTo>
                      <a:pt x="5891" y="4177"/>
                    </a:lnTo>
                    <a:cubicBezTo>
                      <a:pt x="5849" y="4177"/>
                      <a:pt x="5515" y="4227"/>
                      <a:pt x="5197" y="4286"/>
                    </a:cubicBezTo>
                    <a:cubicBezTo>
                      <a:pt x="4997" y="4336"/>
                      <a:pt x="5172" y="4378"/>
                      <a:pt x="5172" y="4378"/>
                    </a:cubicBezTo>
                    <a:lnTo>
                      <a:pt x="5231" y="4378"/>
                    </a:lnTo>
                    <a:cubicBezTo>
                      <a:pt x="5598" y="4366"/>
                      <a:pt x="5769" y="4361"/>
                      <a:pt x="5851" y="4361"/>
                    </a:cubicBezTo>
                    <a:cubicBezTo>
                      <a:pt x="6008" y="4361"/>
                      <a:pt x="5839" y="4381"/>
                      <a:pt x="6091" y="4420"/>
                    </a:cubicBezTo>
                    <a:cubicBezTo>
                      <a:pt x="6325" y="4453"/>
                      <a:pt x="6697" y="4461"/>
                      <a:pt x="7010" y="4461"/>
                    </a:cubicBezTo>
                    <a:cubicBezTo>
                      <a:pt x="7323" y="4461"/>
                      <a:pt x="7578" y="4453"/>
                      <a:pt x="7578" y="4453"/>
                    </a:cubicBezTo>
                    <a:lnTo>
                      <a:pt x="7503" y="4361"/>
                    </a:lnTo>
                    <a:cubicBezTo>
                      <a:pt x="7185" y="4319"/>
                      <a:pt x="6876" y="4261"/>
                      <a:pt x="6559" y="4211"/>
                    </a:cubicBezTo>
                    <a:cubicBezTo>
                      <a:pt x="6367" y="4186"/>
                      <a:pt x="6166" y="4169"/>
                      <a:pt x="5966" y="4169"/>
                    </a:cubicBezTo>
                    <a:close/>
                    <a:moveTo>
                      <a:pt x="1730" y="0"/>
                    </a:moveTo>
                    <a:lnTo>
                      <a:pt x="1739" y="192"/>
                    </a:lnTo>
                    <a:cubicBezTo>
                      <a:pt x="2248" y="811"/>
                      <a:pt x="2683" y="1671"/>
                      <a:pt x="3117" y="2481"/>
                    </a:cubicBezTo>
                    <a:cubicBezTo>
                      <a:pt x="3660" y="3526"/>
                      <a:pt x="3368" y="2941"/>
                      <a:pt x="3510" y="3425"/>
                    </a:cubicBezTo>
                    <a:cubicBezTo>
                      <a:pt x="3510" y="3425"/>
                      <a:pt x="3544" y="3466"/>
                      <a:pt x="3585" y="3494"/>
                    </a:cubicBezTo>
                    <a:lnTo>
                      <a:pt x="3585" y="3494"/>
                    </a:lnTo>
                    <a:cubicBezTo>
                      <a:pt x="3548" y="3574"/>
                      <a:pt x="3511" y="3654"/>
                      <a:pt x="3476" y="3735"/>
                    </a:cubicBezTo>
                    <a:cubicBezTo>
                      <a:pt x="3475" y="3755"/>
                      <a:pt x="3474" y="3773"/>
                      <a:pt x="3473" y="3790"/>
                    </a:cubicBezTo>
                    <a:lnTo>
                      <a:pt x="3473" y="3790"/>
                    </a:lnTo>
                    <a:cubicBezTo>
                      <a:pt x="3273" y="3759"/>
                      <a:pt x="3160" y="3743"/>
                      <a:pt x="3033" y="3726"/>
                    </a:cubicBezTo>
                    <a:cubicBezTo>
                      <a:pt x="2983" y="3718"/>
                      <a:pt x="2933" y="3718"/>
                      <a:pt x="2883" y="3718"/>
                    </a:cubicBezTo>
                    <a:lnTo>
                      <a:pt x="2875" y="3718"/>
                    </a:lnTo>
                    <a:cubicBezTo>
                      <a:pt x="2321" y="3718"/>
                      <a:pt x="1317" y="4102"/>
                      <a:pt x="1312" y="4102"/>
                    </a:cubicBez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836" y="4361"/>
                      <a:pt x="327" y="4896"/>
                      <a:pt x="327" y="4896"/>
                    </a:cubicBezTo>
                    <a:lnTo>
                      <a:pt x="452" y="4912"/>
                    </a:lnTo>
                    <a:cubicBezTo>
                      <a:pt x="845" y="4695"/>
                      <a:pt x="1254" y="4520"/>
                      <a:pt x="1688" y="4386"/>
                    </a:cubicBezTo>
                    <a:cubicBezTo>
                      <a:pt x="2115" y="4278"/>
                      <a:pt x="2557" y="4194"/>
                      <a:pt x="3000" y="4152"/>
                    </a:cubicBezTo>
                    <a:cubicBezTo>
                      <a:pt x="3493" y="4136"/>
                      <a:pt x="4195" y="4069"/>
                      <a:pt x="4195" y="4069"/>
                    </a:cubicBezTo>
                    <a:lnTo>
                      <a:pt x="3869" y="3851"/>
                    </a:lnTo>
                    <a:cubicBezTo>
                      <a:pt x="3787" y="3839"/>
                      <a:pt x="3715" y="3828"/>
                      <a:pt x="3650" y="3817"/>
                    </a:cubicBezTo>
                    <a:lnTo>
                      <a:pt x="3650" y="3817"/>
                    </a:lnTo>
                    <a:cubicBezTo>
                      <a:pt x="3665" y="3797"/>
                      <a:pt x="3682" y="3772"/>
                      <a:pt x="3702" y="3743"/>
                    </a:cubicBezTo>
                    <a:lnTo>
                      <a:pt x="3744" y="3693"/>
                    </a:lnTo>
                    <a:lnTo>
                      <a:pt x="3744" y="3693"/>
                    </a:lnTo>
                    <a:cubicBezTo>
                      <a:pt x="3743" y="3694"/>
                      <a:pt x="3742" y="3695"/>
                      <a:pt x="3742" y="3695"/>
                    </a:cubicBezTo>
                    <a:cubicBezTo>
                      <a:pt x="3744" y="3695"/>
                      <a:pt x="3875" y="3518"/>
                      <a:pt x="3969" y="3392"/>
                    </a:cubicBezTo>
                    <a:cubicBezTo>
                      <a:pt x="4103" y="3200"/>
                      <a:pt x="4362" y="2774"/>
                      <a:pt x="4362" y="2774"/>
                    </a:cubicBezTo>
                    <a:cubicBezTo>
                      <a:pt x="4704" y="2114"/>
                      <a:pt x="4955" y="1412"/>
                      <a:pt x="5105" y="685"/>
                    </a:cubicBezTo>
                    <a:lnTo>
                      <a:pt x="5030" y="552"/>
                    </a:lnTo>
                    <a:lnTo>
                      <a:pt x="4871" y="710"/>
                    </a:lnTo>
                    <a:cubicBezTo>
                      <a:pt x="4729" y="1195"/>
                      <a:pt x="4537" y="1671"/>
                      <a:pt x="4303" y="2122"/>
                    </a:cubicBezTo>
                    <a:cubicBezTo>
                      <a:pt x="4002" y="2707"/>
                      <a:pt x="3975" y="2752"/>
                      <a:pt x="3973" y="2752"/>
                    </a:cubicBezTo>
                    <a:cubicBezTo>
                      <a:pt x="3973" y="2752"/>
                      <a:pt x="3973" y="2750"/>
                      <a:pt x="3973" y="2750"/>
                    </a:cubicBezTo>
                    <a:lnTo>
                      <a:pt x="3973" y="2750"/>
                    </a:lnTo>
                    <a:cubicBezTo>
                      <a:pt x="3973" y="2750"/>
                      <a:pt x="3971" y="2754"/>
                      <a:pt x="3961" y="2774"/>
                    </a:cubicBezTo>
                    <a:cubicBezTo>
                      <a:pt x="3896" y="2886"/>
                      <a:pt x="3834" y="2999"/>
                      <a:pt x="3774" y="3112"/>
                    </a:cubicBezTo>
                    <a:lnTo>
                      <a:pt x="3774" y="3112"/>
                    </a:lnTo>
                    <a:cubicBezTo>
                      <a:pt x="3781" y="3062"/>
                      <a:pt x="3785" y="3024"/>
                      <a:pt x="3785" y="3016"/>
                    </a:cubicBezTo>
                    <a:cubicBezTo>
                      <a:pt x="3710" y="2649"/>
                      <a:pt x="3577" y="2306"/>
                      <a:pt x="3384" y="1989"/>
                    </a:cubicBezTo>
                    <a:cubicBezTo>
                      <a:pt x="3084" y="1446"/>
                      <a:pt x="2474" y="510"/>
                      <a:pt x="2474" y="510"/>
                    </a:cubicBezTo>
                    <a:cubicBezTo>
                      <a:pt x="2265" y="284"/>
                      <a:pt x="2014" y="109"/>
                      <a:pt x="1730" y="0"/>
                    </a:cubicBezTo>
                    <a:close/>
                    <a:moveTo>
                      <a:pt x="3893" y="4257"/>
                    </a:moveTo>
                    <a:cubicBezTo>
                      <a:pt x="3866" y="4257"/>
                      <a:pt x="3820" y="4301"/>
                      <a:pt x="3668" y="4361"/>
                    </a:cubicBezTo>
                    <a:cubicBezTo>
                      <a:pt x="3668" y="4361"/>
                      <a:pt x="3384" y="4511"/>
                      <a:pt x="3192" y="4620"/>
                    </a:cubicBezTo>
                    <a:cubicBezTo>
                      <a:pt x="2699" y="4912"/>
                      <a:pt x="1655" y="6391"/>
                      <a:pt x="1655" y="6391"/>
                    </a:cubicBezTo>
                    <a:cubicBezTo>
                      <a:pt x="1580" y="6617"/>
                      <a:pt x="1572" y="6851"/>
                      <a:pt x="1622" y="7076"/>
                    </a:cubicBezTo>
                    <a:lnTo>
                      <a:pt x="1789" y="6984"/>
                    </a:lnTo>
                    <a:cubicBezTo>
                      <a:pt x="1847" y="6884"/>
                      <a:pt x="1922" y="6767"/>
                      <a:pt x="1989" y="6675"/>
                    </a:cubicBezTo>
                    <a:cubicBezTo>
                      <a:pt x="2374" y="6074"/>
                      <a:pt x="2825" y="5522"/>
                      <a:pt x="3343" y="5038"/>
                    </a:cubicBezTo>
                    <a:cubicBezTo>
                      <a:pt x="4110" y="4342"/>
                      <a:pt x="3959" y="4580"/>
                      <a:pt x="3967" y="4411"/>
                    </a:cubicBezTo>
                    <a:lnTo>
                      <a:pt x="3967" y="4411"/>
                    </a:lnTo>
                    <a:lnTo>
                      <a:pt x="3919" y="4428"/>
                    </a:lnTo>
                    <a:lnTo>
                      <a:pt x="3919" y="4428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04"/>
                      <a:pt x="3968" y="4395"/>
                      <a:pt x="3969" y="4386"/>
                    </a:cubicBezTo>
                    <a:lnTo>
                      <a:pt x="3969" y="4361"/>
                    </a:lnTo>
                    <a:cubicBezTo>
                      <a:pt x="3924" y="4286"/>
                      <a:pt x="3915" y="4257"/>
                      <a:pt x="3893" y="4257"/>
                    </a:cubicBezTo>
                    <a:close/>
                    <a:moveTo>
                      <a:pt x="4571" y="4501"/>
                    </a:moveTo>
                    <a:cubicBezTo>
                      <a:pt x="4467" y="4501"/>
                      <a:pt x="4420" y="4879"/>
                      <a:pt x="4420" y="4879"/>
                    </a:cubicBezTo>
                    <a:cubicBezTo>
                      <a:pt x="4378" y="5781"/>
                      <a:pt x="4479" y="5998"/>
                      <a:pt x="4637" y="6692"/>
                    </a:cubicBezTo>
                    <a:cubicBezTo>
                      <a:pt x="4738" y="7151"/>
                      <a:pt x="5297" y="7870"/>
                      <a:pt x="5297" y="7870"/>
                    </a:cubicBezTo>
                    <a:lnTo>
                      <a:pt x="5331" y="7736"/>
                    </a:lnTo>
                    <a:cubicBezTo>
                      <a:pt x="4947" y="6951"/>
                      <a:pt x="4938" y="6140"/>
                      <a:pt x="4754" y="5439"/>
                    </a:cubicBezTo>
                    <a:lnTo>
                      <a:pt x="4612" y="4587"/>
                    </a:lnTo>
                    <a:cubicBezTo>
                      <a:pt x="4612" y="4587"/>
                      <a:pt x="4612" y="4587"/>
                      <a:pt x="4611" y="4587"/>
                    </a:cubicBezTo>
                    <a:cubicBezTo>
                      <a:pt x="4605" y="4587"/>
                      <a:pt x="4612" y="4520"/>
                      <a:pt x="4612" y="4520"/>
                    </a:cubicBezTo>
                    <a:cubicBezTo>
                      <a:pt x="4598" y="4507"/>
                      <a:pt x="4584" y="4501"/>
                      <a:pt x="4571" y="4501"/>
                    </a:cubicBezTo>
                    <a:close/>
                    <a:moveTo>
                      <a:pt x="4309" y="4302"/>
                    </a:moveTo>
                    <a:cubicBezTo>
                      <a:pt x="4215" y="4302"/>
                      <a:pt x="4053" y="4436"/>
                      <a:pt x="4053" y="4436"/>
                    </a:cubicBezTo>
                    <a:cubicBezTo>
                      <a:pt x="3401" y="5397"/>
                      <a:pt x="3426" y="6600"/>
                      <a:pt x="3652" y="7703"/>
                    </a:cubicBezTo>
                    <a:cubicBezTo>
                      <a:pt x="3660" y="7770"/>
                      <a:pt x="3777" y="8221"/>
                      <a:pt x="3877" y="8555"/>
                    </a:cubicBezTo>
                    <a:cubicBezTo>
                      <a:pt x="3911" y="8655"/>
                      <a:pt x="3977" y="8747"/>
                      <a:pt x="4069" y="8814"/>
                    </a:cubicBezTo>
                    <a:lnTo>
                      <a:pt x="4145" y="8680"/>
                    </a:lnTo>
                    <a:cubicBezTo>
                      <a:pt x="4120" y="8471"/>
                      <a:pt x="4094" y="8254"/>
                      <a:pt x="4078" y="8037"/>
                    </a:cubicBezTo>
                    <a:cubicBezTo>
                      <a:pt x="4036" y="7369"/>
                      <a:pt x="4069" y="8020"/>
                      <a:pt x="4036" y="7343"/>
                    </a:cubicBezTo>
                    <a:cubicBezTo>
                      <a:pt x="4003" y="6709"/>
                      <a:pt x="4178" y="5355"/>
                      <a:pt x="4178" y="5355"/>
                    </a:cubicBezTo>
                    <a:cubicBezTo>
                      <a:pt x="4287" y="4729"/>
                      <a:pt x="4370" y="4353"/>
                      <a:pt x="4370" y="4353"/>
                    </a:cubicBezTo>
                    <a:cubicBezTo>
                      <a:pt x="4362" y="4316"/>
                      <a:pt x="4339" y="4302"/>
                      <a:pt x="4309" y="4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34"/>
              <p:cNvSpPr/>
              <p:nvPr/>
            </p:nvSpPr>
            <p:spPr>
              <a:xfrm>
                <a:off x="9386369" y="3129281"/>
                <a:ext cx="159574" cy="135947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2756" extrusionOk="0">
                    <a:moveTo>
                      <a:pt x="1880" y="0"/>
                    </a:moveTo>
                    <a:cubicBezTo>
                      <a:pt x="1496" y="0"/>
                      <a:pt x="1128" y="125"/>
                      <a:pt x="819" y="343"/>
                    </a:cubicBezTo>
                    <a:cubicBezTo>
                      <a:pt x="0" y="927"/>
                      <a:pt x="126" y="1980"/>
                      <a:pt x="953" y="2540"/>
                    </a:cubicBezTo>
                    <a:cubicBezTo>
                      <a:pt x="1178" y="2690"/>
                      <a:pt x="1417" y="2756"/>
                      <a:pt x="1652" y="2756"/>
                    </a:cubicBezTo>
                    <a:cubicBezTo>
                      <a:pt x="2466" y="2756"/>
                      <a:pt x="3234" y="1969"/>
                      <a:pt x="3208" y="1153"/>
                    </a:cubicBezTo>
                    <a:cubicBezTo>
                      <a:pt x="3183" y="460"/>
                      <a:pt x="2523" y="17"/>
                      <a:pt x="18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5" name="Google Shape;1055;p34"/>
            <p:cNvSpPr/>
            <p:nvPr/>
          </p:nvSpPr>
          <p:spPr>
            <a:xfrm>
              <a:off x="4470637" y="39155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4"/>
            <p:cNvSpPr/>
            <p:nvPr/>
          </p:nvSpPr>
          <p:spPr>
            <a:xfrm>
              <a:off x="4614821" y="44763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4"/>
            <p:cNvSpPr/>
            <p:nvPr/>
          </p:nvSpPr>
          <p:spPr>
            <a:xfrm>
              <a:off x="4054040" y="4277329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4"/>
            <p:cNvSpPr/>
            <p:nvPr/>
          </p:nvSpPr>
          <p:spPr>
            <a:xfrm>
              <a:off x="4597951" y="36938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4"/>
            <p:cNvSpPr/>
            <p:nvPr/>
          </p:nvSpPr>
          <p:spPr>
            <a:xfrm>
              <a:off x="5012105" y="38953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C958CD37-4F1F-2D85-DFCA-1DDF7316F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7474" y="2026397"/>
            <a:ext cx="3580049" cy="14261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01ECDAF-6A53-4CF3-9973-F85CF500EC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817" y="3263390"/>
            <a:ext cx="7023201" cy="2060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8714611" y="5107793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35" name="Google Shape;2435;p59"/>
          <p:cNvGrpSpPr/>
          <p:nvPr/>
        </p:nvGrpSpPr>
        <p:grpSpPr>
          <a:xfrm>
            <a:off x="5503141" y="4243496"/>
            <a:ext cx="766168" cy="927029"/>
            <a:chOff x="3530700" y="3207350"/>
            <a:chExt cx="931625" cy="1127225"/>
          </a:xfrm>
        </p:grpSpPr>
        <p:sp>
          <p:nvSpPr>
            <p:cNvPr id="2436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59"/>
          <p:cNvGrpSpPr/>
          <p:nvPr/>
        </p:nvGrpSpPr>
        <p:grpSpPr>
          <a:xfrm>
            <a:off x="7523564" y="4378845"/>
            <a:ext cx="770321" cy="867324"/>
            <a:chOff x="8792225" y="4182238"/>
            <a:chExt cx="936675" cy="1054625"/>
          </a:xfrm>
        </p:grpSpPr>
        <p:sp>
          <p:nvSpPr>
            <p:cNvPr id="2530" name="Google Shape;2530;p59"/>
            <p:cNvSpPr/>
            <p:nvPr/>
          </p:nvSpPr>
          <p:spPr>
            <a:xfrm>
              <a:off x="8793225" y="4182238"/>
              <a:ext cx="935675" cy="1054625"/>
            </a:xfrm>
            <a:custGeom>
              <a:avLst/>
              <a:gdLst/>
              <a:ahLst/>
              <a:cxnLst/>
              <a:rect l="l" t="t" r="r" b="b"/>
              <a:pathLst>
                <a:path w="37427" h="42185" extrusionOk="0">
                  <a:moveTo>
                    <a:pt x="30234" y="3434"/>
                  </a:moveTo>
                  <a:cubicBezTo>
                    <a:pt x="31357" y="3434"/>
                    <a:pt x="32468" y="4141"/>
                    <a:pt x="32788" y="5445"/>
                  </a:cubicBezTo>
                  <a:cubicBezTo>
                    <a:pt x="33228" y="7205"/>
                    <a:pt x="31832" y="8695"/>
                    <a:pt x="30240" y="8695"/>
                  </a:cubicBezTo>
                  <a:cubicBezTo>
                    <a:pt x="29788" y="8695"/>
                    <a:pt x="29322" y="8575"/>
                    <a:pt x="28876" y="8308"/>
                  </a:cubicBezTo>
                  <a:cubicBezTo>
                    <a:pt x="27626" y="7582"/>
                    <a:pt x="27223" y="5969"/>
                    <a:pt x="27989" y="4719"/>
                  </a:cubicBezTo>
                  <a:cubicBezTo>
                    <a:pt x="28513" y="3846"/>
                    <a:pt x="29377" y="3434"/>
                    <a:pt x="30234" y="3434"/>
                  </a:cubicBezTo>
                  <a:close/>
                  <a:moveTo>
                    <a:pt x="30209" y="1"/>
                  </a:moveTo>
                  <a:cubicBezTo>
                    <a:pt x="28455" y="1"/>
                    <a:pt x="26729" y="769"/>
                    <a:pt x="25529" y="2219"/>
                  </a:cubicBezTo>
                  <a:cubicBezTo>
                    <a:pt x="23634" y="4558"/>
                    <a:pt x="23714" y="7945"/>
                    <a:pt x="25731" y="10163"/>
                  </a:cubicBezTo>
                  <a:cubicBezTo>
                    <a:pt x="25206" y="11051"/>
                    <a:pt x="24521" y="12059"/>
                    <a:pt x="23755" y="13148"/>
                  </a:cubicBezTo>
                  <a:lnTo>
                    <a:pt x="19762" y="10728"/>
                  </a:lnTo>
                  <a:cubicBezTo>
                    <a:pt x="19493" y="10564"/>
                    <a:pt x="19228" y="10493"/>
                    <a:pt x="18979" y="10493"/>
                  </a:cubicBezTo>
                  <a:cubicBezTo>
                    <a:pt x="17696" y="10493"/>
                    <a:pt x="16851" y="12384"/>
                    <a:pt x="18270" y="13228"/>
                  </a:cubicBezTo>
                  <a:lnTo>
                    <a:pt x="22020" y="15487"/>
                  </a:lnTo>
                  <a:cubicBezTo>
                    <a:pt x="17978" y="20635"/>
                    <a:pt x="12565" y="26108"/>
                    <a:pt x="9226" y="26108"/>
                  </a:cubicBezTo>
                  <a:cubicBezTo>
                    <a:pt x="9034" y="26108"/>
                    <a:pt x="8849" y="26090"/>
                    <a:pt x="8672" y="26053"/>
                  </a:cubicBezTo>
                  <a:cubicBezTo>
                    <a:pt x="5082" y="25287"/>
                    <a:pt x="4679" y="19762"/>
                    <a:pt x="4719" y="17302"/>
                  </a:cubicBezTo>
                  <a:lnTo>
                    <a:pt x="4719" y="17302"/>
                  </a:lnTo>
                  <a:lnTo>
                    <a:pt x="7583" y="17342"/>
                  </a:lnTo>
                  <a:lnTo>
                    <a:pt x="4034" y="11817"/>
                  </a:lnTo>
                  <a:lnTo>
                    <a:pt x="767" y="17221"/>
                  </a:lnTo>
                  <a:lnTo>
                    <a:pt x="2703" y="17221"/>
                  </a:lnTo>
                  <a:cubicBezTo>
                    <a:pt x="1" y="23149"/>
                    <a:pt x="1574" y="26295"/>
                    <a:pt x="4719" y="30731"/>
                  </a:cubicBezTo>
                  <a:cubicBezTo>
                    <a:pt x="8147" y="35490"/>
                    <a:pt x="8510" y="42185"/>
                    <a:pt x="8510" y="42185"/>
                  </a:cubicBezTo>
                  <a:cubicBezTo>
                    <a:pt x="8510" y="42185"/>
                    <a:pt x="13173" y="40023"/>
                    <a:pt x="18202" y="40023"/>
                  </a:cubicBezTo>
                  <a:cubicBezTo>
                    <a:pt x="18920" y="40023"/>
                    <a:pt x="19646" y="40067"/>
                    <a:pt x="20367" y="40168"/>
                  </a:cubicBezTo>
                  <a:cubicBezTo>
                    <a:pt x="21797" y="40360"/>
                    <a:pt x="23093" y="40496"/>
                    <a:pt x="24301" y="40496"/>
                  </a:cubicBezTo>
                  <a:cubicBezTo>
                    <a:pt x="27658" y="40496"/>
                    <a:pt x="30325" y="39448"/>
                    <a:pt x="33232" y="35651"/>
                  </a:cubicBezTo>
                  <a:lnTo>
                    <a:pt x="34200" y="37305"/>
                  </a:lnTo>
                  <a:lnTo>
                    <a:pt x="37426" y="31901"/>
                  </a:lnTo>
                  <a:lnTo>
                    <a:pt x="30893" y="31376"/>
                  </a:lnTo>
                  <a:lnTo>
                    <a:pt x="32264" y="33877"/>
                  </a:lnTo>
                  <a:cubicBezTo>
                    <a:pt x="30857" y="34633"/>
                    <a:pt x="28253" y="35843"/>
                    <a:pt x="25956" y="35843"/>
                  </a:cubicBezTo>
                  <a:cubicBezTo>
                    <a:pt x="24699" y="35843"/>
                    <a:pt x="23533" y="35480"/>
                    <a:pt x="22706" y="34482"/>
                  </a:cubicBezTo>
                  <a:cubicBezTo>
                    <a:pt x="20569" y="31901"/>
                    <a:pt x="22948" y="24077"/>
                    <a:pt x="25771" y="17745"/>
                  </a:cubicBezTo>
                  <a:lnTo>
                    <a:pt x="29522" y="20004"/>
                  </a:lnTo>
                  <a:cubicBezTo>
                    <a:pt x="29790" y="20168"/>
                    <a:pt x="30056" y="20239"/>
                    <a:pt x="30305" y="20239"/>
                  </a:cubicBezTo>
                  <a:cubicBezTo>
                    <a:pt x="31588" y="20239"/>
                    <a:pt x="32432" y="18348"/>
                    <a:pt x="31014" y="17503"/>
                  </a:cubicBezTo>
                  <a:lnTo>
                    <a:pt x="27062" y="15124"/>
                  </a:lnTo>
                  <a:cubicBezTo>
                    <a:pt x="27626" y="13954"/>
                    <a:pt x="28231" y="12865"/>
                    <a:pt x="28755" y="11978"/>
                  </a:cubicBezTo>
                  <a:cubicBezTo>
                    <a:pt x="29248" y="12101"/>
                    <a:pt x="29744" y="12161"/>
                    <a:pt x="30234" y="12161"/>
                  </a:cubicBezTo>
                  <a:cubicBezTo>
                    <a:pt x="32632" y="12161"/>
                    <a:pt x="34882" y="10740"/>
                    <a:pt x="35853" y="8429"/>
                  </a:cubicBezTo>
                  <a:cubicBezTo>
                    <a:pt x="37023" y="5647"/>
                    <a:pt x="35934" y="2420"/>
                    <a:pt x="33353" y="888"/>
                  </a:cubicBezTo>
                  <a:cubicBezTo>
                    <a:pt x="32372" y="290"/>
                    <a:pt x="31285" y="1"/>
                    <a:pt x="30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59"/>
            <p:cNvSpPr/>
            <p:nvPr/>
          </p:nvSpPr>
          <p:spPr>
            <a:xfrm>
              <a:off x="8948500" y="4278013"/>
              <a:ext cx="702750" cy="555575"/>
            </a:xfrm>
            <a:custGeom>
              <a:avLst/>
              <a:gdLst/>
              <a:ahLst/>
              <a:cxnLst/>
              <a:rect l="l" t="t" r="r" b="b"/>
              <a:pathLst>
                <a:path w="28110" h="22223" extrusionOk="0">
                  <a:moveTo>
                    <a:pt x="22665" y="1"/>
                  </a:moveTo>
                  <a:cubicBezTo>
                    <a:pt x="21778" y="323"/>
                    <a:pt x="21254" y="1251"/>
                    <a:pt x="21415" y="2178"/>
                  </a:cubicBezTo>
                  <a:cubicBezTo>
                    <a:pt x="23311" y="3792"/>
                    <a:pt x="25569" y="6332"/>
                    <a:pt x="24843" y="8833"/>
                  </a:cubicBezTo>
                  <a:cubicBezTo>
                    <a:pt x="23835" y="12301"/>
                    <a:pt x="15729" y="11736"/>
                    <a:pt x="13107" y="11857"/>
                  </a:cubicBezTo>
                  <a:cubicBezTo>
                    <a:pt x="9962" y="12019"/>
                    <a:pt x="5646" y="11736"/>
                    <a:pt x="3025" y="13874"/>
                  </a:cubicBezTo>
                  <a:cubicBezTo>
                    <a:pt x="0" y="16374"/>
                    <a:pt x="1735" y="19883"/>
                    <a:pt x="3791" y="22222"/>
                  </a:cubicBezTo>
                  <a:cubicBezTo>
                    <a:pt x="4638" y="21940"/>
                    <a:pt x="5445" y="21617"/>
                    <a:pt x="6211" y="21173"/>
                  </a:cubicBezTo>
                  <a:cubicBezTo>
                    <a:pt x="6171" y="21093"/>
                    <a:pt x="6130" y="21012"/>
                    <a:pt x="6050" y="20972"/>
                  </a:cubicBezTo>
                  <a:cubicBezTo>
                    <a:pt x="4598" y="19480"/>
                    <a:pt x="2904" y="17665"/>
                    <a:pt x="4800" y="15689"/>
                  </a:cubicBezTo>
                  <a:cubicBezTo>
                    <a:pt x="5808" y="14640"/>
                    <a:pt x="8429" y="14680"/>
                    <a:pt x="9720" y="14600"/>
                  </a:cubicBezTo>
                  <a:cubicBezTo>
                    <a:pt x="14035" y="14237"/>
                    <a:pt x="18471" y="14479"/>
                    <a:pt x="22665" y="13350"/>
                  </a:cubicBezTo>
                  <a:cubicBezTo>
                    <a:pt x="25892" y="12422"/>
                    <a:pt x="28110" y="9841"/>
                    <a:pt x="27303" y="6373"/>
                  </a:cubicBezTo>
                  <a:cubicBezTo>
                    <a:pt x="26739" y="3872"/>
                    <a:pt x="24641" y="1574"/>
                    <a:pt x="22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59"/>
            <p:cNvSpPr/>
            <p:nvPr/>
          </p:nvSpPr>
          <p:spPr>
            <a:xfrm>
              <a:off x="9337675" y="4842688"/>
              <a:ext cx="266550" cy="148225"/>
            </a:xfrm>
            <a:custGeom>
              <a:avLst/>
              <a:gdLst/>
              <a:ahLst/>
              <a:cxnLst/>
              <a:rect l="l" t="t" r="r" b="b"/>
              <a:pathLst>
                <a:path w="10662" h="5929" extrusionOk="0">
                  <a:moveTo>
                    <a:pt x="8765" y="1"/>
                  </a:moveTo>
                  <a:cubicBezTo>
                    <a:pt x="8490" y="1"/>
                    <a:pt x="8204" y="96"/>
                    <a:pt x="7945" y="321"/>
                  </a:cubicBezTo>
                  <a:cubicBezTo>
                    <a:pt x="6322" y="1805"/>
                    <a:pt x="3783" y="3408"/>
                    <a:pt x="1365" y="3408"/>
                  </a:cubicBezTo>
                  <a:cubicBezTo>
                    <a:pt x="959" y="3408"/>
                    <a:pt x="556" y="3363"/>
                    <a:pt x="162" y="3265"/>
                  </a:cubicBezTo>
                  <a:lnTo>
                    <a:pt x="162" y="3345"/>
                  </a:lnTo>
                  <a:cubicBezTo>
                    <a:pt x="41" y="4152"/>
                    <a:pt x="0" y="4999"/>
                    <a:pt x="121" y="5846"/>
                  </a:cubicBezTo>
                  <a:cubicBezTo>
                    <a:pt x="488" y="5902"/>
                    <a:pt x="858" y="5928"/>
                    <a:pt x="1230" y="5928"/>
                  </a:cubicBezTo>
                  <a:cubicBezTo>
                    <a:pt x="4329" y="5928"/>
                    <a:pt x="7519" y="4080"/>
                    <a:pt x="9679" y="2135"/>
                  </a:cubicBezTo>
                  <a:cubicBezTo>
                    <a:pt x="10662" y="1280"/>
                    <a:pt x="9777" y="1"/>
                    <a:pt x="8765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59"/>
            <p:cNvSpPr/>
            <p:nvPr/>
          </p:nvSpPr>
          <p:spPr>
            <a:xfrm>
              <a:off x="8792225" y="4612738"/>
              <a:ext cx="274250" cy="624125"/>
            </a:xfrm>
            <a:custGeom>
              <a:avLst/>
              <a:gdLst/>
              <a:ahLst/>
              <a:cxnLst/>
              <a:rect l="l" t="t" r="r" b="b"/>
              <a:pathLst>
                <a:path w="10970" h="24965" extrusionOk="0">
                  <a:moveTo>
                    <a:pt x="2743" y="1"/>
                  </a:moveTo>
                  <a:lnTo>
                    <a:pt x="2743" y="1"/>
                  </a:lnTo>
                  <a:cubicBezTo>
                    <a:pt x="0" y="5929"/>
                    <a:pt x="1614" y="9075"/>
                    <a:pt x="4759" y="13511"/>
                  </a:cubicBezTo>
                  <a:cubicBezTo>
                    <a:pt x="8147" y="18270"/>
                    <a:pt x="8510" y="24965"/>
                    <a:pt x="8510" y="24965"/>
                  </a:cubicBezTo>
                  <a:cubicBezTo>
                    <a:pt x="8510" y="24965"/>
                    <a:pt x="9195" y="24642"/>
                    <a:pt x="10284" y="24279"/>
                  </a:cubicBezTo>
                  <a:cubicBezTo>
                    <a:pt x="10970" y="19561"/>
                    <a:pt x="8389" y="14197"/>
                    <a:pt x="4679" y="10648"/>
                  </a:cubicBezTo>
                  <a:cubicBezTo>
                    <a:pt x="928" y="7018"/>
                    <a:pt x="2743" y="2"/>
                    <a:pt x="2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8" name="Hình chữ nhật: Góc Tròn 277">
            <a:extLst>
              <a:ext uri="{FF2B5EF4-FFF2-40B4-BE49-F238E27FC236}">
                <a16:creationId xmlns:a16="http://schemas.microsoft.com/office/drawing/2014/main" id="{3A70C62F-6D1A-F879-0AC1-18BA04CE4C0D}"/>
              </a:ext>
            </a:extLst>
          </p:cNvPr>
          <p:cNvSpPr/>
          <p:nvPr/>
        </p:nvSpPr>
        <p:spPr>
          <a:xfrm>
            <a:off x="276226" y="352288"/>
            <a:ext cx="11801474" cy="6122611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547DD3D1-E9F3-C128-7175-6EA39ACA0F1D}"/>
              </a:ext>
            </a:extLst>
          </p:cNvPr>
          <p:cNvGrpSpPr/>
          <p:nvPr/>
        </p:nvGrpSpPr>
        <p:grpSpPr>
          <a:xfrm>
            <a:off x="1313980" y="524417"/>
            <a:ext cx="9849320" cy="1016607"/>
            <a:chOff x="1573976" y="506770"/>
            <a:chExt cx="7386990" cy="762455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2050BF24-FA61-A4B2-F02D-6D53971D0F9A}"/>
                </a:ext>
              </a:extLst>
            </p:cNvPr>
            <p:cNvGrpSpPr/>
            <p:nvPr/>
          </p:nvGrpSpPr>
          <p:grpSpPr>
            <a:xfrm>
              <a:off x="1573976" y="506770"/>
              <a:ext cx="875803" cy="762455"/>
              <a:chOff x="1573976" y="506770"/>
              <a:chExt cx="875803" cy="762455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178D7F17-4F76-0052-7549-9DF450A29895}"/>
                  </a:ext>
                </a:extLst>
              </p:cNvPr>
              <p:cNvSpPr/>
              <p:nvPr/>
            </p:nvSpPr>
            <p:spPr>
              <a:xfrm>
                <a:off x="1573976" y="506770"/>
                <a:ext cx="875803" cy="719705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5333" kern="0" dirty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6C2D1E3F-8D8F-7CB8-D818-23269B598644}"/>
                  </a:ext>
                </a:extLst>
              </p:cNvPr>
              <p:cNvSpPr txBox="1"/>
              <p:nvPr/>
            </p:nvSpPr>
            <p:spPr>
              <a:xfrm>
                <a:off x="1804393" y="645977"/>
                <a:ext cx="360461" cy="62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4800" kern="0" dirty="0">
                    <a:solidFill>
                      <a:srgbClr val="FFFFFF"/>
                    </a:solidFill>
                    <a:latin typeface="Calibri"/>
                    <a:cs typeface="Arial"/>
                    <a:sym typeface="Arial"/>
                  </a:rPr>
                  <a:t>1</a:t>
                </a: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8633D082-0260-E7E4-46D9-9940BFD13230}"/>
                </a:ext>
              </a:extLst>
            </p:cNvPr>
            <p:cNvSpPr txBox="1"/>
            <p:nvPr/>
          </p:nvSpPr>
          <p:spPr>
            <a:xfrm>
              <a:off x="2032991" y="568939"/>
              <a:ext cx="6927975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Toa </a:t>
              </a:r>
              <a:r>
                <a:rPr lang="en-US" sz="53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tàu</a:t>
              </a: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cuối</a:t>
              </a: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cùng</a:t>
              </a: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ghi</a:t>
              </a: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số</a:t>
              </a: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nào</a:t>
              </a:r>
              <a:endParaRPr lang="en-US" sz="53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314" name="Nhóm 313">
            <a:extLst>
              <a:ext uri="{FF2B5EF4-FFF2-40B4-BE49-F238E27FC236}">
                <a16:creationId xmlns:a16="http://schemas.microsoft.com/office/drawing/2014/main" id="{A364210A-0087-9BD2-4BD6-2F0166C15CEE}"/>
              </a:ext>
            </a:extLst>
          </p:cNvPr>
          <p:cNvGrpSpPr/>
          <p:nvPr/>
        </p:nvGrpSpPr>
        <p:grpSpPr>
          <a:xfrm>
            <a:off x="8391351" y="4697020"/>
            <a:ext cx="2895767" cy="1764632"/>
            <a:chOff x="-318383" y="3781079"/>
            <a:chExt cx="2171825" cy="1323474"/>
          </a:xfrm>
        </p:grpSpPr>
        <p:pic>
          <p:nvPicPr>
            <p:cNvPr id="316" name="Hình ảnh 315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86BBACBA-932A-F151-C4E7-29F661F835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660" t="7647" r="53330" b="44216"/>
            <a:stretch/>
          </p:blipFill>
          <p:spPr>
            <a:xfrm>
              <a:off x="1183706" y="4055041"/>
              <a:ext cx="607613" cy="530545"/>
            </a:xfrm>
            <a:prstGeom prst="rect">
              <a:avLst/>
            </a:prstGeom>
          </p:spPr>
        </p:pic>
        <p:grpSp>
          <p:nvGrpSpPr>
            <p:cNvPr id="317" name="Nhóm 316">
              <a:extLst>
                <a:ext uri="{FF2B5EF4-FFF2-40B4-BE49-F238E27FC236}">
                  <a16:creationId xmlns:a16="http://schemas.microsoft.com/office/drawing/2014/main" id="{948F635E-82B8-9A1E-40DA-B13C9E9595A0}"/>
                </a:ext>
              </a:extLst>
            </p:cNvPr>
            <p:cNvGrpSpPr/>
            <p:nvPr/>
          </p:nvGrpSpPr>
          <p:grpSpPr>
            <a:xfrm>
              <a:off x="-318383" y="3781079"/>
              <a:ext cx="2171825" cy="1323474"/>
              <a:chOff x="-318383" y="3781079"/>
              <a:chExt cx="2171825" cy="1323474"/>
            </a:xfrm>
          </p:grpSpPr>
          <p:grpSp>
            <p:nvGrpSpPr>
              <p:cNvPr id="325" name="Nhóm 324">
                <a:extLst>
                  <a:ext uri="{FF2B5EF4-FFF2-40B4-BE49-F238E27FC236}">
                    <a16:creationId xmlns:a16="http://schemas.microsoft.com/office/drawing/2014/main" id="{7B86371F-B9A8-A0E6-AB5D-5955B100D28E}"/>
                  </a:ext>
                </a:extLst>
              </p:cNvPr>
              <p:cNvGrpSpPr/>
              <p:nvPr/>
            </p:nvGrpSpPr>
            <p:grpSpPr>
              <a:xfrm>
                <a:off x="-318383" y="3781079"/>
                <a:ext cx="2105896" cy="1323474"/>
                <a:chOff x="-318383" y="3781079"/>
                <a:chExt cx="2105896" cy="1323474"/>
              </a:xfrm>
            </p:grpSpPr>
            <p:pic>
              <p:nvPicPr>
                <p:cNvPr id="327" name="Hình ảnh 326">
                  <a:extLst>
                    <a:ext uri="{FF2B5EF4-FFF2-40B4-BE49-F238E27FC236}">
                      <a16:creationId xmlns:a16="http://schemas.microsoft.com/office/drawing/2014/main" id="{5D33D40E-9760-B32F-1F27-17D2A7342C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38174" r="54711" b="33364"/>
                <a:stretch/>
              </p:blipFill>
              <p:spPr>
                <a:xfrm>
                  <a:off x="-318383" y="3781079"/>
                  <a:ext cx="2105896" cy="1323474"/>
                </a:xfrm>
                <a:prstGeom prst="rect">
                  <a:avLst/>
                </a:prstGeom>
              </p:spPr>
            </p:pic>
            <p:pic>
              <p:nvPicPr>
                <p:cNvPr id="328" name="Hình ảnh 327">
                  <a:extLst>
                    <a:ext uri="{FF2B5EF4-FFF2-40B4-BE49-F238E27FC236}">
                      <a16:creationId xmlns:a16="http://schemas.microsoft.com/office/drawing/2014/main" id="{CD936DE4-27BF-6522-0CED-155AFB690E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66267" t="26385" r="6810" b="28037"/>
                <a:stretch/>
              </p:blipFill>
              <p:spPr>
                <a:xfrm flipV="1">
                  <a:off x="957954" y="3939703"/>
                  <a:ext cx="577190" cy="549639"/>
                </a:xfrm>
                <a:prstGeom prst="rect">
                  <a:avLst/>
                </a:prstGeom>
              </p:spPr>
            </p:pic>
            <p:pic>
              <p:nvPicPr>
                <p:cNvPr id="329" name="Hình ảnh 328">
                  <a:extLst>
                    <a:ext uri="{FF2B5EF4-FFF2-40B4-BE49-F238E27FC236}">
                      <a16:creationId xmlns:a16="http://schemas.microsoft.com/office/drawing/2014/main" id="{C0129A45-0BCC-3D19-3070-5A94EFD43E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4010" t="17213" r="49620" b="34984"/>
                <a:stretch/>
              </p:blipFill>
              <p:spPr>
                <a:xfrm>
                  <a:off x="852706" y="4378950"/>
                  <a:ext cx="707373" cy="410183"/>
                </a:xfrm>
                <a:prstGeom prst="rect">
                  <a:avLst/>
                </a:prstGeom>
              </p:spPr>
            </p:pic>
          </p:grpSp>
          <p:pic>
            <p:nvPicPr>
              <p:cNvPr id="326" name="Hình ảnh 325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id="{5437B5D8-2AF4-4045-978D-E3FAAD80AF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5801" t="36564" r="33365" b="5909"/>
              <a:stretch/>
            </p:blipFill>
            <p:spPr>
              <a:xfrm rot="19399709">
                <a:off x="1184281" y="4057188"/>
                <a:ext cx="669161" cy="1039353"/>
              </a:xfrm>
              <a:prstGeom prst="rect">
                <a:avLst/>
              </a:prstGeom>
            </p:spPr>
          </p:pic>
        </p:grpSp>
        <p:pic>
          <p:nvPicPr>
            <p:cNvPr id="320" name="Hình ảnh 319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C9CC410E-5CA4-0DC2-8196-C660C9B443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9393" t="14968" r="2022" b="37678"/>
            <a:stretch/>
          </p:blipFill>
          <p:spPr>
            <a:xfrm flipV="1">
              <a:off x="957954" y="4324822"/>
              <a:ext cx="798061" cy="743652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A279E95-B670-B059-0A1E-95BDE278E5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461" y="1971674"/>
            <a:ext cx="10560021" cy="1685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181380A-AAEF-BA2D-F0F7-A42ECB21FCA0}"/>
              </a:ext>
            </a:extLst>
          </p:cNvPr>
          <p:cNvGrpSpPr/>
          <p:nvPr/>
        </p:nvGrpSpPr>
        <p:grpSpPr>
          <a:xfrm>
            <a:off x="3390900" y="3433764"/>
            <a:ext cx="1962150" cy="1117102"/>
            <a:chOff x="3390900" y="3433764"/>
            <a:chExt cx="1962150" cy="1117102"/>
          </a:xfrm>
        </p:grpSpPr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15381D13-AB7E-94C4-B018-477FAA7149B3}"/>
                </a:ext>
              </a:extLst>
            </p:cNvPr>
            <p:cNvSpPr/>
            <p:nvPr/>
          </p:nvSpPr>
          <p:spPr>
            <a:xfrm rot="5400000">
              <a:off x="4050505" y="3069431"/>
              <a:ext cx="404811" cy="1133477"/>
            </a:xfrm>
            <a:prstGeom prst="rightBrace">
              <a:avLst>
                <a:gd name="adj1" fmla="val 21766"/>
                <a:gd name="adj2" fmla="val 50000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61409CE-6320-83A1-A825-2EFE4390D764}"/>
                </a:ext>
              </a:extLst>
            </p:cNvPr>
            <p:cNvSpPr txBox="1"/>
            <p:nvPr/>
          </p:nvSpPr>
          <p:spPr>
            <a:xfrm>
              <a:off x="3390900" y="3781425"/>
              <a:ext cx="19621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</a:rPr>
                <a:t>10 000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990E32D-231D-F321-0373-C0AD66BC5D39}"/>
              </a:ext>
            </a:extLst>
          </p:cNvPr>
          <p:cNvGrpSpPr/>
          <p:nvPr/>
        </p:nvGrpSpPr>
        <p:grpSpPr>
          <a:xfrm>
            <a:off x="5067300" y="3443289"/>
            <a:ext cx="1962150" cy="1117102"/>
            <a:chOff x="3390900" y="3433764"/>
            <a:chExt cx="1962150" cy="1117102"/>
          </a:xfrm>
        </p:grpSpPr>
        <p:sp>
          <p:nvSpPr>
            <p:cNvPr id="14" name="Right Brace 13">
              <a:extLst>
                <a:ext uri="{FF2B5EF4-FFF2-40B4-BE49-F238E27FC236}">
                  <a16:creationId xmlns:a16="http://schemas.microsoft.com/office/drawing/2014/main" id="{B127D9ED-CCCD-252E-4015-A83EA944C708}"/>
                </a:ext>
              </a:extLst>
            </p:cNvPr>
            <p:cNvSpPr/>
            <p:nvPr/>
          </p:nvSpPr>
          <p:spPr>
            <a:xfrm rot="5400000">
              <a:off x="4050505" y="3069431"/>
              <a:ext cx="404811" cy="1133477"/>
            </a:xfrm>
            <a:prstGeom prst="rightBrace">
              <a:avLst>
                <a:gd name="adj1" fmla="val 21766"/>
                <a:gd name="adj2" fmla="val 50000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81FE5DB-A860-6BC5-DD78-C5F71D4B8005}"/>
                </a:ext>
              </a:extLst>
            </p:cNvPr>
            <p:cNvSpPr txBox="1"/>
            <p:nvPr/>
          </p:nvSpPr>
          <p:spPr>
            <a:xfrm>
              <a:off x="3390900" y="3781425"/>
              <a:ext cx="19621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</a:rPr>
                <a:t>10 000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B88C651-4D57-D843-F053-39A480705999}"/>
              </a:ext>
            </a:extLst>
          </p:cNvPr>
          <p:cNvSpPr/>
          <p:nvPr/>
        </p:nvSpPr>
        <p:spPr>
          <a:xfrm>
            <a:off x="7410450" y="2752725"/>
            <a:ext cx="1123950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80 000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378392C-A571-AD70-1039-19AA1E234D73}"/>
              </a:ext>
            </a:extLst>
          </p:cNvPr>
          <p:cNvSpPr/>
          <p:nvPr/>
        </p:nvSpPr>
        <p:spPr>
          <a:xfrm>
            <a:off x="8772525" y="2733675"/>
            <a:ext cx="1123950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90 000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04E1C02-F3C5-4F64-9E67-4D8B6CC3DF81}"/>
              </a:ext>
            </a:extLst>
          </p:cNvPr>
          <p:cNvSpPr/>
          <p:nvPr/>
        </p:nvSpPr>
        <p:spPr>
          <a:xfrm>
            <a:off x="10182225" y="2705100"/>
            <a:ext cx="1295400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100 000</a:t>
            </a:r>
          </a:p>
        </p:txBody>
      </p:sp>
    </p:spTree>
    <p:extLst>
      <p:ext uri="{BB962C8B-B14F-4D97-AF65-F5344CB8AC3E}">
        <p14:creationId xmlns:p14="http://schemas.microsoft.com/office/powerpoint/2010/main" val="277813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8714611" y="5107793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78" name="Hình chữ nhật: Góc Tròn 277">
            <a:extLst>
              <a:ext uri="{FF2B5EF4-FFF2-40B4-BE49-F238E27FC236}">
                <a16:creationId xmlns:a16="http://schemas.microsoft.com/office/drawing/2014/main" id="{3A70C62F-6D1A-F879-0AC1-18BA04CE4C0D}"/>
              </a:ext>
            </a:extLst>
          </p:cNvPr>
          <p:cNvSpPr/>
          <p:nvPr/>
        </p:nvSpPr>
        <p:spPr>
          <a:xfrm>
            <a:off x="276226" y="352288"/>
            <a:ext cx="11801474" cy="6122611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547DD3D1-E9F3-C128-7175-6EA39ACA0F1D}"/>
              </a:ext>
            </a:extLst>
          </p:cNvPr>
          <p:cNvGrpSpPr/>
          <p:nvPr/>
        </p:nvGrpSpPr>
        <p:grpSpPr>
          <a:xfrm>
            <a:off x="466255" y="397759"/>
            <a:ext cx="11620970" cy="1323439"/>
            <a:chOff x="938182" y="411776"/>
            <a:chExt cx="8715728" cy="992579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2050BF24-FA61-A4B2-F02D-6D53971D0F9A}"/>
                </a:ext>
              </a:extLst>
            </p:cNvPr>
            <p:cNvGrpSpPr/>
            <p:nvPr/>
          </p:nvGrpSpPr>
          <p:grpSpPr>
            <a:xfrm>
              <a:off x="938182" y="471051"/>
              <a:ext cx="875803" cy="791031"/>
              <a:chOff x="938182" y="471051"/>
              <a:chExt cx="875803" cy="791031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178D7F17-4F76-0052-7549-9DF450A29895}"/>
                  </a:ext>
                </a:extLst>
              </p:cNvPr>
              <p:cNvSpPr/>
              <p:nvPr/>
            </p:nvSpPr>
            <p:spPr>
              <a:xfrm>
                <a:off x="938182" y="471051"/>
                <a:ext cx="875803" cy="719705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53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6C2D1E3F-8D8F-7CB8-D818-23269B598644}"/>
                  </a:ext>
                </a:extLst>
              </p:cNvPr>
              <p:cNvSpPr txBox="1"/>
              <p:nvPr/>
            </p:nvSpPr>
            <p:spPr>
              <a:xfrm>
                <a:off x="1225749" y="638834"/>
                <a:ext cx="360461" cy="62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2</a:t>
                </a: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8633D082-0260-E7E4-46D9-9940BFD13230}"/>
                </a:ext>
              </a:extLst>
            </p:cNvPr>
            <p:cNvSpPr txBox="1"/>
            <p:nvPr/>
          </p:nvSpPr>
          <p:spPr>
            <a:xfrm>
              <a:off x="1674342" y="411776"/>
              <a:ext cx="7979568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Mỗi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ô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tô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sẽ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đến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chỗ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rửa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xe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ghi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biểu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thức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có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giá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trị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là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số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ghi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trên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ô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tô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đó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.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Tìm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chỗ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rửa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cho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mỗi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ô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tô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.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14" name="Nhóm 313">
            <a:extLst>
              <a:ext uri="{FF2B5EF4-FFF2-40B4-BE49-F238E27FC236}">
                <a16:creationId xmlns:a16="http://schemas.microsoft.com/office/drawing/2014/main" id="{A364210A-0087-9BD2-4BD6-2F0166C15CEE}"/>
              </a:ext>
            </a:extLst>
          </p:cNvPr>
          <p:cNvGrpSpPr/>
          <p:nvPr/>
        </p:nvGrpSpPr>
        <p:grpSpPr>
          <a:xfrm>
            <a:off x="9058101" y="5093368"/>
            <a:ext cx="2895767" cy="1764632"/>
            <a:chOff x="-318383" y="3781079"/>
            <a:chExt cx="2171825" cy="1323474"/>
          </a:xfrm>
        </p:grpSpPr>
        <p:pic>
          <p:nvPicPr>
            <p:cNvPr id="316" name="Hình ảnh 315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86BBACBA-932A-F151-C4E7-29F661F835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660" t="7647" r="53330" b="44216"/>
            <a:stretch/>
          </p:blipFill>
          <p:spPr>
            <a:xfrm>
              <a:off x="1183706" y="4055041"/>
              <a:ext cx="607613" cy="530545"/>
            </a:xfrm>
            <a:prstGeom prst="rect">
              <a:avLst/>
            </a:prstGeom>
          </p:spPr>
        </p:pic>
        <p:grpSp>
          <p:nvGrpSpPr>
            <p:cNvPr id="317" name="Nhóm 316">
              <a:extLst>
                <a:ext uri="{FF2B5EF4-FFF2-40B4-BE49-F238E27FC236}">
                  <a16:creationId xmlns:a16="http://schemas.microsoft.com/office/drawing/2014/main" id="{948F635E-82B8-9A1E-40DA-B13C9E9595A0}"/>
                </a:ext>
              </a:extLst>
            </p:cNvPr>
            <p:cNvGrpSpPr/>
            <p:nvPr/>
          </p:nvGrpSpPr>
          <p:grpSpPr>
            <a:xfrm>
              <a:off x="-318383" y="3781079"/>
              <a:ext cx="2171825" cy="1323474"/>
              <a:chOff x="-318383" y="3781079"/>
              <a:chExt cx="2171825" cy="1323474"/>
            </a:xfrm>
          </p:grpSpPr>
          <p:grpSp>
            <p:nvGrpSpPr>
              <p:cNvPr id="325" name="Nhóm 324">
                <a:extLst>
                  <a:ext uri="{FF2B5EF4-FFF2-40B4-BE49-F238E27FC236}">
                    <a16:creationId xmlns:a16="http://schemas.microsoft.com/office/drawing/2014/main" id="{7B86371F-B9A8-A0E6-AB5D-5955B100D28E}"/>
                  </a:ext>
                </a:extLst>
              </p:cNvPr>
              <p:cNvGrpSpPr/>
              <p:nvPr/>
            </p:nvGrpSpPr>
            <p:grpSpPr>
              <a:xfrm>
                <a:off x="-318383" y="3781079"/>
                <a:ext cx="2105896" cy="1323474"/>
                <a:chOff x="-318383" y="3781079"/>
                <a:chExt cx="2105896" cy="1323474"/>
              </a:xfrm>
            </p:grpSpPr>
            <p:pic>
              <p:nvPicPr>
                <p:cNvPr id="327" name="Hình ảnh 326">
                  <a:extLst>
                    <a:ext uri="{FF2B5EF4-FFF2-40B4-BE49-F238E27FC236}">
                      <a16:creationId xmlns:a16="http://schemas.microsoft.com/office/drawing/2014/main" id="{5D33D40E-9760-B32F-1F27-17D2A7342C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38174" r="54711" b="33364"/>
                <a:stretch/>
              </p:blipFill>
              <p:spPr>
                <a:xfrm>
                  <a:off x="-318383" y="3781079"/>
                  <a:ext cx="2105896" cy="1323474"/>
                </a:xfrm>
                <a:prstGeom prst="rect">
                  <a:avLst/>
                </a:prstGeom>
              </p:spPr>
            </p:pic>
            <p:pic>
              <p:nvPicPr>
                <p:cNvPr id="328" name="Hình ảnh 327">
                  <a:extLst>
                    <a:ext uri="{FF2B5EF4-FFF2-40B4-BE49-F238E27FC236}">
                      <a16:creationId xmlns:a16="http://schemas.microsoft.com/office/drawing/2014/main" id="{CD936DE4-27BF-6522-0CED-155AFB690E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66267" t="26385" r="6810" b="28037"/>
                <a:stretch/>
              </p:blipFill>
              <p:spPr>
                <a:xfrm flipV="1">
                  <a:off x="957954" y="3939703"/>
                  <a:ext cx="577190" cy="549639"/>
                </a:xfrm>
                <a:prstGeom prst="rect">
                  <a:avLst/>
                </a:prstGeom>
              </p:spPr>
            </p:pic>
            <p:pic>
              <p:nvPicPr>
                <p:cNvPr id="329" name="Hình ảnh 328">
                  <a:extLst>
                    <a:ext uri="{FF2B5EF4-FFF2-40B4-BE49-F238E27FC236}">
                      <a16:creationId xmlns:a16="http://schemas.microsoft.com/office/drawing/2014/main" id="{C0129A45-0BCC-3D19-3070-5A94EFD43E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4010" t="17213" r="49620" b="34984"/>
                <a:stretch/>
              </p:blipFill>
              <p:spPr>
                <a:xfrm>
                  <a:off x="852706" y="4378950"/>
                  <a:ext cx="707373" cy="410183"/>
                </a:xfrm>
                <a:prstGeom prst="rect">
                  <a:avLst/>
                </a:prstGeom>
              </p:spPr>
            </p:pic>
          </p:grpSp>
          <p:pic>
            <p:nvPicPr>
              <p:cNvPr id="326" name="Hình ảnh 325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id="{5437B5D8-2AF4-4045-978D-E3FAAD80AF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5801" t="36564" r="33365" b="5909"/>
              <a:stretch/>
            </p:blipFill>
            <p:spPr>
              <a:xfrm rot="19399709">
                <a:off x="1184281" y="4057188"/>
                <a:ext cx="669161" cy="1039353"/>
              </a:xfrm>
              <a:prstGeom prst="rect">
                <a:avLst/>
              </a:prstGeom>
            </p:spPr>
          </p:pic>
        </p:grpSp>
        <p:pic>
          <p:nvPicPr>
            <p:cNvPr id="320" name="Hình ảnh 319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C9CC410E-5CA4-0DC2-8196-C660C9B443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9393" t="14968" r="2022" b="37678"/>
            <a:stretch/>
          </p:blipFill>
          <p:spPr>
            <a:xfrm flipV="1">
              <a:off x="957954" y="4324822"/>
              <a:ext cx="798061" cy="743652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0E4719BE-4C2E-BA64-0E9D-22F1869B11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462" y="2657475"/>
            <a:ext cx="8224838" cy="3012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BA43CAF-CD51-CCF0-FB40-99E661318AE0}"/>
              </a:ext>
            </a:extLst>
          </p:cNvPr>
          <p:cNvSpPr/>
          <p:nvPr/>
        </p:nvSpPr>
        <p:spPr>
          <a:xfrm>
            <a:off x="2295525" y="2162175"/>
            <a:ext cx="1962150" cy="5238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39 845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08E9C30-A63E-A170-8E8D-3A580F60ACE1}"/>
              </a:ext>
            </a:extLst>
          </p:cNvPr>
          <p:cNvSpPr/>
          <p:nvPr/>
        </p:nvSpPr>
        <p:spPr>
          <a:xfrm>
            <a:off x="4886325" y="2190750"/>
            <a:ext cx="1962150" cy="5238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28 716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B06C7FC-A665-C2CE-AE61-E553480372EE}"/>
              </a:ext>
            </a:extLst>
          </p:cNvPr>
          <p:cNvSpPr/>
          <p:nvPr/>
        </p:nvSpPr>
        <p:spPr>
          <a:xfrm>
            <a:off x="7581900" y="2152650"/>
            <a:ext cx="1962150" cy="5238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28 170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2EB2B4F-DE66-9723-C536-00A414EDFA59}"/>
              </a:ext>
            </a:extLst>
          </p:cNvPr>
          <p:cNvCxnSpPr>
            <a:cxnSpLocks/>
          </p:cNvCxnSpPr>
          <p:nvPr/>
        </p:nvCxnSpPr>
        <p:spPr>
          <a:xfrm flipV="1">
            <a:off x="3781425" y="3724275"/>
            <a:ext cx="2238375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18BFDEF-50F0-FBBB-D89F-CEAE5EDF6B93}"/>
              </a:ext>
            </a:extLst>
          </p:cNvPr>
          <p:cNvCxnSpPr>
            <a:cxnSpLocks/>
          </p:cNvCxnSpPr>
          <p:nvPr/>
        </p:nvCxnSpPr>
        <p:spPr>
          <a:xfrm flipH="1" flipV="1">
            <a:off x="3619500" y="3752850"/>
            <a:ext cx="2466975" cy="8191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2E5C081-0B12-882E-30BF-BE7474D7CAD0}"/>
              </a:ext>
            </a:extLst>
          </p:cNvPr>
          <p:cNvCxnSpPr>
            <a:cxnSpLocks/>
          </p:cNvCxnSpPr>
          <p:nvPr/>
        </p:nvCxnSpPr>
        <p:spPr>
          <a:xfrm flipV="1">
            <a:off x="8439150" y="3733800"/>
            <a:ext cx="0" cy="8953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56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81" name="Google Shape;2281;p59"/>
          <p:cNvGrpSpPr/>
          <p:nvPr/>
        </p:nvGrpSpPr>
        <p:grpSpPr>
          <a:xfrm rot="5400000">
            <a:off x="7509563" y="2951295"/>
            <a:ext cx="988952" cy="1251747"/>
            <a:chOff x="2454400" y="1206525"/>
            <a:chExt cx="1385350" cy="2029825"/>
          </a:xfrm>
        </p:grpSpPr>
        <p:sp>
          <p:nvSpPr>
            <p:cNvPr id="2282" name="Google Shape;2282;p59"/>
            <p:cNvSpPr/>
            <p:nvPr/>
          </p:nvSpPr>
          <p:spPr>
            <a:xfrm>
              <a:off x="2564325" y="2084800"/>
              <a:ext cx="482975" cy="258225"/>
            </a:xfrm>
            <a:custGeom>
              <a:avLst/>
              <a:gdLst/>
              <a:ahLst/>
              <a:cxnLst/>
              <a:rect l="l" t="t" r="r" b="b"/>
              <a:pathLst>
                <a:path w="19319" h="10329" extrusionOk="0">
                  <a:moveTo>
                    <a:pt x="17235" y="0"/>
                  </a:moveTo>
                  <a:cubicBezTo>
                    <a:pt x="15526" y="0"/>
                    <a:pt x="13039" y="256"/>
                    <a:pt x="10849" y="1468"/>
                  </a:cubicBezTo>
                  <a:cubicBezTo>
                    <a:pt x="10849" y="1468"/>
                    <a:pt x="10841" y="1467"/>
                    <a:pt x="10826" y="1467"/>
                  </a:cubicBezTo>
                  <a:cubicBezTo>
                    <a:pt x="10556" y="1467"/>
                    <a:pt x="7998" y="1576"/>
                    <a:pt x="4719" y="5541"/>
                  </a:cubicBezTo>
                  <a:cubicBezTo>
                    <a:pt x="4719" y="5541"/>
                    <a:pt x="1" y="8929"/>
                    <a:pt x="404" y="10139"/>
                  </a:cubicBezTo>
                  <a:cubicBezTo>
                    <a:pt x="450" y="10270"/>
                    <a:pt x="538" y="10329"/>
                    <a:pt x="657" y="10329"/>
                  </a:cubicBezTo>
                  <a:cubicBezTo>
                    <a:pt x="1675" y="10329"/>
                    <a:pt x="5001" y="6065"/>
                    <a:pt x="5001" y="6065"/>
                  </a:cubicBezTo>
                  <a:cubicBezTo>
                    <a:pt x="5001" y="6065"/>
                    <a:pt x="9720" y="3041"/>
                    <a:pt x="10486" y="2153"/>
                  </a:cubicBezTo>
                  <a:cubicBezTo>
                    <a:pt x="10486" y="2153"/>
                    <a:pt x="17665" y="1266"/>
                    <a:pt x="18915" y="661"/>
                  </a:cubicBezTo>
                  <a:lnTo>
                    <a:pt x="19318" y="137"/>
                  </a:lnTo>
                  <a:cubicBezTo>
                    <a:pt x="19318" y="137"/>
                    <a:pt x="18484" y="0"/>
                    <a:pt x="17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59"/>
            <p:cNvSpPr/>
            <p:nvPr/>
          </p:nvSpPr>
          <p:spPr>
            <a:xfrm>
              <a:off x="2524000" y="2004075"/>
              <a:ext cx="511200" cy="196750"/>
            </a:xfrm>
            <a:custGeom>
              <a:avLst/>
              <a:gdLst/>
              <a:ahLst/>
              <a:cxnLst/>
              <a:rect l="l" t="t" r="r" b="b"/>
              <a:pathLst>
                <a:path w="20448" h="7870" extrusionOk="0">
                  <a:moveTo>
                    <a:pt x="15924" y="1"/>
                  </a:moveTo>
                  <a:cubicBezTo>
                    <a:pt x="14658" y="1"/>
                    <a:pt x="13255" y="166"/>
                    <a:pt x="11897" y="664"/>
                  </a:cubicBezTo>
                  <a:cubicBezTo>
                    <a:pt x="11897" y="664"/>
                    <a:pt x="11766" y="638"/>
                    <a:pt x="11516" y="638"/>
                  </a:cubicBezTo>
                  <a:cubicBezTo>
                    <a:pt x="10649" y="638"/>
                    <a:pt x="8363" y="953"/>
                    <a:pt x="5203" y="3769"/>
                  </a:cubicBezTo>
                  <a:cubicBezTo>
                    <a:pt x="5203" y="3769"/>
                    <a:pt x="0" y="6391"/>
                    <a:pt x="242" y="7641"/>
                  </a:cubicBezTo>
                  <a:cubicBezTo>
                    <a:pt x="272" y="7800"/>
                    <a:pt x="372" y="7869"/>
                    <a:pt x="525" y="7869"/>
                  </a:cubicBezTo>
                  <a:cubicBezTo>
                    <a:pt x="1612" y="7869"/>
                    <a:pt x="5364" y="4334"/>
                    <a:pt x="5364" y="4334"/>
                  </a:cubicBezTo>
                  <a:cubicBezTo>
                    <a:pt x="5364" y="4334"/>
                    <a:pt x="10526" y="2075"/>
                    <a:pt x="11413" y="1309"/>
                  </a:cubicBezTo>
                  <a:cubicBezTo>
                    <a:pt x="11413" y="1309"/>
                    <a:pt x="13573" y="1381"/>
                    <a:pt x="15753" y="1381"/>
                  </a:cubicBezTo>
                  <a:cubicBezTo>
                    <a:pt x="17569" y="1381"/>
                    <a:pt x="19399" y="1331"/>
                    <a:pt x="20004" y="1148"/>
                  </a:cubicBezTo>
                  <a:lnTo>
                    <a:pt x="20447" y="664"/>
                  </a:lnTo>
                  <a:cubicBezTo>
                    <a:pt x="20447" y="664"/>
                    <a:pt x="18458" y="1"/>
                    <a:pt x="15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59"/>
            <p:cNvSpPr/>
            <p:nvPr/>
          </p:nvSpPr>
          <p:spPr>
            <a:xfrm>
              <a:off x="2521975" y="1923450"/>
              <a:ext cx="529350" cy="127425"/>
            </a:xfrm>
            <a:custGeom>
              <a:avLst/>
              <a:gdLst/>
              <a:ahLst/>
              <a:cxnLst/>
              <a:rect l="l" t="t" r="r" b="b"/>
              <a:pathLst>
                <a:path w="21174" h="5097" extrusionOk="0">
                  <a:moveTo>
                    <a:pt x="11497" y="1"/>
                  </a:moveTo>
                  <a:cubicBezTo>
                    <a:pt x="10319" y="1"/>
                    <a:pt x="8342" y="340"/>
                    <a:pt x="5606" y="1953"/>
                  </a:cubicBezTo>
                  <a:cubicBezTo>
                    <a:pt x="5606" y="1953"/>
                    <a:pt x="1" y="3526"/>
                    <a:pt x="1" y="4816"/>
                  </a:cubicBezTo>
                  <a:cubicBezTo>
                    <a:pt x="1" y="5013"/>
                    <a:pt x="133" y="5096"/>
                    <a:pt x="357" y="5096"/>
                  </a:cubicBezTo>
                  <a:cubicBezTo>
                    <a:pt x="1602" y="5096"/>
                    <a:pt x="5687" y="2518"/>
                    <a:pt x="5687" y="2518"/>
                  </a:cubicBezTo>
                  <a:cubicBezTo>
                    <a:pt x="5687" y="2518"/>
                    <a:pt x="11172" y="1267"/>
                    <a:pt x="12180" y="703"/>
                  </a:cubicBezTo>
                  <a:cubicBezTo>
                    <a:pt x="12180" y="703"/>
                    <a:pt x="18581" y="2166"/>
                    <a:pt x="20376" y="2166"/>
                  </a:cubicBezTo>
                  <a:cubicBezTo>
                    <a:pt x="20465" y="2166"/>
                    <a:pt x="20544" y="2162"/>
                    <a:pt x="20609" y="2155"/>
                  </a:cubicBezTo>
                  <a:lnTo>
                    <a:pt x="21173" y="1792"/>
                  </a:lnTo>
                  <a:cubicBezTo>
                    <a:pt x="21173" y="1792"/>
                    <a:pt x="18058" y="51"/>
                    <a:pt x="14432" y="51"/>
                  </a:cubicBezTo>
                  <a:cubicBezTo>
                    <a:pt x="13892" y="51"/>
                    <a:pt x="13340" y="90"/>
                    <a:pt x="12785" y="179"/>
                  </a:cubicBezTo>
                  <a:cubicBezTo>
                    <a:pt x="12785" y="179"/>
                    <a:pt x="12351" y="1"/>
                    <a:pt x="1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59"/>
            <p:cNvSpPr/>
            <p:nvPr/>
          </p:nvSpPr>
          <p:spPr>
            <a:xfrm>
              <a:off x="3314450" y="2078675"/>
              <a:ext cx="482950" cy="258300"/>
            </a:xfrm>
            <a:custGeom>
              <a:avLst/>
              <a:gdLst/>
              <a:ahLst/>
              <a:cxnLst/>
              <a:rect l="l" t="t" r="r" b="b"/>
              <a:pathLst>
                <a:path w="19318" h="10332" extrusionOk="0">
                  <a:moveTo>
                    <a:pt x="2126" y="0"/>
                  </a:moveTo>
                  <a:cubicBezTo>
                    <a:pt x="853" y="0"/>
                    <a:pt x="0" y="140"/>
                    <a:pt x="0" y="140"/>
                  </a:cubicBezTo>
                  <a:lnTo>
                    <a:pt x="404" y="664"/>
                  </a:lnTo>
                  <a:cubicBezTo>
                    <a:pt x="1654" y="1269"/>
                    <a:pt x="8832" y="2156"/>
                    <a:pt x="8832" y="2156"/>
                  </a:cubicBezTo>
                  <a:cubicBezTo>
                    <a:pt x="9558" y="3044"/>
                    <a:pt x="14317" y="6068"/>
                    <a:pt x="14317" y="6068"/>
                  </a:cubicBezTo>
                  <a:cubicBezTo>
                    <a:pt x="14317" y="6068"/>
                    <a:pt x="17644" y="10332"/>
                    <a:pt x="18661" y="10332"/>
                  </a:cubicBezTo>
                  <a:cubicBezTo>
                    <a:pt x="18780" y="10332"/>
                    <a:pt x="18868" y="10273"/>
                    <a:pt x="18915" y="10142"/>
                  </a:cubicBezTo>
                  <a:cubicBezTo>
                    <a:pt x="19318" y="8891"/>
                    <a:pt x="14599" y="5544"/>
                    <a:pt x="14599" y="5544"/>
                  </a:cubicBezTo>
                  <a:cubicBezTo>
                    <a:pt x="11280" y="1538"/>
                    <a:pt x="8755" y="1430"/>
                    <a:pt x="8492" y="1430"/>
                  </a:cubicBezTo>
                  <a:cubicBezTo>
                    <a:pt x="8477" y="1430"/>
                    <a:pt x="8469" y="1430"/>
                    <a:pt x="8469" y="1430"/>
                  </a:cubicBezTo>
                  <a:cubicBezTo>
                    <a:pt x="6297" y="252"/>
                    <a:pt x="3833" y="0"/>
                    <a:pt x="2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59"/>
            <p:cNvSpPr/>
            <p:nvPr/>
          </p:nvSpPr>
          <p:spPr>
            <a:xfrm>
              <a:off x="3326550" y="1997575"/>
              <a:ext cx="511200" cy="196875"/>
            </a:xfrm>
            <a:custGeom>
              <a:avLst/>
              <a:gdLst/>
              <a:ahLst/>
              <a:cxnLst/>
              <a:rect l="l" t="t" r="r" b="b"/>
              <a:pathLst>
                <a:path w="20448" h="7875" extrusionOk="0">
                  <a:moveTo>
                    <a:pt x="4523" y="1"/>
                  </a:moveTo>
                  <a:cubicBezTo>
                    <a:pt x="1990" y="1"/>
                    <a:pt x="0" y="682"/>
                    <a:pt x="0" y="682"/>
                  </a:cubicBezTo>
                  <a:lnTo>
                    <a:pt x="444" y="1125"/>
                  </a:lnTo>
                  <a:cubicBezTo>
                    <a:pt x="1029" y="1321"/>
                    <a:pt x="2755" y="1375"/>
                    <a:pt x="4504" y="1375"/>
                  </a:cubicBezTo>
                  <a:cubicBezTo>
                    <a:pt x="6730" y="1375"/>
                    <a:pt x="8994" y="1287"/>
                    <a:pt x="8994" y="1287"/>
                  </a:cubicBezTo>
                  <a:cubicBezTo>
                    <a:pt x="9881" y="2053"/>
                    <a:pt x="15043" y="4311"/>
                    <a:pt x="15043" y="4311"/>
                  </a:cubicBezTo>
                  <a:cubicBezTo>
                    <a:pt x="15043" y="4311"/>
                    <a:pt x="18856" y="7874"/>
                    <a:pt x="19934" y="7874"/>
                  </a:cubicBezTo>
                  <a:cubicBezTo>
                    <a:pt x="20080" y="7874"/>
                    <a:pt x="20176" y="7808"/>
                    <a:pt x="20205" y="7659"/>
                  </a:cubicBezTo>
                  <a:cubicBezTo>
                    <a:pt x="20447" y="6368"/>
                    <a:pt x="15245" y="3787"/>
                    <a:pt x="15245" y="3787"/>
                  </a:cubicBezTo>
                  <a:cubicBezTo>
                    <a:pt x="12053" y="971"/>
                    <a:pt x="9784" y="656"/>
                    <a:pt x="8927" y="656"/>
                  </a:cubicBezTo>
                  <a:cubicBezTo>
                    <a:pt x="8680" y="656"/>
                    <a:pt x="8550" y="682"/>
                    <a:pt x="8550" y="682"/>
                  </a:cubicBezTo>
                  <a:cubicBezTo>
                    <a:pt x="7192" y="171"/>
                    <a:pt x="5790" y="1"/>
                    <a:pt x="4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59"/>
            <p:cNvSpPr/>
            <p:nvPr/>
          </p:nvSpPr>
          <p:spPr>
            <a:xfrm>
              <a:off x="3310400" y="1916400"/>
              <a:ext cx="529350" cy="128425"/>
            </a:xfrm>
            <a:custGeom>
              <a:avLst/>
              <a:gdLst/>
              <a:ahLst/>
              <a:cxnLst/>
              <a:rect l="l" t="t" r="r" b="b"/>
              <a:pathLst>
                <a:path w="21174" h="5137" extrusionOk="0">
                  <a:moveTo>
                    <a:pt x="9677" y="0"/>
                  </a:moveTo>
                  <a:cubicBezTo>
                    <a:pt x="8824" y="0"/>
                    <a:pt x="8389" y="178"/>
                    <a:pt x="8389" y="178"/>
                  </a:cubicBezTo>
                  <a:cubicBezTo>
                    <a:pt x="7843" y="91"/>
                    <a:pt x="7299" y="52"/>
                    <a:pt x="6766" y="52"/>
                  </a:cubicBezTo>
                  <a:cubicBezTo>
                    <a:pt x="3130" y="52"/>
                    <a:pt x="1" y="1832"/>
                    <a:pt x="1" y="1832"/>
                  </a:cubicBezTo>
                  <a:lnTo>
                    <a:pt x="566" y="2195"/>
                  </a:lnTo>
                  <a:cubicBezTo>
                    <a:pt x="615" y="2199"/>
                    <a:pt x="672" y="2201"/>
                    <a:pt x="736" y="2201"/>
                  </a:cubicBezTo>
                  <a:cubicBezTo>
                    <a:pt x="2438" y="2201"/>
                    <a:pt x="8994" y="703"/>
                    <a:pt x="8994" y="703"/>
                  </a:cubicBezTo>
                  <a:cubicBezTo>
                    <a:pt x="9962" y="1307"/>
                    <a:pt x="15487" y="2558"/>
                    <a:pt x="15487" y="2558"/>
                  </a:cubicBezTo>
                  <a:cubicBezTo>
                    <a:pt x="15487" y="2558"/>
                    <a:pt x="19573" y="5136"/>
                    <a:pt x="20818" y="5136"/>
                  </a:cubicBezTo>
                  <a:cubicBezTo>
                    <a:pt x="21042" y="5136"/>
                    <a:pt x="21174" y="5053"/>
                    <a:pt x="21174" y="4856"/>
                  </a:cubicBezTo>
                  <a:cubicBezTo>
                    <a:pt x="21174" y="3526"/>
                    <a:pt x="15568" y="1953"/>
                    <a:pt x="15568" y="1953"/>
                  </a:cubicBezTo>
                  <a:cubicBezTo>
                    <a:pt x="12832" y="339"/>
                    <a:pt x="10855" y="0"/>
                    <a:pt x="9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59"/>
            <p:cNvSpPr/>
            <p:nvPr/>
          </p:nvSpPr>
          <p:spPr>
            <a:xfrm>
              <a:off x="2736225" y="2727425"/>
              <a:ext cx="120500" cy="258625"/>
            </a:xfrm>
            <a:custGeom>
              <a:avLst/>
              <a:gdLst/>
              <a:ahLst/>
              <a:cxnLst/>
              <a:rect l="l" t="t" r="r" b="b"/>
              <a:pathLst>
                <a:path w="4820" h="10345" extrusionOk="0">
                  <a:moveTo>
                    <a:pt x="4215" y="1"/>
                  </a:moveTo>
                  <a:lnTo>
                    <a:pt x="1755" y="888"/>
                  </a:lnTo>
                  <a:lnTo>
                    <a:pt x="908" y="1210"/>
                  </a:lnTo>
                  <a:lnTo>
                    <a:pt x="908" y="3348"/>
                  </a:lnTo>
                  <a:cubicBezTo>
                    <a:pt x="908" y="5324"/>
                    <a:pt x="787" y="8066"/>
                    <a:pt x="384" y="8954"/>
                  </a:cubicBezTo>
                  <a:cubicBezTo>
                    <a:pt x="1" y="9791"/>
                    <a:pt x="314" y="10345"/>
                    <a:pt x="901" y="10345"/>
                  </a:cubicBezTo>
                  <a:cubicBezTo>
                    <a:pt x="1304" y="10345"/>
                    <a:pt x="1835" y="10085"/>
                    <a:pt x="2360" y="9478"/>
                  </a:cubicBezTo>
                  <a:cubicBezTo>
                    <a:pt x="3650" y="7945"/>
                    <a:pt x="4820" y="6776"/>
                    <a:pt x="4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59"/>
            <p:cNvSpPr/>
            <p:nvPr/>
          </p:nvSpPr>
          <p:spPr>
            <a:xfrm>
              <a:off x="2758925" y="2748600"/>
              <a:ext cx="61525" cy="62525"/>
            </a:xfrm>
            <a:custGeom>
              <a:avLst/>
              <a:gdLst/>
              <a:ahLst/>
              <a:cxnLst/>
              <a:rect l="l" t="t" r="r" b="b"/>
              <a:pathLst>
                <a:path w="2461" h="2501" extrusionOk="0">
                  <a:moveTo>
                    <a:pt x="887" y="0"/>
                  </a:moveTo>
                  <a:lnTo>
                    <a:pt x="0" y="323"/>
                  </a:lnTo>
                  <a:lnTo>
                    <a:pt x="0" y="2501"/>
                  </a:lnTo>
                  <a:lnTo>
                    <a:pt x="2460" y="283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59"/>
            <p:cNvSpPr/>
            <p:nvPr/>
          </p:nvSpPr>
          <p:spPr>
            <a:xfrm>
              <a:off x="2454400" y="2547850"/>
              <a:ext cx="415450" cy="583025"/>
            </a:xfrm>
            <a:custGeom>
              <a:avLst/>
              <a:gdLst/>
              <a:ahLst/>
              <a:cxnLst/>
              <a:rect l="l" t="t" r="r" b="b"/>
              <a:pathLst>
                <a:path w="16618" h="23321" extrusionOk="0">
                  <a:moveTo>
                    <a:pt x="10758" y="1"/>
                  </a:moveTo>
                  <a:cubicBezTo>
                    <a:pt x="9016" y="1"/>
                    <a:pt x="5157" y="4341"/>
                    <a:pt x="2583" y="9926"/>
                  </a:cubicBezTo>
                  <a:cubicBezTo>
                    <a:pt x="0" y="15527"/>
                    <a:pt x="2310" y="23321"/>
                    <a:pt x="4268" y="23321"/>
                  </a:cubicBezTo>
                  <a:cubicBezTo>
                    <a:pt x="4298" y="23321"/>
                    <a:pt x="4328" y="23319"/>
                    <a:pt x="4357" y="23315"/>
                  </a:cubicBezTo>
                  <a:cubicBezTo>
                    <a:pt x="6333" y="23033"/>
                    <a:pt x="8350" y="16056"/>
                    <a:pt x="9721" y="12265"/>
                  </a:cubicBezTo>
                  <a:cubicBezTo>
                    <a:pt x="11092" y="8474"/>
                    <a:pt x="14802" y="8716"/>
                    <a:pt x="15730" y="7748"/>
                  </a:cubicBezTo>
                  <a:cubicBezTo>
                    <a:pt x="16617" y="6740"/>
                    <a:pt x="16174" y="1175"/>
                    <a:pt x="16174" y="1175"/>
                  </a:cubicBezTo>
                  <a:cubicBezTo>
                    <a:pt x="16174" y="1175"/>
                    <a:pt x="12584" y="126"/>
                    <a:pt x="10850" y="5"/>
                  </a:cubicBezTo>
                  <a:cubicBezTo>
                    <a:pt x="10820" y="2"/>
                    <a:pt x="10789" y="1"/>
                    <a:pt x="10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59"/>
            <p:cNvSpPr/>
            <p:nvPr/>
          </p:nvSpPr>
          <p:spPr>
            <a:xfrm>
              <a:off x="2697400" y="2167575"/>
              <a:ext cx="349900" cy="439475"/>
            </a:xfrm>
            <a:custGeom>
              <a:avLst/>
              <a:gdLst/>
              <a:ahLst/>
              <a:cxnLst/>
              <a:rect l="l" t="t" r="r" b="b"/>
              <a:pathLst>
                <a:path w="13996" h="17579" extrusionOk="0">
                  <a:moveTo>
                    <a:pt x="13837" y="1"/>
                  </a:moveTo>
                  <a:cubicBezTo>
                    <a:pt x="13256" y="1"/>
                    <a:pt x="11071" y="348"/>
                    <a:pt x="7381" y="4892"/>
                  </a:cubicBezTo>
                  <a:cubicBezTo>
                    <a:pt x="7381" y="4892"/>
                    <a:pt x="1" y="11949"/>
                    <a:pt x="1332" y="14813"/>
                  </a:cubicBezTo>
                  <a:cubicBezTo>
                    <a:pt x="2148" y="16623"/>
                    <a:pt x="3962" y="17579"/>
                    <a:pt x="5483" y="17579"/>
                  </a:cubicBezTo>
                  <a:cubicBezTo>
                    <a:pt x="6368" y="17579"/>
                    <a:pt x="7153" y="17255"/>
                    <a:pt x="7583" y="16587"/>
                  </a:cubicBezTo>
                  <a:cubicBezTo>
                    <a:pt x="8752" y="14772"/>
                    <a:pt x="8954" y="8804"/>
                    <a:pt x="8954" y="8804"/>
                  </a:cubicBezTo>
                  <a:cubicBezTo>
                    <a:pt x="8954" y="8804"/>
                    <a:pt x="12301" y="8037"/>
                    <a:pt x="13713" y="6344"/>
                  </a:cubicBezTo>
                  <a:lnTo>
                    <a:pt x="13995" y="12"/>
                  </a:lnTo>
                  <a:cubicBezTo>
                    <a:pt x="13995" y="12"/>
                    <a:pt x="13942" y="1"/>
                    <a:pt x="13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59"/>
            <p:cNvSpPr/>
            <p:nvPr/>
          </p:nvSpPr>
          <p:spPr>
            <a:xfrm>
              <a:off x="2865775" y="2285200"/>
              <a:ext cx="62500" cy="106700"/>
            </a:xfrm>
            <a:custGeom>
              <a:avLst/>
              <a:gdLst/>
              <a:ahLst/>
              <a:cxnLst/>
              <a:rect l="l" t="t" r="r" b="b"/>
              <a:pathLst>
                <a:path w="2500" h="4268" extrusionOk="0">
                  <a:moveTo>
                    <a:pt x="641" y="0"/>
                  </a:moveTo>
                  <a:cubicBezTo>
                    <a:pt x="562" y="0"/>
                    <a:pt x="478" y="45"/>
                    <a:pt x="445" y="146"/>
                  </a:cubicBezTo>
                  <a:cubicBezTo>
                    <a:pt x="1" y="1639"/>
                    <a:pt x="928" y="3211"/>
                    <a:pt x="2058" y="4220"/>
                  </a:cubicBezTo>
                  <a:cubicBezTo>
                    <a:pt x="2100" y="4253"/>
                    <a:pt x="2146" y="4268"/>
                    <a:pt x="2190" y="4268"/>
                  </a:cubicBezTo>
                  <a:cubicBezTo>
                    <a:pt x="2356" y="4268"/>
                    <a:pt x="2499" y="4065"/>
                    <a:pt x="2340" y="3937"/>
                  </a:cubicBezTo>
                  <a:cubicBezTo>
                    <a:pt x="1332" y="3050"/>
                    <a:pt x="404" y="1598"/>
                    <a:pt x="807" y="227"/>
                  </a:cubicBezTo>
                  <a:cubicBezTo>
                    <a:pt x="854" y="86"/>
                    <a:pt x="751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59"/>
            <p:cNvSpPr/>
            <p:nvPr/>
          </p:nvSpPr>
          <p:spPr>
            <a:xfrm>
              <a:off x="3264025" y="2767750"/>
              <a:ext cx="135125" cy="272750"/>
            </a:xfrm>
            <a:custGeom>
              <a:avLst/>
              <a:gdLst/>
              <a:ahLst/>
              <a:cxnLst/>
              <a:rect l="l" t="t" r="r" b="b"/>
              <a:pathLst>
                <a:path w="5405" h="10910" extrusionOk="0">
                  <a:moveTo>
                    <a:pt x="2582" y="1"/>
                  </a:moveTo>
                  <a:cubicBezTo>
                    <a:pt x="1" y="6292"/>
                    <a:pt x="767" y="7744"/>
                    <a:pt x="1574" y="9599"/>
                  </a:cubicBezTo>
                  <a:cubicBezTo>
                    <a:pt x="1972" y="10496"/>
                    <a:pt x="2518" y="10910"/>
                    <a:pt x="2945" y="10910"/>
                  </a:cubicBezTo>
                  <a:cubicBezTo>
                    <a:pt x="3381" y="10910"/>
                    <a:pt x="3692" y="10475"/>
                    <a:pt x="3590" y="9680"/>
                  </a:cubicBezTo>
                  <a:cubicBezTo>
                    <a:pt x="3469" y="8712"/>
                    <a:pt x="4195" y="6050"/>
                    <a:pt x="4760" y="4155"/>
                  </a:cubicBezTo>
                  <a:cubicBezTo>
                    <a:pt x="5123" y="2985"/>
                    <a:pt x="5405" y="2098"/>
                    <a:pt x="5405" y="2098"/>
                  </a:cubicBezTo>
                  <a:lnTo>
                    <a:pt x="4679" y="1574"/>
                  </a:lnTo>
                  <a:lnTo>
                    <a:pt x="2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59"/>
            <p:cNvSpPr/>
            <p:nvPr/>
          </p:nvSpPr>
          <p:spPr>
            <a:xfrm>
              <a:off x="3341675" y="2801025"/>
              <a:ext cx="57475" cy="70600"/>
            </a:xfrm>
            <a:custGeom>
              <a:avLst/>
              <a:gdLst/>
              <a:ahLst/>
              <a:cxnLst/>
              <a:rect l="l" t="t" r="r" b="b"/>
              <a:pathLst>
                <a:path w="2299" h="2824" extrusionOk="0">
                  <a:moveTo>
                    <a:pt x="0" y="1"/>
                  </a:moveTo>
                  <a:lnTo>
                    <a:pt x="1654" y="2824"/>
                  </a:lnTo>
                  <a:cubicBezTo>
                    <a:pt x="2017" y="1654"/>
                    <a:pt x="2299" y="767"/>
                    <a:pt x="2299" y="767"/>
                  </a:cubicBezTo>
                  <a:lnTo>
                    <a:pt x="1613" y="2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59"/>
            <p:cNvSpPr/>
            <p:nvPr/>
          </p:nvSpPr>
          <p:spPr>
            <a:xfrm>
              <a:off x="3305375" y="2619550"/>
              <a:ext cx="330600" cy="616800"/>
            </a:xfrm>
            <a:custGeom>
              <a:avLst/>
              <a:gdLst/>
              <a:ahLst/>
              <a:cxnLst/>
              <a:rect l="l" t="t" r="r" b="b"/>
              <a:pathLst>
                <a:path w="13224" h="24672" extrusionOk="0">
                  <a:moveTo>
                    <a:pt x="2097" y="0"/>
                  </a:moveTo>
                  <a:cubicBezTo>
                    <a:pt x="2097" y="0"/>
                    <a:pt x="0" y="5162"/>
                    <a:pt x="605" y="6413"/>
                  </a:cubicBezTo>
                  <a:cubicBezTo>
                    <a:pt x="1170" y="7623"/>
                    <a:pt x="4799" y="8469"/>
                    <a:pt x="4961" y="12502"/>
                  </a:cubicBezTo>
                  <a:cubicBezTo>
                    <a:pt x="5162" y="16535"/>
                    <a:pt x="5001" y="23795"/>
                    <a:pt x="6816" y="24601"/>
                  </a:cubicBezTo>
                  <a:cubicBezTo>
                    <a:pt x="6916" y="24649"/>
                    <a:pt x="7025" y="24672"/>
                    <a:pt x="7143" y="24672"/>
                  </a:cubicBezTo>
                  <a:cubicBezTo>
                    <a:pt x="9101" y="24672"/>
                    <a:pt x="13223" y="18201"/>
                    <a:pt x="12462" y="12341"/>
                  </a:cubicBezTo>
                  <a:cubicBezTo>
                    <a:pt x="11655" y="6171"/>
                    <a:pt x="9195" y="807"/>
                    <a:pt x="7502" y="444"/>
                  </a:cubicBezTo>
                  <a:cubicBezTo>
                    <a:pt x="5848" y="41"/>
                    <a:pt x="2097" y="0"/>
                    <a:pt x="20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59"/>
            <p:cNvSpPr/>
            <p:nvPr/>
          </p:nvSpPr>
          <p:spPr>
            <a:xfrm>
              <a:off x="3259000" y="2171900"/>
              <a:ext cx="285350" cy="487800"/>
            </a:xfrm>
            <a:custGeom>
              <a:avLst/>
              <a:gdLst/>
              <a:ahLst/>
              <a:cxnLst/>
              <a:rect l="l" t="t" r="r" b="b"/>
              <a:pathLst>
                <a:path w="11414" h="19512" extrusionOk="0">
                  <a:moveTo>
                    <a:pt x="1613" y="0"/>
                  </a:moveTo>
                  <a:lnTo>
                    <a:pt x="0" y="6130"/>
                  </a:lnTo>
                  <a:cubicBezTo>
                    <a:pt x="887" y="8187"/>
                    <a:pt x="3831" y="9881"/>
                    <a:pt x="3831" y="9881"/>
                  </a:cubicBezTo>
                  <a:cubicBezTo>
                    <a:pt x="3831" y="9881"/>
                    <a:pt x="2259" y="15648"/>
                    <a:pt x="2823" y="17745"/>
                  </a:cubicBezTo>
                  <a:cubicBezTo>
                    <a:pt x="3124" y="18864"/>
                    <a:pt x="4355" y="19512"/>
                    <a:pt x="5757" y="19512"/>
                  </a:cubicBezTo>
                  <a:cubicBezTo>
                    <a:pt x="6982" y="19512"/>
                    <a:pt x="8338" y="19016"/>
                    <a:pt x="9316" y="17906"/>
                  </a:cubicBezTo>
                  <a:cubicBezTo>
                    <a:pt x="11413" y="15567"/>
                    <a:pt x="6493" y="6655"/>
                    <a:pt x="6493" y="6655"/>
                  </a:cubicBezTo>
                  <a:cubicBezTo>
                    <a:pt x="3912" y="242"/>
                    <a:pt x="1613" y="0"/>
                    <a:pt x="16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59"/>
            <p:cNvSpPr/>
            <p:nvPr/>
          </p:nvSpPr>
          <p:spPr>
            <a:xfrm>
              <a:off x="3347475" y="2332950"/>
              <a:ext cx="78900" cy="90675"/>
            </a:xfrm>
            <a:custGeom>
              <a:avLst/>
              <a:gdLst/>
              <a:ahLst/>
              <a:cxnLst/>
              <a:rect l="l" t="t" r="r" b="b"/>
              <a:pathLst>
                <a:path w="3156" h="3627" extrusionOk="0">
                  <a:moveTo>
                    <a:pt x="2939" y="1"/>
                  </a:moveTo>
                  <a:cubicBezTo>
                    <a:pt x="2843" y="1"/>
                    <a:pt x="2753" y="71"/>
                    <a:pt x="2753" y="213"/>
                  </a:cubicBezTo>
                  <a:cubicBezTo>
                    <a:pt x="2753" y="1624"/>
                    <a:pt x="1381" y="2713"/>
                    <a:pt x="171" y="3278"/>
                  </a:cubicBezTo>
                  <a:cubicBezTo>
                    <a:pt x="1" y="3380"/>
                    <a:pt x="119" y="3627"/>
                    <a:pt x="282" y="3627"/>
                  </a:cubicBezTo>
                  <a:cubicBezTo>
                    <a:pt x="311" y="3627"/>
                    <a:pt x="342" y="3619"/>
                    <a:pt x="373" y="3600"/>
                  </a:cubicBezTo>
                  <a:cubicBezTo>
                    <a:pt x="1704" y="2995"/>
                    <a:pt x="3115" y="1785"/>
                    <a:pt x="3156" y="213"/>
                  </a:cubicBezTo>
                  <a:cubicBezTo>
                    <a:pt x="3136" y="71"/>
                    <a:pt x="3035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59"/>
            <p:cNvSpPr/>
            <p:nvPr/>
          </p:nvSpPr>
          <p:spPr>
            <a:xfrm>
              <a:off x="322672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11292" y="1"/>
                  </a:moveTo>
                  <a:cubicBezTo>
                    <a:pt x="315" y="1"/>
                    <a:pt x="1" y="7884"/>
                    <a:pt x="1" y="7884"/>
                  </a:cubicBezTo>
                  <a:lnTo>
                    <a:pt x="1332" y="11474"/>
                  </a:lnTo>
                  <a:cubicBezTo>
                    <a:pt x="10648" y="11433"/>
                    <a:pt x="13955" y="141"/>
                    <a:pt x="13955" y="141"/>
                  </a:cubicBezTo>
                  <a:cubicBezTo>
                    <a:pt x="13004" y="45"/>
                    <a:pt x="12118" y="1"/>
                    <a:pt x="112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59"/>
            <p:cNvSpPr/>
            <p:nvPr/>
          </p:nvSpPr>
          <p:spPr>
            <a:xfrm>
              <a:off x="3238825" y="1240900"/>
              <a:ext cx="217800" cy="219200"/>
            </a:xfrm>
            <a:custGeom>
              <a:avLst/>
              <a:gdLst/>
              <a:ahLst/>
              <a:cxnLst/>
              <a:rect l="l" t="t" r="r" b="b"/>
              <a:pathLst>
                <a:path w="8712" h="8768" extrusionOk="0">
                  <a:moveTo>
                    <a:pt x="6574" y="3727"/>
                  </a:moveTo>
                  <a:lnTo>
                    <a:pt x="6574" y="3727"/>
                  </a:lnTo>
                  <a:cubicBezTo>
                    <a:pt x="5929" y="4614"/>
                    <a:pt x="5001" y="5300"/>
                    <a:pt x="3953" y="5703"/>
                  </a:cubicBezTo>
                  <a:cubicBezTo>
                    <a:pt x="3913" y="5703"/>
                    <a:pt x="3792" y="5703"/>
                    <a:pt x="3751" y="5622"/>
                  </a:cubicBezTo>
                  <a:cubicBezTo>
                    <a:pt x="3711" y="5542"/>
                    <a:pt x="3711" y="5461"/>
                    <a:pt x="3751" y="5421"/>
                  </a:cubicBezTo>
                  <a:cubicBezTo>
                    <a:pt x="4558" y="4614"/>
                    <a:pt x="5526" y="4009"/>
                    <a:pt x="6574" y="3727"/>
                  </a:cubicBezTo>
                  <a:close/>
                  <a:moveTo>
                    <a:pt x="6875" y="0"/>
                  </a:moveTo>
                  <a:cubicBezTo>
                    <a:pt x="6548" y="0"/>
                    <a:pt x="6172" y="97"/>
                    <a:pt x="5768" y="299"/>
                  </a:cubicBezTo>
                  <a:cubicBezTo>
                    <a:pt x="3187" y="1509"/>
                    <a:pt x="1251" y="3848"/>
                    <a:pt x="565" y="6630"/>
                  </a:cubicBezTo>
                  <a:cubicBezTo>
                    <a:pt x="541" y="6751"/>
                    <a:pt x="646" y="6828"/>
                    <a:pt x="752" y="6828"/>
                  </a:cubicBezTo>
                  <a:cubicBezTo>
                    <a:pt x="824" y="6828"/>
                    <a:pt x="896" y="6792"/>
                    <a:pt x="928" y="6711"/>
                  </a:cubicBezTo>
                  <a:cubicBezTo>
                    <a:pt x="1614" y="4049"/>
                    <a:pt x="3429" y="1791"/>
                    <a:pt x="5929" y="621"/>
                  </a:cubicBezTo>
                  <a:cubicBezTo>
                    <a:pt x="6135" y="530"/>
                    <a:pt x="6498" y="373"/>
                    <a:pt x="6839" y="373"/>
                  </a:cubicBezTo>
                  <a:cubicBezTo>
                    <a:pt x="7098" y="373"/>
                    <a:pt x="7345" y="464"/>
                    <a:pt x="7502" y="742"/>
                  </a:cubicBezTo>
                  <a:cubicBezTo>
                    <a:pt x="7582" y="904"/>
                    <a:pt x="7623" y="1146"/>
                    <a:pt x="7582" y="1347"/>
                  </a:cubicBezTo>
                  <a:cubicBezTo>
                    <a:pt x="7461" y="1993"/>
                    <a:pt x="7260" y="2638"/>
                    <a:pt x="6897" y="3202"/>
                  </a:cubicBezTo>
                  <a:cubicBezTo>
                    <a:pt x="5606" y="3485"/>
                    <a:pt x="4396" y="4170"/>
                    <a:pt x="3469" y="5138"/>
                  </a:cubicBezTo>
                  <a:cubicBezTo>
                    <a:pt x="3116" y="5492"/>
                    <a:pt x="3412" y="6062"/>
                    <a:pt x="3871" y="6062"/>
                  </a:cubicBezTo>
                  <a:cubicBezTo>
                    <a:pt x="3936" y="6062"/>
                    <a:pt x="4004" y="6050"/>
                    <a:pt x="4074" y="6025"/>
                  </a:cubicBezTo>
                  <a:cubicBezTo>
                    <a:pt x="5324" y="5582"/>
                    <a:pt x="6413" y="4695"/>
                    <a:pt x="7139" y="3565"/>
                  </a:cubicBezTo>
                  <a:lnTo>
                    <a:pt x="7260" y="3565"/>
                  </a:lnTo>
                  <a:cubicBezTo>
                    <a:pt x="7341" y="3554"/>
                    <a:pt x="7450" y="3542"/>
                    <a:pt x="7566" y="3542"/>
                  </a:cubicBezTo>
                  <a:cubicBezTo>
                    <a:pt x="7851" y="3542"/>
                    <a:pt x="8182" y="3613"/>
                    <a:pt x="8268" y="3928"/>
                  </a:cubicBezTo>
                  <a:cubicBezTo>
                    <a:pt x="8268" y="4090"/>
                    <a:pt x="8228" y="4251"/>
                    <a:pt x="8107" y="4412"/>
                  </a:cubicBezTo>
                  <a:cubicBezTo>
                    <a:pt x="6252" y="6832"/>
                    <a:pt x="3348" y="8284"/>
                    <a:pt x="283" y="8365"/>
                  </a:cubicBezTo>
                  <a:cubicBezTo>
                    <a:pt x="1" y="8365"/>
                    <a:pt x="1" y="8768"/>
                    <a:pt x="283" y="8768"/>
                  </a:cubicBezTo>
                  <a:cubicBezTo>
                    <a:pt x="3509" y="8687"/>
                    <a:pt x="6494" y="7155"/>
                    <a:pt x="8470" y="4654"/>
                  </a:cubicBezTo>
                  <a:cubicBezTo>
                    <a:pt x="8631" y="4412"/>
                    <a:pt x="8712" y="4130"/>
                    <a:pt x="8671" y="3848"/>
                  </a:cubicBezTo>
                  <a:cubicBezTo>
                    <a:pt x="8559" y="3399"/>
                    <a:pt x="8169" y="3158"/>
                    <a:pt x="7565" y="3158"/>
                  </a:cubicBezTo>
                  <a:cubicBezTo>
                    <a:pt x="7518" y="3158"/>
                    <a:pt x="7470" y="3159"/>
                    <a:pt x="7421" y="3162"/>
                  </a:cubicBezTo>
                  <a:cubicBezTo>
                    <a:pt x="7703" y="2638"/>
                    <a:pt x="7905" y="2033"/>
                    <a:pt x="8026" y="1428"/>
                  </a:cubicBezTo>
                  <a:cubicBezTo>
                    <a:pt x="8066" y="1146"/>
                    <a:pt x="8026" y="823"/>
                    <a:pt x="7905" y="541"/>
                  </a:cubicBezTo>
                  <a:cubicBezTo>
                    <a:pt x="7694" y="188"/>
                    <a:pt x="7332" y="0"/>
                    <a:pt x="6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59"/>
            <p:cNvSpPr/>
            <p:nvPr/>
          </p:nvSpPr>
          <p:spPr>
            <a:xfrm>
              <a:off x="287787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2663" y="1"/>
                  </a:moveTo>
                  <a:cubicBezTo>
                    <a:pt x="1838" y="1"/>
                    <a:pt x="952" y="45"/>
                    <a:pt x="1" y="141"/>
                  </a:cubicBezTo>
                  <a:cubicBezTo>
                    <a:pt x="1" y="141"/>
                    <a:pt x="3308" y="11433"/>
                    <a:pt x="12624" y="11474"/>
                  </a:cubicBezTo>
                  <a:lnTo>
                    <a:pt x="13955" y="7884"/>
                  </a:lnTo>
                  <a:cubicBezTo>
                    <a:pt x="13955" y="7884"/>
                    <a:pt x="13641" y="1"/>
                    <a:pt x="2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59"/>
            <p:cNvSpPr/>
            <p:nvPr/>
          </p:nvSpPr>
          <p:spPr>
            <a:xfrm>
              <a:off x="2996850" y="1240375"/>
              <a:ext cx="216800" cy="219725"/>
            </a:xfrm>
            <a:custGeom>
              <a:avLst/>
              <a:gdLst/>
              <a:ahLst/>
              <a:cxnLst/>
              <a:rect l="l" t="t" r="r" b="b"/>
              <a:pathLst>
                <a:path w="8672" h="8789" extrusionOk="0">
                  <a:moveTo>
                    <a:pt x="2098" y="3748"/>
                  </a:moveTo>
                  <a:cubicBezTo>
                    <a:pt x="3187" y="4030"/>
                    <a:pt x="4155" y="4635"/>
                    <a:pt x="4961" y="5442"/>
                  </a:cubicBezTo>
                  <a:cubicBezTo>
                    <a:pt x="5001" y="5482"/>
                    <a:pt x="5001" y="5603"/>
                    <a:pt x="4961" y="5643"/>
                  </a:cubicBezTo>
                  <a:cubicBezTo>
                    <a:pt x="4880" y="5724"/>
                    <a:pt x="4800" y="5724"/>
                    <a:pt x="4759" y="5724"/>
                  </a:cubicBezTo>
                  <a:cubicBezTo>
                    <a:pt x="3671" y="5321"/>
                    <a:pt x="2743" y="4635"/>
                    <a:pt x="2098" y="3748"/>
                  </a:cubicBezTo>
                  <a:close/>
                  <a:moveTo>
                    <a:pt x="1843" y="1"/>
                  </a:moveTo>
                  <a:cubicBezTo>
                    <a:pt x="1389" y="1"/>
                    <a:pt x="1036" y="185"/>
                    <a:pt x="848" y="562"/>
                  </a:cubicBezTo>
                  <a:cubicBezTo>
                    <a:pt x="686" y="844"/>
                    <a:pt x="646" y="1126"/>
                    <a:pt x="686" y="1449"/>
                  </a:cubicBezTo>
                  <a:cubicBezTo>
                    <a:pt x="807" y="2054"/>
                    <a:pt x="1009" y="2619"/>
                    <a:pt x="1291" y="3143"/>
                  </a:cubicBezTo>
                  <a:cubicBezTo>
                    <a:pt x="1242" y="3140"/>
                    <a:pt x="1194" y="3138"/>
                    <a:pt x="1148" y="3138"/>
                  </a:cubicBezTo>
                  <a:cubicBezTo>
                    <a:pt x="544" y="3138"/>
                    <a:pt x="156" y="3382"/>
                    <a:pt x="81" y="3869"/>
                  </a:cubicBezTo>
                  <a:cubicBezTo>
                    <a:pt x="1" y="4151"/>
                    <a:pt x="81" y="4433"/>
                    <a:pt x="283" y="4635"/>
                  </a:cubicBezTo>
                  <a:cubicBezTo>
                    <a:pt x="2219" y="7176"/>
                    <a:pt x="5203" y="8668"/>
                    <a:pt x="8389" y="8789"/>
                  </a:cubicBezTo>
                  <a:cubicBezTo>
                    <a:pt x="8671" y="8789"/>
                    <a:pt x="8671" y="8386"/>
                    <a:pt x="8389" y="8386"/>
                  </a:cubicBezTo>
                  <a:cubicBezTo>
                    <a:pt x="5324" y="8305"/>
                    <a:pt x="2461" y="6853"/>
                    <a:pt x="565" y="4433"/>
                  </a:cubicBezTo>
                  <a:cubicBezTo>
                    <a:pt x="444" y="4312"/>
                    <a:pt x="404" y="4151"/>
                    <a:pt x="444" y="3990"/>
                  </a:cubicBezTo>
                  <a:cubicBezTo>
                    <a:pt x="525" y="3667"/>
                    <a:pt x="821" y="3595"/>
                    <a:pt x="1093" y="3595"/>
                  </a:cubicBezTo>
                  <a:cubicBezTo>
                    <a:pt x="1228" y="3595"/>
                    <a:pt x="1358" y="3613"/>
                    <a:pt x="1453" y="3627"/>
                  </a:cubicBezTo>
                  <a:lnTo>
                    <a:pt x="1533" y="3627"/>
                  </a:lnTo>
                  <a:cubicBezTo>
                    <a:pt x="2299" y="4756"/>
                    <a:pt x="3388" y="5643"/>
                    <a:pt x="4639" y="6087"/>
                  </a:cubicBezTo>
                  <a:cubicBezTo>
                    <a:pt x="4708" y="6112"/>
                    <a:pt x="4776" y="6123"/>
                    <a:pt x="4841" y="6123"/>
                  </a:cubicBezTo>
                  <a:cubicBezTo>
                    <a:pt x="5300" y="6123"/>
                    <a:pt x="5597" y="5553"/>
                    <a:pt x="5243" y="5200"/>
                  </a:cubicBezTo>
                  <a:cubicBezTo>
                    <a:pt x="4316" y="4232"/>
                    <a:pt x="3106" y="3546"/>
                    <a:pt x="1775" y="3264"/>
                  </a:cubicBezTo>
                  <a:cubicBezTo>
                    <a:pt x="1453" y="2699"/>
                    <a:pt x="1211" y="2054"/>
                    <a:pt x="1090" y="1409"/>
                  </a:cubicBezTo>
                  <a:cubicBezTo>
                    <a:pt x="1049" y="1167"/>
                    <a:pt x="1090" y="965"/>
                    <a:pt x="1170" y="763"/>
                  </a:cubicBezTo>
                  <a:cubicBezTo>
                    <a:pt x="1327" y="503"/>
                    <a:pt x="1581" y="414"/>
                    <a:pt x="1848" y="414"/>
                  </a:cubicBezTo>
                  <a:cubicBezTo>
                    <a:pt x="2201" y="414"/>
                    <a:pt x="2577" y="568"/>
                    <a:pt x="2783" y="683"/>
                  </a:cubicBezTo>
                  <a:cubicBezTo>
                    <a:pt x="5243" y="1852"/>
                    <a:pt x="7058" y="4070"/>
                    <a:pt x="7744" y="6772"/>
                  </a:cubicBezTo>
                  <a:cubicBezTo>
                    <a:pt x="7775" y="6851"/>
                    <a:pt x="7843" y="6887"/>
                    <a:pt x="7915" y="6887"/>
                  </a:cubicBezTo>
                  <a:cubicBezTo>
                    <a:pt x="8027" y="6887"/>
                    <a:pt x="8147" y="6799"/>
                    <a:pt x="8147" y="6651"/>
                  </a:cubicBezTo>
                  <a:cubicBezTo>
                    <a:pt x="7421" y="3869"/>
                    <a:pt x="5526" y="1530"/>
                    <a:pt x="2945" y="279"/>
                  </a:cubicBezTo>
                  <a:cubicBezTo>
                    <a:pt x="2542" y="95"/>
                    <a:pt x="2167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59"/>
            <p:cNvSpPr/>
            <p:nvPr/>
          </p:nvSpPr>
          <p:spPr>
            <a:xfrm>
              <a:off x="2985775" y="1353200"/>
              <a:ext cx="385150" cy="1388375"/>
            </a:xfrm>
            <a:custGeom>
              <a:avLst/>
              <a:gdLst/>
              <a:ahLst/>
              <a:cxnLst/>
              <a:rect l="l" t="t" r="r" b="b"/>
              <a:pathLst>
                <a:path w="15406" h="55535" extrusionOk="0">
                  <a:moveTo>
                    <a:pt x="9921" y="1"/>
                  </a:moveTo>
                  <a:cubicBezTo>
                    <a:pt x="7138" y="1"/>
                    <a:pt x="6090" y="6615"/>
                    <a:pt x="6090" y="6615"/>
                  </a:cubicBezTo>
                  <a:cubicBezTo>
                    <a:pt x="5485" y="7462"/>
                    <a:pt x="4961" y="10769"/>
                    <a:pt x="4961" y="10769"/>
                  </a:cubicBezTo>
                  <a:cubicBezTo>
                    <a:pt x="4033" y="12342"/>
                    <a:pt x="3912" y="16254"/>
                    <a:pt x="3912" y="16254"/>
                  </a:cubicBezTo>
                  <a:cubicBezTo>
                    <a:pt x="2702" y="17988"/>
                    <a:pt x="2460" y="22545"/>
                    <a:pt x="2460" y="22545"/>
                  </a:cubicBezTo>
                  <a:cubicBezTo>
                    <a:pt x="605" y="26215"/>
                    <a:pt x="1654" y="31256"/>
                    <a:pt x="1654" y="31256"/>
                  </a:cubicBezTo>
                  <a:cubicBezTo>
                    <a:pt x="0" y="53881"/>
                    <a:pt x="4961" y="55534"/>
                    <a:pt x="4961" y="55534"/>
                  </a:cubicBezTo>
                  <a:cubicBezTo>
                    <a:pt x="11857" y="54244"/>
                    <a:pt x="13833" y="32103"/>
                    <a:pt x="13833" y="32103"/>
                  </a:cubicBezTo>
                  <a:cubicBezTo>
                    <a:pt x="15325" y="27949"/>
                    <a:pt x="14962" y="22101"/>
                    <a:pt x="14962" y="22101"/>
                  </a:cubicBezTo>
                  <a:cubicBezTo>
                    <a:pt x="15406" y="19319"/>
                    <a:pt x="14518" y="15487"/>
                    <a:pt x="14518" y="15487"/>
                  </a:cubicBezTo>
                  <a:cubicBezTo>
                    <a:pt x="14559" y="13834"/>
                    <a:pt x="14277" y="12180"/>
                    <a:pt x="13672" y="10608"/>
                  </a:cubicBezTo>
                  <a:cubicBezTo>
                    <a:pt x="13631" y="9196"/>
                    <a:pt x="13470" y="7825"/>
                    <a:pt x="13147" y="6454"/>
                  </a:cubicBezTo>
                  <a:cubicBezTo>
                    <a:pt x="13147" y="6454"/>
                    <a:pt x="12704" y="1"/>
                    <a:pt x="99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59"/>
            <p:cNvSpPr/>
            <p:nvPr/>
          </p:nvSpPr>
          <p:spPr>
            <a:xfrm>
              <a:off x="3021050" y="2129550"/>
              <a:ext cx="318300" cy="122875"/>
            </a:xfrm>
            <a:custGeom>
              <a:avLst/>
              <a:gdLst/>
              <a:ahLst/>
              <a:cxnLst/>
              <a:rect l="l" t="t" r="r" b="b"/>
              <a:pathLst>
                <a:path w="12732" h="4915" extrusionOk="0">
                  <a:moveTo>
                    <a:pt x="243" y="0"/>
                  </a:moveTo>
                  <a:cubicBezTo>
                    <a:pt x="1" y="0"/>
                    <a:pt x="1" y="363"/>
                    <a:pt x="243" y="363"/>
                  </a:cubicBezTo>
                  <a:lnTo>
                    <a:pt x="243" y="404"/>
                  </a:lnTo>
                  <a:cubicBezTo>
                    <a:pt x="1694" y="525"/>
                    <a:pt x="3025" y="1170"/>
                    <a:pt x="4033" y="2218"/>
                  </a:cubicBezTo>
                  <a:cubicBezTo>
                    <a:pt x="4558" y="2662"/>
                    <a:pt x="5001" y="3186"/>
                    <a:pt x="5364" y="3791"/>
                  </a:cubicBezTo>
                  <a:cubicBezTo>
                    <a:pt x="5566" y="4195"/>
                    <a:pt x="5889" y="4517"/>
                    <a:pt x="6252" y="4800"/>
                  </a:cubicBezTo>
                  <a:cubicBezTo>
                    <a:pt x="6411" y="4879"/>
                    <a:pt x="6566" y="4914"/>
                    <a:pt x="6716" y="4914"/>
                  </a:cubicBezTo>
                  <a:cubicBezTo>
                    <a:pt x="7478" y="4914"/>
                    <a:pt x="8119" y="4014"/>
                    <a:pt x="8591" y="3509"/>
                  </a:cubicBezTo>
                  <a:cubicBezTo>
                    <a:pt x="9639" y="2380"/>
                    <a:pt x="11010" y="1614"/>
                    <a:pt x="12503" y="1251"/>
                  </a:cubicBezTo>
                  <a:cubicBezTo>
                    <a:pt x="12732" y="1174"/>
                    <a:pt x="12635" y="844"/>
                    <a:pt x="12419" y="844"/>
                  </a:cubicBezTo>
                  <a:cubicBezTo>
                    <a:pt x="12407" y="844"/>
                    <a:pt x="12394" y="845"/>
                    <a:pt x="12382" y="847"/>
                  </a:cubicBezTo>
                  <a:cubicBezTo>
                    <a:pt x="11172" y="1130"/>
                    <a:pt x="10042" y="1694"/>
                    <a:pt x="9115" y="2501"/>
                  </a:cubicBezTo>
                  <a:cubicBezTo>
                    <a:pt x="8631" y="2904"/>
                    <a:pt x="8187" y="3348"/>
                    <a:pt x="7744" y="3832"/>
                  </a:cubicBezTo>
                  <a:cubicBezTo>
                    <a:pt x="7502" y="4235"/>
                    <a:pt x="7058" y="4477"/>
                    <a:pt x="6574" y="4477"/>
                  </a:cubicBezTo>
                  <a:cubicBezTo>
                    <a:pt x="6171" y="4437"/>
                    <a:pt x="5929" y="3912"/>
                    <a:pt x="5768" y="3630"/>
                  </a:cubicBezTo>
                  <a:cubicBezTo>
                    <a:pt x="4558" y="1815"/>
                    <a:pt x="2541" y="121"/>
                    <a:pt x="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59"/>
            <p:cNvSpPr/>
            <p:nvPr/>
          </p:nvSpPr>
          <p:spPr>
            <a:xfrm>
              <a:off x="3039525" y="1883975"/>
              <a:ext cx="327825" cy="37975"/>
            </a:xfrm>
            <a:custGeom>
              <a:avLst/>
              <a:gdLst/>
              <a:ahLst/>
              <a:cxnLst/>
              <a:rect l="l" t="t" r="r" b="b"/>
              <a:pathLst>
                <a:path w="13113" h="1519" extrusionOk="0">
                  <a:moveTo>
                    <a:pt x="8331" y="0"/>
                  </a:moveTo>
                  <a:cubicBezTo>
                    <a:pt x="5627" y="0"/>
                    <a:pt x="2891" y="573"/>
                    <a:pt x="270" y="1112"/>
                  </a:cubicBezTo>
                  <a:cubicBezTo>
                    <a:pt x="1" y="1151"/>
                    <a:pt x="98" y="1518"/>
                    <a:pt x="317" y="1518"/>
                  </a:cubicBezTo>
                  <a:cubicBezTo>
                    <a:pt x="328" y="1518"/>
                    <a:pt x="339" y="1518"/>
                    <a:pt x="350" y="1516"/>
                  </a:cubicBezTo>
                  <a:cubicBezTo>
                    <a:pt x="2920" y="976"/>
                    <a:pt x="5621" y="404"/>
                    <a:pt x="8286" y="404"/>
                  </a:cubicBezTo>
                  <a:cubicBezTo>
                    <a:pt x="9803" y="404"/>
                    <a:pt x="11309" y="589"/>
                    <a:pt x="12772" y="1072"/>
                  </a:cubicBezTo>
                  <a:cubicBezTo>
                    <a:pt x="12794" y="1079"/>
                    <a:pt x="12814" y="1083"/>
                    <a:pt x="12834" y="1083"/>
                  </a:cubicBezTo>
                  <a:cubicBezTo>
                    <a:pt x="13033" y="1083"/>
                    <a:pt x="13113" y="742"/>
                    <a:pt x="12893" y="669"/>
                  </a:cubicBezTo>
                  <a:cubicBezTo>
                    <a:pt x="11400" y="186"/>
                    <a:pt x="9871" y="0"/>
                    <a:pt x="8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59"/>
            <p:cNvSpPr/>
            <p:nvPr/>
          </p:nvSpPr>
          <p:spPr>
            <a:xfrm>
              <a:off x="3076150" y="1720725"/>
              <a:ext cx="280350" cy="44200"/>
            </a:xfrm>
            <a:custGeom>
              <a:avLst/>
              <a:gdLst/>
              <a:ahLst/>
              <a:cxnLst/>
              <a:rect l="l" t="t" r="r" b="b"/>
              <a:pathLst>
                <a:path w="11214" h="1768" extrusionOk="0">
                  <a:moveTo>
                    <a:pt x="6650" y="0"/>
                  </a:moveTo>
                  <a:cubicBezTo>
                    <a:pt x="4450" y="0"/>
                    <a:pt x="2253" y="470"/>
                    <a:pt x="216" y="1391"/>
                  </a:cubicBezTo>
                  <a:cubicBezTo>
                    <a:pt x="1" y="1499"/>
                    <a:pt x="137" y="1767"/>
                    <a:pt x="341" y="1767"/>
                  </a:cubicBezTo>
                  <a:cubicBezTo>
                    <a:pt x="366" y="1767"/>
                    <a:pt x="392" y="1763"/>
                    <a:pt x="418" y="1754"/>
                  </a:cubicBezTo>
                  <a:cubicBezTo>
                    <a:pt x="2393" y="852"/>
                    <a:pt x="4529" y="392"/>
                    <a:pt x="6686" y="392"/>
                  </a:cubicBezTo>
                  <a:cubicBezTo>
                    <a:pt x="8097" y="392"/>
                    <a:pt x="9516" y="589"/>
                    <a:pt x="10903" y="988"/>
                  </a:cubicBezTo>
                  <a:cubicBezTo>
                    <a:pt x="10916" y="990"/>
                    <a:pt x="10928" y="991"/>
                    <a:pt x="10940" y="991"/>
                  </a:cubicBezTo>
                  <a:cubicBezTo>
                    <a:pt x="11153" y="991"/>
                    <a:pt x="11213" y="663"/>
                    <a:pt x="10984" y="625"/>
                  </a:cubicBezTo>
                  <a:cubicBezTo>
                    <a:pt x="9569" y="207"/>
                    <a:pt x="8109" y="0"/>
                    <a:pt x="6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59"/>
            <p:cNvSpPr/>
            <p:nvPr/>
          </p:nvSpPr>
          <p:spPr>
            <a:xfrm>
              <a:off x="3103325" y="1593375"/>
              <a:ext cx="232400" cy="34400"/>
            </a:xfrm>
            <a:custGeom>
              <a:avLst/>
              <a:gdLst/>
              <a:ahLst/>
              <a:cxnLst/>
              <a:rect l="l" t="t" r="r" b="b"/>
              <a:pathLst>
                <a:path w="9296" h="1376" extrusionOk="0">
                  <a:moveTo>
                    <a:pt x="5167" y="0"/>
                  </a:moveTo>
                  <a:cubicBezTo>
                    <a:pt x="3495" y="0"/>
                    <a:pt x="1813" y="394"/>
                    <a:pt x="218" y="1001"/>
                  </a:cubicBezTo>
                  <a:cubicBezTo>
                    <a:pt x="0" y="1073"/>
                    <a:pt x="77" y="1375"/>
                    <a:pt x="271" y="1375"/>
                  </a:cubicBezTo>
                  <a:cubicBezTo>
                    <a:pt x="292" y="1375"/>
                    <a:pt x="315" y="1371"/>
                    <a:pt x="339" y="1364"/>
                  </a:cubicBezTo>
                  <a:lnTo>
                    <a:pt x="299" y="1364"/>
                  </a:lnTo>
                  <a:cubicBezTo>
                    <a:pt x="1846" y="772"/>
                    <a:pt x="3508" y="386"/>
                    <a:pt x="5155" y="386"/>
                  </a:cubicBezTo>
                  <a:cubicBezTo>
                    <a:pt x="6429" y="386"/>
                    <a:pt x="7693" y="617"/>
                    <a:pt x="8889" y="1162"/>
                  </a:cubicBezTo>
                  <a:cubicBezTo>
                    <a:pt x="8926" y="1180"/>
                    <a:pt x="8962" y="1189"/>
                    <a:pt x="8996" y="1189"/>
                  </a:cubicBezTo>
                  <a:cubicBezTo>
                    <a:pt x="9182" y="1189"/>
                    <a:pt x="9295" y="942"/>
                    <a:pt x="9091" y="839"/>
                  </a:cubicBezTo>
                  <a:cubicBezTo>
                    <a:pt x="7822" y="250"/>
                    <a:pt x="6498" y="0"/>
                    <a:pt x="5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59"/>
            <p:cNvSpPr/>
            <p:nvPr/>
          </p:nvSpPr>
          <p:spPr>
            <a:xfrm>
              <a:off x="3131275" y="1500800"/>
              <a:ext cx="189750" cy="22900"/>
            </a:xfrm>
            <a:custGeom>
              <a:avLst/>
              <a:gdLst/>
              <a:ahLst/>
              <a:cxnLst/>
              <a:rect l="l" t="t" r="r" b="b"/>
              <a:pathLst>
                <a:path w="7590" h="916" extrusionOk="0">
                  <a:moveTo>
                    <a:pt x="4189" y="0"/>
                  </a:moveTo>
                  <a:cubicBezTo>
                    <a:pt x="2855" y="0"/>
                    <a:pt x="1524" y="175"/>
                    <a:pt x="229" y="509"/>
                  </a:cubicBezTo>
                  <a:cubicBezTo>
                    <a:pt x="0" y="586"/>
                    <a:pt x="97" y="916"/>
                    <a:pt x="313" y="916"/>
                  </a:cubicBezTo>
                  <a:cubicBezTo>
                    <a:pt x="325" y="916"/>
                    <a:pt x="338" y="915"/>
                    <a:pt x="350" y="913"/>
                  </a:cubicBezTo>
                  <a:cubicBezTo>
                    <a:pt x="1626" y="571"/>
                    <a:pt x="2939" y="397"/>
                    <a:pt x="4256" y="397"/>
                  </a:cubicBezTo>
                  <a:cubicBezTo>
                    <a:pt x="5270" y="397"/>
                    <a:pt x="6286" y="500"/>
                    <a:pt x="7287" y="711"/>
                  </a:cubicBezTo>
                  <a:cubicBezTo>
                    <a:pt x="7311" y="719"/>
                    <a:pt x="7333" y="723"/>
                    <a:pt x="7354" y="723"/>
                  </a:cubicBezTo>
                  <a:cubicBezTo>
                    <a:pt x="7542" y="723"/>
                    <a:pt x="7590" y="421"/>
                    <a:pt x="7408" y="348"/>
                  </a:cubicBezTo>
                  <a:cubicBezTo>
                    <a:pt x="6345" y="114"/>
                    <a:pt x="5266" y="0"/>
                    <a:pt x="4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59"/>
            <p:cNvSpPr/>
            <p:nvPr/>
          </p:nvSpPr>
          <p:spPr>
            <a:xfrm>
              <a:off x="3022050" y="2460250"/>
              <a:ext cx="37350" cy="37325"/>
            </a:xfrm>
            <a:custGeom>
              <a:avLst/>
              <a:gdLst/>
              <a:ahLst/>
              <a:cxnLst/>
              <a:rect l="l" t="t" r="r" b="b"/>
              <a:pathLst>
                <a:path w="1494" h="1493" extrusionOk="0">
                  <a:moveTo>
                    <a:pt x="727" y="0"/>
                  </a:moveTo>
                  <a:cubicBezTo>
                    <a:pt x="324" y="0"/>
                    <a:pt x="1" y="323"/>
                    <a:pt x="1" y="726"/>
                  </a:cubicBezTo>
                  <a:cubicBezTo>
                    <a:pt x="1" y="1130"/>
                    <a:pt x="324" y="1493"/>
                    <a:pt x="727" y="1493"/>
                  </a:cubicBezTo>
                  <a:cubicBezTo>
                    <a:pt x="1170" y="1493"/>
                    <a:pt x="1493" y="1130"/>
                    <a:pt x="1493" y="726"/>
                  </a:cubicBezTo>
                  <a:cubicBezTo>
                    <a:pt x="1493" y="323"/>
                    <a:pt x="1170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59"/>
            <p:cNvSpPr/>
            <p:nvPr/>
          </p:nvSpPr>
          <p:spPr>
            <a:xfrm>
              <a:off x="3234800" y="2474350"/>
              <a:ext cx="37325" cy="37350"/>
            </a:xfrm>
            <a:custGeom>
              <a:avLst/>
              <a:gdLst/>
              <a:ahLst/>
              <a:cxnLst/>
              <a:rect l="l" t="t" r="r" b="b"/>
              <a:pathLst>
                <a:path w="1493" h="1494" extrusionOk="0">
                  <a:moveTo>
                    <a:pt x="767" y="1"/>
                  </a:moveTo>
                  <a:cubicBezTo>
                    <a:pt x="323" y="1"/>
                    <a:pt x="0" y="324"/>
                    <a:pt x="0" y="767"/>
                  </a:cubicBezTo>
                  <a:cubicBezTo>
                    <a:pt x="0" y="1170"/>
                    <a:pt x="323" y="1493"/>
                    <a:pt x="767" y="1493"/>
                  </a:cubicBezTo>
                  <a:cubicBezTo>
                    <a:pt x="1170" y="1493"/>
                    <a:pt x="1492" y="1170"/>
                    <a:pt x="1492" y="767"/>
                  </a:cubicBezTo>
                  <a:cubicBezTo>
                    <a:pt x="1492" y="324"/>
                    <a:pt x="1170" y="1"/>
                    <a:pt x="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0" name="Google Shape;2310;p59"/>
          <p:cNvGrpSpPr/>
          <p:nvPr/>
        </p:nvGrpSpPr>
        <p:grpSpPr>
          <a:xfrm>
            <a:off x="4593059" y="3082403"/>
            <a:ext cx="1212256" cy="894247"/>
            <a:chOff x="4206575" y="3253200"/>
            <a:chExt cx="901350" cy="664900"/>
          </a:xfrm>
        </p:grpSpPr>
        <p:sp>
          <p:nvSpPr>
            <p:cNvPr id="2311" name="Google Shape;2311;p59"/>
            <p:cNvSpPr/>
            <p:nvPr/>
          </p:nvSpPr>
          <p:spPr>
            <a:xfrm>
              <a:off x="4671525" y="3420075"/>
              <a:ext cx="112925" cy="112700"/>
            </a:xfrm>
            <a:custGeom>
              <a:avLst/>
              <a:gdLst/>
              <a:ahLst/>
              <a:cxnLst/>
              <a:rect l="l" t="t" r="r" b="b"/>
              <a:pathLst>
                <a:path w="4517" h="4508" extrusionOk="0">
                  <a:moveTo>
                    <a:pt x="4517" y="1"/>
                  </a:moveTo>
                  <a:cubicBezTo>
                    <a:pt x="2662" y="646"/>
                    <a:pt x="1129" y="1977"/>
                    <a:pt x="202" y="3711"/>
                  </a:cubicBezTo>
                  <a:cubicBezTo>
                    <a:pt x="121" y="3913"/>
                    <a:pt x="0" y="4195"/>
                    <a:pt x="161" y="4356"/>
                  </a:cubicBezTo>
                  <a:cubicBezTo>
                    <a:pt x="259" y="4454"/>
                    <a:pt x="386" y="4507"/>
                    <a:pt x="516" y="4507"/>
                  </a:cubicBezTo>
                  <a:cubicBezTo>
                    <a:pt x="601" y="4507"/>
                    <a:pt x="687" y="4485"/>
                    <a:pt x="766" y="4437"/>
                  </a:cubicBezTo>
                  <a:cubicBezTo>
                    <a:pt x="928" y="4276"/>
                    <a:pt x="1089" y="4114"/>
                    <a:pt x="1170" y="3913"/>
                  </a:cubicBezTo>
                  <a:cubicBezTo>
                    <a:pt x="2057" y="2420"/>
                    <a:pt x="3186" y="1130"/>
                    <a:pt x="4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59"/>
            <p:cNvSpPr/>
            <p:nvPr/>
          </p:nvSpPr>
          <p:spPr>
            <a:xfrm>
              <a:off x="4608000" y="3407975"/>
              <a:ext cx="113950" cy="92025"/>
            </a:xfrm>
            <a:custGeom>
              <a:avLst/>
              <a:gdLst/>
              <a:ahLst/>
              <a:cxnLst/>
              <a:rect l="l" t="t" r="r" b="b"/>
              <a:pathLst>
                <a:path w="4558" h="3681" extrusionOk="0">
                  <a:moveTo>
                    <a:pt x="4558" y="1"/>
                  </a:moveTo>
                  <a:lnTo>
                    <a:pt x="4558" y="1"/>
                  </a:lnTo>
                  <a:cubicBezTo>
                    <a:pt x="2864" y="444"/>
                    <a:pt x="1372" y="1453"/>
                    <a:pt x="323" y="2824"/>
                  </a:cubicBezTo>
                  <a:cubicBezTo>
                    <a:pt x="162" y="3066"/>
                    <a:pt x="0" y="3388"/>
                    <a:pt x="202" y="3590"/>
                  </a:cubicBezTo>
                  <a:cubicBezTo>
                    <a:pt x="263" y="3650"/>
                    <a:pt x="343" y="3681"/>
                    <a:pt x="429" y="3681"/>
                  </a:cubicBezTo>
                  <a:cubicBezTo>
                    <a:pt x="515" y="3681"/>
                    <a:pt x="605" y="3650"/>
                    <a:pt x="686" y="3590"/>
                  </a:cubicBezTo>
                  <a:cubicBezTo>
                    <a:pt x="807" y="3509"/>
                    <a:pt x="928" y="3388"/>
                    <a:pt x="1009" y="3227"/>
                  </a:cubicBezTo>
                  <a:cubicBezTo>
                    <a:pt x="2017" y="1977"/>
                    <a:pt x="3227" y="888"/>
                    <a:pt x="4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59"/>
            <p:cNvSpPr/>
            <p:nvPr/>
          </p:nvSpPr>
          <p:spPr>
            <a:xfrm>
              <a:off x="4838875" y="3411000"/>
              <a:ext cx="44400" cy="65575"/>
            </a:xfrm>
            <a:custGeom>
              <a:avLst/>
              <a:gdLst/>
              <a:ahLst/>
              <a:cxnLst/>
              <a:rect l="l" t="t" r="r" b="b"/>
              <a:pathLst>
                <a:path w="1776" h="2623" extrusionOk="0">
                  <a:moveTo>
                    <a:pt x="1775" y="1"/>
                  </a:moveTo>
                  <a:lnTo>
                    <a:pt x="1775" y="1"/>
                  </a:lnTo>
                  <a:cubicBezTo>
                    <a:pt x="969" y="404"/>
                    <a:pt x="364" y="1090"/>
                    <a:pt x="81" y="1977"/>
                  </a:cubicBezTo>
                  <a:cubicBezTo>
                    <a:pt x="1" y="2057"/>
                    <a:pt x="1" y="2219"/>
                    <a:pt x="1" y="2340"/>
                  </a:cubicBezTo>
                  <a:cubicBezTo>
                    <a:pt x="1" y="2461"/>
                    <a:pt x="81" y="2582"/>
                    <a:pt x="243" y="2622"/>
                  </a:cubicBezTo>
                  <a:cubicBezTo>
                    <a:pt x="323" y="2622"/>
                    <a:pt x="444" y="2541"/>
                    <a:pt x="485" y="2461"/>
                  </a:cubicBezTo>
                  <a:cubicBezTo>
                    <a:pt x="565" y="2340"/>
                    <a:pt x="565" y="2259"/>
                    <a:pt x="606" y="2138"/>
                  </a:cubicBezTo>
                  <a:cubicBezTo>
                    <a:pt x="727" y="1291"/>
                    <a:pt x="1130" y="525"/>
                    <a:pt x="1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59"/>
            <p:cNvSpPr/>
            <p:nvPr/>
          </p:nvSpPr>
          <p:spPr>
            <a:xfrm>
              <a:off x="4939700" y="3415025"/>
              <a:ext cx="10100" cy="5075"/>
            </a:xfrm>
            <a:custGeom>
              <a:avLst/>
              <a:gdLst/>
              <a:ahLst/>
              <a:cxnLst/>
              <a:rect l="l" t="t" r="r" b="b"/>
              <a:pathLst>
                <a:path w="404" h="203" extrusionOk="0">
                  <a:moveTo>
                    <a:pt x="404" y="1"/>
                  </a:moveTo>
                  <a:cubicBezTo>
                    <a:pt x="243" y="1"/>
                    <a:pt x="122" y="82"/>
                    <a:pt x="1" y="203"/>
                  </a:cubicBezTo>
                  <a:cubicBezTo>
                    <a:pt x="162" y="122"/>
                    <a:pt x="283" y="41"/>
                    <a:pt x="404" y="1"/>
                  </a:cubicBezTo>
                  <a:close/>
                </a:path>
              </a:pathLst>
            </a:custGeom>
            <a:solidFill>
              <a:srgbClr val="F272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59"/>
            <p:cNvSpPr/>
            <p:nvPr/>
          </p:nvSpPr>
          <p:spPr>
            <a:xfrm>
              <a:off x="4883250" y="3420075"/>
              <a:ext cx="56475" cy="61175"/>
            </a:xfrm>
            <a:custGeom>
              <a:avLst/>
              <a:gdLst/>
              <a:ahLst/>
              <a:cxnLst/>
              <a:rect l="l" t="t" r="r" b="b"/>
              <a:pathLst>
                <a:path w="2259" h="2447" extrusionOk="0">
                  <a:moveTo>
                    <a:pt x="2259" y="1"/>
                  </a:moveTo>
                  <a:lnTo>
                    <a:pt x="2259" y="1"/>
                  </a:lnTo>
                  <a:cubicBezTo>
                    <a:pt x="1371" y="444"/>
                    <a:pt x="605" y="1170"/>
                    <a:pt x="121" y="2017"/>
                  </a:cubicBezTo>
                  <a:cubicBezTo>
                    <a:pt x="41" y="2178"/>
                    <a:pt x="0" y="2340"/>
                    <a:pt x="121" y="2420"/>
                  </a:cubicBezTo>
                  <a:cubicBezTo>
                    <a:pt x="139" y="2439"/>
                    <a:pt x="162" y="2447"/>
                    <a:pt x="186" y="2447"/>
                  </a:cubicBezTo>
                  <a:cubicBezTo>
                    <a:pt x="270" y="2447"/>
                    <a:pt x="381" y="2353"/>
                    <a:pt x="444" y="2259"/>
                  </a:cubicBezTo>
                  <a:lnTo>
                    <a:pt x="1936" y="323"/>
                  </a:lnTo>
                  <a:cubicBezTo>
                    <a:pt x="2057" y="202"/>
                    <a:pt x="2138" y="81"/>
                    <a:pt x="2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59"/>
            <p:cNvSpPr/>
            <p:nvPr/>
          </p:nvSpPr>
          <p:spPr>
            <a:xfrm>
              <a:off x="4913500" y="3475400"/>
              <a:ext cx="92775" cy="24725"/>
            </a:xfrm>
            <a:custGeom>
              <a:avLst/>
              <a:gdLst/>
              <a:ahLst/>
              <a:cxnLst/>
              <a:rect l="l" t="t" r="r" b="b"/>
              <a:pathLst>
                <a:path w="3711" h="989" extrusionOk="0">
                  <a:moveTo>
                    <a:pt x="1741" y="1"/>
                  </a:moveTo>
                  <a:cubicBezTo>
                    <a:pt x="1189" y="1"/>
                    <a:pt x="648" y="195"/>
                    <a:pt x="242" y="490"/>
                  </a:cubicBezTo>
                  <a:cubicBezTo>
                    <a:pt x="121" y="611"/>
                    <a:pt x="0" y="732"/>
                    <a:pt x="40" y="853"/>
                  </a:cubicBezTo>
                  <a:cubicBezTo>
                    <a:pt x="101" y="943"/>
                    <a:pt x="229" y="989"/>
                    <a:pt x="358" y="989"/>
                  </a:cubicBezTo>
                  <a:cubicBezTo>
                    <a:pt x="401" y="989"/>
                    <a:pt x="444" y="984"/>
                    <a:pt x="484" y="974"/>
                  </a:cubicBezTo>
                  <a:cubicBezTo>
                    <a:pt x="726" y="853"/>
                    <a:pt x="1008" y="732"/>
                    <a:pt x="1250" y="570"/>
                  </a:cubicBezTo>
                  <a:cubicBezTo>
                    <a:pt x="1570" y="410"/>
                    <a:pt x="1916" y="333"/>
                    <a:pt x="2259" y="333"/>
                  </a:cubicBezTo>
                  <a:cubicBezTo>
                    <a:pt x="2780" y="333"/>
                    <a:pt x="3297" y="512"/>
                    <a:pt x="3710" y="853"/>
                  </a:cubicBezTo>
                  <a:cubicBezTo>
                    <a:pt x="3186" y="369"/>
                    <a:pt x="2541" y="86"/>
                    <a:pt x="1896" y="6"/>
                  </a:cubicBezTo>
                  <a:cubicBezTo>
                    <a:pt x="1844" y="2"/>
                    <a:pt x="1793" y="1"/>
                    <a:pt x="1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59"/>
            <p:cNvSpPr/>
            <p:nvPr/>
          </p:nvSpPr>
          <p:spPr>
            <a:xfrm>
              <a:off x="4920550" y="3534000"/>
              <a:ext cx="47400" cy="38350"/>
            </a:xfrm>
            <a:custGeom>
              <a:avLst/>
              <a:gdLst/>
              <a:ahLst/>
              <a:cxnLst/>
              <a:rect l="l" t="t" r="r" b="b"/>
              <a:pathLst>
                <a:path w="1896" h="1534" extrusionOk="0">
                  <a:moveTo>
                    <a:pt x="283" y="1"/>
                  </a:moveTo>
                  <a:cubicBezTo>
                    <a:pt x="162" y="1"/>
                    <a:pt x="81" y="41"/>
                    <a:pt x="41" y="162"/>
                  </a:cubicBezTo>
                  <a:cubicBezTo>
                    <a:pt x="0" y="243"/>
                    <a:pt x="41" y="364"/>
                    <a:pt x="121" y="404"/>
                  </a:cubicBezTo>
                  <a:cubicBezTo>
                    <a:pt x="202" y="485"/>
                    <a:pt x="323" y="525"/>
                    <a:pt x="404" y="525"/>
                  </a:cubicBezTo>
                  <a:cubicBezTo>
                    <a:pt x="1009" y="727"/>
                    <a:pt x="1493" y="1049"/>
                    <a:pt x="1896" y="1533"/>
                  </a:cubicBezTo>
                  <a:cubicBezTo>
                    <a:pt x="1775" y="1332"/>
                    <a:pt x="1654" y="1130"/>
                    <a:pt x="1533" y="928"/>
                  </a:cubicBezTo>
                  <a:cubicBezTo>
                    <a:pt x="1412" y="686"/>
                    <a:pt x="1210" y="485"/>
                    <a:pt x="1009" y="283"/>
                  </a:cubicBezTo>
                  <a:cubicBezTo>
                    <a:pt x="807" y="81"/>
                    <a:pt x="525" y="1"/>
                    <a:pt x="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59"/>
            <p:cNvSpPr/>
            <p:nvPr/>
          </p:nvSpPr>
          <p:spPr>
            <a:xfrm>
              <a:off x="4304625" y="3334125"/>
              <a:ext cx="270575" cy="583975"/>
            </a:xfrm>
            <a:custGeom>
              <a:avLst/>
              <a:gdLst/>
              <a:ahLst/>
              <a:cxnLst/>
              <a:rect l="l" t="t" r="r" b="b"/>
              <a:pathLst>
                <a:path w="10823" h="23359" extrusionOk="0">
                  <a:moveTo>
                    <a:pt x="10544" y="0"/>
                  </a:moveTo>
                  <a:cubicBezTo>
                    <a:pt x="10525" y="0"/>
                    <a:pt x="10504" y="3"/>
                    <a:pt x="10482" y="11"/>
                  </a:cubicBezTo>
                  <a:cubicBezTo>
                    <a:pt x="6731" y="777"/>
                    <a:pt x="5078" y="4689"/>
                    <a:pt x="4957" y="8157"/>
                  </a:cubicBezTo>
                  <a:cubicBezTo>
                    <a:pt x="4917" y="10577"/>
                    <a:pt x="5400" y="12916"/>
                    <a:pt x="5683" y="15295"/>
                  </a:cubicBezTo>
                  <a:cubicBezTo>
                    <a:pt x="5804" y="16425"/>
                    <a:pt x="5884" y="17594"/>
                    <a:pt x="5844" y="18764"/>
                  </a:cubicBezTo>
                  <a:cubicBezTo>
                    <a:pt x="5763" y="19893"/>
                    <a:pt x="5642" y="21183"/>
                    <a:pt x="4876" y="22111"/>
                  </a:cubicBezTo>
                  <a:cubicBezTo>
                    <a:pt x="4416" y="22651"/>
                    <a:pt x="3798" y="22943"/>
                    <a:pt x="3193" y="22943"/>
                  </a:cubicBezTo>
                  <a:cubicBezTo>
                    <a:pt x="2577" y="22943"/>
                    <a:pt x="1976" y="22641"/>
                    <a:pt x="1569" y="21990"/>
                  </a:cubicBezTo>
                  <a:cubicBezTo>
                    <a:pt x="1166" y="21425"/>
                    <a:pt x="1085" y="20699"/>
                    <a:pt x="1327" y="20054"/>
                  </a:cubicBezTo>
                  <a:cubicBezTo>
                    <a:pt x="1489" y="19611"/>
                    <a:pt x="1892" y="19328"/>
                    <a:pt x="2335" y="19328"/>
                  </a:cubicBezTo>
                  <a:cubicBezTo>
                    <a:pt x="2577" y="19328"/>
                    <a:pt x="2779" y="19409"/>
                    <a:pt x="2940" y="19570"/>
                  </a:cubicBezTo>
                  <a:cubicBezTo>
                    <a:pt x="3344" y="19933"/>
                    <a:pt x="3102" y="20579"/>
                    <a:pt x="2577" y="20619"/>
                  </a:cubicBezTo>
                  <a:cubicBezTo>
                    <a:pt x="2307" y="20619"/>
                    <a:pt x="2296" y="21025"/>
                    <a:pt x="2542" y="21025"/>
                  </a:cubicBezTo>
                  <a:cubicBezTo>
                    <a:pt x="2553" y="21025"/>
                    <a:pt x="2565" y="21024"/>
                    <a:pt x="2577" y="21022"/>
                  </a:cubicBezTo>
                  <a:cubicBezTo>
                    <a:pt x="3384" y="21022"/>
                    <a:pt x="3828" y="20095"/>
                    <a:pt x="3344" y="19409"/>
                  </a:cubicBezTo>
                  <a:cubicBezTo>
                    <a:pt x="3077" y="19085"/>
                    <a:pt x="2703" y="18923"/>
                    <a:pt x="2326" y="18923"/>
                  </a:cubicBezTo>
                  <a:cubicBezTo>
                    <a:pt x="1906" y="18923"/>
                    <a:pt x="1483" y="19126"/>
                    <a:pt x="1206" y="19530"/>
                  </a:cubicBezTo>
                  <a:cubicBezTo>
                    <a:pt x="1" y="21064"/>
                    <a:pt x="1508" y="23359"/>
                    <a:pt x="3271" y="23359"/>
                  </a:cubicBezTo>
                  <a:cubicBezTo>
                    <a:pt x="3455" y="23359"/>
                    <a:pt x="3641" y="23334"/>
                    <a:pt x="3828" y="23281"/>
                  </a:cubicBezTo>
                  <a:cubicBezTo>
                    <a:pt x="6409" y="22514"/>
                    <a:pt x="6368" y="18885"/>
                    <a:pt x="6207" y="16788"/>
                  </a:cubicBezTo>
                  <a:cubicBezTo>
                    <a:pt x="6005" y="13602"/>
                    <a:pt x="5158" y="10496"/>
                    <a:pt x="5441" y="7310"/>
                  </a:cubicBezTo>
                  <a:cubicBezTo>
                    <a:pt x="5683" y="4286"/>
                    <a:pt x="7377" y="1019"/>
                    <a:pt x="10603" y="374"/>
                  </a:cubicBezTo>
                  <a:cubicBezTo>
                    <a:pt x="10823" y="337"/>
                    <a:pt x="10743" y="0"/>
                    <a:pt x="10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59"/>
            <p:cNvSpPr/>
            <p:nvPr/>
          </p:nvSpPr>
          <p:spPr>
            <a:xfrm>
              <a:off x="4206575" y="3322200"/>
              <a:ext cx="342950" cy="455250"/>
            </a:xfrm>
            <a:custGeom>
              <a:avLst/>
              <a:gdLst/>
              <a:ahLst/>
              <a:cxnLst/>
              <a:rect l="l" t="t" r="r" b="b"/>
              <a:pathLst>
                <a:path w="13718" h="18210" extrusionOk="0">
                  <a:moveTo>
                    <a:pt x="13509" y="1"/>
                  </a:moveTo>
                  <a:cubicBezTo>
                    <a:pt x="13499" y="1"/>
                    <a:pt x="13488" y="2"/>
                    <a:pt x="13476" y="4"/>
                  </a:cubicBezTo>
                  <a:cubicBezTo>
                    <a:pt x="11339" y="246"/>
                    <a:pt x="9403" y="1254"/>
                    <a:pt x="7992" y="2867"/>
                  </a:cubicBezTo>
                  <a:cubicBezTo>
                    <a:pt x="6620" y="4521"/>
                    <a:pt x="5854" y="6618"/>
                    <a:pt x="5854" y="8795"/>
                  </a:cubicBezTo>
                  <a:cubicBezTo>
                    <a:pt x="5774" y="11215"/>
                    <a:pt x="6217" y="13998"/>
                    <a:pt x="5007" y="16256"/>
                  </a:cubicBezTo>
                  <a:cubicBezTo>
                    <a:pt x="4580" y="17055"/>
                    <a:pt x="3648" y="17853"/>
                    <a:pt x="2725" y="17853"/>
                  </a:cubicBezTo>
                  <a:cubicBezTo>
                    <a:pt x="2343" y="17853"/>
                    <a:pt x="1962" y="17716"/>
                    <a:pt x="1620" y="17386"/>
                  </a:cubicBezTo>
                  <a:cubicBezTo>
                    <a:pt x="1095" y="16861"/>
                    <a:pt x="1015" y="16055"/>
                    <a:pt x="1418" y="15450"/>
                  </a:cubicBezTo>
                  <a:cubicBezTo>
                    <a:pt x="1579" y="15127"/>
                    <a:pt x="1902" y="14885"/>
                    <a:pt x="2265" y="14805"/>
                  </a:cubicBezTo>
                  <a:cubicBezTo>
                    <a:pt x="2354" y="14779"/>
                    <a:pt x="2444" y="14766"/>
                    <a:pt x="2532" y="14766"/>
                  </a:cubicBezTo>
                  <a:cubicBezTo>
                    <a:pt x="2722" y="14766"/>
                    <a:pt x="2906" y="14828"/>
                    <a:pt x="3071" y="14966"/>
                  </a:cubicBezTo>
                  <a:cubicBezTo>
                    <a:pt x="3273" y="15208"/>
                    <a:pt x="3192" y="15571"/>
                    <a:pt x="2910" y="15732"/>
                  </a:cubicBezTo>
                  <a:cubicBezTo>
                    <a:pt x="2690" y="15805"/>
                    <a:pt x="2770" y="16146"/>
                    <a:pt x="2969" y="16146"/>
                  </a:cubicBezTo>
                  <a:cubicBezTo>
                    <a:pt x="2989" y="16146"/>
                    <a:pt x="3009" y="16143"/>
                    <a:pt x="3031" y="16135"/>
                  </a:cubicBezTo>
                  <a:cubicBezTo>
                    <a:pt x="3555" y="15934"/>
                    <a:pt x="3757" y="15248"/>
                    <a:pt x="3434" y="14764"/>
                  </a:cubicBezTo>
                  <a:cubicBezTo>
                    <a:pt x="3219" y="14477"/>
                    <a:pt x="2909" y="14366"/>
                    <a:pt x="2584" y="14366"/>
                  </a:cubicBezTo>
                  <a:cubicBezTo>
                    <a:pt x="2178" y="14366"/>
                    <a:pt x="1750" y="14540"/>
                    <a:pt x="1458" y="14764"/>
                  </a:cubicBezTo>
                  <a:cubicBezTo>
                    <a:pt x="0" y="16030"/>
                    <a:pt x="1061" y="18210"/>
                    <a:pt x="2800" y="18210"/>
                  </a:cubicBezTo>
                  <a:cubicBezTo>
                    <a:pt x="2889" y="18210"/>
                    <a:pt x="2980" y="18204"/>
                    <a:pt x="3071" y="18192"/>
                  </a:cubicBezTo>
                  <a:cubicBezTo>
                    <a:pt x="5290" y="17870"/>
                    <a:pt x="5975" y="15248"/>
                    <a:pt x="6177" y="13393"/>
                  </a:cubicBezTo>
                  <a:cubicBezTo>
                    <a:pt x="6419" y="10812"/>
                    <a:pt x="5895" y="8110"/>
                    <a:pt x="6822" y="5609"/>
                  </a:cubicBezTo>
                  <a:cubicBezTo>
                    <a:pt x="7871" y="2746"/>
                    <a:pt x="10452" y="730"/>
                    <a:pt x="13476" y="407"/>
                  </a:cubicBezTo>
                  <a:cubicBezTo>
                    <a:pt x="13707" y="369"/>
                    <a:pt x="13718" y="1"/>
                    <a:pt x="13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59"/>
            <p:cNvSpPr/>
            <p:nvPr/>
          </p:nvSpPr>
          <p:spPr>
            <a:xfrm>
              <a:off x="4375100" y="3253575"/>
              <a:ext cx="732825" cy="429500"/>
            </a:xfrm>
            <a:custGeom>
              <a:avLst/>
              <a:gdLst/>
              <a:ahLst/>
              <a:cxnLst/>
              <a:rect l="l" t="t" r="r" b="b"/>
              <a:pathLst>
                <a:path w="29313" h="17180" extrusionOk="0">
                  <a:moveTo>
                    <a:pt x="20235" y="0"/>
                  </a:moveTo>
                  <a:cubicBezTo>
                    <a:pt x="19119" y="0"/>
                    <a:pt x="18350" y="127"/>
                    <a:pt x="18350" y="127"/>
                  </a:cubicBezTo>
                  <a:cubicBezTo>
                    <a:pt x="18095" y="121"/>
                    <a:pt x="17837" y="118"/>
                    <a:pt x="17578" y="118"/>
                  </a:cubicBezTo>
                  <a:cubicBezTo>
                    <a:pt x="9783" y="118"/>
                    <a:pt x="0" y="2950"/>
                    <a:pt x="0" y="2950"/>
                  </a:cubicBezTo>
                  <a:cubicBezTo>
                    <a:pt x="11978" y="3313"/>
                    <a:pt x="5404" y="4322"/>
                    <a:pt x="10204" y="6217"/>
                  </a:cubicBezTo>
                  <a:cubicBezTo>
                    <a:pt x="11429" y="6705"/>
                    <a:pt x="12834" y="6835"/>
                    <a:pt x="14261" y="6835"/>
                  </a:cubicBezTo>
                  <a:cubicBezTo>
                    <a:pt x="15880" y="6835"/>
                    <a:pt x="17527" y="6668"/>
                    <a:pt x="18973" y="6668"/>
                  </a:cubicBezTo>
                  <a:cubicBezTo>
                    <a:pt x="21203" y="6668"/>
                    <a:pt x="22955" y="7065"/>
                    <a:pt x="23391" y="9080"/>
                  </a:cubicBezTo>
                  <a:cubicBezTo>
                    <a:pt x="24319" y="13517"/>
                    <a:pt x="19358" y="17025"/>
                    <a:pt x="19358" y="17025"/>
                  </a:cubicBezTo>
                  <a:cubicBezTo>
                    <a:pt x="19774" y="17129"/>
                    <a:pt x="20205" y="17180"/>
                    <a:pt x="20645" y="17180"/>
                  </a:cubicBezTo>
                  <a:cubicBezTo>
                    <a:pt x="24645" y="17180"/>
                    <a:pt x="29312" y="12971"/>
                    <a:pt x="28513" y="6177"/>
                  </a:cubicBezTo>
                  <a:cubicBezTo>
                    <a:pt x="27881" y="777"/>
                    <a:pt x="22995" y="0"/>
                    <a:pt x="20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59"/>
            <p:cNvSpPr/>
            <p:nvPr/>
          </p:nvSpPr>
          <p:spPr>
            <a:xfrm>
              <a:off x="4639250" y="3665900"/>
              <a:ext cx="234950" cy="166350"/>
            </a:xfrm>
            <a:custGeom>
              <a:avLst/>
              <a:gdLst/>
              <a:ahLst/>
              <a:cxnLst/>
              <a:rect l="l" t="t" r="r" b="b"/>
              <a:pathLst>
                <a:path w="9398" h="6654" extrusionOk="0">
                  <a:moveTo>
                    <a:pt x="4485" y="1"/>
                  </a:moveTo>
                  <a:cubicBezTo>
                    <a:pt x="2350" y="1"/>
                    <a:pt x="292" y="196"/>
                    <a:pt x="122" y="936"/>
                  </a:cubicBezTo>
                  <a:cubicBezTo>
                    <a:pt x="1" y="1446"/>
                    <a:pt x="794" y="1617"/>
                    <a:pt x="1905" y="1617"/>
                  </a:cubicBezTo>
                  <a:cubicBezTo>
                    <a:pt x="4127" y="1617"/>
                    <a:pt x="7622" y="936"/>
                    <a:pt x="7623" y="936"/>
                  </a:cubicBezTo>
                  <a:lnTo>
                    <a:pt x="7623" y="936"/>
                  </a:lnTo>
                  <a:cubicBezTo>
                    <a:pt x="7623" y="936"/>
                    <a:pt x="1896" y="5654"/>
                    <a:pt x="2783" y="6541"/>
                  </a:cubicBezTo>
                  <a:cubicBezTo>
                    <a:pt x="2863" y="6618"/>
                    <a:pt x="2972" y="6653"/>
                    <a:pt x="3105" y="6653"/>
                  </a:cubicBezTo>
                  <a:cubicBezTo>
                    <a:pt x="4519" y="6653"/>
                    <a:pt x="8660" y="2609"/>
                    <a:pt x="9397" y="250"/>
                  </a:cubicBezTo>
                  <a:cubicBezTo>
                    <a:pt x="9397" y="250"/>
                    <a:pt x="6893" y="1"/>
                    <a:pt x="4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59"/>
            <p:cNvSpPr/>
            <p:nvPr/>
          </p:nvSpPr>
          <p:spPr>
            <a:xfrm>
              <a:off x="4832025" y="3253200"/>
              <a:ext cx="53250" cy="179550"/>
            </a:xfrm>
            <a:custGeom>
              <a:avLst/>
              <a:gdLst/>
              <a:ahLst/>
              <a:cxnLst/>
              <a:rect l="l" t="t" r="r" b="b"/>
              <a:pathLst>
                <a:path w="2130" h="7182" extrusionOk="0">
                  <a:moveTo>
                    <a:pt x="284" y="1"/>
                  </a:moveTo>
                  <a:cubicBezTo>
                    <a:pt x="145" y="1"/>
                    <a:pt x="0" y="162"/>
                    <a:pt x="113" y="304"/>
                  </a:cubicBezTo>
                  <a:lnTo>
                    <a:pt x="73" y="304"/>
                  </a:lnTo>
                  <a:cubicBezTo>
                    <a:pt x="1364" y="2239"/>
                    <a:pt x="1727" y="4700"/>
                    <a:pt x="1041" y="6918"/>
                  </a:cubicBezTo>
                  <a:cubicBezTo>
                    <a:pt x="993" y="7085"/>
                    <a:pt x="1102" y="7182"/>
                    <a:pt x="1215" y="7182"/>
                  </a:cubicBezTo>
                  <a:cubicBezTo>
                    <a:pt x="1292" y="7182"/>
                    <a:pt x="1371" y="7137"/>
                    <a:pt x="1404" y="7039"/>
                  </a:cubicBezTo>
                  <a:cubicBezTo>
                    <a:pt x="2130" y="4700"/>
                    <a:pt x="1767" y="2159"/>
                    <a:pt x="436" y="102"/>
                  </a:cubicBezTo>
                  <a:cubicBezTo>
                    <a:pt x="400" y="30"/>
                    <a:pt x="342" y="1"/>
                    <a:pt x="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59"/>
            <p:cNvSpPr/>
            <p:nvPr/>
          </p:nvSpPr>
          <p:spPr>
            <a:xfrm>
              <a:off x="4893550" y="3262300"/>
              <a:ext cx="77425" cy="168600"/>
            </a:xfrm>
            <a:custGeom>
              <a:avLst/>
              <a:gdLst/>
              <a:ahLst/>
              <a:cxnLst/>
              <a:rect l="l" t="t" r="r" b="b"/>
              <a:pathLst>
                <a:path w="3097" h="6744" extrusionOk="0">
                  <a:moveTo>
                    <a:pt x="2900" y="0"/>
                  </a:moveTo>
                  <a:cubicBezTo>
                    <a:pt x="2804" y="0"/>
                    <a:pt x="2714" y="61"/>
                    <a:pt x="2734" y="182"/>
                  </a:cubicBezTo>
                  <a:cubicBezTo>
                    <a:pt x="2694" y="2521"/>
                    <a:pt x="1766" y="4739"/>
                    <a:pt x="153" y="6392"/>
                  </a:cubicBezTo>
                  <a:cubicBezTo>
                    <a:pt x="0" y="6545"/>
                    <a:pt x="125" y="6744"/>
                    <a:pt x="282" y="6744"/>
                  </a:cubicBezTo>
                  <a:cubicBezTo>
                    <a:pt x="333" y="6744"/>
                    <a:pt x="386" y="6724"/>
                    <a:pt x="435" y="6675"/>
                  </a:cubicBezTo>
                  <a:lnTo>
                    <a:pt x="395" y="6675"/>
                  </a:lnTo>
                  <a:cubicBezTo>
                    <a:pt x="2089" y="4940"/>
                    <a:pt x="3057" y="2601"/>
                    <a:pt x="3097" y="182"/>
                  </a:cubicBezTo>
                  <a:cubicBezTo>
                    <a:pt x="3097" y="61"/>
                    <a:pt x="2996" y="0"/>
                    <a:pt x="2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59"/>
            <p:cNvSpPr/>
            <p:nvPr/>
          </p:nvSpPr>
          <p:spPr>
            <a:xfrm>
              <a:off x="4920875" y="3349800"/>
              <a:ext cx="155000" cy="91550"/>
            </a:xfrm>
            <a:custGeom>
              <a:avLst/>
              <a:gdLst/>
              <a:ahLst/>
              <a:cxnLst/>
              <a:rect l="l" t="t" r="r" b="b"/>
              <a:pathLst>
                <a:path w="6200" h="3662" extrusionOk="0">
                  <a:moveTo>
                    <a:pt x="5951" y="0"/>
                  </a:moveTo>
                  <a:cubicBezTo>
                    <a:pt x="5892" y="0"/>
                    <a:pt x="5833" y="32"/>
                    <a:pt x="5795" y="110"/>
                  </a:cubicBezTo>
                  <a:cubicBezTo>
                    <a:pt x="4787" y="2247"/>
                    <a:pt x="2367" y="2852"/>
                    <a:pt x="229" y="3296"/>
                  </a:cubicBezTo>
                  <a:cubicBezTo>
                    <a:pt x="0" y="3334"/>
                    <a:pt x="97" y="3662"/>
                    <a:pt x="313" y="3662"/>
                  </a:cubicBezTo>
                  <a:cubicBezTo>
                    <a:pt x="325" y="3662"/>
                    <a:pt x="338" y="3661"/>
                    <a:pt x="350" y="3659"/>
                  </a:cubicBezTo>
                  <a:cubicBezTo>
                    <a:pt x="2568" y="3175"/>
                    <a:pt x="5069" y="2529"/>
                    <a:pt x="6117" y="311"/>
                  </a:cubicBezTo>
                  <a:cubicBezTo>
                    <a:pt x="6200" y="146"/>
                    <a:pt x="6076" y="0"/>
                    <a:pt x="5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59"/>
            <p:cNvSpPr/>
            <p:nvPr/>
          </p:nvSpPr>
          <p:spPr>
            <a:xfrm>
              <a:off x="4954850" y="3461875"/>
              <a:ext cx="136700" cy="37575"/>
            </a:xfrm>
            <a:custGeom>
              <a:avLst/>
              <a:gdLst/>
              <a:ahLst/>
              <a:cxnLst/>
              <a:rect l="l" t="t" r="r" b="b"/>
              <a:pathLst>
                <a:path w="5468" h="1503" extrusionOk="0">
                  <a:moveTo>
                    <a:pt x="5241" y="0"/>
                  </a:moveTo>
                  <a:cubicBezTo>
                    <a:pt x="5167" y="0"/>
                    <a:pt x="5097" y="45"/>
                    <a:pt x="5081" y="143"/>
                  </a:cubicBezTo>
                  <a:cubicBezTo>
                    <a:pt x="4920" y="1031"/>
                    <a:pt x="3226" y="1111"/>
                    <a:pt x="2540" y="1111"/>
                  </a:cubicBezTo>
                  <a:cubicBezTo>
                    <a:pt x="1774" y="1111"/>
                    <a:pt x="1008" y="1031"/>
                    <a:pt x="242" y="950"/>
                  </a:cubicBezTo>
                  <a:cubicBezTo>
                    <a:pt x="229" y="948"/>
                    <a:pt x="217" y="947"/>
                    <a:pt x="205" y="947"/>
                  </a:cubicBezTo>
                  <a:cubicBezTo>
                    <a:pt x="0" y="947"/>
                    <a:pt x="12" y="1275"/>
                    <a:pt x="242" y="1313"/>
                  </a:cubicBezTo>
                  <a:cubicBezTo>
                    <a:pt x="922" y="1439"/>
                    <a:pt x="1603" y="1502"/>
                    <a:pt x="2283" y="1502"/>
                  </a:cubicBezTo>
                  <a:cubicBezTo>
                    <a:pt x="2692" y="1502"/>
                    <a:pt x="3100" y="1479"/>
                    <a:pt x="3508" y="1434"/>
                  </a:cubicBezTo>
                  <a:cubicBezTo>
                    <a:pt x="4194" y="1313"/>
                    <a:pt x="5323" y="1111"/>
                    <a:pt x="5444" y="264"/>
                  </a:cubicBezTo>
                  <a:cubicBezTo>
                    <a:pt x="5468" y="97"/>
                    <a:pt x="5350" y="0"/>
                    <a:pt x="5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59"/>
            <p:cNvSpPr/>
            <p:nvPr/>
          </p:nvSpPr>
          <p:spPr>
            <a:xfrm>
              <a:off x="4930675" y="3590275"/>
              <a:ext cx="100475" cy="36225"/>
            </a:xfrm>
            <a:custGeom>
              <a:avLst/>
              <a:gdLst/>
              <a:ahLst/>
              <a:cxnLst/>
              <a:rect l="l" t="t" r="r" b="b"/>
              <a:pathLst>
                <a:path w="4019" h="1449" extrusionOk="0">
                  <a:moveTo>
                    <a:pt x="310" y="0"/>
                  </a:moveTo>
                  <a:cubicBezTo>
                    <a:pt x="143" y="0"/>
                    <a:pt x="1" y="203"/>
                    <a:pt x="160" y="331"/>
                  </a:cubicBezTo>
                  <a:cubicBezTo>
                    <a:pt x="906" y="1046"/>
                    <a:pt x="1867" y="1449"/>
                    <a:pt x="2878" y="1449"/>
                  </a:cubicBezTo>
                  <a:cubicBezTo>
                    <a:pt x="3179" y="1449"/>
                    <a:pt x="3484" y="1413"/>
                    <a:pt x="3790" y="1339"/>
                  </a:cubicBezTo>
                  <a:cubicBezTo>
                    <a:pt x="4019" y="1301"/>
                    <a:pt x="3922" y="973"/>
                    <a:pt x="3706" y="973"/>
                  </a:cubicBezTo>
                  <a:cubicBezTo>
                    <a:pt x="3694" y="973"/>
                    <a:pt x="3681" y="974"/>
                    <a:pt x="3669" y="976"/>
                  </a:cubicBezTo>
                  <a:cubicBezTo>
                    <a:pt x="3416" y="1028"/>
                    <a:pt x="3162" y="1054"/>
                    <a:pt x="2909" y="1054"/>
                  </a:cubicBezTo>
                  <a:cubicBezTo>
                    <a:pt x="1993" y="1054"/>
                    <a:pt x="1106" y="713"/>
                    <a:pt x="442" y="49"/>
                  </a:cubicBezTo>
                  <a:cubicBezTo>
                    <a:pt x="400" y="15"/>
                    <a:pt x="354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59"/>
            <p:cNvSpPr/>
            <p:nvPr/>
          </p:nvSpPr>
          <p:spPr>
            <a:xfrm>
              <a:off x="4675550" y="3308175"/>
              <a:ext cx="51450" cy="51425"/>
            </a:xfrm>
            <a:custGeom>
              <a:avLst/>
              <a:gdLst/>
              <a:ahLst/>
              <a:cxnLst/>
              <a:rect l="l" t="t" r="r" b="b"/>
              <a:pathLst>
                <a:path w="2058" h="2057" extrusionOk="0">
                  <a:moveTo>
                    <a:pt x="1049" y="0"/>
                  </a:moveTo>
                  <a:cubicBezTo>
                    <a:pt x="484" y="0"/>
                    <a:pt x="0" y="444"/>
                    <a:pt x="0" y="1008"/>
                  </a:cubicBezTo>
                  <a:cubicBezTo>
                    <a:pt x="0" y="1573"/>
                    <a:pt x="484" y="2057"/>
                    <a:pt x="1049" y="2057"/>
                  </a:cubicBezTo>
                  <a:cubicBezTo>
                    <a:pt x="1614" y="2057"/>
                    <a:pt x="2057" y="1573"/>
                    <a:pt x="2057" y="1008"/>
                  </a:cubicBezTo>
                  <a:cubicBezTo>
                    <a:pt x="2057" y="444"/>
                    <a:pt x="1614" y="0"/>
                    <a:pt x="1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59"/>
            <p:cNvSpPr/>
            <p:nvPr/>
          </p:nvSpPr>
          <p:spPr>
            <a:xfrm>
              <a:off x="4652350" y="3285975"/>
              <a:ext cx="46425" cy="39500"/>
            </a:xfrm>
            <a:custGeom>
              <a:avLst/>
              <a:gdLst/>
              <a:ahLst/>
              <a:cxnLst/>
              <a:rect l="l" t="t" r="r" b="b"/>
              <a:pathLst>
                <a:path w="1857" h="1580" extrusionOk="0">
                  <a:moveTo>
                    <a:pt x="727" y="1"/>
                  </a:moveTo>
                  <a:cubicBezTo>
                    <a:pt x="283" y="41"/>
                    <a:pt x="1" y="364"/>
                    <a:pt x="1" y="767"/>
                  </a:cubicBezTo>
                  <a:cubicBezTo>
                    <a:pt x="1" y="1256"/>
                    <a:pt x="384" y="1580"/>
                    <a:pt x="795" y="1580"/>
                  </a:cubicBezTo>
                  <a:cubicBezTo>
                    <a:pt x="995" y="1580"/>
                    <a:pt x="1201" y="1503"/>
                    <a:pt x="1372" y="1332"/>
                  </a:cubicBezTo>
                  <a:cubicBezTo>
                    <a:pt x="1856" y="848"/>
                    <a:pt x="1493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29" name="Google Shape;2329;p59"/>
          <p:cNvGrpSpPr/>
          <p:nvPr/>
        </p:nvGrpSpPr>
        <p:grpSpPr>
          <a:xfrm>
            <a:off x="3138042" y="2003284"/>
            <a:ext cx="985913" cy="1238657"/>
            <a:chOff x="2445850" y="1322125"/>
            <a:chExt cx="1198825" cy="1506150"/>
          </a:xfrm>
        </p:grpSpPr>
        <p:sp>
          <p:nvSpPr>
            <p:cNvPr id="2330" name="Google Shape;2330;p59"/>
            <p:cNvSpPr/>
            <p:nvPr/>
          </p:nvSpPr>
          <p:spPr>
            <a:xfrm>
              <a:off x="2445850" y="1322125"/>
              <a:ext cx="1198825" cy="1506150"/>
            </a:xfrm>
            <a:custGeom>
              <a:avLst/>
              <a:gdLst/>
              <a:ahLst/>
              <a:cxnLst/>
              <a:rect l="l" t="t" r="r" b="b"/>
              <a:pathLst>
                <a:path w="47953" h="60246" extrusionOk="0">
                  <a:moveTo>
                    <a:pt x="23898" y="1"/>
                  </a:moveTo>
                  <a:cubicBezTo>
                    <a:pt x="23518" y="1"/>
                    <a:pt x="23134" y="12"/>
                    <a:pt x="22746" y="34"/>
                  </a:cubicBezTo>
                  <a:cubicBezTo>
                    <a:pt x="8107" y="881"/>
                    <a:pt x="1" y="17376"/>
                    <a:pt x="8268" y="29515"/>
                  </a:cubicBezTo>
                  <a:cubicBezTo>
                    <a:pt x="8268" y="29515"/>
                    <a:pt x="11266" y="45985"/>
                    <a:pt x="1118" y="45985"/>
                  </a:cubicBezTo>
                  <a:cubicBezTo>
                    <a:pt x="938" y="45985"/>
                    <a:pt x="754" y="45979"/>
                    <a:pt x="566" y="45969"/>
                  </a:cubicBezTo>
                  <a:lnTo>
                    <a:pt x="566" y="45969"/>
                  </a:lnTo>
                  <a:cubicBezTo>
                    <a:pt x="566" y="45969"/>
                    <a:pt x="2574" y="48706"/>
                    <a:pt x="6637" y="48706"/>
                  </a:cubicBezTo>
                  <a:cubicBezTo>
                    <a:pt x="8695" y="48706"/>
                    <a:pt x="11280" y="48003"/>
                    <a:pt x="14398" y="45888"/>
                  </a:cubicBezTo>
                  <a:lnTo>
                    <a:pt x="14398" y="45888"/>
                  </a:lnTo>
                  <a:cubicBezTo>
                    <a:pt x="14398" y="45889"/>
                    <a:pt x="11985" y="54423"/>
                    <a:pt x="3412" y="54423"/>
                  </a:cubicBezTo>
                  <a:cubicBezTo>
                    <a:pt x="2779" y="54423"/>
                    <a:pt x="2113" y="54376"/>
                    <a:pt x="1412" y="54277"/>
                  </a:cubicBezTo>
                  <a:lnTo>
                    <a:pt x="1412" y="54277"/>
                  </a:lnTo>
                  <a:cubicBezTo>
                    <a:pt x="1413" y="54277"/>
                    <a:pt x="5990" y="57753"/>
                    <a:pt x="11039" y="57753"/>
                  </a:cubicBezTo>
                  <a:cubicBezTo>
                    <a:pt x="14467" y="57753"/>
                    <a:pt x="18113" y="56150"/>
                    <a:pt x="20690" y="50768"/>
                  </a:cubicBezTo>
                  <a:cubicBezTo>
                    <a:pt x="20690" y="50768"/>
                    <a:pt x="22222" y="58955"/>
                    <a:pt x="30369" y="60245"/>
                  </a:cubicBezTo>
                  <a:cubicBezTo>
                    <a:pt x="30369" y="60245"/>
                    <a:pt x="26376" y="52583"/>
                    <a:pt x="27909" y="45404"/>
                  </a:cubicBezTo>
                  <a:lnTo>
                    <a:pt x="27909" y="45404"/>
                  </a:lnTo>
                  <a:cubicBezTo>
                    <a:pt x="27909" y="45405"/>
                    <a:pt x="31429" y="54401"/>
                    <a:pt x="39495" y="54401"/>
                  </a:cubicBezTo>
                  <a:cubicBezTo>
                    <a:pt x="40401" y="54401"/>
                    <a:pt x="41365" y="54287"/>
                    <a:pt x="42387" y="54035"/>
                  </a:cubicBezTo>
                  <a:cubicBezTo>
                    <a:pt x="42387" y="54035"/>
                    <a:pt x="36015" y="50002"/>
                    <a:pt x="35168" y="43953"/>
                  </a:cubicBezTo>
                  <a:lnTo>
                    <a:pt x="35168" y="43953"/>
                  </a:lnTo>
                  <a:cubicBezTo>
                    <a:pt x="35168" y="43953"/>
                    <a:pt x="39722" y="46964"/>
                    <a:pt x="43523" y="46964"/>
                  </a:cubicBezTo>
                  <a:cubicBezTo>
                    <a:pt x="45390" y="46964"/>
                    <a:pt x="47076" y="46238"/>
                    <a:pt x="47952" y="44073"/>
                  </a:cubicBezTo>
                  <a:cubicBezTo>
                    <a:pt x="47952" y="44073"/>
                    <a:pt x="35490" y="41412"/>
                    <a:pt x="40572" y="27619"/>
                  </a:cubicBezTo>
                  <a:cubicBezTo>
                    <a:pt x="47168" y="14938"/>
                    <a:pt x="37901" y="1"/>
                    <a:pt x="23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59"/>
            <p:cNvSpPr/>
            <p:nvPr/>
          </p:nvSpPr>
          <p:spPr>
            <a:xfrm>
              <a:off x="2466025" y="2395725"/>
              <a:ext cx="354925" cy="145525"/>
            </a:xfrm>
            <a:custGeom>
              <a:avLst/>
              <a:gdLst/>
              <a:ahLst/>
              <a:cxnLst/>
              <a:rect l="l" t="t" r="r" b="b"/>
              <a:pathLst>
                <a:path w="14197" h="5821" extrusionOk="0">
                  <a:moveTo>
                    <a:pt x="14196" y="0"/>
                  </a:moveTo>
                  <a:cubicBezTo>
                    <a:pt x="11824" y="3358"/>
                    <a:pt x="8289" y="4200"/>
                    <a:pt x="5340" y="4200"/>
                  </a:cubicBezTo>
                  <a:cubicBezTo>
                    <a:pt x="2374" y="4200"/>
                    <a:pt x="1" y="3348"/>
                    <a:pt x="0" y="3348"/>
                  </a:cubicBezTo>
                  <a:lnTo>
                    <a:pt x="0" y="3348"/>
                  </a:lnTo>
                  <a:cubicBezTo>
                    <a:pt x="642" y="4063"/>
                    <a:pt x="2582" y="5821"/>
                    <a:pt x="5830" y="5821"/>
                  </a:cubicBezTo>
                  <a:cubicBezTo>
                    <a:pt x="7890" y="5821"/>
                    <a:pt x="10476" y="5113"/>
                    <a:pt x="13591" y="2985"/>
                  </a:cubicBezTo>
                  <a:lnTo>
                    <a:pt x="141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59"/>
            <p:cNvSpPr/>
            <p:nvPr/>
          </p:nvSpPr>
          <p:spPr>
            <a:xfrm>
              <a:off x="2481150" y="2496550"/>
              <a:ext cx="480950" cy="271075"/>
            </a:xfrm>
            <a:custGeom>
              <a:avLst/>
              <a:gdLst/>
              <a:ahLst/>
              <a:cxnLst/>
              <a:rect l="l" t="t" r="r" b="b"/>
              <a:pathLst>
                <a:path w="19238" h="10843" extrusionOk="0">
                  <a:moveTo>
                    <a:pt x="18834" y="0"/>
                  </a:moveTo>
                  <a:cubicBezTo>
                    <a:pt x="18431" y="2622"/>
                    <a:pt x="17221" y="6050"/>
                    <a:pt x="12018" y="8227"/>
                  </a:cubicBezTo>
                  <a:cubicBezTo>
                    <a:pt x="10655" y="8798"/>
                    <a:pt x="9180" y="9009"/>
                    <a:pt x="7747" y="9009"/>
                  </a:cubicBezTo>
                  <a:cubicBezTo>
                    <a:pt x="3711" y="9009"/>
                    <a:pt x="1" y="7340"/>
                    <a:pt x="0" y="7340"/>
                  </a:cubicBezTo>
                  <a:lnTo>
                    <a:pt x="0" y="7340"/>
                  </a:lnTo>
                  <a:cubicBezTo>
                    <a:pt x="1" y="7340"/>
                    <a:pt x="4594" y="10842"/>
                    <a:pt x="9644" y="10842"/>
                  </a:cubicBezTo>
                  <a:cubicBezTo>
                    <a:pt x="13059" y="10842"/>
                    <a:pt x="16683" y="9241"/>
                    <a:pt x="19237" y="3872"/>
                  </a:cubicBezTo>
                  <a:lnTo>
                    <a:pt x="188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59"/>
            <p:cNvSpPr/>
            <p:nvPr/>
          </p:nvSpPr>
          <p:spPr>
            <a:xfrm>
              <a:off x="2953000" y="2495525"/>
              <a:ext cx="252075" cy="332750"/>
            </a:xfrm>
            <a:custGeom>
              <a:avLst/>
              <a:gdLst/>
              <a:ahLst/>
              <a:cxnLst/>
              <a:rect l="l" t="t" r="r" b="b"/>
              <a:pathLst>
                <a:path w="10083" h="13310" extrusionOk="0">
                  <a:moveTo>
                    <a:pt x="0" y="1"/>
                  </a:moveTo>
                  <a:lnTo>
                    <a:pt x="323" y="4034"/>
                  </a:lnTo>
                  <a:lnTo>
                    <a:pt x="404" y="3832"/>
                  </a:lnTo>
                  <a:cubicBezTo>
                    <a:pt x="404" y="3832"/>
                    <a:pt x="1936" y="12019"/>
                    <a:pt x="10083" y="13309"/>
                  </a:cubicBezTo>
                  <a:cubicBezTo>
                    <a:pt x="10083" y="13309"/>
                    <a:pt x="1331" y="834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59"/>
            <p:cNvSpPr/>
            <p:nvPr/>
          </p:nvSpPr>
          <p:spPr>
            <a:xfrm>
              <a:off x="3143550" y="2406800"/>
              <a:ext cx="361975" cy="275350"/>
            </a:xfrm>
            <a:custGeom>
              <a:avLst/>
              <a:gdLst/>
              <a:ahLst/>
              <a:cxnLst/>
              <a:rect l="l" t="t" r="r" b="b"/>
              <a:pathLst>
                <a:path w="14479" h="11014" extrusionOk="0">
                  <a:moveTo>
                    <a:pt x="202" y="1"/>
                  </a:moveTo>
                  <a:lnTo>
                    <a:pt x="1" y="2017"/>
                  </a:lnTo>
                  <a:cubicBezTo>
                    <a:pt x="1" y="2017"/>
                    <a:pt x="3488" y="11014"/>
                    <a:pt x="11577" y="11014"/>
                  </a:cubicBezTo>
                  <a:cubicBezTo>
                    <a:pt x="12486" y="11014"/>
                    <a:pt x="13452" y="10900"/>
                    <a:pt x="14479" y="10648"/>
                  </a:cubicBezTo>
                  <a:cubicBezTo>
                    <a:pt x="14479" y="10648"/>
                    <a:pt x="2743" y="9196"/>
                    <a:pt x="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59"/>
            <p:cNvSpPr/>
            <p:nvPr/>
          </p:nvSpPr>
          <p:spPr>
            <a:xfrm>
              <a:off x="3289750" y="2347325"/>
              <a:ext cx="354925" cy="148925"/>
            </a:xfrm>
            <a:custGeom>
              <a:avLst/>
              <a:gdLst/>
              <a:ahLst/>
              <a:cxnLst/>
              <a:rect l="l" t="t" r="r" b="b"/>
              <a:pathLst>
                <a:path w="14197" h="5957" extrusionOk="0">
                  <a:moveTo>
                    <a:pt x="0" y="0"/>
                  </a:moveTo>
                  <a:lnTo>
                    <a:pt x="1412" y="2945"/>
                  </a:lnTo>
                  <a:cubicBezTo>
                    <a:pt x="1412" y="2945"/>
                    <a:pt x="5965" y="5956"/>
                    <a:pt x="9767" y="5956"/>
                  </a:cubicBezTo>
                  <a:cubicBezTo>
                    <a:pt x="11634" y="5956"/>
                    <a:pt x="13320" y="5230"/>
                    <a:pt x="14196" y="3065"/>
                  </a:cubicBezTo>
                  <a:lnTo>
                    <a:pt x="14196" y="3065"/>
                  </a:lnTo>
                  <a:cubicBezTo>
                    <a:pt x="14196" y="3066"/>
                    <a:pt x="13255" y="4186"/>
                    <a:pt x="10924" y="4186"/>
                  </a:cubicBezTo>
                  <a:cubicBezTo>
                    <a:pt x="9945" y="4186"/>
                    <a:pt x="8721" y="3989"/>
                    <a:pt x="7219" y="3428"/>
                  </a:cubicBezTo>
                  <a:cubicBezTo>
                    <a:pt x="2098" y="1533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59"/>
            <p:cNvSpPr/>
            <p:nvPr/>
          </p:nvSpPr>
          <p:spPr>
            <a:xfrm>
              <a:off x="2781600" y="1683900"/>
              <a:ext cx="89750" cy="82775"/>
            </a:xfrm>
            <a:custGeom>
              <a:avLst/>
              <a:gdLst/>
              <a:ahLst/>
              <a:cxnLst/>
              <a:rect l="l" t="t" r="r" b="b"/>
              <a:pathLst>
                <a:path w="3590" h="3311" extrusionOk="0">
                  <a:moveTo>
                    <a:pt x="1815" y="0"/>
                  </a:moveTo>
                  <a:cubicBezTo>
                    <a:pt x="1061" y="0"/>
                    <a:pt x="376" y="526"/>
                    <a:pt x="202" y="1291"/>
                  </a:cubicBezTo>
                  <a:cubicBezTo>
                    <a:pt x="0" y="2138"/>
                    <a:pt x="525" y="3026"/>
                    <a:pt x="1412" y="3268"/>
                  </a:cubicBezTo>
                  <a:cubicBezTo>
                    <a:pt x="1540" y="3297"/>
                    <a:pt x="1668" y="3311"/>
                    <a:pt x="1793" y="3311"/>
                  </a:cubicBezTo>
                  <a:cubicBezTo>
                    <a:pt x="2541" y="3311"/>
                    <a:pt x="3216" y="2817"/>
                    <a:pt x="3388" y="2058"/>
                  </a:cubicBezTo>
                  <a:cubicBezTo>
                    <a:pt x="3590" y="1170"/>
                    <a:pt x="3065" y="283"/>
                    <a:pt x="2178" y="41"/>
                  </a:cubicBezTo>
                  <a:cubicBezTo>
                    <a:pt x="2057" y="14"/>
                    <a:pt x="1935" y="0"/>
                    <a:pt x="1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59"/>
            <p:cNvSpPr/>
            <p:nvPr/>
          </p:nvSpPr>
          <p:spPr>
            <a:xfrm>
              <a:off x="3200000" y="1644525"/>
              <a:ext cx="90775" cy="82150"/>
            </a:xfrm>
            <a:custGeom>
              <a:avLst/>
              <a:gdLst/>
              <a:ahLst/>
              <a:cxnLst/>
              <a:rect l="l" t="t" r="r" b="b"/>
              <a:pathLst>
                <a:path w="3631" h="3286" extrusionOk="0">
                  <a:moveTo>
                    <a:pt x="1838" y="0"/>
                  </a:moveTo>
                  <a:cubicBezTo>
                    <a:pt x="1090" y="0"/>
                    <a:pt x="410" y="494"/>
                    <a:pt x="203" y="1253"/>
                  </a:cubicBezTo>
                  <a:cubicBezTo>
                    <a:pt x="1" y="2141"/>
                    <a:pt x="566" y="3028"/>
                    <a:pt x="1453" y="3229"/>
                  </a:cubicBezTo>
                  <a:cubicBezTo>
                    <a:pt x="1586" y="3268"/>
                    <a:pt x="1720" y="3286"/>
                    <a:pt x="1853" y="3286"/>
                  </a:cubicBezTo>
                  <a:cubicBezTo>
                    <a:pt x="2563" y="3286"/>
                    <a:pt x="3225" y="2767"/>
                    <a:pt x="3429" y="2020"/>
                  </a:cubicBezTo>
                  <a:cubicBezTo>
                    <a:pt x="3631" y="1132"/>
                    <a:pt x="3106" y="245"/>
                    <a:pt x="2219" y="43"/>
                  </a:cubicBezTo>
                  <a:cubicBezTo>
                    <a:pt x="2091" y="14"/>
                    <a:pt x="1963" y="0"/>
                    <a:pt x="1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59"/>
            <p:cNvSpPr/>
            <p:nvPr/>
          </p:nvSpPr>
          <p:spPr>
            <a:xfrm>
              <a:off x="2989250" y="1761775"/>
              <a:ext cx="128100" cy="75450"/>
            </a:xfrm>
            <a:custGeom>
              <a:avLst/>
              <a:gdLst/>
              <a:ahLst/>
              <a:cxnLst/>
              <a:rect l="l" t="t" r="r" b="b"/>
              <a:pathLst>
                <a:path w="5124" h="3018" extrusionOk="0">
                  <a:moveTo>
                    <a:pt x="4805" y="1"/>
                  </a:moveTo>
                  <a:cubicBezTo>
                    <a:pt x="4626" y="1"/>
                    <a:pt x="4438" y="122"/>
                    <a:pt x="4438" y="354"/>
                  </a:cubicBezTo>
                  <a:cubicBezTo>
                    <a:pt x="4523" y="1645"/>
                    <a:pt x="3542" y="2325"/>
                    <a:pt x="2568" y="2325"/>
                  </a:cubicBezTo>
                  <a:cubicBezTo>
                    <a:pt x="1684" y="2325"/>
                    <a:pt x="805" y="1766"/>
                    <a:pt x="728" y="596"/>
                  </a:cubicBezTo>
                  <a:cubicBezTo>
                    <a:pt x="690" y="384"/>
                    <a:pt x="513" y="283"/>
                    <a:pt x="348" y="283"/>
                  </a:cubicBezTo>
                  <a:cubicBezTo>
                    <a:pt x="168" y="283"/>
                    <a:pt x="0" y="405"/>
                    <a:pt x="43" y="637"/>
                  </a:cubicBezTo>
                  <a:cubicBezTo>
                    <a:pt x="161" y="1982"/>
                    <a:pt x="1290" y="3017"/>
                    <a:pt x="2666" y="3017"/>
                  </a:cubicBezTo>
                  <a:cubicBezTo>
                    <a:pt x="2692" y="3017"/>
                    <a:pt x="2718" y="3017"/>
                    <a:pt x="2745" y="3016"/>
                  </a:cubicBezTo>
                  <a:cubicBezTo>
                    <a:pt x="4196" y="3016"/>
                    <a:pt x="5124" y="1645"/>
                    <a:pt x="5124" y="314"/>
                  </a:cubicBezTo>
                  <a:cubicBezTo>
                    <a:pt x="5124" y="102"/>
                    <a:pt x="4968" y="1"/>
                    <a:pt x="4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59"/>
            <p:cNvSpPr/>
            <p:nvPr/>
          </p:nvSpPr>
          <p:spPr>
            <a:xfrm>
              <a:off x="2642475" y="1746975"/>
              <a:ext cx="177450" cy="160925"/>
            </a:xfrm>
            <a:custGeom>
              <a:avLst/>
              <a:gdLst/>
              <a:ahLst/>
              <a:cxnLst/>
              <a:rect l="l" t="t" r="r" b="b"/>
              <a:pathLst>
                <a:path w="7098" h="6437" extrusionOk="0">
                  <a:moveTo>
                    <a:pt x="3532" y="0"/>
                  </a:moveTo>
                  <a:cubicBezTo>
                    <a:pt x="2087" y="0"/>
                    <a:pt x="786" y="1007"/>
                    <a:pt x="444" y="2479"/>
                  </a:cubicBezTo>
                  <a:cubicBezTo>
                    <a:pt x="0" y="4213"/>
                    <a:pt x="1089" y="5947"/>
                    <a:pt x="2823" y="6350"/>
                  </a:cubicBezTo>
                  <a:cubicBezTo>
                    <a:pt x="3068" y="6409"/>
                    <a:pt x="3313" y="6437"/>
                    <a:pt x="3555" y="6437"/>
                  </a:cubicBezTo>
                  <a:cubicBezTo>
                    <a:pt x="4991" y="6437"/>
                    <a:pt x="6315" y="5455"/>
                    <a:pt x="6695" y="3971"/>
                  </a:cubicBezTo>
                  <a:cubicBezTo>
                    <a:pt x="7098" y="2237"/>
                    <a:pt x="6049" y="503"/>
                    <a:pt x="4315" y="99"/>
                  </a:cubicBezTo>
                  <a:cubicBezTo>
                    <a:pt x="4053" y="32"/>
                    <a:pt x="3790" y="0"/>
                    <a:pt x="3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59"/>
            <p:cNvSpPr/>
            <p:nvPr/>
          </p:nvSpPr>
          <p:spPr>
            <a:xfrm>
              <a:off x="3261525" y="1703925"/>
              <a:ext cx="177450" cy="160950"/>
            </a:xfrm>
            <a:custGeom>
              <a:avLst/>
              <a:gdLst/>
              <a:ahLst/>
              <a:cxnLst/>
              <a:rect l="l" t="t" r="r" b="b"/>
              <a:pathLst>
                <a:path w="7098" h="6438" extrusionOk="0">
                  <a:moveTo>
                    <a:pt x="3568" y="1"/>
                  </a:moveTo>
                  <a:cubicBezTo>
                    <a:pt x="2107" y="1"/>
                    <a:pt x="783" y="983"/>
                    <a:pt x="403" y="2467"/>
                  </a:cubicBezTo>
                  <a:cubicBezTo>
                    <a:pt x="0" y="4201"/>
                    <a:pt x="1089" y="5935"/>
                    <a:pt x="2783" y="6338"/>
                  </a:cubicBezTo>
                  <a:cubicBezTo>
                    <a:pt x="3045" y="6405"/>
                    <a:pt x="3308" y="6437"/>
                    <a:pt x="3566" y="6437"/>
                  </a:cubicBezTo>
                  <a:cubicBezTo>
                    <a:pt x="5012" y="6437"/>
                    <a:pt x="6318" y="5430"/>
                    <a:pt x="6695" y="3959"/>
                  </a:cubicBezTo>
                  <a:cubicBezTo>
                    <a:pt x="7098" y="2265"/>
                    <a:pt x="6009" y="531"/>
                    <a:pt x="4315" y="87"/>
                  </a:cubicBezTo>
                  <a:cubicBezTo>
                    <a:pt x="4065" y="29"/>
                    <a:pt x="3814" y="1"/>
                    <a:pt x="3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59"/>
            <p:cNvSpPr/>
            <p:nvPr/>
          </p:nvSpPr>
          <p:spPr>
            <a:xfrm>
              <a:off x="2724125" y="1475650"/>
              <a:ext cx="64550" cy="58950"/>
            </a:xfrm>
            <a:custGeom>
              <a:avLst/>
              <a:gdLst/>
              <a:ahLst/>
              <a:cxnLst/>
              <a:rect l="l" t="t" r="r" b="b"/>
              <a:pathLst>
                <a:path w="2582" h="2358" extrusionOk="0">
                  <a:moveTo>
                    <a:pt x="1328" y="0"/>
                  </a:moveTo>
                  <a:cubicBezTo>
                    <a:pt x="780" y="0"/>
                    <a:pt x="303" y="348"/>
                    <a:pt x="162" y="910"/>
                  </a:cubicBezTo>
                  <a:cubicBezTo>
                    <a:pt x="1" y="1515"/>
                    <a:pt x="404" y="2161"/>
                    <a:pt x="1009" y="2322"/>
                  </a:cubicBezTo>
                  <a:cubicBezTo>
                    <a:pt x="1105" y="2346"/>
                    <a:pt x="1202" y="2357"/>
                    <a:pt x="1296" y="2357"/>
                  </a:cubicBezTo>
                  <a:cubicBezTo>
                    <a:pt x="1836" y="2357"/>
                    <a:pt x="2324" y="1984"/>
                    <a:pt x="2461" y="1435"/>
                  </a:cubicBezTo>
                  <a:cubicBezTo>
                    <a:pt x="2582" y="830"/>
                    <a:pt x="2219" y="184"/>
                    <a:pt x="1574" y="23"/>
                  </a:cubicBezTo>
                  <a:cubicBezTo>
                    <a:pt x="1491" y="8"/>
                    <a:pt x="1408" y="0"/>
                    <a:pt x="1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59"/>
            <p:cNvSpPr/>
            <p:nvPr/>
          </p:nvSpPr>
          <p:spPr>
            <a:xfrm>
              <a:off x="2871325" y="1431275"/>
              <a:ext cx="111950" cy="102000"/>
            </a:xfrm>
            <a:custGeom>
              <a:avLst/>
              <a:gdLst/>
              <a:ahLst/>
              <a:cxnLst/>
              <a:rect l="l" t="t" r="r" b="b"/>
              <a:pathLst>
                <a:path w="4478" h="4080" extrusionOk="0">
                  <a:moveTo>
                    <a:pt x="2207" y="0"/>
                  </a:moveTo>
                  <a:cubicBezTo>
                    <a:pt x="1300" y="0"/>
                    <a:pt x="482" y="633"/>
                    <a:pt x="243" y="1556"/>
                  </a:cubicBezTo>
                  <a:cubicBezTo>
                    <a:pt x="1" y="2645"/>
                    <a:pt x="646" y="3774"/>
                    <a:pt x="1775" y="4016"/>
                  </a:cubicBezTo>
                  <a:cubicBezTo>
                    <a:pt x="1941" y="4059"/>
                    <a:pt x="2108" y="4080"/>
                    <a:pt x="2271" y="4080"/>
                  </a:cubicBezTo>
                  <a:cubicBezTo>
                    <a:pt x="3178" y="4080"/>
                    <a:pt x="3996" y="3447"/>
                    <a:pt x="4235" y="2524"/>
                  </a:cubicBezTo>
                  <a:cubicBezTo>
                    <a:pt x="4477" y="1435"/>
                    <a:pt x="3792" y="306"/>
                    <a:pt x="2703" y="64"/>
                  </a:cubicBezTo>
                  <a:cubicBezTo>
                    <a:pt x="2537" y="21"/>
                    <a:pt x="2370" y="0"/>
                    <a:pt x="2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59"/>
            <p:cNvSpPr/>
            <p:nvPr/>
          </p:nvSpPr>
          <p:spPr>
            <a:xfrm>
              <a:off x="2670700" y="1577975"/>
              <a:ext cx="88750" cy="79825"/>
            </a:xfrm>
            <a:custGeom>
              <a:avLst/>
              <a:gdLst/>
              <a:ahLst/>
              <a:cxnLst/>
              <a:rect l="l" t="t" r="r" b="b"/>
              <a:pathLst>
                <a:path w="3550" h="3193" extrusionOk="0">
                  <a:moveTo>
                    <a:pt x="1770" y="1"/>
                  </a:moveTo>
                  <a:cubicBezTo>
                    <a:pt x="1048" y="1"/>
                    <a:pt x="374" y="489"/>
                    <a:pt x="202" y="1213"/>
                  </a:cubicBezTo>
                  <a:cubicBezTo>
                    <a:pt x="0" y="2100"/>
                    <a:pt x="525" y="2947"/>
                    <a:pt x="1371" y="3149"/>
                  </a:cubicBezTo>
                  <a:cubicBezTo>
                    <a:pt x="1500" y="3178"/>
                    <a:pt x="1627" y="3192"/>
                    <a:pt x="1752" y="3192"/>
                  </a:cubicBezTo>
                  <a:cubicBezTo>
                    <a:pt x="2490" y="3192"/>
                    <a:pt x="3135" y="2704"/>
                    <a:pt x="3307" y="1980"/>
                  </a:cubicBezTo>
                  <a:cubicBezTo>
                    <a:pt x="3549" y="1092"/>
                    <a:pt x="2985" y="245"/>
                    <a:pt x="2138" y="44"/>
                  </a:cubicBezTo>
                  <a:cubicBezTo>
                    <a:pt x="2015" y="15"/>
                    <a:pt x="1892" y="1"/>
                    <a:pt x="1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59"/>
            <p:cNvSpPr/>
            <p:nvPr/>
          </p:nvSpPr>
          <p:spPr>
            <a:xfrm>
              <a:off x="2828975" y="1563225"/>
              <a:ext cx="42375" cy="38425"/>
            </a:xfrm>
            <a:custGeom>
              <a:avLst/>
              <a:gdLst/>
              <a:ahLst/>
              <a:cxnLst/>
              <a:rect l="l" t="t" r="r" b="b"/>
              <a:pathLst>
                <a:path w="1695" h="1537" extrusionOk="0">
                  <a:moveTo>
                    <a:pt x="856" y="1"/>
                  </a:moveTo>
                  <a:cubicBezTo>
                    <a:pt x="514" y="1"/>
                    <a:pt x="190" y="254"/>
                    <a:pt x="122" y="593"/>
                  </a:cubicBezTo>
                  <a:cubicBezTo>
                    <a:pt x="1" y="997"/>
                    <a:pt x="283" y="1400"/>
                    <a:pt x="687" y="1521"/>
                  </a:cubicBezTo>
                  <a:cubicBezTo>
                    <a:pt x="739" y="1531"/>
                    <a:pt x="791" y="1536"/>
                    <a:pt x="842" y="1536"/>
                  </a:cubicBezTo>
                  <a:cubicBezTo>
                    <a:pt x="1189" y="1536"/>
                    <a:pt x="1509" y="1308"/>
                    <a:pt x="1614" y="956"/>
                  </a:cubicBezTo>
                  <a:cubicBezTo>
                    <a:pt x="1695" y="513"/>
                    <a:pt x="1453" y="109"/>
                    <a:pt x="1049" y="29"/>
                  </a:cubicBezTo>
                  <a:cubicBezTo>
                    <a:pt x="985" y="10"/>
                    <a:pt x="920" y="1"/>
                    <a:pt x="8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59"/>
            <p:cNvSpPr/>
            <p:nvPr/>
          </p:nvSpPr>
          <p:spPr>
            <a:xfrm>
              <a:off x="2949975" y="1361575"/>
              <a:ext cx="42375" cy="38750"/>
            </a:xfrm>
            <a:custGeom>
              <a:avLst/>
              <a:gdLst/>
              <a:ahLst/>
              <a:cxnLst/>
              <a:rect l="l" t="t" r="r" b="b"/>
              <a:pathLst>
                <a:path w="1695" h="1550" extrusionOk="0">
                  <a:moveTo>
                    <a:pt x="818" y="1"/>
                  </a:moveTo>
                  <a:cubicBezTo>
                    <a:pt x="484" y="1"/>
                    <a:pt x="183" y="254"/>
                    <a:pt x="81" y="594"/>
                  </a:cubicBezTo>
                  <a:cubicBezTo>
                    <a:pt x="0" y="997"/>
                    <a:pt x="242" y="1440"/>
                    <a:pt x="686" y="1521"/>
                  </a:cubicBezTo>
                  <a:cubicBezTo>
                    <a:pt x="750" y="1540"/>
                    <a:pt x="814" y="1549"/>
                    <a:pt x="877" y="1549"/>
                  </a:cubicBezTo>
                  <a:cubicBezTo>
                    <a:pt x="1210" y="1549"/>
                    <a:pt x="1512" y="1296"/>
                    <a:pt x="1614" y="957"/>
                  </a:cubicBezTo>
                  <a:cubicBezTo>
                    <a:pt x="1694" y="553"/>
                    <a:pt x="1452" y="110"/>
                    <a:pt x="1009" y="29"/>
                  </a:cubicBezTo>
                  <a:cubicBezTo>
                    <a:pt x="945" y="10"/>
                    <a:pt x="881" y="1"/>
                    <a:pt x="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46" name="Google Shape;2346;p59"/>
          <p:cNvGrpSpPr/>
          <p:nvPr/>
        </p:nvGrpSpPr>
        <p:grpSpPr>
          <a:xfrm>
            <a:off x="2790531" y="3692444"/>
            <a:ext cx="914900" cy="829657"/>
            <a:chOff x="2185750" y="3005925"/>
            <a:chExt cx="1112475" cy="1008825"/>
          </a:xfrm>
        </p:grpSpPr>
        <p:sp>
          <p:nvSpPr>
            <p:cNvPr id="2347" name="Google Shape;2347;p59"/>
            <p:cNvSpPr/>
            <p:nvPr/>
          </p:nvSpPr>
          <p:spPr>
            <a:xfrm>
              <a:off x="2185750" y="3005925"/>
              <a:ext cx="1112475" cy="1007450"/>
            </a:xfrm>
            <a:custGeom>
              <a:avLst/>
              <a:gdLst/>
              <a:ahLst/>
              <a:cxnLst/>
              <a:rect l="l" t="t" r="r" b="b"/>
              <a:pathLst>
                <a:path w="44499" h="40298" extrusionOk="0">
                  <a:moveTo>
                    <a:pt x="22675" y="0"/>
                  </a:moveTo>
                  <a:cubicBezTo>
                    <a:pt x="19427" y="0"/>
                    <a:pt x="16182" y="779"/>
                    <a:pt x="13228" y="2330"/>
                  </a:cubicBezTo>
                  <a:cubicBezTo>
                    <a:pt x="12893" y="1560"/>
                    <a:pt x="12224" y="1214"/>
                    <a:pt x="11560" y="1214"/>
                  </a:cubicBezTo>
                  <a:cubicBezTo>
                    <a:pt x="10624" y="1214"/>
                    <a:pt x="9696" y="1901"/>
                    <a:pt x="9719" y="3056"/>
                  </a:cubicBezTo>
                  <a:cubicBezTo>
                    <a:pt x="9719" y="3540"/>
                    <a:pt x="9881" y="3984"/>
                    <a:pt x="10203" y="4307"/>
                  </a:cubicBezTo>
                  <a:cubicBezTo>
                    <a:pt x="6049" y="7573"/>
                    <a:pt x="3307" y="12332"/>
                    <a:pt x="2662" y="17575"/>
                  </a:cubicBezTo>
                  <a:lnTo>
                    <a:pt x="2460" y="17575"/>
                  </a:lnTo>
                  <a:lnTo>
                    <a:pt x="2460" y="17494"/>
                  </a:lnTo>
                  <a:cubicBezTo>
                    <a:pt x="0" y="17494"/>
                    <a:pt x="0" y="21204"/>
                    <a:pt x="2460" y="21204"/>
                  </a:cubicBezTo>
                  <a:lnTo>
                    <a:pt x="2500" y="21204"/>
                  </a:lnTo>
                  <a:cubicBezTo>
                    <a:pt x="2783" y="26810"/>
                    <a:pt x="5444" y="32053"/>
                    <a:pt x="9760" y="35642"/>
                  </a:cubicBezTo>
                  <a:cubicBezTo>
                    <a:pt x="8832" y="36449"/>
                    <a:pt x="8913" y="37860"/>
                    <a:pt x="9921" y="38586"/>
                  </a:cubicBezTo>
                  <a:cubicBezTo>
                    <a:pt x="10233" y="38807"/>
                    <a:pt x="10586" y="38911"/>
                    <a:pt x="10937" y="38911"/>
                  </a:cubicBezTo>
                  <a:cubicBezTo>
                    <a:pt x="11676" y="38911"/>
                    <a:pt x="12403" y="38452"/>
                    <a:pt x="12704" y="37659"/>
                  </a:cubicBezTo>
                  <a:cubicBezTo>
                    <a:pt x="15775" y="39420"/>
                    <a:pt x="19208" y="40298"/>
                    <a:pt x="22642" y="40298"/>
                  </a:cubicBezTo>
                  <a:cubicBezTo>
                    <a:pt x="26286" y="40298"/>
                    <a:pt x="29932" y="39309"/>
                    <a:pt x="33150" y="37336"/>
                  </a:cubicBezTo>
                  <a:cubicBezTo>
                    <a:pt x="33546" y="37764"/>
                    <a:pt x="34012" y="37945"/>
                    <a:pt x="34464" y="37945"/>
                  </a:cubicBezTo>
                  <a:cubicBezTo>
                    <a:pt x="35716" y="37945"/>
                    <a:pt x="36854" y="36552"/>
                    <a:pt x="36054" y="35158"/>
                  </a:cubicBezTo>
                  <a:cubicBezTo>
                    <a:pt x="40369" y="31367"/>
                    <a:pt x="42789" y="25883"/>
                    <a:pt x="42789" y="20116"/>
                  </a:cubicBezTo>
                  <a:cubicBezTo>
                    <a:pt x="42789" y="19148"/>
                    <a:pt x="42708" y="18139"/>
                    <a:pt x="42587" y="17131"/>
                  </a:cubicBezTo>
                  <a:cubicBezTo>
                    <a:pt x="44498" y="16390"/>
                    <a:pt x="43883" y="13613"/>
                    <a:pt x="41907" y="13613"/>
                  </a:cubicBezTo>
                  <a:cubicBezTo>
                    <a:pt x="41840" y="13613"/>
                    <a:pt x="41771" y="13616"/>
                    <a:pt x="41700" y="13623"/>
                  </a:cubicBezTo>
                  <a:cubicBezTo>
                    <a:pt x="40329" y="9630"/>
                    <a:pt x="37788" y="6202"/>
                    <a:pt x="34360" y="3742"/>
                  </a:cubicBezTo>
                  <a:cubicBezTo>
                    <a:pt x="34562" y="3419"/>
                    <a:pt x="34683" y="3056"/>
                    <a:pt x="34683" y="2693"/>
                  </a:cubicBezTo>
                  <a:cubicBezTo>
                    <a:pt x="34683" y="1524"/>
                    <a:pt x="33751" y="835"/>
                    <a:pt x="32822" y="835"/>
                  </a:cubicBezTo>
                  <a:cubicBezTo>
                    <a:pt x="32182" y="835"/>
                    <a:pt x="31544" y="1163"/>
                    <a:pt x="31215" y="1887"/>
                  </a:cubicBezTo>
                  <a:cubicBezTo>
                    <a:pt x="28506" y="628"/>
                    <a:pt x="25589" y="0"/>
                    <a:pt x="226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59"/>
            <p:cNvSpPr/>
            <p:nvPr/>
          </p:nvSpPr>
          <p:spPr>
            <a:xfrm>
              <a:off x="2527525" y="3527950"/>
              <a:ext cx="676550" cy="486800"/>
            </a:xfrm>
            <a:custGeom>
              <a:avLst/>
              <a:gdLst/>
              <a:ahLst/>
              <a:cxnLst/>
              <a:rect l="l" t="t" r="r" b="b"/>
              <a:pathLst>
                <a:path w="27062" h="19472" extrusionOk="0">
                  <a:moveTo>
                    <a:pt x="13995" y="1"/>
                  </a:moveTo>
                  <a:cubicBezTo>
                    <a:pt x="6292" y="1"/>
                    <a:pt x="1" y="5728"/>
                    <a:pt x="1" y="12745"/>
                  </a:cubicBezTo>
                  <a:cubicBezTo>
                    <a:pt x="1" y="14519"/>
                    <a:pt x="444" y="16294"/>
                    <a:pt x="1210" y="17907"/>
                  </a:cubicBezTo>
                  <a:cubicBezTo>
                    <a:pt x="3712" y="18955"/>
                    <a:pt x="6356" y="19472"/>
                    <a:pt x="8990" y="19472"/>
                  </a:cubicBezTo>
                  <a:cubicBezTo>
                    <a:pt x="12640" y="19472"/>
                    <a:pt x="16270" y="18480"/>
                    <a:pt x="19479" y="16536"/>
                  </a:cubicBezTo>
                  <a:cubicBezTo>
                    <a:pt x="19869" y="16947"/>
                    <a:pt x="20328" y="17121"/>
                    <a:pt x="20774" y="17121"/>
                  </a:cubicBezTo>
                  <a:cubicBezTo>
                    <a:pt x="22033" y="17121"/>
                    <a:pt x="23188" y="15728"/>
                    <a:pt x="22383" y="14358"/>
                  </a:cubicBezTo>
                  <a:cubicBezTo>
                    <a:pt x="24319" y="12624"/>
                    <a:pt x="25892" y="10527"/>
                    <a:pt x="27061" y="8188"/>
                  </a:cubicBezTo>
                  <a:cubicBezTo>
                    <a:pt x="25045" y="3429"/>
                    <a:pt x="19963" y="1"/>
                    <a:pt x="13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59"/>
            <p:cNvSpPr/>
            <p:nvPr/>
          </p:nvSpPr>
          <p:spPr>
            <a:xfrm>
              <a:off x="2965100" y="3250975"/>
              <a:ext cx="82700" cy="72250"/>
            </a:xfrm>
            <a:custGeom>
              <a:avLst/>
              <a:gdLst/>
              <a:ahLst/>
              <a:cxnLst/>
              <a:rect l="l" t="t" r="r" b="b"/>
              <a:pathLst>
                <a:path w="3308" h="2890" extrusionOk="0">
                  <a:moveTo>
                    <a:pt x="1636" y="1"/>
                  </a:moveTo>
                  <a:cubicBezTo>
                    <a:pt x="1426" y="1"/>
                    <a:pt x="1213" y="49"/>
                    <a:pt x="1009" y="151"/>
                  </a:cubicBezTo>
                  <a:cubicBezTo>
                    <a:pt x="283" y="514"/>
                    <a:pt x="0" y="1361"/>
                    <a:pt x="363" y="2086"/>
                  </a:cubicBezTo>
                  <a:cubicBezTo>
                    <a:pt x="591" y="2598"/>
                    <a:pt x="1099" y="2890"/>
                    <a:pt x="1619" y="2890"/>
                  </a:cubicBezTo>
                  <a:cubicBezTo>
                    <a:pt x="1837" y="2890"/>
                    <a:pt x="2057" y="2839"/>
                    <a:pt x="2259" y="2732"/>
                  </a:cubicBezTo>
                  <a:cubicBezTo>
                    <a:pt x="2985" y="2409"/>
                    <a:pt x="3307" y="1522"/>
                    <a:pt x="2944" y="836"/>
                  </a:cubicBezTo>
                  <a:cubicBezTo>
                    <a:pt x="2683" y="314"/>
                    <a:pt x="2172" y="1"/>
                    <a:pt x="1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59"/>
            <p:cNvSpPr/>
            <p:nvPr/>
          </p:nvSpPr>
          <p:spPr>
            <a:xfrm>
              <a:off x="2599100" y="3295775"/>
              <a:ext cx="81700" cy="72175"/>
            </a:xfrm>
            <a:custGeom>
              <a:avLst/>
              <a:gdLst/>
              <a:ahLst/>
              <a:cxnLst/>
              <a:rect l="l" t="t" r="r" b="b"/>
              <a:pathLst>
                <a:path w="3268" h="2887" extrusionOk="0">
                  <a:moveTo>
                    <a:pt x="1627" y="1"/>
                  </a:moveTo>
                  <a:cubicBezTo>
                    <a:pt x="1420" y="1"/>
                    <a:pt x="1210" y="44"/>
                    <a:pt x="1009" y="133"/>
                  </a:cubicBezTo>
                  <a:cubicBezTo>
                    <a:pt x="324" y="496"/>
                    <a:pt x="1" y="1343"/>
                    <a:pt x="364" y="2069"/>
                  </a:cubicBezTo>
                  <a:cubicBezTo>
                    <a:pt x="597" y="2594"/>
                    <a:pt x="1126" y="2887"/>
                    <a:pt x="1660" y="2887"/>
                  </a:cubicBezTo>
                  <a:cubicBezTo>
                    <a:pt x="1864" y="2887"/>
                    <a:pt x="2070" y="2844"/>
                    <a:pt x="2259" y="2755"/>
                  </a:cubicBezTo>
                  <a:cubicBezTo>
                    <a:pt x="2985" y="2392"/>
                    <a:pt x="3268" y="1545"/>
                    <a:pt x="2945" y="819"/>
                  </a:cubicBezTo>
                  <a:cubicBezTo>
                    <a:pt x="2682" y="294"/>
                    <a:pt x="2167" y="1"/>
                    <a:pt x="1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59"/>
            <p:cNvSpPr/>
            <p:nvPr/>
          </p:nvSpPr>
          <p:spPr>
            <a:xfrm>
              <a:off x="2764350" y="3355725"/>
              <a:ext cx="115075" cy="70350"/>
            </a:xfrm>
            <a:custGeom>
              <a:avLst/>
              <a:gdLst/>
              <a:ahLst/>
              <a:cxnLst/>
              <a:rect l="l" t="t" r="r" b="b"/>
              <a:pathLst>
                <a:path w="4603" h="2814" extrusionOk="0">
                  <a:moveTo>
                    <a:pt x="4199" y="0"/>
                  </a:moveTo>
                  <a:cubicBezTo>
                    <a:pt x="4030" y="0"/>
                    <a:pt x="3854" y="115"/>
                    <a:pt x="3876" y="316"/>
                  </a:cubicBezTo>
                  <a:cubicBezTo>
                    <a:pt x="4056" y="1531"/>
                    <a:pt x="3132" y="2218"/>
                    <a:pt x="2224" y="2218"/>
                  </a:cubicBezTo>
                  <a:cubicBezTo>
                    <a:pt x="1504" y="2218"/>
                    <a:pt x="793" y="1786"/>
                    <a:pt x="650" y="840"/>
                  </a:cubicBezTo>
                  <a:lnTo>
                    <a:pt x="650" y="800"/>
                  </a:lnTo>
                  <a:cubicBezTo>
                    <a:pt x="614" y="639"/>
                    <a:pt x="474" y="565"/>
                    <a:pt x="338" y="565"/>
                  </a:cubicBezTo>
                  <a:cubicBezTo>
                    <a:pt x="167" y="565"/>
                    <a:pt x="0" y="679"/>
                    <a:pt x="45" y="881"/>
                  </a:cubicBezTo>
                  <a:cubicBezTo>
                    <a:pt x="262" y="1928"/>
                    <a:pt x="1158" y="2814"/>
                    <a:pt x="2211" y="2814"/>
                  </a:cubicBezTo>
                  <a:cubicBezTo>
                    <a:pt x="2334" y="2814"/>
                    <a:pt x="2459" y="2802"/>
                    <a:pt x="2586" y="2776"/>
                  </a:cubicBezTo>
                  <a:cubicBezTo>
                    <a:pt x="3796" y="2534"/>
                    <a:pt x="4602" y="1445"/>
                    <a:pt x="4481" y="236"/>
                  </a:cubicBezTo>
                  <a:cubicBezTo>
                    <a:pt x="4463" y="74"/>
                    <a:pt x="4334" y="0"/>
                    <a:pt x="4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59"/>
            <p:cNvSpPr/>
            <p:nvPr/>
          </p:nvSpPr>
          <p:spPr>
            <a:xfrm>
              <a:off x="3026600" y="3285975"/>
              <a:ext cx="160325" cy="141225"/>
            </a:xfrm>
            <a:custGeom>
              <a:avLst/>
              <a:gdLst/>
              <a:ahLst/>
              <a:cxnLst/>
              <a:rect l="l" t="t" r="r" b="b"/>
              <a:pathLst>
                <a:path w="6413" h="5649" extrusionOk="0">
                  <a:moveTo>
                    <a:pt x="3194" y="0"/>
                  </a:moveTo>
                  <a:cubicBezTo>
                    <a:pt x="2787" y="0"/>
                    <a:pt x="2372" y="91"/>
                    <a:pt x="1977" y="283"/>
                  </a:cubicBezTo>
                  <a:cubicBezTo>
                    <a:pt x="565" y="969"/>
                    <a:pt x="0" y="2663"/>
                    <a:pt x="646" y="4074"/>
                  </a:cubicBezTo>
                  <a:cubicBezTo>
                    <a:pt x="1138" y="5059"/>
                    <a:pt x="2151" y="5649"/>
                    <a:pt x="3205" y="5649"/>
                  </a:cubicBezTo>
                  <a:cubicBezTo>
                    <a:pt x="3619" y="5649"/>
                    <a:pt x="4039" y="5558"/>
                    <a:pt x="4437" y="5365"/>
                  </a:cubicBezTo>
                  <a:cubicBezTo>
                    <a:pt x="5808" y="4679"/>
                    <a:pt x="6413" y="2985"/>
                    <a:pt x="5727" y="1614"/>
                  </a:cubicBezTo>
                  <a:cubicBezTo>
                    <a:pt x="5234" y="598"/>
                    <a:pt x="4239" y="0"/>
                    <a:pt x="3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59"/>
            <p:cNvSpPr/>
            <p:nvPr/>
          </p:nvSpPr>
          <p:spPr>
            <a:xfrm>
              <a:off x="2467025" y="3362400"/>
              <a:ext cx="160350" cy="140600"/>
            </a:xfrm>
            <a:custGeom>
              <a:avLst/>
              <a:gdLst/>
              <a:ahLst/>
              <a:cxnLst/>
              <a:rect l="l" t="t" r="r" b="b"/>
              <a:pathLst>
                <a:path w="6414" h="5624" extrusionOk="0">
                  <a:moveTo>
                    <a:pt x="3234" y="0"/>
                  </a:moveTo>
                  <a:cubicBezTo>
                    <a:pt x="2812" y="0"/>
                    <a:pt x="2383" y="94"/>
                    <a:pt x="1977" y="291"/>
                  </a:cubicBezTo>
                  <a:cubicBezTo>
                    <a:pt x="606" y="977"/>
                    <a:pt x="1" y="2630"/>
                    <a:pt x="686" y="4042"/>
                  </a:cubicBezTo>
                  <a:cubicBezTo>
                    <a:pt x="1175" y="5047"/>
                    <a:pt x="2175" y="5623"/>
                    <a:pt x="3206" y="5623"/>
                  </a:cubicBezTo>
                  <a:cubicBezTo>
                    <a:pt x="3622" y="5623"/>
                    <a:pt x="4043" y="5529"/>
                    <a:pt x="4437" y="5332"/>
                  </a:cubicBezTo>
                  <a:cubicBezTo>
                    <a:pt x="5849" y="4687"/>
                    <a:pt x="6413" y="2993"/>
                    <a:pt x="5768" y="1582"/>
                  </a:cubicBezTo>
                  <a:cubicBezTo>
                    <a:pt x="5279" y="576"/>
                    <a:pt x="4279" y="0"/>
                    <a:pt x="3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59"/>
            <p:cNvSpPr/>
            <p:nvPr/>
          </p:nvSpPr>
          <p:spPr>
            <a:xfrm>
              <a:off x="3081050" y="3461425"/>
              <a:ext cx="206950" cy="144550"/>
            </a:xfrm>
            <a:custGeom>
              <a:avLst/>
              <a:gdLst/>
              <a:ahLst/>
              <a:cxnLst/>
              <a:rect l="l" t="t" r="r" b="b"/>
              <a:pathLst>
                <a:path w="8278" h="5782" extrusionOk="0">
                  <a:moveTo>
                    <a:pt x="2218" y="0"/>
                  </a:moveTo>
                  <a:cubicBezTo>
                    <a:pt x="0" y="1089"/>
                    <a:pt x="2702" y="5122"/>
                    <a:pt x="4194" y="5687"/>
                  </a:cubicBezTo>
                  <a:cubicBezTo>
                    <a:pt x="4360" y="5752"/>
                    <a:pt x="4537" y="5782"/>
                    <a:pt x="4722" y="5782"/>
                  </a:cubicBezTo>
                  <a:cubicBezTo>
                    <a:pt x="6250" y="5782"/>
                    <a:pt x="8277" y="3724"/>
                    <a:pt x="8026" y="2501"/>
                  </a:cubicBezTo>
                  <a:cubicBezTo>
                    <a:pt x="7743" y="1129"/>
                    <a:pt x="2219" y="0"/>
                    <a:pt x="2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59"/>
            <p:cNvSpPr/>
            <p:nvPr/>
          </p:nvSpPr>
          <p:spPr>
            <a:xfrm>
              <a:off x="2258525" y="3527950"/>
              <a:ext cx="190375" cy="156125"/>
            </a:xfrm>
            <a:custGeom>
              <a:avLst/>
              <a:gdLst/>
              <a:ahLst/>
              <a:cxnLst/>
              <a:rect l="l" t="t" r="r" b="b"/>
              <a:pathLst>
                <a:path w="7615" h="6245" extrusionOk="0">
                  <a:moveTo>
                    <a:pt x="5195" y="1"/>
                  </a:moveTo>
                  <a:cubicBezTo>
                    <a:pt x="5195" y="1"/>
                    <a:pt x="33" y="2259"/>
                    <a:pt x="33" y="3671"/>
                  </a:cubicBezTo>
                  <a:cubicBezTo>
                    <a:pt x="0" y="4823"/>
                    <a:pt x="2037" y="6245"/>
                    <a:pt x="3532" y="6245"/>
                  </a:cubicBezTo>
                  <a:cubicBezTo>
                    <a:pt x="3869" y="6245"/>
                    <a:pt x="4177" y="6173"/>
                    <a:pt x="4429" y="6010"/>
                  </a:cubicBezTo>
                  <a:cubicBezTo>
                    <a:pt x="5800" y="5123"/>
                    <a:pt x="7615" y="606"/>
                    <a:pt x="5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59"/>
            <p:cNvSpPr/>
            <p:nvPr/>
          </p:nvSpPr>
          <p:spPr>
            <a:xfrm>
              <a:off x="3009075" y="3149950"/>
              <a:ext cx="91150" cy="78750"/>
            </a:xfrm>
            <a:custGeom>
              <a:avLst/>
              <a:gdLst/>
              <a:ahLst/>
              <a:cxnLst/>
              <a:rect l="l" t="t" r="r" b="b"/>
              <a:pathLst>
                <a:path w="3646" h="3150" extrusionOk="0">
                  <a:moveTo>
                    <a:pt x="2424" y="1"/>
                  </a:moveTo>
                  <a:cubicBezTo>
                    <a:pt x="1796" y="1"/>
                    <a:pt x="1075" y="440"/>
                    <a:pt x="742" y="925"/>
                  </a:cubicBezTo>
                  <a:cubicBezTo>
                    <a:pt x="0" y="2037"/>
                    <a:pt x="953" y="3149"/>
                    <a:pt x="1959" y="3149"/>
                  </a:cubicBezTo>
                  <a:cubicBezTo>
                    <a:pt x="2376" y="3149"/>
                    <a:pt x="2802" y="2959"/>
                    <a:pt x="3121" y="2498"/>
                  </a:cubicBezTo>
                  <a:cubicBezTo>
                    <a:pt x="3565" y="1853"/>
                    <a:pt x="3645" y="602"/>
                    <a:pt x="3000" y="159"/>
                  </a:cubicBezTo>
                  <a:cubicBezTo>
                    <a:pt x="2830" y="49"/>
                    <a:pt x="2632" y="1"/>
                    <a:pt x="2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59"/>
            <p:cNvSpPr/>
            <p:nvPr/>
          </p:nvSpPr>
          <p:spPr>
            <a:xfrm>
              <a:off x="2806800" y="3067200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53" y="0"/>
                  </a:moveTo>
                  <a:cubicBezTo>
                    <a:pt x="646" y="0"/>
                    <a:pt x="1" y="1089"/>
                    <a:pt x="1" y="1896"/>
                  </a:cubicBezTo>
                  <a:cubicBezTo>
                    <a:pt x="1" y="2844"/>
                    <a:pt x="717" y="3318"/>
                    <a:pt x="1432" y="3318"/>
                  </a:cubicBezTo>
                  <a:cubicBezTo>
                    <a:pt x="2148" y="3318"/>
                    <a:pt x="2864" y="2844"/>
                    <a:pt x="2864" y="1896"/>
                  </a:cubicBezTo>
                  <a:cubicBezTo>
                    <a:pt x="2864" y="1089"/>
                    <a:pt x="2219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59"/>
            <p:cNvSpPr/>
            <p:nvPr/>
          </p:nvSpPr>
          <p:spPr>
            <a:xfrm>
              <a:off x="2600125" y="3127200"/>
              <a:ext cx="85175" cy="80900"/>
            </a:xfrm>
            <a:custGeom>
              <a:avLst/>
              <a:gdLst/>
              <a:ahLst/>
              <a:cxnLst/>
              <a:rect l="l" t="t" r="r" b="b"/>
              <a:pathLst>
                <a:path w="3407" h="3236" extrusionOk="0">
                  <a:moveTo>
                    <a:pt x="1260" y="1"/>
                  </a:moveTo>
                  <a:cubicBezTo>
                    <a:pt x="1145" y="1"/>
                    <a:pt x="1034" y="19"/>
                    <a:pt x="928" y="61"/>
                  </a:cubicBezTo>
                  <a:cubicBezTo>
                    <a:pt x="202" y="303"/>
                    <a:pt x="0" y="1593"/>
                    <a:pt x="283" y="2319"/>
                  </a:cubicBezTo>
                  <a:cubicBezTo>
                    <a:pt x="546" y="2964"/>
                    <a:pt x="1066" y="3236"/>
                    <a:pt x="1585" y="3236"/>
                  </a:cubicBezTo>
                  <a:cubicBezTo>
                    <a:pt x="2495" y="3236"/>
                    <a:pt x="3406" y="2400"/>
                    <a:pt x="2944" y="1270"/>
                  </a:cubicBezTo>
                  <a:cubicBezTo>
                    <a:pt x="2703" y="650"/>
                    <a:pt x="1932" y="1"/>
                    <a:pt x="1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59"/>
            <p:cNvSpPr/>
            <p:nvPr/>
          </p:nvSpPr>
          <p:spPr>
            <a:xfrm>
              <a:off x="2371250" y="3286375"/>
              <a:ext cx="103775" cy="73825"/>
            </a:xfrm>
            <a:custGeom>
              <a:avLst/>
              <a:gdLst/>
              <a:ahLst/>
              <a:cxnLst/>
              <a:rect l="l" t="t" r="r" b="b"/>
              <a:pathLst>
                <a:path w="4151" h="2953" extrusionOk="0">
                  <a:moveTo>
                    <a:pt x="1695" y="0"/>
                  </a:moveTo>
                  <a:cubicBezTo>
                    <a:pt x="1149" y="0"/>
                    <a:pt x="605" y="180"/>
                    <a:pt x="364" y="590"/>
                  </a:cubicBezTo>
                  <a:cubicBezTo>
                    <a:pt x="1" y="1275"/>
                    <a:pt x="686" y="2364"/>
                    <a:pt x="1372" y="2768"/>
                  </a:cubicBezTo>
                  <a:cubicBezTo>
                    <a:pt x="1612" y="2896"/>
                    <a:pt x="1845" y="2953"/>
                    <a:pt x="2065" y="2953"/>
                  </a:cubicBezTo>
                  <a:cubicBezTo>
                    <a:pt x="3358" y="2953"/>
                    <a:pt x="4151" y="985"/>
                    <a:pt x="2703" y="227"/>
                  </a:cubicBezTo>
                  <a:cubicBezTo>
                    <a:pt x="2427" y="81"/>
                    <a:pt x="2061" y="0"/>
                    <a:pt x="1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59"/>
            <p:cNvSpPr/>
            <p:nvPr/>
          </p:nvSpPr>
          <p:spPr>
            <a:xfrm>
              <a:off x="3009250" y="3647700"/>
              <a:ext cx="95000" cy="77650"/>
            </a:xfrm>
            <a:custGeom>
              <a:avLst/>
              <a:gdLst/>
              <a:ahLst/>
              <a:cxnLst/>
              <a:rect l="l" t="t" r="r" b="b"/>
              <a:pathLst>
                <a:path w="3800" h="3106" extrusionOk="0">
                  <a:moveTo>
                    <a:pt x="2012" y="1"/>
                  </a:moveTo>
                  <a:cubicBezTo>
                    <a:pt x="961" y="1"/>
                    <a:pt x="0" y="1274"/>
                    <a:pt x="896" y="2349"/>
                  </a:cubicBezTo>
                  <a:cubicBezTo>
                    <a:pt x="1229" y="2766"/>
                    <a:pt x="1907" y="3106"/>
                    <a:pt x="2494" y="3106"/>
                  </a:cubicBezTo>
                  <a:cubicBezTo>
                    <a:pt x="2760" y="3106"/>
                    <a:pt x="3007" y="3037"/>
                    <a:pt x="3195" y="2873"/>
                  </a:cubicBezTo>
                  <a:cubicBezTo>
                    <a:pt x="3800" y="2389"/>
                    <a:pt x="3598" y="1139"/>
                    <a:pt x="3074" y="534"/>
                  </a:cubicBezTo>
                  <a:cubicBezTo>
                    <a:pt x="2760" y="157"/>
                    <a:pt x="2380" y="1"/>
                    <a:pt x="2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59"/>
            <p:cNvSpPr/>
            <p:nvPr/>
          </p:nvSpPr>
          <p:spPr>
            <a:xfrm>
              <a:off x="2991475" y="3793975"/>
              <a:ext cx="82525" cy="82575"/>
            </a:xfrm>
            <a:custGeom>
              <a:avLst/>
              <a:gdLst/>
              <a:ahLst/>
              <a:cxnLst/>
              <a:rect l="l" t="t" r="r" b="b"/>
              <a:pathLst>
                <a:path w="3301" h="3303" extrusionOk="0">
                  <a:moveTo>
                    <a:pt x="1726" y="1"/>
                  </a:moveTo>
                  <a:cubicBezTo>
                    <a:pt x="870" y="1"/>
                    <a:pt x="1" y="728"/>
                    <a:pt x="317" y="1822"/>
                  </a:cubicBezTo>
                  <a:cubicBezTo>
                    <a:pt x="498" y="2513"/>
                    <a:pt x="1271" y="3302"/>
                    <a:pt x="1983" y="3302"/>
                  </a:cubicBezTo>
                  <a:cubicBezTo>
                    <a:pt x="2060" y="3302"/>
                    <a:pt x="2137" y="3293"/>
                    <a:pt x="2212" y="3273"/>
                  </a:cubicBezTo>
                  <a:cubicBezTo>
                    <a:pt x="2978" y="3031"/>
                    <a:pt x="3301" y="1822"/>
                    <a:pt x="3059" y="1055"/>
                  </a:cubicBezTo>
                  <a:cubicBezTo>
                    <a:pt x="2850" y="318"/>
                    <a:pt x="2291" y="1"/>
                    <a:pt x="1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59"/>
            <p:cNvSpPr/>
            <p:nvPr/>
          </p:nvSpPr>
          <p:spPr>
            <a:xfrm>
              <a:off x="2838850" y="3608400"/>
              <a:ext cx="95025" cy="78650"/>
            </a:xfrm>
            <a:custGeom>
              <a:avLst/>
              <a:gdLst/>
              <a:ahLst/>
              <a:cxnLst/>
              <a:rect l="l" t="t" r="r" b="b"/>
              <a:pathLst>
                <a:path w="3801" h="3146" extrusionOk="0">
                  <a:moveTo>
                    <a:pt x="2015" y="0"/>
                  </a:moveTo>
                  <a:cubicBezTo>
                    <a:pt x="963" y="0"/>
                    <a:pt x="0" y="1283"/>
                    <a:pt x="896" y="2389"/>
                  </a:cubicBezTo>
                  <a:cubicBezTo>
                    <a:pt x="1258" y="2805"/>
                    <a:pt x="1925" y="3145"/>
                    <a:pt x="2503" y="3145"/>
                  </a:cubicBezTo>
                  <a:cubicBezTo>
                    <a:pt x="2764" y="3145"/>
                    <a:pt x="3007" y="3076"/>
                    <a:pt x="3195" y="2913"/>
                  </a:cubicBezTo>
                  <a:cubicBezTo>
                    <a:pt x="3800" y="2429"/>
                    <a:pt x="3598" y="1138"/>
                    <a:pt x="3074" y="533"/>
                  </a:cubicBezTo>
                  <a:cubicBezTo>
                    <a:pt x="2761" y="157"/>
                    <a:pt x="2382" y="0"/>
                    <a:pt x="20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59"/>
            <p:cNvSpPr/>
            <p:nvPr/>
          </p:nvSpPr>
          <p:spPr>
            <a:xfrm>
              <a:off x="2604150" y="3787825"/>
              <a:ext cx="71600" cy="82950"/>
            </a:xfrm>
            <a:custGeom>
              <a:avLst/>
              <a:gdLst/>
              <a:ahLst/>
              <a:cxnLst/>
              <a:rect l="l" t="t" r="r" b="b"/>
              <a:pathLst>
                <a:path w="2864" h="3318" extrusionOk="0">
                  <a:moveTo>
                    <a:pt x="1432" y="1"/>
                  </a:moveTo>
                  <a:cubicBezTo>
                    <a:pt x="716" y="1"/>
                    <a:pt x="1" y="475"/>
                    <a:pt x="1" y="1422"/>
                  </a:cubicBezTo>
                  <a:cubicBezTo>
                    <a:pt x="41" y="2189"/>
                    <a:pt x="686" y="3318"/>
                    <a:pt x="1452" y="3318"/>
                  </a:cubicBezTo>
                  <a:cubicBezTo>
                    <a:pt x="2259" y="3318"/>
                    <a:pt x="2864" y="2189"/>
                    <a:pt x="2864" y="1422"/>
                  </a:cubicBezTo>
                  <a:cubicBezTo>
                    <a:pt x="2864" y="475"/>
                    <a:pt x="214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59"/>
            <p:cNvSpPr/>
            <p:nvPr/>
          </p:nvSpPr>
          <p:spPr>
            <a:xfrm>
              <a:off x="2708600" y="3882675"/>
              <a:ext cx="85125" cy="80825"/>
            </a:xfrm>
            <a:custGeom>
              <a:avLst/>
              <a:gdLst/>
              <a:ahLst/>
              <a:cxnLst/>
              <a:rect l="l" t="t" r="r" b="b"/>
              <a:pathLst>
                <a:path w="3405" h="3233" extrusionOk="0">
                  <a:moveTo>
                    <a:pt x="1855" y="1"/>
                  </a:moveTo>
                  <a:cubicBezTo>
                    <a:pt x="927" y="1"/>
                    <a:pt x="0" y="892"/>
                    <a:pt x="501" y="2024"/>
                  </a:cubicBezTo>
                  <a:cubicBezTo>
                    <a:pt x="769" y="2628"/>
                    <a:pt x="1568" y="3232"/>
                    <a:pt x="2224" y="3232"/>
                  </a:cubicBezTo>
                  <a:cubicBezTo>
                    <a:pt x="2356" y="3232"/>
                    <a:pt x="2483" y="3208"/>
                    <a:pt x="2598" y="3153"/>
                  </a:cubicBezTo>
                  <a:cubicBezTo>
                    <a:pt x="3283" y="2831"/>
                    <a:pt x="3404" y="1581"/>
                    <a:pt x="3122" y="855"/>
                  </a:cubicBezTo>
                  <a:cubicBezTo>
                    <a:pt x="2842" y="253"/>
                    <a:pt x="2348" y="1"/>
                    <a:pt x="18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59"/>
            <p:cNvSpPr/>
            <p:nvPr/>
          </p:nvSpPr>
          <p:spPr>
            <a:xfrm>
              <a:off x="2833025" y="3774725"/>
              <a:ext cx="70600" cy="82950"/>
            </a:xfrm>
            <a:custGeom>
              <a:avLst/>
              <a:gdLst/>
              <a:ahLst/>
              <a:cxnLst/>
              <a:rect l="l" t="t" r="r" b="b"/>
              <a:pathLst>
                <a:path w="2824" h="3318" extrusionOk="0">
                  <a:moveTo>
                    <a:pt x="1412" y="0"/>
                  </a:moveTo>
                  <a:cubicBezTo>
                    <a:pt x="706" y="0"/>
                    <a:pt x="0" y="474"/>
                    <a:pt x="0" y="1422"/>
                  </a:cubicBezTo>
                  <a:cubicBezTo>
                    <a:pt x="0" y="2229"/>
                    <a:pt x="646" y="3317"/>
                    <a:pt x="1412" y="3317"/>
                  </a:cubicBezTo>
                  <a:cubicBezTo>
                    <a:pt x="2218" y="3317"/>
                    <a:pt x="2823" y="2229"/>
                    <a:pt x="2823" y="1422"/>
                  </a:cubicBezTo>
                  <a:cubicBezTo>
                    <a:pt x="2823" y="474"/>
                    <a:pt x="2118" y="0"/>
                    <a:pt x="1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59"/>
            <p:cNvSpPr/>
            <p:nvPr/>
          </p:nvSpPr>
          <p:spPr>
            <a:xfrm>
              <a:off x="2681775" y="3645675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33" y="0"/>
                  </a:moveTo>
                  <a:cubicBezTo>
                    <a:pt x="717" y="0"/>
                    <a:pt x="1" y="474"/>
                    <a:pt x="1" y="1422"/>
                  </a:cubicBezTo>
                  <a:cubicBezTo>
                    <a:pt x="41" y="2188"/>
                    <a:pt x="686" y="3317"/>
                    <a:pt x="1453" y="3317"/>
                  </a:cubicBezTo>
                  <a:cubicBezTo>
                    <a:pt x="2259" y="3317"/>
                    <a:pt x="2864" y="2188"/>
                    <a:pt x="2864" y="1422"/>
                  </a:cubicBezTo>
                  <a:cubicBezTo>
                    <a:pt x="2864" y="474"/>
                    <a:pt x="2148" y="0"/>
                    <a:pt x="1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59"/>
            <p:cNvSpPr/>
            <p:nvPr/>
          </p:nvSpPr>
          <p:spPr>
            <a:xfrm>
              <a:off x="2515425" y="3533300"/>
              <a:ext cx="86775" cy="80875"/>
            </a:xfrm>
            <a:custGeom>
              <a:avLst/>
              <a:gdLst/>
              <a:ahLst/>
              <a:cxnLst/>
              <a:rect l="l" t="t" r="r" b="b"/>
              <a:pathLst>
                <a:path w="3471" h="3235" extrusionOk="0">
                  <a:moveTo>
                    <a:pt x="1578" y="0"/>
                  </a:moveTo>
                  <a:cubicBezTo>
                    <a:pt x="1110" y="0"/>
                    <a:pt x="644" y="234"/>
                    <a:pt x="364" y="795"/>
                  </a:cubicBezTo>
                  <a:cubicBezTo>
                    <a:pt x="1" y="1521"/>
                    <a:pt x="81" y="2771"/>
                    <a:pt x="807" y="3134"/>
                  </a:cubicBezTo>
                  <a:cubicBezTo>
                    <a:pt x="938" y="3203"/>
                    <a:pt x="1083" y="3234"/>
                    <a:pt x="1235" y="3234"/>
                  </a:cubicBezTo>
                  <a:cubicBezTo>
                    <a:pt x="1880" y="3234"/>
                    <a:pt x="2643" y="2673"/>
                    <a:pt x="2904" y="2086"/>
                  </a:cubicBezTo>
                  <a:cubicBezTo>
                    <a:pt x="3471" y="953"/>
                    <a:pt x="2522" y="0"/>
                    <a:pt x="1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59"/>
            <p:cNvSpPr/>
            <p:nvPr/>
          </p:nvSpPr>
          <p:spPr>
            <a:xfrm>
              <a:off x="2970050" y="3432375"/>
              <a:ext cx="94875" cy="78225"/>
            </a:xfrm>
            <a:custGeom>
              <a:avLst/>
              <a:gdLst/>
              <a:ahLst/>
              <a:cxnLst/>
              <a:rect l="l" t="t" r="r" b="b"/>
              <a:pathLst>
                <a:path w="3795" h="3129" extrusionOk="0">
                  <a:moveTo>
                    <a:pt x="1989" y="0"/>
                  </a:moveTo>
                  <a:cubicBezTo>
                    <a:pt x="946" y="0"/>
                    <a:pt x="1" y="1273"/>
                    <a:pt x="891" y="2372"/>
                  </a:cubicBezTo>
                  <a:cubicBezTo>
                    <a:pt x="1225" y="2789"/>
                    <a:pt x="1902" y="3129"/>
                    <a:pt x="2490" y="3129"/>
                  </a:cubicBezTo>
                  <a:cubicBezTo>
                    <a:pt x="2755" y="3129"/>
                    <a:pt x="3002" y="3059"/>
                    <a:pt x="3190" y="2896"/>
                  </a:cubicBezTo>
                  <a:cubicBezTo>
                    <a:pt x="3795" y="2412"/>
                    <a:pt x="3593" y="1162"/>
                    <a:pt x="3069" y="557"/>
                  </a:cubicBezTo>
                  <a:cubicBezTo>
                    <a:pt x="2750" y="164"/>
                    <a:pt x="2363" y="0"/>
                    <a:pt x="1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59"/>
            <p:cNvSpPr/>
            <p:nvPr/>
          </p:nvSpPr>
          <p:spPr>
            <a:xfrm>
              <a:off x="2400500" y="3719550"/>
              <a:ext cx="86675" cy="80675"/>
            </a:xfrm>
            <a:custGeom>
              <a:avLst/>
              <a:gdLst/>
              <a:ahLst/>
              <a:cxnLst/>
              <a:rect l="l" t="t" r="r" b="b"/>
              <a:pathLst>
                <a:path w="3467" h="3227" extrusionOk="0">
                  <a:moveTo>
                    <a:pt x="1595" y="1"/>
                  </a:moveTo>
                  <a:cubicBezTo>
                    <a:pt x="1122" y="1"/>
                    <a:pt x="647" y="238"/>
                    <a:pt x="363" y="806"/>
                  </a:cubicBezTo>
                  <a:cubicBezTo>
                    <a:pt x="0" y="1492"/>
                    <a:pt x="81" y="2782"/>
                    <a:pt x="807" y="3145"/>
                  </a:cubicBezTo>
                  <a:cubicBezTo>
                    <a:pt x="926" y="3201"/>
                    <a:pt x="1057" y="3227"/>
                    <a:pt x="1194" y="3227"/>
                  </a:cubicBezTo>
                  <a:cubicBezTo>
                    <a:pt x="1838" y="3227"/>
                    <a:pt x="2604" y="2655"/>
                    <a:pt x="2904" y="2056"/>
                  </a:cubicBezTo>
                  <a:cubicBezTo>
                    <a:pt x="3467" y="931"/>
                    <a:pt x="2533" y="1"/>
                    <a:pt x="1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8714611" y="5107793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59"/>
          <p:cNvSpPr/>
          <p:nvPr/>
        </p:nvSpPr>
        <p:spPr>
          <a:xfrm>
            <a:off x="4070069" y="2851753"/>
            <a:ext cx="8307" cy="7607"/>
          </a:xfrm>
          <a:custGeom>
            <a:avLst/>
            <a:gdLst/>
            <a:ahLst/>
            <a:cxnLst/>
            <a:rect l="l" t="t" r="r" b="b"/>
            <a:pathLst>
              <a:path w="404" h="370" extrusionOk="0">
                <a:moveTo>
                  <a:pt x="217" y="0"/>
                </a:moveTo>
                <a:cubicBezTo>
                  <a:pt x="172" y="0"/>
                  <a:pt x="121" y="21"/>
                  <a:pt x="81" y="61"/>
                </a:cubicBezTo>
                <a:cubicBezTo>
                  <a:pt x="0" y="101"/>
                  <a:pt x="0" y="222"/>
                  <a:pt x="41" y="303"/>
                </a:cubicBezTo>
                <a:cubicBezTo>
                  <a:pt x="88" y="350"/>
                  <a:pt x="149" y="370"/>
                  <a:pt x="208" y="370"/>
                </a:cubicBezTo>
                <a:cubicBezTo>
                  <a:pt x="249" y="370"/>
                  <a:pt x="290" y="360"/>
                  <a:pt x="323" y="343"/>
                </a:cubicBezTo>
                <a:cubicBezTo>
                  <a:pt x="363" y="263"/>
                  <a:pt x="404" y="142"/>
                  <a:pt x="323" y="61"/>
                </a:cubicBezTo>
                <a:cubicBezTo>
                  <a:pt x="303" y="21"/>
                  <a:pt x="263" y="0"/>
                  <a:pt x="21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7" name="Google Shape;2407;p59"/>
          <p:cNvSpPr/>
          <p:nvPr/>
        </p:nvSpPr>
        <p:spPr>
          <a:xfrm>
            <a:off x="4056808" y="2863987"/>
            <a:ext cx="6641" cy="6168"/>
          </a:xfrm>
          <a:custGeom>
            <a:avLst/>
            <a:gdLst/>
            <a:ahLst/>
            <a:cxnLst/>
            <a:rect l="l" t="t" r="r" b="b"/>
            <a:pathLst>
              <a:path w="323" h="300" extrusionOk="0">
                <a:moveTo>
                  <a:pt x="197" y="0"/>
                </a:moveTo>
                <a:cubicBezTo>
                  <a:pt x="162" y="0"/>
                  <a:pt x="121" y="10"/>
                  <a:pt x="81" y="31"/>
                </a:cubicBezTo>
                <a:cubicBezTo>
                  <a:pt x="41" y="71"/>
                  <a:pt x="0" y="152"/>
                  <a:pt x="81" y="232"/>
                </a:cubicBezTo>
                <a:cubicBezTo>
                  <a:pt x="104" y="279"/>
                  <a:pt x="142" y="299"/>
                  <a:pt x="185" y="299"/>
                </a:cubicBezTo>
                <a:cubicBezTo>
                  <a:pt x="216" y="299"/>
                  <a:pt x="249" y="289"/>
                  <a:pt x="282" y="273"/>
                </a:cubicBezTo>
                <a:cubicBezTo>
                  <a:pt x="323" y="192"/>
                  <a:pt x="323" y="111"/>
                  <a:pt x="282" y="31"/>
                </a:cubicBezTo>
                <a:cubicBezTo>
                  <a:pt x="262" y="10"/>
                  <a:pt x="232" y="0"/>
                  <a:pt x="19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8" name="Google Shape;2408;p59"/>
          <p:cNvSpPr/>
          <p:nvPr/>
        </p:nvSpPr>
        <p:spPr>
          <a:xfrm>
            <a:off x="4041877" y="2877252"/>
            <a:ext cx="5819" cy="4585"/>
          </a:xfrm>
          <a:custGeom>
            <a:avLst/>
            <a:gdLst/>
            <a:ahLst/>
            <a:cxnLst/>
            <a:rect l="l" t="t" r="r" b="b"/>
            <a:pathLst>
              <a:path w="283" h="223" extrusionOk="0">
                <a:moveTo>
                  <a:pt x="162" y="1"/>
                </a:moveTo>
                <a:cubicBezTo>
                  <a:pt x="131" y="1"/>
                  <a:pt x="101" y="11"/>
                  <a:pt x="81" y="31"/>
                </a:cubicBezTo>
                <a:cubicBezTo>
                  <a:pt x="0" y="71"/>
                  <a:pt x="0" y="152"/>
                  <a:pt x="41" y="192"/>
                </a:cubicBezTo>
                <a:cubicBezTo>
                  <a:pt x="61" y="212"/>
                  <a:pt x="91" y="222"/>
                  <a:pt x="126" y="222"/>
                </a:cubicBezTo>
                <a:cubicBezTo>
                  <a:pt x="162" y="222"/>
                  <a:pt x="202" y="212"/>
                  <a:pt x="242" y="192"/>
                </a:cubicBezTo>
                <a:cubicBezTo>
                  <a:pt x="283" y="152"/>
                  <a:pt x="283" y="71"/>
                  <a:pt x="242" y="31"/>
                </a:cubicBezTo>
                <a:cubicBezTo>
                  <a:pt x="222" y="11"/>
                  <a:pt x="192" y="1"/>
                  <a:pt x="162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9" name="Google Shape;2409;p59"/>
          <p:cNvSpPr/>
          <p:nvPr/>
        </p:nvSpPr>
        <p:spPr>
          <a:xfrm>
            <a:off x="4115677" y="2858723"/>
            <a:ext cx="8307" cy="7628"/>
          </a:xfrm>
          <a:custGeom>
            <a:avLst/>
            <a:gdLst/>
            <a:ahLst/>
            <a:cxnLst/>
            <a:rect l="l" t="t" r="r" b="b"/>
            <a:pathLst>
              <a:path w="404" h="371" extrusionOk="0">
                <a:moveTo>
                  <a:pt x="204" y="1"/>
                </a:moveTo>
                <a:cubicBezTo>
                  <a:pt x="168" y="1"/>
                  <a:pt x="127" y="14"/>
                  <a:pt x="81" y="45"/>
                </a:cubicBezTo>
                <a:cubicBezTo>
                  <a:pt x="1" y="85"/>
                  <a:pt x="1" y="206"/>
                  <a:pt x="41" y="287"/>
                </a:cubicBezTo>
                <a:cubicBezTo>
                  <a:pt x="66" y="336"/>
                  <a:pt x="122" y="371"/>
                  <a:pt x="180" y="371"/>
                </a:cubicBezTo>
                <a:cubicBezTo>
                  <a:pt x="215" y="371"/>
                  <a:pt x="252" y="358"/>
                  <a:pt x="283" y="327"/>
                </a:cubicBezTo>
                <a:cubicBezTo>
                  <a:pt x="364" y="287"/>
                  <a:pt x="404" y="166"/>
                  <a:pt x="364" y="85"/>
                </a:cubicBezTo>
                <a:cubicBezTo>
                  <a:pt x="314" y="35"/>
                  <a:pt x="264" y="1"/>
                  <a:pt x="204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35" name="Google Shape;2435;p59"/>
          <p:cNvGrpSpPr/>
          <p:nvPr/>
        </p:nvGrpSpPr>
        <p:grpSpPr>
          <a:xfrm>
            <a:off x="5503141" y="4243496"/>
            <a:ext cx="766168" cy="927029"/>
            <a:chOff x="3530700" y="3207350"/>
            <a:chExt cx="931625" cy="1127225"/>
          </a:xfrm>
        </p:grpSpPr>
        <p:sp>
          <p:nvSpPr>
            <p:cNvPr id="2436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59"/>
          <p:cNvGrpSpPr/>
          <p:nvPr/>
        </p:nvGrpSpPr>
        <p:grpSpPr>
          <a:xfrm>
            <a:off x="7523564" y="4378845"/>
            <a:ext cx="770321" cy="867324"/>
            <a:chOff x="8792225" y="4182238"/>
            <a:chExt cx="936675" cy="1054625"/>
          </a:xfrm>
        </p:grpSpPr>
        <p:sp>
          <p:nvSpPr>
            <p:cNvPr id="2530" name="Google Shape;2530;p59"/>
            <p:cNvSpPr/>
            <p:nvPr/>
          </p:nvSpPr>
          <p:spPr>
            <a:xfrm>
              <a:off x="8793225" y="4182238"/>
              <a:ext cx="935675" cy="1054625"/>
            </a:xfrm>
            <a:custGeom>
              <a:avLst/>
              <a:gdLst/>
              <a:ahLst/>
              <a:cxnLst/>
              <a:rect l="l" t="t" r="r" b="b"/>
              <a:pathLst>
                <a:path w="37427" h="42185" extrusionOk="0">
                  <a:moveTo>
                    <a:pt x="30234" y="3434"/>
                  </a:moveTo>
                  <a:cubicBezTo>
                    <a:pt x="31357" y="3434"/>
                    <a:pt x="32468" y="4141"/>
                    <a:pt x="32788" y="5445"/>
                  </a:cubicBezTo>
                  <a:cubicBezTo>
                    <a:pt x="33228" y="7205"/>
                    <a:pt x="31832" y="8695"/>
                    <a:pt x="30240" y="8695"/>
                  </a:cubicBezTo>
                  <a:cubicBezTo>
                    <a:pt x="29788" y="8695"/>
                    <a:pt x="29322" y="8575"/>
                    <a:pt x="28876" y="8308"/>
                  </a:cubicBezTo>
                  <a:cubicBezTo>
                    <a:pt x="27626" y="7582"/>
                    <a:pt x="27223" y="5969"/>
                    <a:pt x="27989" y="4719"/>
                  </a:cubicBezTo>
                  <a:cubicBezTo>
                    <a:pt x="28513" y="3846"/>
                    <a:pt x="29377" y="3434"/>
                    <a:pt x="30234" y="3434"/>
                  </a:cubicBezTo>
                  <a:close/>
                  <a:moveTo>
                    <a:pt x="30209" y="1"/>
                  </a:moveTo>
                  <a:cubicBezTo>
                    <a:pt x="28455" y="1"/>
                    <a:pt x="26729" y="769"/>
                    <a:pt x="25529" y="2219"/>
                  </a:cubicBezTo>
                  <a:cubicBezTo>
                    <a:pt x="23634" y="4558"/>
                    <a:pt x="23714" y="7945"/>
                    <a:pt x="25731" y="10163"/>
                  </a:cubicBezTo>
                  <a:cubicBezTo>
                    <a:pt x="25206" y="11051"/>
                    <a:pt x="24521" y="12059"/>
                    <a:pt x="23755" y="13148"/>
                  </a:cubicBezTo>
                  <a:lnTo>
                    <a:pt x="19762" y="10728"/>
                  </a:lnTo>
                  <a:cubicBezTo>
                    <a:pt x="19493" y="10564"/>
                    <a:pt x="19228" y="10493"/>
                    <a:pt x="18979" y="10493"/>
                  </a:cubicBezTo>
                  <a:cubicBezTo>
                    <a:pt x="17696" y="10493"/>
                    <a:pt x="16851" y="12384"/>
                    <a:pt x="18270" y="13228"/>
                  </a:cubicBezTo>
                  <a:lnTo>
                    <a:pt x="22020" y="15487"/>
                  </a:lnTo>
                  <a:cubicBezTo>
                    <a:pt x="17978" y="20635"/>
                    <a:pt x="12565" y="26108"/>
                    <a:pt x="9226" y="26108"/>
                  </a:cubicBezTo>
                  <a:cubicBezTo>
                    <a:pt x="9034" y="26108"/>
                    <a:pt x="8849" y="26090"/>
                    <a:pt x="8672" y="26053"/>
                  </a:cubicBezTo>
                  <a:cubicBezTo>
                    <a:pt x="5082" y="25287"/>
                    <a:pt x="4679" y="19762"/>
                    <a:pt x="4719" y="17302"/>
                  </a:cubicBezTo>
                  <a:lnTo>
                    <a:pt x="4719" y="17302"/>
                  </a:lnTo>
                  <a:lnTo>
                    <a:pt x="7583" y="17342"/>
                  </a:lnTo>
                  <a:lnTo>
                    <a:pt x="4034" y="11817"/>
                  </a:lnTo>
                  <a:lnTo>
                    <a:pt x="767" y="17221"/>
                  </a:lnTo>
                  <a:lnTo>
                    <a:pt x="2703" y="17221"/>
                  </a:lnTo>
                  <a:cubicBezTo>
                    <a:pt x="1" y="23149"/>
                    <a:pt x="1574" y="26295"/>
                    <a:pt x="4719" y="30731"/>
                  </a:cubicBezTo>
                  <a:cubicBezTo>
                    <a:pt x="8147" y="35490"/>
                    <a:pt x="8510" y="42185"/>
                    <a:pt x="8510" y="42185"/>
                  </a:cubicBezTo>
                  <a:cubicBezTo>
                    <a:pt x="8510" y="42185"/>
                    <a:pt x="13173" y="40023"/>
                    <a:pt x="18202" y="40023"/>
                  </a:cubicBezTo>
                  <a:cubicBezTo>
                    <a:pt x="18920" y="40023"/>
                    <a:pt x="19646" y="40067"/>
                    <a:pt x="20367" y="40168"/>
                  </a:cubicBezTo>
                  <a:cubicBezTo>
                    <a:pt x="21797" y="40360"/>
                    <a:pt x="23093" y="40496"/>
                    <a:pt x="24301" y="40496"/>
                  </a:cubicBezTo>
                  <a:cubicBezTo>
                    <a:pt x="27658" y="40496"/>
                    <a:pt x="30325" y="39448"/>
                    <a:pt x="33232" y="35651"/>
                  </a:cubicBezTo>
                  <a:lnTo>
                    <a:pt x="34200" y="37305"/>
                  </a:lnTo>
                  <a:lnTo>
                    <a:pt x="37426" y="31901"/>
                  </a:lnTo>
                  <a:lnTo>
                    <a:pt x="30893" y="31376"/>
                  </a:lnTo>
                  <a:lnTo>
                    <a:pt x="32264" y="33877"/>
                  </a:lnTo>
                  <a:cubicBezTo>
                    <a:pt x="30857" y="34633"/>
                    <a:pt x="28253" y="35843"/>
                    <a:pt x="25956" y="35843"/>
                  </a:cubicBezTo>
                  <a:cubicBezTo>
                    <a:pt x="24699" y="35843"/>
                    <a:pt x="23533" y="35480"/>
                    <a:pt x="22706" y="34482"/>
                  </a:cubicBezTo>
                  <a:cubicBezTo>
                    <a:pt x="20569" y="31901"/>
                    <a:pt x="22948" y="24077"/>
                    <a:pt x="25771" y="17745"/>
                  </a:cubicBezTo>
                  <a:lnTo>
                    <a:pt x="29522" y="20004"/>
                  </a:lnTo>
                  <a:cubicBezTo>
                    <a:pt x="29790" y="20168"/>
                    <a:pt x="30056" y="20239"/>
                    <a:pt x="30305" y="20239"/>
                  </a:cubicBezTo>
                  <a:cubicBezTo>
                    <a:pt x="31588" y="20239"/>
                    <a:pt x="32432" y="18348"/>
                    <a:pt x="31014" y="17503"/>
                  </a:cubicBezTo>
                  <a:lnTo>
                    <a:pt x="27062" y="15124"/>
                  </a:lnTo>
                  <a:cubicBezTo>
                    <a:pt x="27626" y="13954"/>
                    <a:pt x="28231" y="12865"/>
                    <a:pt x="28755" y="11978"/>
                  </a:cubicBezTo>
                  <a:cubicBezTo>
                    <a:pt x="29248" y="12101"/>
                    <a:pt x="29744" y="12161"/>
                    <a:pt x="30234" y="12161"/>
                  </a:cubicBezTo>
                  <a:cubicBezTo>
                    <a:pt x="32632" y="12161"/>
                    <a:pt x="34882" y="10740"/>
                    <a:pt x="35853" y="8429"/>
                  </a:cubicBezTo>
                  <a:cubicBezTo>
                    <a:pt x="37023" y="5647"/>
                    <a:pt x="35934" y="2420"/>
                    <a:pt x="33353" y="888"/>
                  </a:cubicBezTo>
                  <a:cubicBezTo>
                    <a:pt x="32372" y="290"/>
                    <a:pt x="31285" y="1"/>
                    <a:pt x="30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59"/>
            <p:cNvSpPr/>
            <p:nvPr/>
          </p:nvSpPr>
          <p:spPr>
            <a:xfrm>
              <a:off x="8948500" y="4278013"/>
              <a:ext cx="702750" cy="555575"/>
            </a:xfrm>
            <a:custGeom>
              <a:avLst/>
              <a:gdLst/>
              <a:ahLst/>
              <a:cxnLst/>
              <a:rect l="l" t="t" r="r" b="b"/>
              <a:pathLst>
                <a:path w="28110" h="22223" extrusionOk="0">
                  <a:moveTo>
                    <a:pt x="22665" y="1"/>
                  </a:moveTo>
                  <a:cubicBezTo>
                    <a:pt x="21778" y="323"/>
                    <a:pt x="21254" y="1251"/>
                    <a:pt x="21415" y="2178"/>
                  </a:cubicBezTo>
                  <a:cubicBezTo>
                    <a:pt x="23311" y="3792"/>
                    <a:pt x="25569" y="6332"/>
                    <a:pt x="24843" y="8833"/>
                  </a:cubicBezTo>
                  <a:cubicBezTo>
                    <a:pt x="23835" y="12301"/>
                    <a:pt x="15729" y="11736"/>
                    <a:pt x="13107" y="11857"/>
                  </a:cubicBezTo>
                  <a:cubicBezTo>
                    <a:pt x="9962" y="12019"/>
                    <a:pt x="5646" y="11736"/>
                    <a:pt x="3025" y="13874"/>
                  </a:cubicBezTo>
                  <a:cubicBezTo>
                    <a:pt x="0" y="16374"/>
                    <a:pt x="1735" y="19883"/>
                    <a:pt x="3791" y="22222"/>
                  </a:cubicBezTo>
                  <a:cubicBezTo>
                    <a:pt x="4638" y="21940"/>
                    <a:pt x="5445" y="21617"/>
                    <a:pt x="6211" y="21173"/>
                  </a:cubicBezTo>
                  <a:cubicBezTo>
                    <a:pt x="6171" y="21093"/>
                    <a:pt x="6130" y="21012"/>
                    <a:pt x="6050" y="20972"/>
                  </a:cubicBezTo>
                  <a:cubicBezTo>
                    <a:pt x="4598" y="19480"/>
                    <a:pt x="2904" y="17665"/>
                    <a:pt x="4800" y="15689"/>
                  </a:cubicBezTo>
                  <a:cubicBezTo>
                    <a:pt x="5808" y="14640"/>
                    <a:pt x="8429" y="14680"/>
                    <a:pt x="9720" y="14600"/>
                  </a:cubicBezTo>
                  <a:cubicBezTo>
                    <a:pt x="14035" y="14237"/>
                    <a:pt x="18471" y="14479"/>
                    <a:pt x="22665" y="13350"/>
                  </a:cubicBezTo>
                  <a:cubicBezTo>
                    <a:pt x="25892" y="12422"/>
                    <a:pt x="28110" y="9841"/>
                    <a:pt x="27303" y="6373"/>
                  </a:cubicBezTo>
                  <a:cubicBezTo>
                    <a:pt x="26739" y="3872"/>
                    <a:pt x="24641" y="1574"/>
                    <a:pt x="22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59"/>
            <p:cNvSpPr/>
            <p:nvPr/>
          </p:nvSpPr>
          <p:spPr>
            <a:xfrm>
              <a:off x="9337675" y="4842688"/>
              <a:ext cx="266550" cy="148225"/>
            </a:xfrm>
            <a:custGeom>
              <a:avLst/>
              <a:gdLst/>
              <a:ahLst/>
              <a:cxnLst/>
              <a:rect l="l" t="t" r="r" b="b"/>
              <a:pathLst>
                <a:path w="10662" h="5929" extrusionOk="0">
                  <a:moveTo>
                    <a:pt x="8765" y="1"/>
                  </a:moveTo>
                  <a:cubicBezTo>
                    <a:pt x="8490" y="1"/>
                    <a:pt x="8204" y="96"/>
                    <a:pt x="7945" y="321"/>
                  </a:cubicBezTo>
                  <a:cubicBezTo>
                    <a:pt x="6322" y="1805"/>
                    <a:pt x="3783" y="3408"/>
                    <a:pt x="1365" y="3408"/>
                  </a:cubicBezTo>
                  <a:cubicBezTo>
                    <a:pt x="959" y="3408"/>
                    <a:pt x="556" y="3363"/>
                    <a:pt x="162" y="3265"/>
                  </a:cubicBezTo>
                  <a:lnTo>
                    <a:pt x="162" y="3345"/>
                  </a:lnTo>
                  <a:cubicBezTo>
                    <a:pt x="41" y="4152"/>
                    <a:pt x="0" y="4999"/>
                    <a:pt x="121" y="5846"/>
                  </a:cubicBezTo>
                  <a:cubicBezTo>
                    <a:pt x="488" y="5902"/>
                    <a:pt x="858" y="5928"/>
                    <a:pt x="1230" y="5928"/>
                  </a:cubicBezTo>
                  <a:cubicBezTo>
                    <a:pt x="4329" y="5928"/>
                    <a:pt x="7519" y="4080"/>
                    <a:pt x="9679" y="2135"/>
                  </a:cubicBezTo>
                  <a:cubicBezTo>
                    <a:pt x="10662" y="1280"/>
                    <a:pt x="9777" y="1"/>
                    <a:pt x="8765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59"/>
            <p:cNvSpPr/>
            <p:nvPr/>
          </p:nvSpPr>
          <p:spPr>
            <a:xfrm>
              <a:off x="8792225" y="4612738"/>
              <a:ext cx="274250" cy="624125"/>
            </a:xfrm>
            <a:custGeom>
              <a:avLst/>
              <a:gdLst/>
              <a:ahLst/>
              <a:cxnLst/>
              <a:rect l="l" t="t" r="r" b="b"/>
              <a:pathLst>
                <a:path w="10970" h="24965" extrusionOk="0">
                  <a:moveTo>
                    <a:pt x="2743" y="1"/>
                  </a:moveTo>
                  <a:lnTo>
                    <a:pt x="2743" y="1"/>
                  </a:lnTo>
                  <a:cubicBezTo>
                    <a:pt x="0" y="5929"/>
                    <a:pt x="1614" y="9075"/>
                    <a:pt x="4759" y="13511"/>
                  </a:cubicBezTo>
                  <a:cubicBezTo>
                    <a:pt x="8147" y="18270"/>
                    <a:pt x="8510" y="24965"/>
                    <a:pt x="8510" y="24965"/>
                  </a:cubicBezTo>
                  <a:cubicBezTo>
                    <a:pt x="8510" y="24965"/>
                    <a:pt x="9195" y="24642"/>
                    <a:pt x="10284" y="24279"/>
                  </a:cubicBezTo>
                  <a:cubicBezTo>
                    <a:pt x="10970" y="19561"/>
                    <a:pt x="8389" y="14197"/>
                    <a:pt x="4679" y="10648"/>
                  </a:cubicBezTo>
                  <a:cubicBezTo>
                    <a:pt x="928" y="7018"/>
                    <a:pt x="2743" y="2"/>
                    <a:pt x="2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536" name="Google Shape;2536;p59"/>
          <p:cNvGrpSpPr/>
          <p:nvPr/>
        </p:nvGrpSpPr>
        <p:grpSpPr>
          <a:xfrm>
            <a:off x="581264" y="3642672"/>
            <a:ext cx="418197" cy="943976"/>
            <a:chOff x="1056525" y="2424950"/>
            <a:chExt cx="962875" cy="2000300"/>
          </a:xfrm>
        </p:grpSpPr>
        <p:sp>
          <p:nvSpPr>
            <p:cNvPr id="2537" name="Google Shape;2537;p59"/>
            <p:cNvSpPr/>
            <p:nvPr/>
          </p:nvSpPr>
          <p:spPr>
            <a:xfrm>
              <a:off x="1188600" y="2868575"/>
              <a:ext cx="229900" cy="197650"/>
            </a:xfrm>
            <a:custGeom>
              <a:avLst/>
              <a:gdLst/>
              <a:ahLst/>
              <a:cxnLst/>
              <a:rect l="l" t="t" r="r" b="b"/>
              <a:pathLst>
                <a:path w="9196" h="7906" extrusionOk="0">
                  <a:moveTo>
                    <a:pt x="6574" y="1"/>
                  </a:moveTo>
                  <a:cubicBezTo>
                    <a:pt x="6574" y="1"/>
                    <a:pt x="2017" y="4800"/>
                    <a:pt x="1" y="5485"/>
                  </a:cubicBezTo>
                  <a:cubicBezTo>
                    <a:pt x="1" y="5485"/>
                    <a:pt x="525" y="7220"/>
                    <a:pt x="1695" y="7905"/>
                  </a:cubicBezTo>
                  <a:cubicBezTo>
                    <a:pt x="1695" y="7905"/>
                    <a:pt x="6857" y="6292"/>
                    <a:pt x="9196" y="3711"/>
                  </a:cubicBezTo>
                  <a:lnTo>
                    <a:pt x="65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59"/>
            <p:cNvSpPr/>
            <p:nvPr/>
          </p:nvSpPr>
          <p:spPr>
            <a:xfrm>
              <a:off x="1270275" y="2424950"/>
              <a:ext cx="725950" cy="952800"/>
            </a:xfrm>
            <a:custGeom>
              <a:avLst/>
              <a:gdLst/>
              <a:ahLst/>
              <a:cxnLst/>
              <a:rect l="l" t="t" r="r" b="b"/>
              <a:pathLst>
                <a:path w="29038" h="38112" extrusionOk="0">
                  <a:moveTo>
                    <a:pt x="13551" y="1"/>
                  </a:moveTo>
                  <a:cubicBezTo>
                    <a:pt x="12288" y="1238"/>
                    <a:pt x="10613" y="1899"/>
                    <a:pt x="8917" y="1899"/>
                  </a:cubicBezTo>
                  <a:cubicBezTo>
                    <a:pt x="7958" y="1899"/>
                    <a:pt x="6993" y="1688"/>
                    <a:pt x="6090" y="1251"/>
                  </a:cubicBezTo>
                  <a:cubicBezTo>
                    <a:pt x="3978" y="4630"/>
                    <a:pt x="914" y="4845"/>
                    <a:pt x="169" y="4845"/>
                  </a:cubicBezTo>
                  <a:cubicBezTo>
                    <a:pt x="60" y="4845"/>
                    <a:pt x="0" y="4840"/>
                    <a:pt x="0" y="4840"/>
                  </a:cubicBezTo>
                  <a:lnTo>
                    <a:pt x="0" y="4840"/>
                  </a:lnTo>
                  <a:lnTo>
                    <a:pt x="5404" y="9922"/>
                  </a:lnTo>
                  <a:lnTo>
                    <a:pt x="10042" y="5566"/>
                  </a:lnTo>
                  <a:lnTo>
                    <a:pt x="19560" y="11495"/>
                  </a:lnTo>
                  <a:lnTo>
                    <a:pt x="21738" y="22948"/>
                  </a:lnTo>
                  <a:lnTo>
                    <a:pt x="14624" y="37890"/>
                  </a:lnTo>
                  <a:lnTo>
                    <a:pt x="14624" y="37890"/>
                  </a:lnTo>
                  <a:cubicBezTo>
                    <a:pt x="16512" y="34189"/>
                    <a:pt x="23996" y="31901"/>
                    <a:pt x="23996" y="31901"/>
                  </a:cubicBezTo>
                  <a:cubicBezTo>
                    <a:pt x="23069" y="26820"/>
                    <a:pt x="28271" y="24965"/>
                    <a:pt x="28271" y="24965"/>
                  </a:cubicBezTo>
                  <a:cubicBezTo>
                    <a:pt x="24762" y="20367"/>
                    <a:pt x="29037" y="15528"/>
                    <a:pt x="29037" y="15528"/>
                  </a:cubicBezTo>
                  <a:cubicBezTo>
                    <a:pt x="24440" y="12946"/>
                    <a:pt x="27343" y="6978"/>
                    <a:pt x="27343" y="6978"/>
                  </a:cubicBezTo>
                  <a:cubicBezTo>
                    <a:pt x="21738" y="6897"/>
                    <a:pt x="21213" y="1735"/>
                    <a:pt x="21213" y="1735"/>
                  </a:cubicBezTo>
                  <a:cubicBezTo>
                    <a:pt x="20368" y="2048"/>
                    <a:pt x="19561" y="2174"/>
                    <a:pt x="18811" y="2174"/>
                  </a:cubicBezTo>
                  <a:cubicBezTo>
                    <a:pt x="15698" y="2174"/>
                    <a:pt x="13551" y="1"/>
                    <a:pt x="13551" y="1"/>
                  </a:cubicBezTo>
                  <a:close/>
                  <a:moveTo>
                    <a:pt x="14624" y="37890"/>
                  </a:moveTo>
                  <a:cubicBezTo>
                    <a:pt x="14587" y="37963"/>
                    <a:pt x="14552" y="38037"/>
                    <a:pt x="14519" y="38112"/>
                  </a:cubicBezTo>
                  <a:lnTo>
                    <a:pt x="14624" y="3789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59"/>
            <p:cNvSpPr/>
            <p:nvPr/>
          </p:nvSpPr>
          <p:spPr>
            <a:xfrm>
              <a:off x="1057525" y="2512325"/>
              <a:ext cx="961875" cy="1912925"/>
            </a:xfrm>
            <a:custGeom>
              <a:avLst/>
              <a:gdLst/>
              <a:ahLst/>
              <a:cxnLst/>
              <a:rect l="l" t="t" r="r" b="b"/>
              <a:pathLst>
                <a:path w="38475" h="76517" extrusionOk="0">
                  <a:moveTo>
                    <a:pt x="21721" y="1"/>
                  </a:moveTo>
                  <a:cubicBezTo>
                    <a:pt x="15955" y="1"/>
                    <a:pt x="10970" y="4037"/>
                    <a:pt x="9761" y="9734"/>
                  </a:cubicBezTo>
                  <a:cubicBezTo>
                    <a:pt x="9761" y="9734"/>
                    <a:pt x="8954" y="13323"/>
                    <a:pt x="10043" y="15864"/>
                  </a:cubicBezTo>
                  <a:cubicBezTo>
                    <a:pt x="10431" y="16749"/>
                    <a:pt x="10550" y="17036"/>
                    <a:pt x="10543" y="17036"/>
                  </a:cubicBezTo>
                  <a:cubicBezTo>
                    <a:pt x="10532" y="17036"/>
                    <a:pt x="10198" y="16304"/>
                    <a:pt x="10123" y="16106"/>
                  </a:cubicBezTo>
                  <a:lnTo>
                    <a:pt x="10123" y="16106"/>
                  </a:lnTo>
                  <a:cubicBezTo>
                    <a:pt x="11656" y="20784"/>
                    <a:pt x="15810" y="24051"/>
                    <a:pt x="20690" y="24494"/>
                  </a:cubicBezTo>
                  <a:cubicBezTo>
                    <a:pt x="18109" y="28648"/>
                    <a:pt x="11495" y="33004"/>
                    <a:pt x="6938" y="37480"/>
                  </a:cubicBezTo>
                  <a:cubicBezTo>
                    <a:pt x="1" y="44296"/>
                    <a:pt x="1977" y="54660"/>
                    <a:pt x="6938" y="58774"/>
                  </a:cubicBezTo>
                  <a:cubicBezTo>
                    <a:pt x="11938" y="62888"/>
                    <a:pt x="24158" y="61637"/>
                    <a:pt x="26416" y="66880"/>
                  </a:cubicBezTo>
                  <a:cubicBezTo>
                    <a:pt x="27062" y="68332"/>
                    <a:pt x="27021" y="70026"/>
                    <a:pt x="26336" y="71437"/>
                  </a:cubicBezTo>
                  <a:cubicBezTo>
                    <a:pt x="25690" y="72405"/>
                    <a:pt x="24723" y="73091"/>
                    <a:pt x="23593" y="73333"/>
                  </a:cubicBezTo>
                  <a:cubicBezTo>
                    <a:pt x="23389" y="73371"/>
                    <a:pt x="23183" y="73389"/>
                    <a:pt x="22978" y="73389"/>
                  </a:cubicBezTo>
                  <a:cubicBezTo>
                    <a:pt x="20360" y="73389"/>
                    <a:pt x="17995" y="70394"/>
                    <a:pt x="22222" y="67364"/>
                  </a:cubicBezTo>
                  <a:cubicBezTo>
                    <a:pt x="22222" y="67364"/>
                    <a:pt x="22187" y="67362"/>
                    <a:pt x="22123" y="67362"/>
                  </a:cubicBezTo>
                  <a:cubicBezTo>
                    <a:pt x="21492" y="67362"/>
                    <a:pt x="18031" y="67529"/>
                    <a:pt x="17665" y="71155"/>
                  </a:cubicBezTo>
                  <a:cubicBezTo>
                    <a:pt x="17342" y="73938"/>
                    <a:pt x="19238" y="75632"/>
                    <a:pt x="21819" y="76236"/>
                  </a:cubicBezTo>
                  <a:cubicBezTo>
                    <a:pt x="21819" y="76236"/>
                    <a:pt x="21980" y="76277"/>
                    <a:pt x="22101" y="76277"/>
                  </a:cubicBezTo>
                  <a:cubicBezTo>
                    <a:pt x="22889" y="76445"/>
                    <a:pt x="23676" y="76516"/>
                    <a:pt x="24463" y="76516"/>
                  </a:cubicBezTo>
                  <a:cubicBezTo>
                    <a:pt x="24805" y="76516"/>
                    <a:pt x="25147" y="76503"/>
                    <a:pt x="25489" y="76478"/>
                  </a:cubicBezTo>
                  <a:cubicBezTo>
                    <a:pt x="36418" y="76075"/>
                    <a:pt x="38475" y="68090"/>
                    <a:pt x="35208" y="61799"/>
                  </a:cubicBezTo>
                  <a:cubicBezTo>
                    <a:pt x="32788" y="57120"/>
                    <a:pt x="26537" y="54983"/>
                    <a:pt x="21779" y="49579"/>
                  </a:cubicBezTo>
                  <a:cubicBezTo>
                    <a:pt x="17020" y="44175"/>
                    <a:pt x="21698" y="36069"/>
                    <a:pt x="28070" y="28245"/>
                  </a:cubicBezTo>
                  <a:cubicBezTo>
                    <a:pt x="31780" y="23768"/>
                    <a:pt x="33192" y="18606"/>
                    <a:pt x="33716" y="15057"/>
                  </a:cubicBezTo>
                  <a:cubicBezTo>
                    <a:pt x="33918" y="14130"/>
                    <a:pt x="34039" y="13202"/>
                    <a:pt x="34039" y="12274"/>
                  </a:cubicBezTo>
                  <a:lnTo>
                    <a:pt x="34039" y="11952"/>
                  </a:lnTo>
                  <a:cubicBezTo>
                    <a:pt x="34079" y="11549"/>
                    <a:pt x="34039" y="11145"/>
                    <a:pt x="33958" y="10742"/>
                  </a:cubicBezTo>
                  <a:cubicBezTo>
                    <a:pt x="33192" y="4773"/>
                    <a:pt x="28272" y="256"/>
                    <a:pt x="22303" y="14"/>
                  </a:cubicBezTo>
                  <a:cubicBezTo>
                    <a:pt x="22108" y="5"/>
                    <a:pt x="21914" y="1"/>
                    <a:pt x="21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59"/>
            <p:cNvSpPr/>
            <p:nvPr/>
          </p:nvSpPr>
          <p:spPr>
            <a:xfrm>
              <a:off x="1405375" y="3454975"/>
              <a:ext cx="425500" cy="318525"/>
            </a:xfrm>
            <a:custGeom>
              <a:avLst/>
              <a:gdLst/>
              <a:ahLst/>
              <a:cxnLst/>
              <a:rect l="l" t="t" r="r" b="b"/>
              <a:pathLst>
                <a:path w="17020" h="12741" extrusionOk="0">
                  <a:moveTo>
                    <a:pt x="12539" y="1"/>
                  </a:moveTo>
                  <a:cubicBezTo>
                    <a:pt x="9438" y="1"/>
                    <a:pt x="1251" y="6267"/>
                    <a:pt x="1251" y="6267"/>
                  </a:cubicBezTo>
                  <a:cubicBezTo>
                    <a:pt x="0" y="8445"/>
                    <a:pt x="646" y="9776"/>
                    <a:pt x="1251" y="10986"/>
                  </a:cubicBezTo>
                  <a:cubicBezTo>
                    <a:pt x="1646" y="11803"/>
                    <a:pt x="7002" y="12740"/>
                    <a:pt x="10880" y="12740"/>
                  </a:cubicBezTo>
                  <a:cubicBezTo>
                    <a:pt x="12936" y="12740"/>
                    <a:pt x="14576" y="12477"/>
                    <a:pt x="14841" y="11792"/>
                  </a:cubicBezTo>
                  <a:cubicBezTo>
                    <a:pt x="15648" y="9816"/>
                    <a:pt x="10526" y="8324"/>
                    <a:pt x="10526" y="8324"/>
                  </a:cubicBezTo>
                  <a:cubicBezTo>
                    <a:pt x="10526" y="8324"/>
                    <a:pt x="17019" y="8042"/>
                    <a:pt x="16656" y="5541"/>
                  </a:cubicBezTo>
                  <a:cubicBezTo>
                    <a:pt x="16496" y="4535"/>
                    <a:pt x="15400" y="4231"/>
                    <a:pt x="14133" y="4231"/>
                  </a:cubicBezTo>
                  <a:cubicBezTo>
                    <a:pt x="12204" y="4231"/>
                    <a:pt x="9881" y="4936"/>
                    <a:pt x="9881" y="4936"/>
                  </a:cubicBezTo>
                  <a:cubicBezTo>
                    <a:pt x="9881" y="4936"/>
                    <a:pt x="15487" y="1549"/>
                    <a:pt x="13269" y="177"/>
                  </a:cubicBezTo>
                  <a:cubicBezTo>
                    <a:pt x="13078" y="56"/>
                    <a:pt x="12831" y="1"/>
                    <a:pt x="12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59"/>
            <p:cNvSpPr/>
            <p:nvPr/>
          </p:nvSpPr>
          <p:spPr>
            <a:xfrm>
              <a:off x="1056525" y="3222475"/>
              <a:ext cx="506150" cy="865075"/>
            </a:xfrm>
            <a:custGeom>
              <a:avLst/>
              <a:gdLst/>
              <a:ahLst/>
              <a:cxnLst/>
              <a:rect l="l" t="t" r="r" b="b"/>
              <a:pathLst>
                <a:path w="20246" h="34603" extrusionOk="0">
                  <a:moveTo>
                    <a:pt x="17342" y="0"/>
                  </a:moveTo>
                  <a:cubicBezTo>
                    <a:pt x="14237" y="2944"/>
                    <a:pt x="10123" y="6009"/>
                    <a:pt x="6978" y="9074"/>
                  </a:cubicBezTo>
                  <a:cubicBezTo>
                    <a:pt x="1" y="15890"/>
                    <a:pt x="1977" y="26254"/>
                    <a:pt x="6978" y="30368"/>
                  </a:cubicBezTo>
                  <a:cubicBezTo>
                    <a:pt x="10002" y="32909"/>
                    <a:pt x="15729" y="33393"/>
                    <a:pt x="20246" y="34603"/>
                  </a:cubicBezTo>
                  <a:cubicBezTo>
                    <a:pt x="1009" y="21697"/>
                    <a:pt x="17544" y="0"/>
                    <a:pt x="17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59"/>
            <p:cNvSpPr/>
            <p:nvPr/>
          </p:nvSpPr>
          <p:spPr>
            <a:xfrm>
              <a:off x="1526350" y="2804325"/>
              <a:ext cx="182525" cy="160800"/>
            </a:xfrm>
            <a:custGeom>
              <a:avLst/>
              <a:gdLst/>
              <a:ahLst/>
              <a:cxnLst/>
              <a:rect l="l" t="t" r="r" b="b"/>
              <a:pathLst>
                <a:path w="7301" h="6432" extrusionOk="0">
                  <a:moveTo>
                    <a:pt x="3667" y="0"/>
                  </a:moveTo>
                  <a:cubicBezTo>
                    <a:pt x="2604" y="0"/>
                    <a:pt x="1563" y="526"/>
                    <a:pt x="969" y="1482"/>
                  </a:cubicBezTo>
                  <a:cubicBezTo>
                    <a:pt x="1" y="2974"/>
                    <a:pt x="445" y="4950"/>
                    <a:pt x="1937" y="5918"/>
                  </a:cubicBezTo>
                  <a:cubicBezTo>
                    <a:pt x="2473" y="6266"/>
                    <a:pt x="3072" y="6431"/>
                    <a:pt x="3664" y="6431"/>
                  </a:cubicBezTo>
                  <a:cubicBezTo>
                    <a:pt x="4719" y="6431"/>
                    <a:pt x="5753" y="5906"/>
                    <a:pt x="6373" y="4950"/>
                  </a:cubicBezTo>
                  <a:cubicBezTo>
                    <a:pt x="7300" y="3458"/>
                    <a:pt x="6897" y="1482"/>
                    <a:pt x="5405" y="514"/>
                  </a:cubicBezTo>
                  <a:cubicBezTo>
                    <a:pt x="4869" y="166"/>
                    <a:pt x="4264" y="0"/>
                    <a:pt x="3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59"/>
            <p:cNvSpPr/>
            <p:nvPr/>
          </p:nvSpPr>
          <p:spPr>
            <a:xfrm>
              <a:off x="1417400" y="2749150"/>
              <a:ext cx="124100" cy="76825"/>
            </a:xfrm>
            <a:custGeom>
              <a:avLst/>
              <a:gdLst/>
              <a:ahLst/>
              <a:cxnLst/>
              <a:rect l="l" t="t" r="r" b="b"/>
              <a:pathLst>
                <a:path w="4964" h="3073" extrusionOk="0">
                  <a:moveTo>
                    <a:pt x="2486" y="1"/>
                  </a:moveTo>
                  <a:cubicBezTo>
                    <a:pt x="1277" y="1"/>
                    <a:pt x="230" y="886"/>
                    <a:pt x="44" y="2116"/>
                  </a:cubicBezTo>
                  <a:cubicBezTo>
                    <a:pt x="0" y="2398"/>
                    <a:pt x="214" y="2552"/>
                    <a:pt x="439" y="2552"/>
                  </a:cubicBezTo>
                  <a:cubicBezTo>
                    <a:pt x="633" y="2552"/>
                    <a:pt x="835" y="2439"/>
                    <a:pt x="891" y="2197"/>
                  </a:cubicBezTo>
                  <a:cubicBezTo>
                    <a:pt x="1019" y="1262"/>
                    <a:pt x="1730" y="827"/>
                    <a:pt x="2448" y="827"/>
                  </a:cubicBezTo>
                  <a:cubicBezTo>
                    <a:pt x="3312" y="827"/>
                    <a:pt x="4187" y="1455"/>
                    <a:pt x="4077" y="2600"/>
                  </a:cubicBezTo>
                  <a:cubicBezTo>
                    <a:pt x="4055" y="2908"/>
                    <a:pt x="4285" y="3072"/>
                    <a:pt x="4505" y="3072"/>
                  </a:cubicBezTo>
                  <a:cubicBezTo>
                    <a:pt x="4689" y="3072"/>
                    <a:pt x="4865" y="2959"/>
                    <a:pt x="4883" y="2721"/>
                  </a:cubicBezTo>
                  <a:cubicBezTo>
                    <a:pt x="4964" y="1471"/>
                    <a:pt x="4157" y="99"/>
                    <a:pt x="2786" y="19"/>
                  </a:cubicBezTo>
                  <a:cubicBezTo>
                    <a:pt x="2685" y="7"/>
                    <a:pt x="2585" y="1"/>
                    <a:pt x="2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59"/>
            <p:cNvSpPr/>
            <p:nvPr/>
          </p:nvSpPr>
          <p:spPr>
            <a:xfrm>
              <a:off x="1349055" y="3342308"/>
              <a:ext cx="51121" cy="51594"/>
            </a:xfrm>
            <a:custGeom>
              <a:avLst/>
              <a:gdLst/>
              <a:ahLst/>
              <a:cxnLst/>
              <a:rect l="l" t="t" r="r" b="b"/>
              <a:pathLst>
                <a:path w="31901" h="9922" extrusionOk="0">
                  <a:moveTo>
                    <a:pt x="1049" y="0"/>
                  </a:moveTo>
                  <a:lnTo>
                    <a:pt x="0" y="887"/>
                  </a:lnTo>
                  <a:cubicBezTo>
                    <a:pt x="363" y="1291"/>
                    <a:pt x="8187" y="9921"/>
                    <a:pt x="26295" y="9921"/>
                  </a:cubicBezTo>
                  <a:cubicBezTo>
                    <a:pt x="28069" y="9921"/>
                    <a:pt x="29924" y="9840"/>
                    <a:pt x="31901" y="9639"/>
                  </a:cubicBezTo>
                  <a:lnTo>
                    <a:pt x="31780" y="8268"/>
                  </a:lnTo>
                  <a:cubicBezTo>
                    <a:pt x="29886" y="8443"/>
                    <a:pt x="28088" y="8522"/>
                    <a:pt x="26383" y="8522"/>
                  </a:cubicBezTo>
                  <a:cubicBezTo>
                    <a:pt x="8841" y="8522"/>
                    <a:pt x="1159" y="74"/>
                    <a:pt x="1049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59"/>
            <p:cNvSpPr/>
            <p:nvPr/>
          </p:nvSpPr>
          <p:spPr>
            <a:xfrm>
              <a:off x="1202363" y="3476222"/>
              <a:ext cx="146669" cy="56790"/>
            </a:xfrm>
            <a:custGeom>
              <a:avLst/>
              <a:gdLst/>
              <a:ahLst/>
              <a:cxnLst/>
              <a:rect l="l" t="t" r="r" b="b"/>
              <a:pathLst>
                <a:path w="41257" h="8107" extrusionOk="0">
                  <a:moveTo>
                    <a:pt x="565" y="0"/>
                  </a:moveTo>
                  <a:lnTo>
                    <a:pt x="0" y="1291"/>
                  </a:lnTo>
                  <a:cubicBezTo>
                    <a:pt x="162" y="1372"/>
                    <a:pt x="15809" y="8107"/>
                    <a:pt x="34804" y="8107"/>
                  </a:cubicBezTo>
                  <a:cubicBezTo>
                    <a:pt x="36901" y="8107"/>
                    <a:pt x="39039" y="8026"/>
                    <a:pt x="41257" y="7865"/>
                  </a:cubicBezTo>
                  <a:lnTo>
                    <a:pt x="41136" y="6453"/>
                  </a:lnTo>
                  <a:cubicBezTo>
                    <a:pt x="38958" y="6642"/>
                    <a:pt x="36806" y="6726"/>
                    <a:pt x="34696" y="6726"/>
                  </a:cubicBezTo>
                  <a:cubicBezTo>
                    <a:pt x="16060" y="6726"/>
                    <a:pt x="746" y="109"/>
                    <a:pt x="565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59"/>
            <p:cNvSpPr/>
            <p:nvPr/>
          </p:nvSpPr>
          <p:spPr>
            <a:xfrm>
              <a:off x="1121266" y="3671345"/>
              <a:ext cx="208532" cy="36717"/>
            </a:xfrm>
            <a:custGeom>
              <a:avLst/>
              <a:gdLst/>
              <a:ahLst/>
              <a:cxnLst/>
              <a:rect l="l" t="t" r="r" b="b"/>
              <a:pathLst>
                <a:path w="40531" h="7140" extrusionOk="0">
                  <a:moveTo>
                    <a:pt x="565" y="1"/>
                  </a:moveTo>
                  <a:lnTo>
                    <a:pt x="0" y="1291"/>
                  </a:lnTo>
                  <a:cubicBezTo>
                    <a:pt x="161" y="1372"/>
                    <a:pt x="13067" y="7139"/>
                    <a:pt x="31618" y="7139"/>
                  </a:cubicBezTo>
                  <a:cubicBezTo>
                    <a:pt x="34602" y="7139"/>
                    <a:pt x="37587" y="6978"/>
                    <a:pt x="40531" y="6655"/>
                  </a:cubicBezTo>
                  <a:lnTo>
                    <a:pt x="40410" y="5284"/>
                  </a:lnTo>
                  <a:cubicBezTo>
                    <a:pt x="37353" y="5598"/>
                    <a:pt x="34402" y="5734"/>
                    <a:pt x="31585" y="5734"/>
                  </a:cubicBezTo>
                  <a:cubicBezTo>
                    <a:pt x="13400" y="5734"/>
                    <a:pt x="739" y="71"/>
                    <a:pt x="565" y="1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59"/>
            <p:cNvSpPr/>
            <p:nvPr/>
          </p:nvSpPr>
          <p:spPr>
            <a:xfrm>
              <a:off x="1161452" y="3867971"/>
              <a:ext cx="208520" cy="28003"/>
            </a:xfrm>
            <a:custGeom>
              <a:avLst/>
              <a:gdLst/>
              <a:ahLst/>
              <a:cxnLst/>
              <a:rect l="l" t="t" r="r" b="b"/>
              <a:pathLst>
                <a:path w="45653" h="6131" extrusionOk="0">
                  <a:moveTo>
                    <a:pt x="45330" y="1"/>
                  </a:moveTo>
                  <a:cubicBezTo>
                    <a:pt x="27228" y="4465"/>
                    <a:pt x="6742" y="4767"/>
                    <a:pt x="1354" y="4767"/>
                  </a:cubicBezTo>
                  <a:cubicBezTo>
                    <a:pt x="512" y="4767"/>
                    <a:pt x="38" y="4760"/>
                    <a:pt x="0" y="4760"/>
                  </a:cubicBezTo>
                  <a:lnTo>
                    <a:pt x="0" y="6131"/>
                  </a:lnTo>
                  <a:lnTo>
                    <a:pt x="1371" y="6131"/>
                  </a:lnTo>
                  <a:cubicBezTo>
                    <a:pt x="6816" y="6131"/>
                    <a:pt x="27464" y="5849"/>
                    <a:pt x="45653" y="1372"/>
                  </a:cubicBezTo>
                  <a:lnTo>
                    <a:pt x="45330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59"/>
            <p:cNvSpPr/>
            <p:nvPr/>
          </p:nvSpPr>
          <p:spPr>
            <a:xfrm>
              <a:off x="1293105" y="3978010"/>
              <a:ext cx="146600" cy="42282"/>
            </a:xfrm>
            <a:custGeom>
              <a:avLst/>
              <a:gdLst/>
              <a:ahLst/>
              <a:cxnLst/>
              <a:rect l="l" t="t" r="r" b="b"/>
              <a:pathLst>
                <a:path w="47025" h="13552" extrusionOk="0">
                  <a:moveTo>
                    <a:pt x="46299" y="1"/>
                  </a:moveTo>
                  <a:cubicBezTo>
                    <a:pt x="29844" y="10083"/>
                    <a:pt x="324" y="12140"/>
                    <a:pt x="1" y="12140"/>
                  </a:cubicBezTo>
                  <a:lnTo>
                    <a:pt x="122" y="13551"/>
                  </a:lnTo>
                  <a:cubicBezTo>
                    <a:pt x="364" y="13511"/>
                    <a:pt x="30288" y="11454"/>
                    <a:pt x="47024" y="1211"/>
                  </a:cubicBezTo>
                  <a:lnTo>
                    <a:pt x="46299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49" name="Google Shape;2549;p59"/>
          <p:cNvGrpSpPr/>
          <p:nvPr/>
        </p:nvGrpSpPr>
        <p:grpSpPr>
          <a:xfrm>
            <a:off x="8354127" y="1220696"/>
            <a:ext cx="4206504" cy="3672633"/>
            <a:chOff x="6601117" y="625235"/>
            <a:chExt cx="3154878" cy="2754475"/>
          </a:xfrm>
        </p:grpSpPr>
        <p:sp>
          <p:nvSpPr>
            <p:cNvPr id="2550" name="Google Shape;2550;p59"/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59"/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59"/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59"/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59"/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59"/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59"/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59"/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59"/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59"/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59"/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59"/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59"/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59"/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59"/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59"/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59"/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59"/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59"/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59"/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59"/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59"/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59"/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59"/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59"/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59"/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59"/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59"/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59"/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59"/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59"/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59"/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59"/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59"/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59"/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59"/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59"/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59"/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59"/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59"/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59"/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59"/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59"/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59"/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59"/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59"/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59"/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59"/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59"/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59"/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59"/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59"/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59"/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59"/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59"/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59"/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59"/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59"/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59"/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59"/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59"/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8" name="Hình chữ nhật: Góc Tròn 277">
            <a:extLst>
              <a:ext uri="{FF2B5EF4-FFF2-40B4-BE49-F238E27FC236}">
                <a16:creationId xmlns:a16="http://schemas.microsoft.com/office/drawing/2014/main" id="{3A70C62F-6D1A-F879-0AC1-18BA04CE4C0D}"/>
              </a:ext>
            </a:extLst>
          </p:cNvPr>
          <p:cNvSpPr/>
          <p:nvPr/>
        </p:nvSpPr>
        <p:spPr>
          <a:xfrm>
            <a:off x="792210" y="352288"/>
            <a:ext cx="10749551" cy="612261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49D651C3-52D1-FAE8-4883-6B729EE92D19}"/>
              </a:ext>
            </a:extLst>
          </p:cNvPr>
          <p:cNvGrpSpPr/>
          <p:nvPr/>
        </p:nvGrpSpPr>
        <p:grpSpPr>
          <a:xfrm flipH="1">
            <a:off x="6890039" y="3434568"/>
            <a:ext cx="2707367" cy="2709689"/>
            <a:chOff x="1164410" y="999300"/>
            <a:chExt cx="2488469" cy="2875947"/>
          </a:xfrm>
        </p:grpSpPr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id="{E47DE6F5-69B6-81B7-5DB7-13845B161C0D}"/>
                </a:ext>
              </a:extLst>
            </p:cNvPr>
            <p:cNvSpPr/>
            <p:nvPr/>
          </p:nvSpPr>
          <p:spPr>
            <a:xfrm>
              <a:off x="1320755" y="3030414"/>
              <a:ext cx="1957749" cy="756928"/>
            </a:xfrm>
            <a:prstGeom prst="ellipse">
              <a:avLst/>
            </a:prstGeom>
            <a:solidFill>
              <a:srgbClr val="FFF7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id="{5572BC10-822F-4120-A81F-568BB9B297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4969" t="9911" r="8223" b="59108"/>
            <a:stretch/>
          </p:blipFill>
          <p:spPr>
            <a:xfrm>
              <a:off x="1164410" y="999300"/>
              <a:ext cx="2488469" cy="2875947"/>
            </a:xfrm>
            <a:prstGeom prst="rect">
              <a:avLst/>
            </a:prstGeom>
          </p:spPr>
        </p:pic>
      </p:grp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F3E13E38-55FB-AD7D-C802-ACA3A831D690}"/>
              </a:ext>
            </a:extLst>
          </p:cNvPr>
          <p:cNvGrpSpPr/>
          <p:nvPr/>
        </p:nvGrpSpPr>
        <p:grpSpPr>
          <a:xfrm>
            <a:off x="8528787" y="676477"/>
            <a:ext cx="2630423" cy="1927232"/>
            <a:chOff x="6396590" y="507358"/>
            <a:chExt cx="1972817" cy="1445424"/>
          </a:xfrm>
        </p:grpSpPr>
        <p:sp>
          <p:nvSpPr>
            <p:cNvPr id="366" name="Bong bóng Ý nghĩ: Hình đám mây 365">
              <a:extLst>
                <a:ext uri="{FF2B5EF4-FFF2-40B4-BE49-F238E27FC236}">
                  <a16:creationId xmlns:a16="http://schemas.microsoft.com/office/drawing/2014/main" id="{47CEC806-74AC-1B76-1321-1213721D64AA}"/>
                </a:ext>
              </a:extLst>
            </p:cNvPr>
            <p:cNvSpPr/>
            <p:nvPr/>
          </p:nvSpPr>
          <p:spPr>
            <a:xfrm>
              <a:off x="6396590" y="507358"/>
              <a:ext cx="1972817" cy="1445424"/>
            </a:xfrm>
            <a:prstGeom prst="cloudCallout">
              <a:avLst>
                <a:gd name="adj1" fmla="val -24184"/>
                <a:gd name="adj2" fmla="val 14253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9" name="Tim 8">
              <a:extLst>
                <a:ext uri="{FF2B5EF4-FFF2-40B4-BE49-F238E27FC236}">
                  <a16:creationId xmlns:a16="http://schemas.microsoft.com/office/drawing/2014/main" id="{71578FCB-D748-672B-CA1D-252013A8B8D4}"/>
                </a:ext>
              </a:extLst>
            </p:cNvPr>
            <p:cNvSpPr/>
            <p:nvPr/>
          </p:nvSpPr>
          <p:spPr>
            <a:xfrm>
              <a:off x="6981275" y="844657"/>
              <a:ext cx="828937" cy="685234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98" name="Nhóm 297">
            <a:extLst>
              <a:ext uri="{FF2B5EF4-FFF2-40B4-BE49-F238E27FC236}">
                <a16:creationId xmlns:a16="http://schemas.microsoft.com/office/drawing/2014/main" id="{45B23682-5DBF-DB65-A451-DC686983D0CB}"/>
              </a:ext>
            </a:extLst>
          </p:cNvPr>
          <p:cNvGrpSpPr/>
          <p:nvPr/>
        </p:nvGrpSpPr>
        <p:grpSpPr>
          <a:xfrm rot="20856719">
            <a:off x="1600238" y="252408"/>
            <a:ext cx="6095812" cy="4302979"/>
            <a:chOff x="1665290" y="-88190"/>
            <a:chExt cx="3531593" cy="2384169"/>
          </a:xfrm>
        </p:grpSpPr>
        <p:grpSp>
          <p:nvGrpSpPr>
            <p:cNvPr id="299" name="Google Shape;258;p6">
              <a:extLst>
                <a:ext uri="{FF2B5EF4-FFF2-40B4-BE49-F238E27FC236}">
                  <a16:creationId xmlns:a16="http://schemas.microsoft.com/office/drawing/2014/main" id="{16480B24-7B77-924D-532E-34D07E5B9265}"/>
                </a:ext>
              </a:extLst>
            </p:cNvPr>
            <p:cNvGrpSpPr/>
            <p:nvPr/>
          </p:nvGrpSpPr>
          <p:grpSpPr>
            <a:xfrm flipH="1">
              <a:off x="1665290" y="-88190"/>
              <a:ext cx="3531593" cy="2384169"/>
              <a:chOff x="4351" y="1949"/>
              <a:chExt cx="841" cy="811"/>
            </a:xfrm>
          </p:grpSpPr>
          <p:sp>
            <p:nvSpPr>
              <p:cNvPr id="301" name="Google Shape;259;p6">
                <a:extLst>
                  <a:ext uri="{FF2B5EF4-FFF2-40B4-BE49-F238E27FC236}">
                    <a16:creationId xmlns:a16="http://schemas.microsoft.com/office/drawing/2014/main" id="{B7D7C7EC-09A1-9FD5-3D0C-B7F082F28B51}"/>
                  </a:ext>
                </a:extLst>
              </p:cNvPr>
              <p:cNvSpPr/>
              <p:nvPr/>
            </p:nvSpPr>
            <p:spPr>
              <a:xfrm rot="20856719">
                <a:off x="4351" y="2163"/>
                <a:ext cx="752" cy="597"/>
              </a:xfrm>
              <a:custGeom>
                <a:avLst/>
                <a:gdLst/>
                <a:ahLst/>
                <a:cxnLst/>
                <a:rect l="l" t="t" r="r" b="b"/>
                <a:pathLst>
                  <a:path w="511" h="406" extrusionOk="0">
                    <a:moveTo>
                      <a:pt x="508" y="116"/>
                    </a:moveTo>
                    <a:cubicBezTo>
                      <a:pt x="507" y="108"/>
                      <a:pt x="506" y="100"/>
                      <a:pt x="505" y="94"/>
                    </a:cubicBezTo>
                    <a:cubicBezTo>
                      <a:pt x="504" y="88"/>
                      <a:pt x="503" y="82"/>
                      <a:pt x="501" y="77"/>
                    </a:cubicBezTo>
                    <a:cubicBezTo>
                      <a:pt x="500" y="72"/>
                      <a:pt x="498" y="67"/>
                      <a:pt x="495" y="63"/>
                    </a:cubicBezTo>
                    <a:cubicBezTo>
                      <a:pt x="493" y="59"/>
                      <a:pt x="490" y="55"/>
                      <a:pt x="486" y="51"/>
                    </a:cubicBezTo>
                    <a:cubicBezTo>
                      <a:pt x="483" y="48"/>
                      <a:pt x="479" y="45"/>
                      <a:pt x="475" y="42"/>
                    </a:cubicBezTo>
                    <a:cubicBezTo>
                      <a:pt x="470" y="40"/>
                      <a:pt x="466" y="37"/>
                      <a:pt x="460" y="35"/>
                    </a:cubicBezTo>
                    <a:cubicBezTo>
                      <a:pt x="457" y="34"/>
                      <a:pt x="454" y="33"/>
                      <a:pt x="450" y="33"/>
                    </a:cubicBezTo>
                    <a:cubicBezTo>
                      <a:pt x="447" y="32"/>
                      <a:pt x="443" y="31"/>
                      <a:pt x="438" y="30"/>
                    </a:cubicBezTo>
                    <a:cubicBezTo>
                      <a:pt x="431" y="28"/>
                      <a:pt x="423" y="27"/>
                      <a:pt x="415" y="25"/>
                    </a:cubicBezTo>
                    <a:cubicBezTo>
                      <a:pt x="399" y="23"/>
                      <a:pt x="382" y="22"/>
                      <a:pt x="367" y="20"/>
                    </a:cubicBezTo>
                    <a:cubicBezTo>
                      <a:pt x="359" y="19"/>
                      <a:pt x="352" y="19"/>
                      <a:pt x="344" y="18"/>
                    </a:cubicBezTo>
                    <a:cubicBezTo>
                      <a:pt x="337" y="17"/>
                      <a:pt x="330" y="16"/>
                      <a:pt x="324" y="16"/>
                    </a:cubicBezTo>
                    <a:cubicBezTo>
                      <a:pt x="319" y="15"/>
                      <a:pt x="319" y="15"/>
                      <a:pt x="319" y="15"/>
                    </a:cubicBezTo>
                    <a:cubicBezTo>
                      <a:pt x="307" y="14"/>
                      <a:pt x="307" y="14"/>
                      <a:pt x="307" y="14"/>
                    </a:cubicBezTo>
                    <a:cubicBezTo>
                      <a:pt x="294" y="12"/>
                      <a:pt x="281" y="11"/>
                      <a:pt x="268" y="10"/>
                    </a:cubicBezTo>
                    <a:cubicBezTo>
                      <a:pt x="240" y="7"/>
                      <a:pt x="203" y="3"/>
                      <a:pt x="166" y="1"/>
                    </a:cubicBezTo>
                    <a:cubicBezTo>
                      <a:pt x="150" y="1"/>
                      <a:pt x="134" y="0"/>
                      <a:pt x="119" y="0"/>
                    </a:cubicBezTo>
                    <a:cubicBezTo>
                      <a:pt x="118" y="0"/>
                      <a:pt x="117" y="0"/>
                      <a:pt x="116" y="0"/>
                    </a:cubicBezTo>
                    <a:cubicBezTo>
                      <a:pt x="104" y="0"/>
                      <a:pt x="94" y="1"/>
                      <a:pt x="85" y="1"/>
                    </a:cubicBezTo>
                    <a:cubicBezTo>
                      <a:pt x="73" y="2"/>
                      <a:pt x="64" y="4"/>
                      <a:pt x="55" y="7"/>
                    </a:cubicBezTo>
                    <a:cubicBezTo>
                      <a:pt x="45" y="9"/>
                      <a:pt x="36" y="13"/>
                      <a:pt x="28" y="19"/>
                    </a:cubicBezTo>
                    <a:cubicBezTo>
                      <a:pt x="25" y="21"/>
                      <a:pt x="21" y="24"/>
                      <a:pt x="18" y="28"/>
                    </a:cubicBezTo>
                    <a:cubicBezTo>
                      <a:pt x="15" y="31"/>
                      <a:pt x="12" y="35"/>
                      <a:pt x="10" y="40"/>
                    </a:cubicBezTo>
                    <a:cubicBezTo>
                      <a:pt x="8" y="44"/>
                      <a:pt x="6" y="49"/>
                      <a:pt x="4" y="55"/>
                    </a:cubicBezTo>
                    <a:cubicBezTo>
                      <a:pt x="4" y="57"/>
                      <a:pt x="3" y="60"/>
                      <a:pt x="3" y="63"/>
                    </a:cubicBezTo>
                    <a:cubicBezTo>
                      <a:pt x="2" y="67"/>
                      <a:pt x="2" y="71"/>
                      <a:pt x="1" y="75"/>
                    </a:cubicBezTo>
                    <a:cubicBezTo>
                      <a:pt x="0" y="89"/>
                      <a:pt x="0" y="104"/>
                      <a:pt x="1" y="121"/>
                    </a:cubicBezTo>
                    <a:cubicBezTo>
                      <a:pt x="2" y="136"/>
                      <a:pt x="5" y="151"/>
                      <a:pt x="8" y="168"/>
                    </a:cubicBezTo>
                    <a:cubicBezTo>
                      <a:pt x="11" y="182"/>
                      <a:pt x="14" y="196"/>
                      <a:pt x="19" y="214"/>
                    </a:cubicBezTo>
                    <a:cubicBezTo>
                      <a:pt x="21" y="225"/>
                      <a:pt x="24" y="235"/>
                      <a:pt x="27" y="246"/>
                    </a:cubicBezTo>
                    <a:cubicBezTo>
                      <a:pt x="30" y="256"/>
                      <a:pt x="30" y="256"/>
                      <a:pt x="30" y="256"/>
                    </a:cubicBezTo>
                    <a:cubicBezTo>
                      <a:pt x="31" y="260"/>
                      <a:pt x="32" y="264"/>
                      <a:pt x="33" y="268"/>
                    </a:cubicBezTo>
                    <a:cubicBezTo>
                      <a:pt x="37" y="283"/>
                      <a:pt x="42" y="299"/>
                      <a:pt x="47" y="314"/>
                    </a:cubicBezTo>
                    <a:cubicBezTo>
                      <a:pt x="51" y="324"/>
                      <a:pt x="55" y="333"/>
                      <a:pt x="60" y="340"/>
                    </a:cubicBezTo>
                    <a:cubicBezTo>
                      <a:pt x="64" y="349"/>
                      <a:pt x="70" y="356"/>
                      <a:pt x="76" y="362"/>
                    </a:cubicBezTo>
                    <a:cubicBezTo>
                      <a:pt x="79" y="366"/>
                      <a:pt x="83" y="368"/>
                      <a:pt x="86" y="371"/>
                    </a:cubicBezTo>
                    <a:cubicBezTo>
                      <a:pt x="90" y="373"/>
                      <a:pt x="94" y="375"/>
                      <a:pt x="98" y="377"/>
                    </a:cubicBezTo>
                    <a:cubicBezTo>
                      <a:pt x="106" y="380"/>
                      <a:pt x="115" y="382"/>
                      <a:pt x="124" y="382"/>
                    </a:cubicBezTo>
                    <a:cubicBezTo>
                      <a:pt x="125" y="382"/>
                      <a:pt x="126" y="382"/>
                      <a:pt x="128" y="382"/>
                    </a:cubicBezTo>
                    <a:cubicBezTo>
                      <a:pt x="131" y="382"/>
                      <a:pt x="134" y="381"/>
                      <a:pt x="138" y="381"/>
                    </a:cubicBezTo>
                    <a:cubicBezTo>
                      <a:pt x="141" y="380"/>
                      <a:pt x="145" y="380"/>
                      <a:pt x="150" y="379"/>
                    </a:cubicBezTo>
                    <a:cubicBezTo>
                      <a:pt x="157" y="378"/>
                      <a:pt x="165" y="377"/>
                      <a:pt x="173" y="374"/>
                    </a:cubicBezTo>
                    <a:cubicBezTo>
                      <a:pt x="187" y="371"/>
                      <a:pt x="202" y="367"/>
                      <a:pt x="220" y="360"/>
                    </a:cubicBezTo>
                    <a:cubicBezTo>
                      <a:pt x="230" y="357"/>
                      <a:pt x="240" y="353"/>
                      <a:pt x="249" y="350"/>
                    </a:cubicBezTo>
                    <a:cubicBezTo>
                      <a:pt x="259" y="346"/>
                      <a:pt x="269" y="343"/>
                      <a:pt x="279" y="339"/>
                    </a:cubicBezTo>
                    <a:cubicBezTo>
                      <a:pt x="284" y="337"/>
                      <a:pt x="284" y="337"/>
                      <a:pt x="284" y="337"/>
                    </a:cubicBezTo>
                    <a:cubicBezTo>
                      <a:pt x="302" y="331"/>
                      <a:pt x="321" y="324"/>
                      <a:pt x="339" y="317"/>
                    </a:cubicBezTo>
                    <a:cubicBezTo>
                      <a:pt x="340" y="317"/>
                      <a:pt x="341" y="318"/>
                      <a:pt x="342" y="319"/>
                    </a:cubicBezTo>
                    <a:cubicBezTo>
                      <a:pt x="346" y="321"/>
                      <a:pt x="349" y="324"/>
                      <a:pt x="352" y="327"/>
                    </a:cubicBezTo>
                    <a:cubicBezTo>
                      <a:pt x="355" y="331"/>
                      <a:pt x="357" y="334"/>
                      <a:pt x="359" y="338"/>
                    </a:cubicBezTo>
                    <a:cubicBezTo>
                      <a:pt x="359" y="337"/>
                      <a:pt x="359" y="337"/>
                      <a:pt x="359" y="337"/>
                    </a:cubicBezTo>
                    <a:cubicBezTo>
                      <a:pt x="361" y="341"/>
                      <a:pt x="363" y="345"/>
                      <a:pt x="363" y="349"/>
                    </a:cubicBezTo>
                    <a:cubicBezTo>
                      <a:pt x="364" y="353"/>
                      <a:pt x="365" y="358"/>
                      <a:pt x="364" y="362"/>
                    </a:cubicBezTo>
                    <a:cubicBezTo>
                      <a:pt x="364" y="367"/>
                      <a:pt x="363" y="371"/>
                      <a:pt x="362" y="376"/>
                    </a:cubicBezTo>
                    <a:cubicBezTo>
                      <a:pt x="360" y="381"/>
                      <a:pt x="358" y="385"/>
                      <a:pt x="355" y="389"/>
                    </a:cubicBezTo>
                    <a:cubicBezTo>
                      <a:pt x="352" y="394"/>
                      <a:pt x="349" y="397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4" y="402"/>
                      <a:pt x="344" y="402"/>
                      <a:pt x="344" y="402"/>
                    </a:cubicBezTo>
                    <a:cubicBezTo>
                      <a:pt x="344" y="402"/>
                      <a:pt x="344" y="402"/>
                      <a:pt x="344" y="403"/>
                    </a:cubicBezTo>
                    <a:cubicBezTo>
                      <a:pt x="343" y="404"/>
                      <a:pt x="343" y="404"/>
                      <a:pt x="343" y="404"/>
                    </a:cubicBezTo>
                    <a:cubicBezTo>
                      <a:pt x="343" y="405"/>
                      <a:pt x="343" y="405"/>
                      <a:pt x="344" y="406"/>
                    </a:cubicBezTo>
                    <a:cubicBezTo>
                      <a:pt x="344" y="406"/>
                      <a:pt x="344" y="406"/>
                      <a:pt x="345" y="406"/>
                    </a:cubicBezTo>
                    <a:cubicBezTo>
                      <a:pt x="358" y="406"/>
                      <a:pt x="373" y="402"/>
                      <a:pt x="387" y="395"/>
                    </a:cubicBezTo>
                    <a:cubicBezTo>
                      <a:pt x="394" y="391"/>
                      <a:pt x="401" y="387"/>
                      <a:pt x="407" y="381"/>
                    </a:cubicBezTo>
                    <a:cubicBezTo>
                      <a:pt x="414" y="377"/>
                      <a:pt x="419" y="371"/>
                      <a:pt x="425" y="365"/>
                    </a:cubicBezTo>
                    <a:cubicBezTo>
                      <a:pt x="433" y="354"/>
                      <a:pt x="439" y="343"/>
                      <a:pt x="443" y="332"/>
                    </a:cubicBezTo>
                    <a:cubicBezTo>
                      <a:pt x="444" y="326"/>
                      <a:pt x="445" y="320"/>
                      <a:pt x="445" y="314"/>
                    </a:cubicBezTo>
                    <a:cubicBezTo>
                      <a:pt x="445" y="311"/>
                      <a:pt x="445" y="307"/>
                      <a:pt x="444" y="304"/>
                    </a:cubicBezTo>
                    <a:cubicBezTo>
                      <a:pt x="444" y="302"/>
                      <a:pt x="444" y="301"/>
                      <a:pt x="443" y="299"/>
                    </a:cubicBezTo>
                    <a:cubicBezTo>
                      <a:pt x="443" y="297"/>
                      <a:pt x="442" y="295"/>
                      <a:pt x="441" y="294"/>
                    </a:cubicBezTo>
                    <a:cubicBezTo>
                      <a:pt x="444" y="292"/>
                      <a:pt x="447" y="291"/>
                      <a:pt x="450" y="289"/>
                    </a:cubicBezTo>
                    <a:cubicBezTo>
                      <a:pt x="458" y="286"/>
                      <a:pt x="467" y="282"/>
                      <a:pt x="474" y="277"/>
                    </a:cubicBezTo>
                    <a:cubicBezTo>
                      <a:pt x="480" y="274"/>
                      <a:pt x="485" y="270"/>
                      <a:pt x="489" y="266"/>
                    </a:cubicBezTo>
                    <a:cubicBezTo>
                      <a:pt x="493" y="262"/>
                      <a:pt x="496" y="257"/>
                      <a:pt x="499" y="250"/>
                    </a:cubicBezTo>
                    <a:cubicBezTo>
                      <a:pt x="504" y="239"/>
                      <a:pt x="506" y="227"/>
                      <a:pt x="508" y="212"/>
                    </a:cubicBezTo>
                    <a:cubicBezTo>
                      <a:pt x="510" y="197"/>
                      <a:pt x="510" y="181"/>
                      <a:pt x="511" y="164"/>
                    </a:cubicBezTo>
                    <a:cubicBezTo>
                      <a:pt x="511" y="148"/>
                      <a:pt x="510" y="132"/>
                      <a:pt x="508" y="116"/>
                    </a:cubicBezTo>
                  </a:path>
                </a:pathLst>
              </a:custGeom>
              <a:solidFill>
                <a:srgbClr val="F4901E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 dirty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2" name="Google Shape;260;p6">
                <a:extLst>
                  <a:ext uri="{FF2B5EF4-FFF2-40B4-BE49-F238E27FC236}">
                    <a16:creationId xmlns:a16="http://schemas.microsoft.com/office/drawing/2014/main" id="{6C421A9E-FBC9-2CEF-4364-FF73984E2A7D}"/>
                  </a:ext>
                </a:extLst>
              </p:cNvPr>
              <p:cNvSpPr/>
              <p:nvPr/>
            </p:nvSpPr>
            <p:spPr>
              <a:xfrm rot="8057412">
                <a:off x="5094" y="2145"/>
                <a:ext cx="100" cy="96"/>
              </a:xfrm>
              <a:custGeom>
                <a:avLst/>
                <a:gdLst/>
                <a:ahLst/>
                <a:cxnLst/>
                <a:rect l="l" t="t" r="r" b="b"/>
                <a:pathLst>
                  <a:path w="50" h="89" extrusionOk="0">
                    <a:moveTo>
                      <a:pt x="11" y="0"/>
                    </a:move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6" y="1"/>
                      <a:pt x="5" y="2"/>
                    </a:cubicBezTo>
                    <a:cubicBezTo>
                      <a:pt x="4" y="4"/>
                      <a:pt x="2" y="6"/>
                      <a:pt x="1" y="8"/>
                    </a:cubicBezTo>
                    <a:cubicBezTo>
                      <a:pt x="1" y="10"/>
                      <a:pt x="0" y="12"/>
                      <a:pt x="0" y="14"/>
                    </a:cubicBezTo>
                    <a:cubicBezTo>
                      <a:pt x="0" y="17"/>
                      <a:pt x="0" y="20"/>
                      <a:pt x="1" y="22"/>
                    </a:cubicBezTo>
                    <a:cubicBezTo>
                      <a:pt x="1" y="24"/>
                      <a:pt x="2" y="27"/>
                      <a:pt x="3" y="29"/>
                    </a:cubicBezTo>
                    <a:cubicBezTo>
                      <a:pt x="5" y="35"/>
                      <a:pt x="8" y="40"/>
                      <a:pt x="12" y="46"/>
                    </a:cubicBezTo>
                    <a:cubicBezTo>
                      <a:pt x="15" y="51"/>
                      <a:pt x="19" y="56"/>
                      <a:pt x="24" y="62"/>
                    </a:cubicBezTo>
                    <a:cubicBezTo>
                      <a:pt x="28" y="67"/>
                      <a:pt x="31" y="72"/>
                      <a:pt x="36" y="76"/>
                    </a:cubicBezTo>
                    <a:cubicBezTo>
                      <a:pt x="40" y="81"/>
                      <a:pt x="44" y="85"/>
                      <a:pt x="47" y="88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48" y="88"/>
                      <a:pt x="49" y="88"/>
                      <a:pt x="49" y="88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0" y="87"/>
                      <a:pt x="50" y="87"/>
                      <a:pt x="50" y="86"/>
                    </a:cubicBezTo>
                    <a:cubicBezTo>
                      <a:pt x="49" y="81"/>
                      <a:pt x="48" y="76"/>
                      <a:pt x="47" y="70"/>
                    </a:cubicBezTo>
                    <a:cubicBezTo>
                      <a:pt x="46" y="68"/>
                      <a:pt x="46" y="67"/>
                      <a:pt x="45" y="65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44" y="60"/>
                      <a:pt x="43" y="57"/>
                      <a:pt x="42" y="53"/>
                    </a:cubicBezTo>
                    <a:cubicBezTo>
                      <a:pt x="38" y="40"/>
                      <a:pt x="34" y="30"/>
                      <a:pt x="30" y="21"/>
                    </a:cubicBezTo>
                    <a:cubicBezTo>
                      <a:pt x="28" y="17"/>
                      <a:pt x="26" y="12"/>
                      <a:pt x="23" y="8"/>
                    </a:cubicBezTo>
                    <a:cubicBezTo>
                      <a:pt x="21" y="6"/>
                      <a:pt x="20" y="4"/>
                      <a:pt x="18" y="3"/>
                    </a:cubicBezTo>
                    <a:cubicBezTo>
                      <a:pt x="17" y="2"/>
                      <a:pt x="16" y="1"/>
                      <a:pt x="14" y="0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F4901E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 dirty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3" name="Google Shape;261;p6">
                <a:extLst>
                  <a:ext uri="{FF2B5EF4-FFF2-40B4-BE49-F238E27FC236}">
                    <a16:creationId xmlns:a16="http://schemas.microsoft.com/office/drawing/2014/main" id="{E1AC040E-6915-BEEE-1359-65A4A0AFE062}"/>
                  </a:ext>
                </a:extLst>
              </p:cNvPr>
              <p:cNvSpPr/>
              <p:nvPr/>
            </p:nvSpPr>
            <p:spPr>
              <a:xfrm rot="7514891">
                <a:off x="5066" y="2096"/>
                <a:ext cx="115" cy="44"/>
              </a:xfrm>
              <a:custGeom>
                <a:avLst/>
                <a:gdLst/>
                <a:ahLst/>
                <a:cxnLst/>
                <a:rect l="l" t="t" r="r" b="b"/>
                <a:pathLst>
                  <a:path w="57" h="41" extrusionOk="0">
                    <a:moveTo>
                      <a:pt x="9" y="0"/>
                    </a:moveTo>
                    <a:cubicBezTo>
                      <a:pt x="8" y="0"/>
                      <a:pt x="7" y="0"/>
                      <a:pt x="6" y="0"/>
                    </a:cubicBezTo>
                    <a:cubicBezTo>
                      <a:pt x="5" y="1"/>
                      <a:pt x="4" y="1"/>
                      <a:pt x="3" y="2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0" y="6"/>
                      <a:pt x="0" y="7"/>
                      <a:pt x="0" y="9"/>
                    </a:cubicBezTo>
                    <a:cubicBezTo>
                      <a:pt x="0" y="10"/>
                      <a:pt x="0" y="12"/>
                      <a:pt x="2" y="14"/>
                    </a:cubicBezTo>
                    <a:cubicBezTo>
                      <a:pt x="3" y="15"/>
                      <a:pt x="4" y="17"/>
                      <a:pt x="6" y="18"/>
                    </a:cubicBezTo>
                    <a:cubicBezTo>
                      <a:pt x="7" y="19"/>
                      <a:pt x="9" y="21"/>
                      <a:pt x="11" y="22"/>
                    </a:cubicBezTo>
                    <a:cubicBezTo>
                      <a:pt x="15" y="25"/>
                      <a:pt x="20" y="27"/>
                      <a:pt x="26" y="30"/>
                    </a:cubicBezTo>
                    <a:cubicBezTo>
                      <a:pt x="31" y="32"/>
                      <a:pt x="36" y="34"/>
                      <a:pt x="41" y="36"/>
                    </a:cubicBezTo>
                    <a:cubicBezTo>
                      <a:pt x="44" y="37"/>
                      <a:pt x="47" y="38"/>
                      <a:pt x="50" y="39"/>
                    </a:cubicBezTo>
                    <a:cubicBezTo>
                      <a:pt x="51" y="40"/>
                      <a:pt x="53" y="40"/>
                      <a:pt x="54" y="41"/>
                    </a:cubicBezTo>
                    <a:cubicBezTo>
                      <a:pt x="55" y="41"/>
                      <a:pt x="55" y="41"/>
                      <a:pt x="55" y="41"/>
                    </a:cubicBezTo>
                    <a:cubicBezTo>
                      <a:pt x="55" y="41"/>
                      <a:pt x="56" y="41"/>
                      <a:pt x="56" y="40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57" y="38"/>
                      <a:pt x="57" y="38"/>
                      <a:pt x="56" y="37"/>
                    </a:cubicBezTo>
                    <a:cubicBezTo>
                      <a:pt x="52" y="33"/>
                      <a:pt x="47" y="28"/>
                      <a:pt x="42" y="22"/>
                    </a:cubicBezTo>
                    <a:cubicBezTo>
                      <a:pt x="37" y="17"/>
                      <a:pt x="32" y="12"/>
                      <a:pt x="28" y="9"/>
                    </a:cubicBezTo>
                    <a:cubicBezTo>
                      <a:pt x="25" y="7"/>
                      <a:pt x="22" y="5"/>
                      <a:pt x="20" y="3"/>
                    </a:cubicBezTo>
                    <a:cubicBezTo>
                      <a:pt x="17" y="2"/>
                      <a:pt x="15" y="1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</a:path>
                </a:pathLst>
              </a:custGeom>
              <a:solidFill>
                <a:srgbClr val="F4901E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4" name="Google Shape;262;p6">
                <a:extLst>
                  <a:ext uri="{FF2B5EF4-FFF2-40B4-BE49-F238E27FC236}">
                    <a16:creationId xmlns:a16="http://schemas.microsoft.com/office/drawing/2014/main" id="{EF627450-6142-7A3D-64E7-2F0EFC77F02F}"/>
                  </a:ext>
                </a:extLst>
              </p:cNvPr>
              <p:cNvSpPr/>
              <p:nvPr/>
            </p:nvSpPr>
            <p:spPr>
              <a:xfrm rot="6174344">
                <a:off x="4999" y="2027"/>
                <a:ext cx="186" cy="30"/>
              </a:xfrm>
              <a:custGeom>
                <a:avLst/>
                <a:gdLst/>
                <a:ahLst/>
                <a:cxnLst/>
                <a:rect l="l" t="t" r="r" b="b"/>
                <a:pathLst>
                  <a:path w="92" h="28" extrusionOk="0">
                    <a:moveTo>
                      <a:pt x="14" y="0"/>
                    </a:moveTo>
                    <a:cubicBezTo>
                      <a:pt x="13" y="0"/>
                      <a:pt x="12" y="0"/>
                      <a:pt x="10" y="0"/>
                    </a:cubicBezTo>
                    <a:cubicBezTo>
                      <a:pt x="6" y="1"/>
                      <a:pt x="3" y="2"/>
                      <a:pt x="1" y="4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0"/>
                      <a:pt x="0" y="10"/>
                      <a:pt x="1" y="11"/>
                    </a:cubicBezTo>
                    <a:cubicBezTo>
                      <a:pt x="1" y="12"/>
                      <a:pt x="1" y="13"/>
                      <a:pt x="2" y="14"/>
                    </a:cubicBezTo>
                    <a:cubicBezTo>
                      <a:pt x="4" y="18"/>
                      <a:pt x="7" y="20"/>
                      <a:pt x="12" y="23"/>
                    </a:cubicBezTo>
                    <a:cubicBezTo>
                      <a:pt x="14" y="24"/>
                      <a:pt x="17" y="24"/>
                      <a:pt x="20" y="25"/>
                    </a:cubicBezTo>
                    <a:cubicBezTo>
                      <a:pt x="22" y="26"/>
                      <a:pt x="25" y="26"/>
                      <a:pt x="28" y="27"/>
                    </a:cubicBezTo>
                    <a:cubicBezTo>
                      <a:pt x="34" y="28"/>
                      <a:pt x="40" y="28"/>
                      <a:pt x="48" y="28"/>
                    </a:cubicBezTo>
                    <a:cubicBezTo>
                      <a:pt x="54" y="28"/>
                      <a:pt x="61" y="28"/>
                      <a:pt x="67" y="27"/>
                    </a:cubicBezTo>
                    <a:cubicBezTo>
                      <a:pt x="74" y="27"/>
                      <a:pt x="79" y="26"/>
                      <a:pt x="84" y="25"/>
                    </a:cubicBezTo>
                    <a:cubicBezTo>
                      <a:pt x="86" y="25"/>
                      <a:pt x="88" y="24"/>
                      <a:pt x="90" y="23"/>
                    </a:cubicBezTo>
                    <a:cubicBezTo>
                      <a:pt x="91" y="23"/>
                      <a:pt x="91" y="23"/>
                      <a:pt x="92" y="23"/>
                    </a:cubicBezTo>
                    <a:cubicBezTo>
                      <a:pt x="92" y="22"/>
                      <a:pt x="92" y="22"/>
                      <a:pt x="92" y="21"/>
                    </a:cubicBezTo>
                    <a:cubicBezTo>
                      <a:pt x="92" y="21"/>
                      <a:pt x="92" y="21"/>
                      <a:pt x="91" y="20"/>
                    </a:cubicBezTo>
                    <a:cubicBezTo>
                      <a:pt x="91" y="20"/>
                      <a:pt x="91" y="20"/>
                      <a:pt x="90" y="19"/>
                    </a:cubicBezTo>
                    <a:cubicBezTo>
                      <a:pt x="85" y="18"/>
                      <a:pt x="80" y="16"/>
                      <a:pt x="75" y="14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5" y="11"/>
                      <a:pt x="61" y="10"/>
                      <a:pt x="57" y="9"/>
                    </a:cubicBezTo>
                    <a:cubicBezTo>
                      <a:pt x="51" y="7"/>
                      <a:pt x="46" y="6"/>
                      <a:pt x="41" y="4"/>
                    </a:cubicBezTo>
                    <a:cubicBezTo>
                      <a:pt x="35" y="3"/>
                      <a:pt x="29" y="2"/>
                      <a:pt x="24" y="1"/>
                    </a:cubicBezTo>
                    <a:cubicBezTo>
                      <a:pt x="20" y="0"/>
                      <a:pt x="17" y="0"/>
                      <a:pt x="14" y="0"/>
                    </a:cubicBezTo>
                  </a:path>
                </a:pathLst>
              </a:custGeom>
              <a:solidFill>
                <a:srgbClr val="F4901E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5" name="Google Shape;263;p6">
                <a:extLst>
                  <a:ext uri="{FF2B5EF4-FFF2-40B4-BE49-F238E27FC236}">
                    <a16:creationId xmlns:a16="http://schemas.microsoft.com/office/drawing/2014/main" id="{FF7F2606-6727-C270-3BC0-4EC227C47905}"/>
                  </a:ext>
                </a:extLst>
              </p:cNvPr>
              <p:cNvSpPr/>
              <p:nvPr/>
            </p:nvSpPr>
            <p:spPr>
              <a:xfrm>
                <a:off x="4918" y="2571"/>
                <a:ext cx="61" cy="118"/>
              </a:xfrm>
              <a:custGeom>
                <a:avLst/>
                <a:gdLst/>
                <a:ahLst/>
                <a:cxnLst/>
                <a:rect l="l" t="t" r="r" b="b"/>
                <a:pathLst>
                  <a:path w="52" h="92" extrusionOk="0">
                    <a:moveTo>
                      <a:pt x="13" y="78"/>
                    </a:moveTo>
                    <a:cubicBezTo>
                      <a:pt x="14" y="78"/>
                      <a:pt x="14" y="78"/>
                      <a:pt x="14" y="78"/>
                    </a:cubicBezTo>
                    <a:cubicBezTo>
                      <a:pt x="13" y="78"/>
                      <a:pt x="13" y="78"/>
                      <a:pt x="13" y="78"/>
                    </a:cubicBezTo>
                    <a:moveTo>
                      <a:pt x="43" y="0"/>
                    </a:moveTo>
                    <a:cubicBezTo>
                      <a:pt x="42" y="0"/>
                      <a:pt x="40" y="0"/>
                      <a:pt x="39" y="1"/>
                    </a:cubicBezTo>
                    <a:cubicBezTo>
                      <a:pt x="37" y="2"/>
                      <a:pt x="36" y="4"/>
                      <a:pt x="36" y="6"/>
                    </a:cubicBezTo>
                    <a:cubicBezTo>
                      <a:pt x="36" y="11"/>
                      <a:pt x="36" y="16"/>
                      <a:pt x="36" y="21"/>
                    </a:cubicBezTo>
                    <a:cubicBezTo>
                      <a:pt x="36" y="26"/>
                      <a:pt x="35" y="31"/>
                      <a:pt x="34" y="36"/>
                    </a:cubicBezTo>
                    <a:cubicBezTo>
                      <a:pt x="32" y="45"/>
                      <a:pt x="29" y="53"/>
                      <a:pt x="25" y="62"/>
                    </a:cubicBezTo>
                    <a:cubicBezTo>
                      <a:pt x="23" y="65"/>
                      <a:pt x="22" y="67"/>
                      <a:pt x="20" y="70"/>
                    </a:cubicBezTo>
                    <a:cubicBezTo>
                      <a:pt x="18" y="73"/>
                      <a:pt x="16" y="75"/>
                      <a:pt x="14" y="78"/>
                    </a:cubicBezTo>
                    <a:cubicBezTo>
                      <a:pt x="11" y="81"/>
                      <a:pt x="7" y="83"/>
                      <a:pt x="4" y="86"/>
                    </a:cubicBezTo>
                    <a:cubicBezTo>
                      <a:pt x="3" y="86"/>
                      <a:pt x="3" y="86"/>
                      <a:pt x="2" y="87"/>
                    </a:cubicBezTo>
                    <a:cubicBezTo>
                      <a:pt x="1" y="87"/>
                      <a:pt x="0" y="89"/>
                      <a:pt x="1" y="91"/>
                    </a:cubicBezTo>
                    <a:cubicBezTo>
                      <a:pt x="1" y="92"/>
                      <a:pt x="3" y="92"/>
                      <a:pt x="4" y="92"/>
                    </a:cubicBezTo>
                    <a:cubicBezTo>
                      <a:pt x="4" y="92"/>
                      <a:pt x="4" y="92"/>
                      <a:pt x="5" y="92"/>
                    </a:cubicBezTo>
                    <a:cubicBezTo>
                      <a:pt x="8" y="90"/>
                      <a:pt x="12" y="88"/>
                      <a:pt x="15" y="85"/>
                    </a:cubicBezTo>
                    <a:cubicBezTo>
                      <a:pt x="18" y="83"/>
                      <a:pt x="22" y="80"/>
                      <a:pt x="25" y="77"/>
                    </a:cubicBezTo>
                    <a:cubicBezTo>
                      <a:pt x="28" y="74"/>
                      <a:pt x="31" y="71"/>
                      <a:pt x="34" y="68"/>
                    </a:cubicBezTo>
                    <a:cubicBezTo>
                      <a:pt x="37" y="65"/>
                      <a:pt x="39" y="61"/>
                      <a:pt x="41" y="57"/>
                    </a:cubicBezTo>
                    <a:cubicBezTo>
                      <a:pt x="44" y="54"/>
                      <a:pt x="46" y="50"/>
                      <a:pt x="47" y="46"/>
                    </a:cubicBezTo>
                    <a:cubicBezTo>
                      <a:pt x="49" y="41"/>
                      <a:pt x="50" y="37"/>
                      <a:pt x="51" y="32"/>
                    </a:cubicBezTo>
                    <a:cubicBezTo>
                      <a:pt x="52" y="28"/>
                      <a:pt x="52" y="23"/>
                      <a:pt x="52" y="19"/>
                    </a:cubicBezTo>
                    <a:cubicBezTo>
                      <a:pt x="52" y="15"/>
                      <a:pt x="52" y="10"/>
                      <a:pt x="50" y="5"/>
                    </a:cubicBezTo>
                    <a:cubicBezTo>
                      <a:pt x="50" y="4"/>
                      <a:pt x="49" y="3"/>
                      <a:pt x="49" y="2"/>
                    </a:cubicBezTo>
                    <a:cubicBezTo>
                      <a:pt x="47" y="1"/>
                      <a:pt x="46" y="0"/>
                      <a:pt x="44" y="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6" name="Google Shape;264;p6">
                <a:extLst>
                  <a:ext uri="{FF2B5EF4-FFF2-40B4-BE49-F238E27FC236}">
                    <a16:creationId xmlns:a16="http://schemas.microsoft.com/office/drawing/2014/main" id="{18CF9D10-1586-F6C9-3EF2-D1086747D662}"/>
                  </a:ext>
                </a:extLst>
              </p:cNvPr>
              <p:cNvSpPr/>
              <p:nvPr/>
            </p:nvSpPr>
            <p:spPr>
              <a:xfrm rot="21093227">
                <a:off x="4394" y="2431"/>
                <a:ext cx="316" cy="310"/>
              </a:xfrm>
              <a:custGeom>
                <a:avLst/>
                <a:gdLst/>
                <a:ahLst/>
                <a:cxnLst/>
                <a:rect l="l" t="t" r="r" b="b"/>
                <a:pathLst>
                  <a:path w="215" h="21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5" y="19"/>
                      <a:pt x="9" y="36"/>
                      <a:pt x="13" y="54"/>
                    </a:cubicBezTo>
                    <a:cubicBezTo>
                      <a:pt x="17" y="72"/>
                      <a:pt x="21" y="90"/>
                      <a:pt x="26" y="108"/>
                    </a:cubicBezTo>
                    <a:cubicBezTo>
                      <a:pt x="31" y="125"/>
                      <a:pt x="37" y="143"/>
                      <a:pt x="44" y="159"/>
                    </a:cubicBezTo>
                    <a:cubicBezTo>
                      <a:pt x="48" y="167"/>
                      <a:pt x="52" y="175"/>
                      <a:pt x="57" y="182"/>
                    </a:cubicBezTo>
                    <a:cubicBezTo>
                      <a:pt x="61" y="188"/>
                      <a:pt x="66" y="193"/>
                      <a:pt x="72" y="198"/>
                    </a:cubicBezTo>
                    <a:cubicBezTo>
                      <a:pt x="76" y="201"/>
                      <a:pt x="81" y="203"/>
                      <a:pt x="85" y="205"/>
                    </a:cubicBezTo>
                    <a:cubicBezTo>
                      <a:pt x="90" y="207"/>
                      <a:pt x="95" y="209"/>
                      <a:pt x="100" y="209"/>
                    </a:cubicBezTo>
                    <a:cubicBezTo>
                      <a:pt x="105" y="210"/>
                      <a:pt x="109" y="211"/>
                      <a:pt x="114" y="211"/>
                    </a:cubicBezTo>
                    <a:cubicBezTo>
                      <a:pt x="114" y="211"/>
                      <a:pt x="115" y="211"/>
                      <a:pt x="115" y="211"/>
                    </a:cubicBezTo>
                    <a:cubicBezTo>
                      <a:pt x="120" y="211"/>
                      <a:pt x="126" y="210"/>
                      <a:pt x="131" y="210"/>
                    </a:cubicBezTo>
                    <a:cubicBezTo>
                      <a:pt x="136" y="209"/>
                      <a:pt x="142" y="208"/>
                      <a:pt x="147" y="207"/>
                    </a:cubicBezTo>
                    <a:cubicBezTo>
                      <a:pt x="153" y="206"/>
                      <a:pt x="158" y="204"/>
                      <a:pt x="164" y="203"/>
                    </a:cubicBezTo>
                    <a:cubicBezTo>
                      <a:pt x="168" y="202"/>
                      <a:pt x="171" y="201"/>
                      <a:pt x="175" y="201"/>
                    </a:cubicBezTo>
                    <a:cubicBezTo>
                      <a:pt x="179" y="200"/>
                      <a:pt x="183" y="199"/>
                      <a:pt x="187" y="198"/>
                    </a:cubicBezTo>
                    <a:cubicBezTo>
                      <a:pt x="191" y="197"/>
                      <a:pt x="195" y="195"/>
                      <a:pt x="199" y="194"/>
                    </a:cubicBezTo>
                    <a:cubicBezTo>
                      <a:pt x="201" y="193"/>
                      <a:pt x="203" y="192"/>
                      <a:pt x="205" y="191"/>
                    </a:cubicBezTo>
                    <a:cubicBezTo>
                      <a:pt x="205" y="191"/>
                      <a:pt x="206" y="191"/>
                      <a:pt x="207" y="190"/>
                    </a:cubicBezTo>
                    <a:cubicBezTo>
                      <a:pt x="208" y="189"/>
                      <a:pt x="210" y="188"/>
                      <a:pt x="211" y="187"/>
                    </a:cubicBezTo>
                    <a:cubicBezTo>
                      <a:pt x="213" y="186"/>
                      <a:pt x="214" y="184"/>
                      <a:pt x="214" y="182"/>
                    </a:cubicBezTo>
                    <a:cubicBezTo>
                      <a:pt x="215" y="180"/>
                      <a:pt x="215" y="178"/>
                      <a:pt x="215" y="176"/>
                    </a:cubicBezTo>
                    <a:cubicBezTo>
                      <a:pt x="215" y="174"/>
                      <a:pt x="214" y="172"/>
                      <a:pt x="212" y="171"/>
                    </a:cubicBezTo>
                    <a:cubicBezTo>
                      <a:pt x="211" y="168"/>
                      <a:pt x="208" y="167"/>
                      <a:pt x="205" y="167"/>
                    </a:cubicBezTo>
                    <a:cubicBezTo>
                      <a:pt x="204" y="167"/>
                      <a:pt x="204" y="167"/>
                      <a:pt x="204" y="167"/>
                    </a:cubicBezTo>
                    <a:cubicBezTo>
                      <a:pt x="202" y="167"/>
                      <a:pt x="200" y="167"/>
                      <a:pt x="198" y="167"/>
                    </a:cubicBezTo>
                    <a:cubicBezTo>
                      <a:pt x="195" y="168"/>
                      <a:pt x="193" y="169"/>
                      <a:pt x="190" y="170"/>
                    </a:cubicBezTo>
                    <a:cubicBezTo>
                      <a:pt x="186" y="171"/>
                      <a:pt x="183" y="173"/>
                      <a:pt x="179" y="174"/>
                    </a:cubicBezTo>
                    <a:cubicBezTo>
                      <a:pt x="172" y="177"/>
                      <a:pt x="166" y="179"/>
                      <a:pt x="159" y="182"/>
                    </a:cubicBezTo>
                    <a:cubicBezTo>
                      <a:pt x="155" y="183"/>
                      <a:pt x="150" y="184"/>
                      <a:pt x="146" y="185"/>
                    </a:cubicBezTo>
                    <a:cubicBezTo>
                      <a:pt x="142" y="186"/>
                      <a:pt x="138" y="187"/>
                      <a:pt x="133" y="188"/>
                    </a:cubicBezTo>
                    <a:cubicBezTo>
                      <a:pt x="126" y="190"/>
                      <a:pt x="118" y="192"/>
                      <a:pt x="111" y="192"/>
                    </a:cubicBezTo>
                    <a:cubicBezTo>
                      <a:pt x="110" y="192"/>
                      <a:pt x="109" y="192"/>
                      <a:pt x="108" y="192"/>
                    </a:cubicBezTo>
                    <a:cubicBezTo>
                      <a:pt x="103" y="192"/>
                      <a:pt x="98" y="192"/>
                      <a:pt x="94" y="191"/>
                    </a:cubicBezTo>
                    <a:cubicBezTo>
                      <a:pt x="90" y="190"/>
                      <a:pt x="86" y="189"/>
                      <a:pt x="82" y="187"/>
                    </a:cubicBezTo>
                    <a:cubicBezTo>
                      <a:pt x="79" y="185"/>
                      <a:pt x="75" y="182"/>
                      <a:pt x="72" y="180"/>
                    </a:cubicBezTo>
                    <a:cubicBezTo>
                      <a:pt x="67" y="175"/>
                      <a:pt x="63" y="170"/>
                      <a:pt x="60" y="164"/>
                    </a:cubicBezTo>
                    <a:cubicBezTo>
                      <a:pt x="47" y="145"/>
                      <a:pt x="39" y="124"/>
                      <a:pt x="31" y="103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26" y="86"/>
                      <a:pt x="22" y="69"/>
                      <a:pt x="17" y="52"/>
                    </a:cubicBezTo>
                    <a:cubicBezTo>
                      <a:pt x="13" y="35"/>
                      <a:pt x="8" y="18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7" name="Google Shape;265;p6">
                <a:extLst>
                  <a:ext uri="{FF2B5EF4-FFF2-40B4-BE49-F238E27FC236}">
                    <a16:creationId xmlns:a16="http://schemas.microsoft.com/office/drawing/2014/main" id="{42504AA5-FF20-F8E6-0C52-1BD597157D19}"/>
                  </a:ext>
                </a:extLst>
              </p:cNvPr>
              <p:cNvSpPr/>
              <p:nvPr/>
            </p:nvSpPr>
            <p:spPr>
              <a:xfrm>
                <a:off x="4733" y="2627"/>
                <a:ext cx="24" cy="22"/>
              </a:xfrm>
              <a:custGeom>
                <a:avLst/>
                <a:gdLst/>
                <a:ahLst/>
                <a:cxnLst/>
                <a:rect l="l" t="t" r="r" b="b"/>
                <a:pathLst>
                  <a:path w="16" h="15" extrusionOk="0">
                    <a:moveTo>
                      <a:pt x="8" y="0"/>
                    </a:moveTo>
                    <a:cubicBezTo>
                      <a:pt x="6" y="0"/>
                      <a:pt x="4" y="0"/>
                      <a:pt x="3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9" y="15"/>
                      <a:pt x="11" y="15"/>
                      <a:pt x="12" y="14"/>
                    </a:cubicBezTo>
                    <a:cubicBezTo>
                      <a:pt x="14" y="12"/>
                      <a:pt x="15" y="10"/>
                      <a:pt x="15" y="8"/>
                    </a:cubicBezTo>
                    <a:cubicBezTo>
                      <a:pt x="16" y="4"/>
                      <a:pt x="12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</p:grpSp>
        <p:sp>
          <p:nvSpPr>
            <p:cNvPr id="300" name="Google Shape;266;p6">
              <a:extLst>
                <a:ext uri="{FF2B5EF4-FFF2-40B4-BE49-F238E27FC236}">
                  <a16:creationId xmlns:a16="http://schemas.microsoft.com/office/drawing/2014/main" id="{6B5CBF92-5CFF-9E3E-9C2F-FA7B96F4C27D}"/>
                </a:ext>
              </a:extLst>
            </p:cNvPr>
            <p:cNvSpPr/>
            <p:nvPr/>
          </p:nvSpPr>
          <p:spPr>
            <a:xfrm rot="743281">
              <a:off x="2082981" y="594771"/>
              <a:ext cx="2936968" cy="13095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algn="ctr" defTabSz="1219170">
                <a:lnSpc>
                  <a:spcPct val="130000"/>
                </a:lnSpc>
                <a:buClr>
                  <a:srgbClr val="000000"/>
                </a:buClr>
                <a:defRPr/>
              </a:pP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Các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bạn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làm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tốt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lắm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!</a:t>
              </a:r>
            </a:p>
            <a:p>
              <a:pPr algn="ctr" defTabSz="1219170">
                <a:lnSpc>
                  <a:spcPct val="130000"/>
                </a:lnSpc>
                <a:buClr>
                  <a:srgbClr val="000000"/>
                </a:buClr>
                <a:defRPr/>
              </a:pP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Rùa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con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cảm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ơn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các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bạn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đã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giúp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đỡ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mình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.</a:t>
              </a:r>
              <a:endParaRPr lang="vi-VN" sz="3733" b="1" kern="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02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026C3B29-2728-4066-AF58-9719667B03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grpSp>
        <p:nvGrpSpPr>
          <p:cNvPr id="4" name="Google Shape;2392;p59">
            <a:extLst>
              <a:ext uri="{FF2B5EF4-FFF2-40B4-BE49-F238E27FC236}">
                <a16:creationId xmlns:a16="http://schemas.microsoft.com/office/drawing/2014/main" id="{4A244A5B-C7C2-40FA-7952-61C52EAE767A}"/>
              </a:ext>
            </a:extLst>
          </p:cNvPr>
          <p:cNvGrpSpPr/>
          <p:nvPr/>
        </p:nvGrpSpPr>
        <p:grpSpPr>
          <a:xfrm rot="2828343">
            <a:off x="10576402" y="4524289"/>
            <a:ext cx="1179917" cy="1700703"/>
            <a:chOff x="913350" y="238025"/>
            <a:chExt cx="1434725" cy="2067975"/>
          </a:xfrm>
        </p:grpSpPr>
        <p:sp>
          <p:nvSpPr>
            <p:cNvPr id="5" name="Google Shape;2393;p59">
              <a:extLst>
                <a:ext uri="{FF2B5EF4-FFF2-40B4-BE49-F238E27FC236}">
                  <a16:creationId xmlns:a16="http://schemas.microsoft.com/office/drawing/2014/main" id="{90BD4FF1-DFA1-7649-7172-1644FB369F5F}"/>
                </a:ext>
              </a:extLst>
            </p:cNvPr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2394;p59">
              <a:extLst>
                <a:ext uri="{FF2B5EF4-FFF2-40B4-BE49-F238E27FC236}">
                  <a16:creationId xmlns:a16="http://schemas.microsoft.com/office/drawing/2014/main" id="{F34DD1A1-D3FF-1FAF-8F4E-B7EAE3AA2D41}"/>
                </a:ext>
              </a:extLst>
            </p:cNvPr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2395;p59">
              <a:extLst>
                <a:ext uri="{FF2B5EF4-FFF2-40B4-BE49-F238E27FC236}">
                  <a16:creationId xmlns:a16="http://schemas.microsoft.com/office/drawing/2014/main" id="{1F1D2CDE-9984-E666-4B47-E9F315CFF723}"/>
                </a:ext>
              </a:extLst>
            </p:cNvPr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2396;p59">
              <a:extLst>
                <a:ext uri="{FF2B5EF4-FFF2-40B4-BE49-F238E27FC236}">
                  <a16:creationId xmlns:a16="http://schemas.microsoft.com/office/drawing/2014/main" id="{B2D2DDC7-AD0E-A59A-5566-F210092E4D45}"/>
                </a:ext>
              </a:extLst>
            </p:cNvPr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397;p59">
              <a:extLst>
                <a:ext uri="{FF2B5EF4-FFF2-40B4-BE49-F238E27FC236}">
                  <a16:creationId xmlns:a16="http://schemas.microsoft.com/office/drawing/2014/main" id="{B40A5267-FC68-5E16-6FD6-A57A82A6AED7}"/>
                </a:ext>
              </a:extLst>
            </p:cNvPr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398;p59">
              <a:extLst>
                <a:ext uri="{FF2B5EF4-FFF2-40B4-BE49-F238E27FC236}">
                  <a16:creationId xmlns:a16="http://schemas.microsoft.com/office/drawing/2014/main" id="{36AC512A-094F-9470-58B5-FCFBAEFEED30}"/>
                </a:ext>
              </a:extLst>
            </p:cNvPr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399;p59">
              <a:extLst>
                <a:ext uri="{FF2B5EF4-FFF2-40B4-BE49-F238E27FC236}">
                  <a16:creationId xmlns:a16="http://schemas.microsoft.com/office/drawing/2014/main" id="{CAC79DB8-D156-674C-2045-B917D4348C6F}"/>
                </a:ext>
              </a:extLst>
            </p:cNvPr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400;p59">
              <a:extLst>
                <a:ext uri="{FF2B5EF4-FFF2-40B4-BE49-F238E27FC236}">
                  <a16:creationId xmlns:a16="http://schemas.microsoft.com/office/drawing/2014/main" id="{7B9C988E-E596-DDE0-840B-A20382608416}"/>
                </a:ext>
              </a:extLst>
            </p:cNvPr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401;p59">
              <a:extLst>
                <a:ext uri="{FF2B5EF4-FFF2-40B4-BE49-F238E27FC236}">
                  <a16:creationId xmlns:a16="http://schemas.microsoft.com/office/drawing/2014/main" id="{21B05302-FB59-2DCB-7291-20753FB59FFC}"/>
                </a:ext>
              </a:extLst>
            </p:cNvPr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402;p59">
              <a:extLst>
                <a:ext uri="{FF2B5EF4-FFF2-40B4-BE49-F238E27FC236}">
                  <a16:creationId xmlns:a16="http://schemas.microsoft.com/office/drawing/2014/main" id="{62CE6050-627A-0A12-AA0B-6FE549C6F964}"/>
                </a:ext>
              </a:extLst>
            </p:cNvPr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403;p59">
              <a:extLst>
                <a:ext uri="{FF2B5EF4-FFF2-40B4-BE49-F238E27FC236}">
                  <a16:creationId xmlns:a16="http://schemas.microsoft.com/office/drawing/2014/main" id="{9552F16C-CCE9-9ADC-D1C0-4F6221559116}"/>
                </a:ext>
              </a:extLst>
            </p:cNvPr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404;p59">
              <a:extLst>
                <a:ext uri="{FF2B5EF4-FFF2-40B4-BE49-F238E27FC236}">
                  <a16:creationId xmlns:a16="http://schemas.microsoft.com/office/drawing/2014/main" id="{A968E269-4AA1-9E75-F1B4-5F87DF689885}"/>
                </a:ext>
              </a:extLst>
            </p:cNvPr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405;p59">
              <a:extLst>
                <a:ext uri="{FF2B5EF4-FFF2-40B4-BE49-F238E27FC236}">
                  <a16:creationId xmlns:a16="http://schemas.microsoft.com/office/drawing/2014/main" id="{848271A6-40F8-A282-578E-50651DFB2CC9}"/>
                </a:ext>
              </a:extLst>
            </p:cNvPr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2410;p59">
            <a:extLst>
              <a:ext uri="{FF2B5EF4-FFF2-40B4-BE49-F238E27FC236}">
                <a16:creationId xmlns:a16="http://schemas.microsoft.com/office/drawing/2014/main" id="{8D925E2B-624B-A464-FFAC-8B5CF90734E3}"/>
              </a:ext>
            </a:extLst>
          </p:cNvPr>
          <p:cNvGrpSpPr/>
          <p:nvPr/>
        </p:nvGrpSpPr>
        <p:grpSpPr>
          <a:xfrm>
            <a:off x="5639671" y="5556020"/>
            <a:ext cx="811059" cy="686595"/>
            <a:chOff x="2381325" y="4278600"/>
            <a:chExt cx="1259300" cy="1185175"/>
          </a:xfrm>
        </p:grpSpPr>
        <p:sp>
          <p:nvSpPr>
            <p:cNvPr id="19" name="Google Shape;2411;p59">
              <a:extLst>
                <a:ext uri="{FF2B5EF4-FFF2-40B4-BE49-F238E27FC236}">
                  <a16:creationId xmlns:a16="http://schemas.microsoft.com/office/drawing/2014/main" id="{E4962D45-2E07-25EB-85E9-598D9F740052}"/>
                </a:ext>
              </a:extLst>
            </p:cNvPr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412;p59">
              <a:extLst>
                <a:ext uri="{FF2B5EF4-FFF2-40B4-BE49-F238E27FC236}">
                  <a16:creationId xmlns:a16="http://schemas.microsoft.com/office/drawing/2014/main" id="{50C954A8-C68C-27D3-8EBB-90E059F577AF}"/>
                </a:ext>
              </a:extLst>
            </p:cNvPr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413;p59">
              <a:extLst>
                <a:ext uri="{FF2B5EF4-FFF2-40B4-BE49-F238E27FC236}">
                  <a16:creationId xmlns:a16="http://schemas.microsoft.com/office/drawing/2014/main" id="{E5F5DAD5-ACDC-1FE6-86E9-07B114A9670F}"/>
                </a:ext>
              </a:extLst>
            </p:cNvPr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414;p59">
              <a:extLst>
                <a:ext uri="{FF2B5EF4-FFF2-40B4-BE49-F238E27FC236}">
                  <a16:creationId xmlns:a16="http://schemas.microsoft.com/office/drawing/2014/main" id="{7DFC6946-2E51-07FD-F00E-25F138C101C2}"/>
                </a:ext>
              </a:extLst>
            </p:cNvPr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415;p59">
              <a:extLst>
                <a:ext uri="{FF2B5EF4-FFF2-40B4-BE49-F238E27FC236}">
                  <a16:creationId xmlns:a16="http://schemas.microsoft.com/office/drawing/2014/main" id="{53F8C18A-342A-84AA-09DF-CEE4754F8034}"/>
                </a:ext>
              </a:extLst>
            </p:cNvPr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416;p59">
              <a:extLst>
                <a:ext uri="{FF2B5EF4-FFF2-40B4-BE49-F238E27FC236}">
                  <a16:creationId xmlns:a16="http://schemas.microsoft.com/office/drawing/2014/main" id="{D85ED2DA-DD84-5A00-7E5D-612648F66593}"/>
                </a:ext>
              </a:extLst>
            </p:cNvPr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417;p59">
              <a:extLst>
                <a:ext uri="{FF2B5EF4-FFF2-40B4-BE49-F238E27FC236}">
                  <a16:creationId xmlns:a16="http://schemas.microsoft.com/office/drawing/2014/main" id="{EB164AE4-145E-0FB1-05B8-4B4A9D51E9FF}"/>
                </a:ext>
              </a:extLst>
            </p:cNvPr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418;p59">
              <a:extLst>
                <a:ext uri="{FF2B5EF4-FFF2-40B4-BE49-F238E27FC236}">
                  <a16:creationId xmlns:a16="http://schemas.microsoft.com/office/drawing/2014/main" id="{E1793097-5AF2-EFD6-44D1-03493AB7396A}"/>
                </a:ext>
              </a:extLst>
            </p:cNvPr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419;p59">
              <a:extLst>
                <a:ext uri="{FF2B5EF4-FFF2-40B4-BE49-F238E27FC236}">
                  <a16:creationId xmlns:a16="http://schemas.microsoft.com/office/drawing/2014/main" id="{A90BA710-9DBC-8D13-5D3E-164152E5AB15}"/>
                </a:ext>
              </a:extLst>
            </p:cNvPr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420;p59">
              <a:extLst>
                <a:ext uri="{FF2B5EF4-FFF2-40B4-BE49-F238E27FC236}">
                  <a16:creationId xmlns:a16="http://schemas.microsoft.com/office/drawing/2014/main" id="{863F648D-660A-78C7-225B-27C78280A5ED}"/>
                </a:ext>
              </a:extLst>
            </p:cNvPr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421;p59">
              <a:extLst>
                <a:ext uri="{FF2B5EF4-FFF2-40B4-BE49-F238E27FC236}">
                  <a16:creationId xmlns:a16="http://schemas.microsoft.com/office/drawing/2014/main" id="{DB9A297D-7615-BBD1-196A-5D749493324C}"/>
                </a:ext>
              </a:extLst>
            </p:cNvPr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422;p59">
              <a:extLst>
                <a:ext uri="{FF2B5EF4-FFF2-40B4-BE49-F238E27FC236}">
                  <a16:creationId xmlns:a16="http://schemas.microsoft.com/office/drawing/2014/main" id="{0DF522A8-0EE1-D5A7-56D2-FADCF85A1C79}"/>
                </a:ext>
              </a:extLst>
            </p:cNvPr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423;p59">
              <a:extLst>
                <a:ext uri="{FF2B5EF4-FFF2-40B4-BE49-F238E27FC236}">
                  <a16:creationId xmlns:a16="http://schemas.microsoft.com/office/drawing/2014/main" id="{8A458708-A2FC-21D4-E7BD-1A3999570652}"/>
                </a:ext>
              </a:extLst>
            </p:cNvPr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424;p59">
              <a:extLst>
                <a:ext uri="{FF2B5EF4-FFF2-40B4-BE49-F238E27FC236}">
                  <a16:creationId xmlns:a16="http://schemas.microsoft.com/office/drawing/2014/main" id="{1AA2B443-55B7-B149-F5C3-8D1A5D8CC9E3}"/>
                </a:ext>
              </a:extLst>
            </p:cNvPr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425;p59">
              <a:extLst>
                <a:ext uri="{FF2B5EF4-FFF2-40B4-BE49-F238E27FC236}">
                  <a16:creationId xmlns:a16="http://schemas.microsoft.com/office/drawing/2014/main" id="{325B63B2-DBE8-CDFD-5CE4-6E0A333AF295}"/>
                </a:ext>
              </a:extLst>
            </p:cNvPr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426;p59">
              <a:extLst>
                <a:ext uri="{FF2B5EF4-FFF2-40B4-BE49-F238E27FC236}">
                  <a16:creationId xmlns:a16="http://schemas.microsoft.com/office/drawing/2014/main" id="{47F4F628-71C0-AED0-9A72-F43D411F23AC}"/>
                </a:ext>
              </a:extLst>
            </p:cNvPr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427;p59">
              <a:extLst>
                <a:ext uri="{FF2B5EF4-FFF2-40B4-BE49-F238E27FC236}">
                  <a16:creationId xmlns:a16="http://schemas.microsoft.com/office/drawing/2014/main" id="{4E6AC689-F39E-208A-FE6A-8A6273182B80}"/>
                </a:ext>
              </a:extLst>
            </p:cNvPr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428;p59">
              <a:extLst>
                <a:ext uri="{FF2B5EF4-FFF2-40B4-BE49-F238E27FC236}">
                  <a16:creationId xmlns:a16="http://schemas.microsoft.com/office/drawing/2014/main" id="{DC403675-5A89-4CBB-DFBC-8979DB913BC7}"/>
                </a:ext>
              </a:extLst>
            </p:cNvPr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429;p59">
              <a:extLst>
                <a:ext uri="{FF2B5EF4-FFF2-40B4-BE49-F238E27FC236}">
                  <a16:creationId xmlns:a16="http://schemas.microsoft.com/office/drawing/2014/main" id="{DF568DCD-C3D3-9052-5E34-DEF3E7C59188}"/>
                </a:ext>
              </a:extLst>
            </p:cNvPr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430;p59">
              <a:extLst>
                <a:ext uri="{FF2B5EF4-FFF2-40B4-BE49-F238E27FC236}">
                  <a16:creationId xmlns:a16="http://schemas.microsoft.com/office/drawing/2014/main" id="{839D207C-5C13-1CAF-823F-E996171C9B4B}"/>
                </a:ext>
              </a:extLst>
            </p:cNvPr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431;p59">
              <a:extLst>
                <a:ext uri="{FF2B5EF4-FFF2-40B4-BE49-F238E27FC236}">
                  <a16:creationId xmlns:a16="http://schemas.microsoft.com/office/drawing/2014/main" id="{1E175DE8-2FA1-542B-9559-4E8BCA101694}"/>
                </a:ext>
              </a:extLst>
            </p:cNvPr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432;p59">
              <a:extLst>
                <a:ext uri="{FF2B5EF4-FFF2-40B4-BE49-F238E27FC236}">
                  <a16:creationId xmlns:a16="http://schemas.microsoft.com/office/drawing/2014/main" id="{C8B384DE-8707-138B-EC32-D6F38C99F647}"/>
                </a:ext>
              </a:extLst>
            </p:cNvPr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433;p59">
              <a:extLst>
                <a:ext uri="{FF2B5EF4-FFF2-40B4-BE49-F238E27FC236}">
                  <a16:creationId xmlns:a16="http://schemas.microsoft.com/office/drawing/2014/main" id="{C03C23A4-EAEC-FE08-0038-35CEC880B62B}"/>
                </a:ext>
              </a:extLst>
            </p:cNvPr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434;p59">
              <a:extLst>
                <a:ext uri="{FF2B5EF4-FFF2-40B4-BE49-F238E27FC236}">
                  <a16:creationId xmlns:a16="http://schemas.microsoft.com/office/drawing/2014/main" id="{D29E8FCB-4868-5483-39EF-43FA51FD07F0}"/>
                </a:ext>
              </a:extLst>
            </p:cNvPr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1" name="Hình Bầu dục 60">
            <a:extLst>
              <a:ext uri="{FF2B5EF4-FFF2-40B4-BE49-F238E27FC236}">
                <a16:creationId xmlns:a16="http://schemas.microsoft.com/office/drawing/2014/main" id="{D40C791A-6FD7-0C05-3A77-071F91F3D8C8}"/>
              </a:ext>
            </a:extLst>
          </p:cNvPr>
          <p:cNvSpPr/>
          <p:nvPr/>
        </p:nvSpPr>
        <p:spPr>
          <a:xfrm>
            <a:off x="1230284" y="2090834"/>
            <a:ext cx="349553" cy="2000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sp>
        <p:nvSpPr>
          <p:cNvPr id="65" name="Hình Bầu dục 64">
            <a:extLst>
              <a:ext uri="{FF2B5EF4-FFF2-40B4-BE49-F238E27FC236}">
                <a16:creationId xmlns:a16="http://schemas.microsoft.com/office/drawing/2014/main" id="{D105A38D-64DA-4A32-0D2C-EA1857139FE8}"/>
              </a:ext>
            </a:extLst>
          </p:cNvPr>
          <p:cNvSpPr/>
          <p:nvPr/>
        </p:nvSpPr>
        <p:spPr>
          <a:xfrm>
            <a:off x="3434458" y="2580500"/>
            <a:ext cx="375709" cy="21748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sp>
        <p:nvSpPr>
          <p:cNvPr id="62" name="Hình Bầu dục 61">
            <a:extLst>
              <a:ext uri="{FF2B5EF4-FFF2-40B4-BE49-F238E27FC236}">
                <a16:creationId xmlns:a16="http://schemas.microsoft.com/office/drawing/2014/main" id="{53D3E6EE-6B18-9BE3-8CA8-A84358204576}"/>
              </a:ext>
            </a:extLst>
          </p:cNvPr>
          <p:cNvSpPr/>
          <p:nvPr/>
        </p:nvSpPr>
        <p:spPr>
          <a:xfrm>
            <a:off x="3412702" y="1814512"/>
            <a:ext cx="375709" cy="21748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43" name="Nhóm 42">
            <a:extLst>
              <a:ext uri="{FF2B5EF4-FFF2-40B4-BE49-F238E27FC236}">
                <a16:creationId xmlns:a16="http://schemas.microsoft.com/office/drawing/2014/main" id="{9F33AD32-793C-A451-7F2C-7070508F3DB4}"/>
              </a:ext>
            </a:extLst>
          </p:cNvPr>
          <p:cNvGrpSpPr/>
          <p:nvPr/>
        </p:nvGrpSpPr>
        <p:grpSpPr>
          <a:xfrm>
            <a:off x="715390" y="-27704"/>
            <a:ext cx="6297647" cy="2668524"/>
            <a:chOff x="832042" y="854109"/>
            <a:chExt cx="4044139" cy="2075309"/>
          </a:xfrm>
        </p:grpSpPr>
        <p:sp>
          <p:nvSpPr>
            <p:cNvPr id="2" name="Bong bóng Ý nghĩ: Hình đám mây 1">
              <a:extLst>
                <a:ext uri="{FF2B5EF4-FFF2-40B4-BE49-F238E27FC236}">
                  <a16:creationId xmlns:a16="http://schemas.microsoft.com/office/drawing/2014/main" id="{C05790B3-08D3-120D-08A2-8BCA3DE893CA}"/>
                </a:ext>
              </a:extLst>
            </p:cNvPr>
            <p:cNvSpPr/>
            <p:nvPr/>
          </p:nvSpPr>
          <p:spPr>
            <a:xfrm>
              <a:off x="1278086" y="1075156"/>
              <a:ext cx="3255814" cy="1826084"/>
            </a:xfrm>
            <a:prstGeom prst="wedgeEllipseCallout">
              <a:avLst>
                <a:gd name="adj1" fmla="val 94609"/>
                <a:gd name="adj2" fmla="val 13597"/>
              </a:avLst>
            </a:prstGeom>
            <a:solidFill>
              <a:srgbClr val="FFFFFF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50" name="Hộp Văn bản 49">
              <a:extLst>
                <a:ext uri="{FF2B5EF4-FFF2-40B4-BE49-F238E27FC236}">
                  <a16:creationId xmlns:a16="http://schemas.microsoft.com/office/drawing/2014/main" id="{D810B4E8-5A47-A444-6A6B-AB18E249C01B}"/>
                </a:ext>
              </a:extLst>
            </p:cNvPr>
            <p:cNvSpPr txBox="1"/>
            <p:nvPr/>
          </p:nvSpPr>
          <p:spPr>
            <a:xfrm>
              <a:off x="832042" y="854109"/>
              <a:ext cx="4044139" cy="2075309"/>
            </a:xfrm>
            <a:prstGeom prst="wedgeEllipseCallout">
              <a:avLst>
                <a:gd name="adj1" fmla="val 12500"/>
                <a:gd name="adj2" fmla="val 50461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Tuy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đã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lấy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hết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rác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thải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quanh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con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nhưng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chân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con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bị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chảy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máu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khá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nhiều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.</a:t>
              </a:r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F7E00465-15E7-3750-09C0-951EDCC298BA}"/>
              </a:ext>
            </a:extLst>
          </p:cNvPr>
          <p:cNvGrpSpPr/>
          <p:nvPr/>
        </p:nvGrpSpPr>
        <p:grpSpPr>
          <a:xfrm>
            <a:off x="1197406" y="-35010"/>
            <a:ext cx="5333613" cy="2553204"/>
            <a:chOff x="930913" y="916698"/>
            <a:chExt cx="3908729" cy="2061214"/>
          </a:xfrm>
        </p:grpSpPr>
        <p:sp>
          <p:nvSpPr>
            <p:cNvPr id="76" name="Bong bóng Ý nghĩ: Hình đám mây 1">
              <a:extLst>
                <a:ext uri="{FF2B5EF4-FFF2-40B4-BE49-F238E27FC236}">
                  <a16:creationId xmlns:a16="http://schemas.microsoft.com/office/drawing/2014/main" id="{33FC0BA2-B229-5B22-AC69-4CCF8161F160}"/>
                </a:ext>
              </a:extLst>
            </p:cNvPr>
            <p:cNvSpPr/>
            <p:nvPr/>
          </p:nvSpPr>
          <p:spPr>
            <a:xfrm>
              <a:off x="1278086" y="1075156"/>
              <a:ext cx="3255814" cy="1826084"/>
            </a:xfrm>
            <a:prstGeom prst="wedgeEllipseCallout">
              <a:avLst>
                <a:gd name="adj1" fmla="val 61483"/>
                <a:gd name="adj2" fmla="val 49552"/>
              </a:avLst>
            </a:prstGeom>
            <a:solidFill>
              <a:srgbClr val="FFFFFF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77" name="Hộp Văn bản 76">
              <a:extLst>
                <a:ext uri="{FF2B5EF4-FFF2-40B4-BE49-F238E27FC236}">
                  <a16:creationId xmlns:a16="http://schemas.microsoft.com/office/drawing/2014/main" id="{D0A1B6CA-2829-AC49-93F6-D7BCF4A404BA}"/>
                </a:ext>
              </a:extLst>
            </p:cNvPr>
            <p:cNvSpPr txBox="1"/>
            <p:nvPr/>
          </p:nvSpPr>
          <p:spPr>
            <a:xfrm>
              <a:off x="930913" y="916698"/>
              <a:ext cx="3908729" cy="2061214"/>
            </a:xfrm>
            <a:prstGeom prst="wedgeEllipseCallout">
              <a:avLst>
                <a:gd name="adj1" fmla="val 12500"/>
                <a:gd name="adj2" fmla="val 50461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Chúng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ta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hãy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chăm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sóc</a:t>
              </a:r>
              <a:endPara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  <a:p>
              <a:pPr algn="ctr" defTabSz="1219170">
                <a:buClr>
                  <a:srgbClr val="000000"/>
                </a:buClr>
              </a:pP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con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nhé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!</a:t>
              </a:r>
            </a:p>
          </p:txBody>
        </p:sp>
      </p:grpSp>
      <p:grpSp>
        <p:nvGrpSpPr>
          <p:cNvPr id="44" name="Nhóm 43">
            <a:extLst>
              <a:ext uri="{FF2B5EF4-FFF2-40B4-BE49-F238E27FC236}">
                <a16:creationId xmlns:a16="http://schemas.microsoft.com/office/drawing/2014/main" id="{AA5F4D72-3A02-A7F9-737C-96A9450527E0}"/>
              </a:ext>
            </a:extLst>
          </p:cNvPr>
          <p:cNvGrpSpPr/>
          <p:nvPr/>
        </p:nvGrpSpPr>
        <p:grpSpPr>
          <a:xfrm>
            <a:off x="93283" y="4807744"/>
            <a:ext cx="2807861" cy="1764632"/>
            <a:chOff x="-69921" y="3590942"/>
            <a:chExt cx="2105896" cy="1323474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C8020862-65D2-E5EB-9E40-29A7BB5B4E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38174" r="54711" b="33364"/>
            <a:stretch/>
          </p:blipFill>
          <p:spPr>
            <a:xfrm>
              <a:off x="-69921" y="3590942"/>
              <a:ext cx="2105896" cy="1323474"/>
            </a:xfrm>
            <a:prstGeom prst="rect">
              <a:avLst/>
            </a:prstGeom>
          </p:spPr>
        </p:pic>
        <p:sp>
          <p:nvSpPr>
            <p:cNvPr id="46" name="Hình giọt nước 45">
              <a:extLst>
                <a:ext uri="{FF2B5EF4-FFF2-40B4-BE49-F238E27FC236}">
                  <a16:creationId xmlns:a16="http://schemas.microsoft.com/office/drawing/2014/main" id="{A30D73BB-DBFC-4AA1-23B7-6D19081B8CF0}"/>
                </a:ext>
              </a:extLst>
            </p:cNvPr>
            <p:cNvSpPr/>
            <p:nvPr/>
          </p:nvSpPr>
          <p:spPr>
            <a:xfrm>
              <a:off x="1511075" y="4106956"/>
              <a:ext cx="50905" cy="45719"/>
            </a:xfrm>
            <a:prstGeom prst="teardrop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80" name="Hình giọt nước 79">
              <a:extLst>
                <a:ext uri="{FF2B5EF4-FFF2-40B4-BE49-F238E27FC236}">
                  <a16:creationId xmlns:a16="http://schemas.microsoft.com/office/drawing/2014/main" id="{E9EE2065-099C-2285-AD8D-777D26961C63}"/>
                </a:ext>
              </a:extLst>
            </p:cNvPr>
            <p:cNvSpPr/>
            <p:nvPr/>
          </p:nvSpPr>
          <p:spPr>
            <a:xfrm>
              <a:off x="1460170" y="4015824"/>
              <a:ext cx="50905" cy="45719"/>
            </a:xfrm>
            <a:prstGeom prst="teardrop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693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75F800EC-E3DE-C17E-4762-F833601DFE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960" t="70897" b="4117"/>
          <a:stretch/>
        </p:blipFill>
        <p:spPr>
          <a:xfrm>
            <a:off x="7523747" y="1789591"/>
            <a:ext cx="2288093" cy="19030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E1772A4-1591-1325-3F22-DB3EA4461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3580" y="851008"/>
            <a:ext cx="6517189" cy="336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5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81" name="Google Shape;2281;p59"/>
          <p:cNvGrpSpPr/>
          <p:nvPr/>
        </p:nvGrpSpPr>
        <p:grpSpPr>
          <a:xfrm rot="5400000">
            <a:off x="7509563" y="2951295"/>
            <a:ext cx="988952" cy="1251747"/>
            <a:chOff x="2454400" y="1206525"/>
            <a:chExt cx="1385350" cy="2029825"/>
          </a:xfrm>
        </p:grpSpPr>
        <p:sp>
          <p:nvSpPr>
            <p:cNvPr id="2282" name="Google Shape;2282;p59"/>
            <p:cNvSpPr/>
            <p:nvPr/>
          </p:nvSpPr>
          <p:spPr>
            <a:xfrm>
              <a:off x="2564325" y="2084800"/>
              <a:ext cx="482975" cy="258225"/>
            </a:xfrm>
            <a:custGeom>
              <a:avLst/>
              <a:gdLst/>
              <a:ahLst/>
              <a:cxnLst/>
              <a:rect l="l" t="t" r="r" b="b"/>
              <a:pathLst>
                <a:path w="19319" h="10329" extrusionOk="0">
                  <a:moveTo>
                    <a:pt x="17235" y="0"/>
                  </a:moveTo>
                  <a:cubicBezTo>
                    <a:pt x="15526" y="0"/>
                    <a:pt x="13039" y="256"/>
                    <a:pt x="10849" y="1468"/>
                  </a:cubicBezTo>
                  <a:cubicBezTo>
                    <a:pt x="10849" y="1468"/>
                    <a:pt x="10841" y="1467"/>
                    <a:pt x="10826" y="1467"/>
                  </a:cubicBezTo>
                  <a:cubicBezTo>
                    <a:pt x="10556" y="1467"/>
                    <a:pt x="7998" y="1576"/>
                    <a:pt x="4719" y="5541"/>
                  </a:cubicBezTo>
                  <a:cubicBezTo>
                    <a:pt x="4719" y="5541"/>
                    <a:pt x="1" y="8929"/>
                    <a:pt x="404" y="10139"/>
                  </a:cubicBezTo>
                  <a:cubicBezTo>
                    <a:pt x="450" y="10270"/>
                    <a:pt x="538" y="10329"/>
                    <a:pt x="657" y="10329"/>
                  </a:cubicBezTo>
                  <a:cubicBezTo>
                    <a:pt x="1675" y="10329"/>
                    <a:pt x="5001" y="6065"/>
                    <a:pt x="5001" y="6065"/>
                  </a:cubicBezTo>
                  <a:cubicBezTo>
                    <a:pt x="5001" y="6065"/>
                    <a:pt x="9720" y="3041"/>
                    <a:pt x="10486" y="2153"/>
                  </a:cubicBezTo>
                  <a:cubicBezTo>
                    <a:pt x="10486" y="2153"/>
                    <a:pt x="17665" y="1266"/>
                    <a:pt x="18915" y="661"/>
                  </a:cubicBezTo>
                  <a:lnTo>
                    <a:pt x="19318" y="137"/>
                  </a:lnTo>
                  <a:cubicBezTo>
                    <a:pt x="19318" y="137"/>
                    <a:pt x="18484" y="0"/>
                    <a:pt x="17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59"/>
            <p:cNvSpPr/>
            <p:nvPr/>
          </p:nvSpPr>
          <p:spPr>
            <a:xfrm>
              <a:off x="2524000" y="2004075"/>
              <a:ext cx="511200" cy="196750"/>
            </a:xfrm>
            <a:custGeom>
              <a:avLst/>
              <a:gdLst/>
              <a:ahLst/>
              <a:cxnLst/>
              <a:rect l="l" t="t" r="r" b="b"/>
              <a:pathLst>
                <a:path w="20448" h="7870" extrusionOk="0">
                  <a:moveTo>
                    <a:pt x="15924" y="1"/>
                  </a:moveTo>
                  <a:cubicBezTo>
                    <a:pt x="14658" y="1"/>
                    <a:pt x="13255" y="166"/>
                    <a:pt x="11897" y="664"/>
                  </a:cubicBezTo>
                  <a:cubicBezTo>
                    <a:pt x="11897" y="664"/>
                    <a:pt x="11766" y="638"/>
                    <a:pt x="11516" y="638"/>
                  </a:cubicBezTo>
                  <a:cubicBezTo>
                    <a:pt x="10649" y="638"/>
                    <a:pt x="8363" y="953"/>
                    <a:pt x="5203" y="3769"/>
                  </a:cubicBezTo>
                  <a:cubicBezTo>
                    <a:pt x="5203" y="3769"/>
                    <a:pt x="0" y="6391"/>
                    <a:pt x="242" y="7641"/>
                  </a:cubicBezTo>
                  <a:cubicBezTo>
                    <a:pt x="272" y="7800"/>
                    <a:pt x="372" y="7869"/>
                    <a:pt x="525" y="7869"/>
                  </a:cubicBezTo>
                  <a:cubicBezTo>
                    <a:pt x="1612" y="7869"/>
                    <a:pt x="5364" y="4334"/>
                    <a:pt x="5364" y="4334"/>
                  </a:cubicBezTo>
                  <a:cubicBezTo>
                    <a:pt x="5364" y="4334"/>
                    <a:pt x="10526" y="2075"/>
                    <a:pt x="11413" y="1309"/>
                  </a:cubicBezTo>
                  <a:cubicBezTo>
                    <a:pt x="11413" y="1309"/>
                    <a:pt x="13573" y="1381"/>
                    <a:pt x="15753" y="1381"/>
                  </a:cubicBezTo>
                  <a:cubicBezTo>
                    <a:pt x="17569" y="1381"/>
                    <a:pt x="19399" y="1331"/>
                    <a:pt x="20004" y="1148"/>
                  </a:cubicBezTo>
                  <a:lnTo>
                    <a:pt x="20447" y="664"/>
                  </a:lnTo>
                  <a:cubicBezTo>
                    <a:pt x="20447" y="664"/>
                    <a:pt x="18458" y="1"/>
                    <a:pt x="15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59"/>
            <p:cNvSpPr/>
            <p:nvPr/>
          </p:nvSpPr>
          <p:spPr>
            <a:xfrm>
              <a:off x="2521975" y="1923450"/>
              <a:ext cx="529350" cy="127425"/>
            </a:xfrm>
            <a:custGeom>
              <a:avLst/>
              <a:gdLst/>
              <a:ahLst/>
              <a:cxnLst/>
              <a:rect l="l" t="t" r="r" b="b"/>
              <a:pathLst>
                <a:path w="21174" h="5097" extrusionOk="0">
                  <a:moveTo>
                    <a:pt x="11497" y="1"/>
                  </a:moveTo>
                  <a:cubicBezTo>
                    <a:pt x="10319" y="1"/>
                    <a:pt x="8342" y="340"/>
                    <a:pt x="5606" y="1953"/>
                  </a:cubicBezTo>
                  <a:cubicBezTo>
                    <a:pt x="5606" y="1953"/>
                    <a:pt x="1" y="3526"/>
                    <a:pt x="1" y="4816"/>
                  </a:cubicBezTo>
                  <a:cubicBezTo>
                    <a:pt x="1" y="5013"/>
                    <a:pt x="133" y="5096"/>
                    <a:pt x="357" y="5096"/>
                  </a:cubicBezTo>
                  <a:cubicBezTo>
                    <a:pt x="1602" y="5096"/>
                    <a:pt x="5687" y="2518"/>
                    <a:pt x="5687" y="2518"/>
                  </a:cubicBezTo>
                  <a:cubicBezTo>
                    <a:pt x="5687" y="2518"/>
                    <a:pt x="11172" y="1267"/>
                    <a:pt x="12180" y="703"/>
                  </a:cubicBezTo>
                  <a:cubicBezTo>
                    <a:pt x="12180" y="703"/>
                    <a:pt x="18581" y="2166"/>
                    <a:pt x="20376" y="2166"/>
                  </a:cubicBezTo>
                  <a:cubicBezTo>
                    <a:pt x="20465" y="2166"/>
                    <a:pt x="20544" y="2162"/>
                    <a:pt x="20609" y="2155"/>
                  </a:cubicBezTo>
                  <a:lnTo>
                    <a:pt x="21173" y="1792"/>
                  </a:lnTo>
                  <a:cubicBezTo>
                    <a:pt x="21173" y="1792"/>
                    <a:pt x="18058" y="51"/>
                    <a:pt x="14432" y="51"/>
                  </a:cubicBezTo>
                  <a:cubicBezTo>
                    <a:pt x="13892" y="51"/>
                    <a:pt x="13340" y="90"/>
                    <a:pt x="12785" y="179"/>
                  </a:cubicBezTo>
                  <a:cubicBezTo>
                    <a:pt x="12785" y="179"/>
                    <a:pt x="12351" y="1"/>
                    <a:pt x="1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59"/>
            <p:cNvSpPr/>
            <p:nvPr/>
          </p:nvSpPr>
          <p:spPr>
            <a:xfrm>
              <a:off x="3314450" y="2078675"/>
              <a:ext cx="482950" cy="258300"/>
            </a:xfrm>
            <a:custGeom>
              <a:avLst/>
              <a:gdLst/>
              <a:ahLst/>
              <a:cxnLst/>
              <a:rect l="l" t="t" r="r" b="b"/>
              <a:pathLst>
                <a:path w="19318" h="10332" extrusionOk="0">
                  <a:moveTo>
                    <a:pt x="2126" y="0"/>
                  </a:moveTo>
                  <a:cubicBezTo>
                    <a:pt x="853" y="0"/>
                    <a:pt x="0" y="140"/>
                    <a:pt x="0" y="140"/>
                  </a:cubicBezTo>
                  <a:lnTo>
                    <a:pt x="404" y="664"/>
                  </a:lnTo>
                  <a:cubicBezTo>
                    <a:pt x="1654" y="1269"/>
                    <a:pt x="8832" y="2156"/>
                    <a:pt x="8832" y="2156"/>
                  </a:cubicBezTo>
                  <a:cubicBezTo>
                    <a:pt x="9558" y="3044"/>
                    <a:pt x="14317" y="6068"/>
                    <a:pt x="14317" y="6068"/>
                  </a:cubicBezTo>
                  <a:cubicBezTo>
                    <a:pt x="14317" y="6068"/>
                    <a:pt x="17644" y="10332"/>
                    <a:pt x="18661" y="10332"/>
                  </a:cubicBezTo>
                  <a:cubicBezTo>
                    <a:pt x="18780" y="10332"/>
                    <a:pt x="18868" y="10273"/>
                    <a:pt x="18915" y="10142"/>
                  </a:cubicBezTo>
                  <a:cubicBezTo>
                    <a:pt x="19318" y="8891"/>
                    <a:pt x="14599" y="5544"/>
                    <a:pt x="14599" y="5544"/>
                  </a:cubicBezTo>
                  <a:cubicBezTo>
                    <a:pt x="11280" y="1538"/>
                    <a:pt x="8755" y="1430"/>
                    <a:pt x="8492" y="1430"/>
                  </a:cubicBezTo>
                  <a:cubicBezTo>
                    <a:pt x="8477" y="1430"/>
                    <a:pt x="8469" y="1430"/>
                    <a:pt x="8469" y="1430"/>
                  </a:cubicBezTo>
                  <a:cubicBezTo>
                    <a:pt x="6297" y="252"/>
                    <a:pt x="3833" y="0"/>
                    <a:pt x="2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59"/>
            <p:cNvSpPr/>
            <p:nvPr/>
          </p:nvSpPr>
          <p:spPr>
            <a:xfrm>
              <a:off x="3326550" y="1997575"/>
              <a:ext cx="511200" cy="196875"/>
            </a:xfrm>
            <a:custGeom>
              <a:avLst/>
              <a:gdLst/>
              <a:ahLst/>
              <a:cxnLst/>
              <a:rect l="l" t="t" r="r" b="b"/>
              <a:pathLst>
                <a:path w="20448" h="7875" extrusionOk="0">
                  <a:moveTo>
                    <a:pt x="4523" y="1"/>
                  </a:moveTo>
                  <a:cubicBezTo>
                    <a:pt x="1990" y="1"/>
                    <a:pt x="0" y="682"/>
                    <a:pt x="0" y="682"/>
                  </a:cubicBezTo>
                  <a:lnTo>
                    <a:pt x="444" y="1125"/>
                  </a:lnTo>
                  <a:cubicBezTo>
                    <a:pt x="1029" y="1321"/>
                    <a:pt x="2755" y="1375"/>
                    <a:pt x="4504" y="1375"/>
                  </a:cubicBezTo>
                  <a:cubicBezTo>
                    <a:pt x="6730" y="1375"/>
                    <a:pt x="8994" y="1287"/>
                    <a:pt x="8994" y="1287"/>
                  </a:cubicBezTo>
                  <a:cubicBezTo>
                    <a:pt x="9881" y="2053"/>
                    <a:pt x="15043" y="4311"/>
                    <a:pt x="15043" y="4311"/>
                  </a:cubicBezTo>
                  <a:cubicBezTo>
                    <a:pt x="15043" y="4311"/>
                    <a:pt x="18856" y="7874"/>
                    <a:pt x="19934" y="7874"/>
                  </a:cubicBezTo>
                  <a:cubicBezTo>
                    <a:pt x="20080" y="7874"/>
                    <a:pt x="20176" y="7808"/>
                    <a:pt x="20205" y="7659"/>
                  </a:cubicBezTo>
                  <a:cubicBezTo>
                    <a:pt x="20447" y="6368"/>
                    <a:pt x="15245" y="3787"/>
                    <a:pt x="15245" y="3787"/>
                  </a:cubicBezTo>
                  <a:cubicBezTo>
                    <a:pt x="12053" y="971"/>
                    <a:pt x="9784" y="656"/>
                    <a:pt x="8927" y="656"/>
                  </a:cubicBezTo>
                  <a:cubicBezTo>
                    <a:pt x="8680" y="656"/>
                    <a:pt x="8550" y="682"/>
                    <a:pt x="8550" y="682"/>
                  </a:cubicBezTo>
                  <a:cubicBezTo>
                    <a:pt x="7192" y="171"/>
                    <a:pt x="5790" y="1"/>
                    <a:pt x="4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59"/>
            <p:cNvSpPr/>
            <p:nvPr/>
          </p:nvSpPr>
          <p:spPr>
            <a:xfrm>
              <a:off x="3310400" y="1916400"/>
              <a:ext cx="529350" cy="128425"/>
            </a:xfrm>
            <a:custGeom>
              <a:avLst/>
              <a:gdLst/>
              <a:ahLst/>
              <a:cxnLst/>
              <a:rect l="l" t="t" r="r" b="b"/>
              <a:pathLst>
                <a:path w="21174" h="5137" extrusionOk="0">
                  <a:moveTo>
                    <a:pt x="9677" y="0"/>
                  </a:moveTo>
                  <a:cubicBezTo>
                    <a:pt x="8824" y="0"/>
                    <a:pt x="8389" y="178"/>
                    <a:pt x="8389" y="178"/>
                  </a:cubicBezTo>
                  <a:cubicBezTo>
                    <a:pt x="7843" y="91"/>
                    <a:pt x="7299" y="52"/>
                    <a:pt x="6766" y="52"/>
                  </a:cubicBezTo>
                  <a:cubicBezTo>
                    <a:pt x="3130" y="52"/>
                    <a:pt x="1" y="1832"/>
                    <a:pt x="1" y="1832"/>
                  </a:cubicBezTo>
                  <a:lnTo>
                    <a:pt x="566" y="2195"/>
                  </a:lnTo>
                  <a:cubicBezTo>
                    <a:pt x="615" y="2199"/>
                    <a:pt x="672" y="2201"/>
                    <a:pt x="736" y="2201"/>
                  </a:cubicBezTo>
                  <a:cubicBezTo>
                    <a:pt x="2438" y="2201"/>
                    <a:pt x="8994" y="703"/>
                    <a:pt x="8994" y="703"/>
                  </a:cubicBezTo>
                  <a:cubicBezTo>
                    <a:pt x="9962" y="1307"/>
                    <a:pt x="15487" y="2558"/>
                    <a:pt x="15487" y="2558"/>
                  </a:cubicBezTo>
                  <a:cubicBezTo>
                    <a:pt x="15487" y="2558"/>
                    <a:pt x="19573" y="5136"/>
                    <a:pt x="20818" y="5136"/>
                  </a:cubicBezTo>
                  <a:cubicBezTo>
                    <a:pt x="21042" y="5136"/>
                    <a:pt x="21174" y="5053"/>
                    <a:pt x="21174" y="4856"/>
                  </a:cubicBezTo>
                  <a:cubicBezTo>
                    <a:pt x="21174" y="3526"/>
                    <a:pt x="15568" y="1953"/>
                    <a:pt x="15568" y="1953"/>
                  </a:cubicBezTo>
                  <a:cubicBezTo>
                    <a:pt x="12832" y="339"/>
                    <a:pt x="10855" y="0"/>
                    <a:pt x="9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59"/>
            <p:cNvSpPr/>
            <p:nvPr/>
          </p:nvSpPr>
          <p:spPr>
            <a:xfrm>
              <a:off x="2736225" y="2727425"/>
              <a:ext cx="120500" cy="258625"/>
            </a:xfrm>
            <a:custGeom>
              <a:avLst/>
              <a:gdLst/>
              <a:ahLst/>
              <a:cxnLst/>
              <a:rect l="l" t="t" r="r" b="b"/>
              <a:pathLst>
                <a:path w="4820" h="10345" extrusionOk="0">
                  <a:moveTo>
                    <a:pt x="4215" y="1"/>
                  </a:moveTo>
                  <a:lnTo>
                    <a:pt x="1755" y="888"/>
                  </a:lnTo>
                  <a:lnTo>
                    <a:pt x="908" y="1210"/>
                  </a:lnTo>
                  <a:lnTo>
                    <a:pt x="908" y="3348"/>
                  </a:lnTo>
                  <a:cubicBezTo>
                    <a:pt x="908" y="5324"/>
                    <a:pt x="787" y="8066"/>
                    <a:pt x="384" y="8954"/>
                  </a:cubicBezTo>
                  <a:cubicBezTo>
                    <a:pt x="1" y="9791"/>
                    <a:pt x="314" y="10345"/>
                    <a:pt x="901" y="10345"/>
                  </a:cubicBezTo>
                  <a:cubicBezTo>
                    <a:pt x="1304" y="10345"/>
                    <a:pt x="1835" y="10085"/>
                    <a:pt x="2360" y="9478"/>
                  </a:cubicBezTo>
                  <a:cubicBezTo>
                    <a:pt x="3650" y="7945"/>
                    <a:pt x="4820" y="6776"/>
                    <a:pt x="4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59"/>
            <p:cNvSpPr/>
            <p:nvPr/>
          </p:nvSpPr>
          <p:spPr>
            <a:xfrm>
              <a:off x="2758925" y="2748600"/>
              <a:ext cx="61525" cy="62525"/>
            </a:xfrm>
            <a:custGeom>
              <a:avLst/>
              <a:gdLst/>
              <a:ahLst/>
              <a:cxnLst/>
              <a:rect l="l" t="t" r="r" b="b"/>
              <a:pathLst>
                <a:path w="2461" h="2501" extrusionOk="0">
                  <a:moveTo>
                    <a:pt x="887" y="0"/>
                  </a:moveTo>
                  <a:lnTo>
                    <a:pt x="0" y="323"/>
                  </a:lnTo>
                  <a:lnTo>
                    <a:pt x="0" y="2501"/>
                  </a:lnTo>
                  <a:lnTo>
                    <a:pt x="2460" y="283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59"/>
            <p:cNvSpPr/>
            <p:nvPr/>
          </p:nvSpPr>
          <p:spPr>
            <a:xfrm>
              <a:off x="2454400" y="2547850"/>
              <a:ext cx="415450" cy="583025"/>
            </a:xfrm>
            <a:custGeom>
              <a:avLst/>
              <a:gdLst/>
              <a:ahLst/>
              <a:cxnLst/>
              <a:rect l="l" t="t" r="r" b="b"/>
              <a:pathLst>
                <a:path w="16618" h="23321" extrusionOk="0">
                  <a:moveTo>
                    <a:pt x="10758" y="1"/>
                  </a:moveTo>
                  <a:cubicBezTo>
                    <a:pt x="9016" y="1"/>
                    <a:pt x="5157" y="4341"/>
                    <a:pt x="2583" y="9926"/>
                  </a:cubicBezTo>
                  <a:cubicBezTo>
                    <a:pt x="0" y="15527"/>
                    <a:pt x="2310" y="23321"/>
                    <a:pt x="4268" y="23321"/>
                  </a:cubicBezTo>
                  <a:cubicBezTo>
                    <a:pt x="4298" y="23321"/>
                    <a:pt x="4328" y="23319"/>
                    <a:pt x="4357" y="23315"/>
                  </a:cubicBezTo>
                  <a:cubicBezTo>
                    <a:pt x="6333" y="23033"/>
                    <a:pt x="8350" y="16056"/>
                    <a:pt x="9721" y="12265"/>
                  </a:cubicBezTo>
                  <a:cubicBezTo>
                    <a:pt x="11092" y="8474"/>
                    <a:pt x="14802" y="8716"/>
                    <a:pt x="15730" y="7748"/>
                  </a:cubicBezTo>
                  <a:cubicBezTo>
                    <a:pt x="16617" y="6740"/>
                    <a:pt x="16174" y="1175"/>
                    <a:pt x="16174" y="1175"/>
                  </a:cubicBezTo>
                  <a:cubicBezTo>
                    <a:pt x="16174" y="1175"/>
                    <a:pt x="12584" y="126"/>
                    <a:pt x="10850" y="5"/>
                  </a:cubicBezTo>
                  <a:cubicBezTo>
                    <a:pt x="10820" y="2"/>
                    <a:pt x="10789" y="1"/>
                    <a:pt x="10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59"/>
            <p:cNvSpPr/>
            <p:nvPr/>
          </p:nvSpPr>
          <p:spPr>
            <a:xfrm>
              <a:off x="2697400" y="2167575"/>
              <a:ext cx="349900" cy="439475"/>
            </a:xfrm>
            <a:custGeom>
              <a:avLst/>
              <a:gdLst/>
              <a:ahLst/>
              <a:cxnLst/>
              <a:rect l="l" t="t" r="r" b="b"/>
              <a:pathLst>
                <a:path w="13996" h="17579" extrusionOk="0">
                  <a:moveTo>
                    <a:pt x="13837" y="1"/>
                  </a:moveTo>
                  <a:cubicBezTo>
                    <a:pt x="13256" y="1"/>
                    <a:pt x="11071" y="348"/>
                    <a:pt x="7381" y="4892"/>
                  </a:cubicBezTo>
                  <a:cubicBezTo>
                    <a:pt x="7381" y="4892"/>
                    <a:pt x="1" y="11949"/>
                    <a:pt x="1332" y="14813"/>
                  </a:cubicBezTo>
                  <a:cubicBezTo>
                    <a:pt x="2148" y="16623"/>
                    <a:pt x="3962" y="17579"/>
                    <a:pt x="5483" y="17579"/>
                  </a:cubicBezTo>
                  <a:cubicBezTo>
                    <a:pt x="6368" y="17579"/>
                    <a:pt x="7153" y="17255"/>
                    <a:pt x="7583" y="16587"/>
                  </a:cubicBezTo>
                  <a:cubicBezTo>
                    <a:pt x="8752" y="14772"/>
                    <a:pt x="8954" y="8804"/>
                    <a:pt x="8954" y="8804"/>
                  </a:cubicBezTo>
                  <a:cubicBezTo>
                    <a:pt x="8954" y="8804"/>
                    <a:pt x="12301" y="8037"/>
                    <a:pt x="13713" y="6344"/>
                  </a:cubicBezTo>
                  <a:lnTo>
                    <a:pt x="13995" y="12"/>
                  </a:lnTo>
                  <a:cubicBezTo>
                    <a:pt x="13995" y="12"/>
                    <a:pt x="13942" y="1"/>
                    <a:pt x="13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59"/>
            <p:cNvSpPr/>
            <p:nvPr/>
          </p:nvSpPr>
          <p:spPr>
            <a:xfrm>
              <a:off x="2865775" y="2285200"/>
              <a:ext cx="62500" cy="106700"/>
            </a:xfrm>
            <a:custGeom>
              <a:avLst/>
              <a:gdLst/>
              <a:ahLst/>
              <a:cxnLst/>
              <a:rect l="l" t="t" r="r" b="b"/>
              <a:pathLst>
                <a:path w="2500" h="4268" extrusionOk="0">
                  <a:moveTo>
                    <a:pt x="641" y="0"/>
                  </a:moveTo>
                  <a:cubicBezTo>
                    <a:pt x="562" y="0"/>
                    <a:pt x="478" y="45"/>
                    <a:pt x="445" y="146"/>
                  </a:cubicBezTo>
                  <a:cubicBezTo>
                    <a:pt x="1" y="1639"/>
                    <a:pt x="928" y="3211"/>
                    <a:pt x="2058" y="4220"/>
                  </a:cubicBezTo>
                  <a:cubicBezTo>
                    <a:pt x="2100" y="4253"/>
                    <a:pt x="2146" y="4268"/>
                    <a:pt x="2190" y="4268"/>
                  </a:cubicBezTo>
                  <a:cubicBezTo>
                    <a:pt x="2356" y="4268"/>
                    <a:pt x="2499" y="4065"/>
                    <a:pt x="2340" y="3937"/>
                  </a:cubicBezTo>
                  <a:cubicBezTo>
                    <a:pt x="1332" y="3050"/>
                    <a:pt x="404" y="1598"/>
                    <a:pt x="807" y="227"/>
                  </a:cubicBezTo>
                  <a:cubicBezTo>
                    <a:pt x="854" y="86"/>
                    <a:pt x="751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59"/>
            <p:cNvSpPr/>
            <p:nvPr/>
          </p:nvSpPr>
          <p:spPr>
            <a:xfrm>
              <a:off x="3264025" y="2767750"/>
              <a:ext cx="135125" cy="272750"/>
            </a:xfrm>
            <a:custGeom>
              <a:avLst/>
              <a:gdLst/>
              <a:ahLst/>
              <a:cxnLst/>
              <a:rect l="l" t="t" r="r" b="b"/>
              <a:pathLst>
                <a:path w="5405" h="10910" extrusionOk="0">
                  <a:moveTo>
                    <a:pt x="2582" y="1"/>
                  </a:moveTo>
                  <a:cubicBezTo>
                    <a:pt x="1" y="6292"/>
                    <a:pt x="767" y="7744"/>
                    <a:pt x="1574" y="9599"/>
                  </a:cubicBezTo>
                  <a:cubicBezTo>
                    <a:pt x="1972" y="10496"/>
                    <a:pt x="2518" y="10910"/>
                    <a:pt x="2945" y="10910"/>
                  </a:cubicBezTo>
                  <a:cubicBezTo>
                    <a:pt x="3381" y="10910"/>
                    <a:pt x="3692" y="10475"/>
                    <a:pt x="3590" y="9680"/>
                  </a:cubicBezTo>
                  <a:cubicBezTo>
                    <a:pt x="3469" y="8712"/>
                    <a:pt x="4195" y="6050"/>
                    <a:pt x="4760" y="4155"/>
                  </a:cubicBezTo>
                  <a:cubicBezTo>
                    <a:pt x="5123" y="2985"/>
                    <a:pt x="5405" y="2098"/>
                    <a:pt x="5405" y="2098"/>
                  </a:cubicBezTo>
                  <a:lnTo>
                    <a:pt x="4679" y="1574"/>
                  </a:lnTo>
                  <a:lnTo>
                    <a:pt x="2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59"/>
            <p:cNvSpPr/>
            <p:nvPr/>
          </p:nvSpPr>
          <p:spPr>
            <a:xfrm>
              <a:off x="3341675" y="2801025"/>
              <a:ext cx="57475" cy="70600"/>
            </a:xfrm>
            <a:custGeom>
              <a:avLst/>
              <a:gdLst/>
              <a:ahLst/>
              <a:cxnLst/>
              <a:rect l="l" t="t" r="r" b="b"/>
              <a:pathLst>
                <a:path w="2299" h="2824" extrusionOk="0">
                  <a:moveTo>
                    <a:pt x="0" y="1"/>
                  </a:moveTo>
                  <a:lnTo>
                    <a:pt x="1654" y="2824"/>
                  </a:lnTo>
                  <a:cubicBezTo>
                    <a:pt x="2017" y="1654"/>
                    <a:pt x="2299" y="767"/>
                    <a:pt x="2299" y="767"/>
                  </a:cubicBezTo>
                  <a:lnTo>
                    <a:pt x="1613" y="2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59"/>
            <p:cNvSpPr/>
            <p:nvPr/>
          </p:nvSpPr>
          <p:spPr>
            <a:xfrm>
              <a:off x="3305375" y="2619550"/>
              <a:ext cx="330600" cy="616800"/>
            </a:xfrm>
            <a:custGeom>
              <a:avLst/>
              <a:gdLst/>
              <a:ahLst/>
              <a:cxnLst/>
              <a:rect l="l" t="t" r="r" b="b"/>
              <a:pathLst>
                <a:path w="13224" h="24672" extrusionOk="0">
                  <a:moveTo>
                    <a:pt x="2097" y="0"/>
                  </a:moveTo>
                  <a:cubicBezTo>
                    <a:pt x="2097" y="0"/>
                    <a:pt x="0" y="5162"/>
                    <a:pt x="605" y="6413"/>
                  </a:cubicBezTo>
                  <a:cubicBezTo>
                    <a:pt x="1170" y="7623"/>
                    <a:pt x="4799" y="8469"/>
                    <a:pt x="4961" y="12502"/>
                  </a:cubicBezTo>
                  <a:cubicBezTo>
                    <a:pt x="5162" y="16535"/>
                    <a:pt x="5001" y="23795"/>
                    <a:pt x="6816" y="24601"/>
                  </a:cubicBezTo>
                  <a:cubicBezTo>
                    <a:pt x="6916" y="24649"/>
                    <a:pt x="7025" y="24672"/>
                    <a:pt x="7143" y="24672"/>
                  </a:cubicBezTo>
                  <a:cubicBezTo>
                    <a:pt x="9101" y="24672"/>
                    <a:pt x="13223" y="18201"/>
                    <a:pt x="12462" y="12341"/>
                  </a:cubicBezTo>
                  <a:cubicBezTo>
                    <a:pt x="11655" y="6171"/>
                    <a:pt x="9195" y="807"/>
                    <a:pt x="7502" y="444"/>
                  </a:cubicBezTo>
                  <a:cubicBezTo>
                    <a:pt x="5848" y="41"/>
                    <a:pt x="2097" y="0"/>
                    <a:pt x="20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59"/>
            <p:cNvSpPr/>
            <p:nvPr/>
          </p:nvSpPr>
          <p:spPr>
            <a:xfrm>
              <a:off x="3259000" y="2171900"/>
              <a:ext cx="285350" cy="487800"/>
            </a:xfrm>
            <a:custGeom>
              <a:avLst/>
              <a:gdLst/>
              <a:ahLst/>
              <a:cxnLst/>
              <a:rect l="l" t="t" r="r" b="b"/>
              <a:pathLst>
                <a:path w="11414" h="19512" extrusionOk="0">
                  <a:moveTo>
                    <a:pt x="1613" y="0"/>
                  </a:moveTo>
                  <a:lnTo>
                    <a:pt x="0" y="6130"/>
                  </a:lnTo>
                  <a:cubicBezTo>
                    <a:pt x="887" y="8187"/>
                    <a:pt x="3831" y="9881"/>
                    <a:pt x="3831" y="9881"/>
                  </a:cubicBezTo>
                  <a:cubicBezTo>
                    <a:pt x="3831" y="9881"/>
                    <a:pt x="2259" y="15648"/>
                    <a:pt x="2823" y="17745"/>
                  </a:cubicBezTo>
                  <a:cubicBezTo>
                    <a:pt x="3124" y="18864"/>
                    <a:pt x="4355" y="19512"/>
                    <a:pt x="5757" y="19512"/>
                  </a:cubicBezTo>
                  <a:cubicBezTo>
                    <a:pt x="6982" y="19512"/>
                    <a:pt x="8338" y="19016"/>
                    <a:pt x="9316" y="17906"/>
                  </a:cubicBezTo>
                  <a:cubicBezTo>
                    <a:pt x="11413" y="15567"/>
                    <a:pt x="6493" y="6655"/>
                    <a:pt x="6493" y="6655"/>
                  </a:cubicBezTo>
                  <a:cubicBezTo>
                    <a:pt x="3912" y="242"/>
                    <a:pt x="1613" y="0"/>
                    <a:pt x="16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59"/>
            <p:cNvSpPr/>
            <p:nvPr/>
          </p:nvSpPr>
          <p:spPr>
            <a:xfrm>
              <a:off x="3347475" y="2332950"/>
              <a:ext cx="78900" cy="90675"/>
            </a:xfrm>
            <a:custGeom>
              <a:avLst/>
              <a:gdLst/>
              <a:ahLst/>
              <a:cxnLst/>
              <a:rect l="l" t="t" r="r" b="b"/>
              <a:pathLst>
                <a:path w="3156" h="3627" extrusionOk="0">
                  <a:moveTo>
                    <a:pt x="2939" y="1"/>
                  </a:moveTo>
                  <a:cubicBezTo>
                    <a:pt x="2843" y="1"/>
                    <a:pt x="2753" y="71"/>
                    <a:pt x="2753" y="213"/>
                  </a:cubicBezTo>
                  <a:cubicBezTo>
                    <a:pt x="2753" y="1624"/>
                    <a:pt x="1381" y="2713"/>
                    <a:pt x="171" y="3278"/>
                  </a:cubicBezTo>
                  <a:cubicBezTo>
                    <a:pt x="1" y="3380"/>
                    <a:pt x="119" y="3627"/>
                    <a:pt x="282" y="3627"/>
                  </a:cubicBezTo>
                  <a:cubicBezTo>
                    <a:pt x="311" y="3627"/>
                    <a:pt x="342" y="3619"/>
                    <a:pt x="373" y="3600"/>
                  </a:cubicBezTo>
                  <a:cubicBezTo>
                    <a:pt x="1704" y="2995"/>
                    <a:pt x="3115" y="1785"/>
                    <a:pt x="3156" y="213"/>
                  </a:cubicBezTo>
                  <a:cubicBezTo>
                    <a:pt x="3136" y="71"/>
                    <a:pt x="3035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59"/>
            <p:cNvSpPr/>
            <p:nvPr/>
          </p:nvSpPr>
          <p:spPr>
            <a:xfrm>
              <a:off x="322672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11292" y="1"/>
                  </a:moveTo>
                  <a:cubicBezTo>
                    <a:pt x="315" y="1"/>
                    <a:pt x="1" y="7884"/>
                    <a:pt x="1" y="7884"/>
                  </a:cubicBezTo>
                  <a:lnTo>
                    <a:pt x="1332" y="11474"/>
                  </a:lnTo>
                  <a:cubicBezTo>
                    <a:pt x="10648" y="11433"/>
                    <a:pt x="13955" y="141"/>
                    <a:pt x="13955" y="141"/>
                  </a:cubicBezTo>
                  <a:cubicBezTo>
                    <a:pt x="13004" y="45"/>
                    <a:pt x="12118" y="1"/>
                    <a:pt x="112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59"/>
            <p:cNvSpPr/>
            <p:nvPr/>
          </p:nvSpPr>
          <p:spPr>
            <a:xfrm>
              <a:off x="3238825" y="1240900"/>
              <a:ext cx="217800" cy="219200"/>
            </a:xfrm>
            <a:custGeom>
              <a:avLst/>
              <a:gdLst/>
              <a:ahLst/>
              <a:cxnLst/>
              <a:rect l="l" t="t" r="r" b="b"/>
              <a:pathLst>
                <a:path w="8712" h="8768" extrusionOk="0">
                  <a:moveTo>
                    <a:pt x="6574" y="3727"/>
                  </a:moveTo>
                  <a:lnTo>
                    <a:pt x="6574" y="3727"/>
                  </a:lnTo>
                  <a:cubicBezTo>
                    <a:pt x="5929" y="4614"/>
                    <a:pt x="5001" y="5300"/>
                    <a:pt x="3953" y="5703"/>
                  </a:cubicBezTo>
                  <a:cubicBezTo>
                    <a:pt x="3913" y="5703"/>
                    <a:pt x="3792" y="5703"/>
                    <a:pt x="3751" y="5622"/>
                  </a:cubicBezTo>
                  <a:cubicBezTo>
                    <a:pt x="3711" y="5542"/>
                    <a:pt x="3711" y="5461"/>
                    <a:pt x="3751" y="5421"/>
                  </a:cubicBezTo>
                  <a:cubicBezTo>
                    <a:pt x="4558" y="4614"/>
                    <a:pt x="5526" y="4009"/>
                    <a:pt x="6574" y="3727"/>
                  </a:cubicBezTo>
                  <a:close/>
                  <a:moveTo>
                    <a:pt x="6875" y="0"/>
                  </a:moveTo>
                  <a:cubicBezTo>
                    <a:pt x="6548" y="0"/>
                    <a:pt x="6172" y="97"/>
                    <a:pt x="5768" y="299"/>
                  </a:cubicBezTo>
                  <a:cubicBezTo>
                    <a:pt x="3187" y="1509"/>
                    <a:pt x="1251" y="3848"/>
                    <a:pt x="565" y="6630"/>
                  </a:cubicBezTo>
                  <a:cubicBezTo>
                    <a:pt x="541" y="6751"/>
                    <a:pt x="646" y="6828"/>
                    <a:pt x="752" y="6828"/>
                  </a:cubicBezTo>
                  <a:cubicBezTo>
                    <a:pt x="824" y="6828"/>
                    <a:pt x="896" y="6792"/>
                    <a:pt x="928" y="6711"/>
                  </a:cubicBezTo>
                  <a:cubicBezTo>
                    <a:pt x="1614" y="4049"/>
                    <a:pt x="3429" y="1791"/>
                    <a:pt x="5929" y="621"/>
                  </a:cubicBezTo>
                  <a:cubicBezTo>
                    <a:pt x="6135" y="530"/>
                    <a:pt x="6498" y="373"/>
                    <a:pt x="6839" y="373"/>
                  </a:cubicBezTo>
                  <a:cubicBezTo>
                    <a:pt x="7098" y="373"/>
                    <a:pt x="7345" y="464"/>
                    <a:pt x="7502" y="742"/>
                  </a:cubicBezTo>
                  <a:cubicBezTo>
                    <a:pt x="7582" y="904"/>
                    <a:pt x="7623" y="1146"/>
                    <a:pt x="7582" y="1347"/>
                  </a:cubicBezTo>
                  <a:cubicBezTo>
                    <a:pt x="7461" y="1993"/>
                    <a:pt x="7260" y="2638"/>
                    <a:pt x="6897" y="3202"/>
                  </a:cubicBezTo>
                  <a:cubicBezTo>
                    <a:pt x="5606" y="3485"/>
                    <a:pt x="4396" y="4170"/>
                    <a:pt x="3469" y="5138"/>
                  </a:cubicBezTo>
                  <a:cubicBezTo>
                    <a:pt x="3116" y="5492"/>
                    <a:pt x="3412" y="6062"/>
                    <a:pt x="3871" y="6062"/>
                  </a:cubicBezTo>
                  <a:cubicBezTo>
                    <a:pt x="3936" y="6062"/>
                    <a:pt x="4004" y="6050"/>
                    <a:pt x="4074" y="6025"/>
                  </a:cubicBezTo>
                  <a:cubicBezTo>
                    <a:pt x="5324" y="5582"/>
                    <a:pt x="6413" y="4695"/>
                    <a:pt x="7139" y="3565"/>
                  </a:cubicBezTo>
                  <a:lnTo>
                    <a:pt x="7260" y="3565"/>
                  </a:lnTo>
                  <a:cubicBezTo>
                    <a:pt x="7341" y="3554"/>
                    <a:pt x="7450" y="3542"/>
                    <a:pt x="7566" y="3542"/>
                  </a:cubicBezTo>
                  <a:cubicBezTo>
                    <a:pt x="7851" y="3542"/>
                    <a:pt x="8182" y="3613"/>
                    <a:pt x="8268" y="3928"/>
                  </a:cubicBezTo>
                  <a:cubicBezTo>
                    <a:pt x="8268" y="4090"/>
                    <a:pt x="8228" y="4251"/>
                    <a:pt x="8107" y="4412"/>
                  </a:cubicBezTo>
                  <a:cubicBezTo>
                    <a:pt x="6252" y="6832"/>
                    <a:pt x="3348" y="8284"/>
                    <a:pt x="283" y="8365"/>
                  </a:cubicBezTo>
                  <a:cubicBezTo>
                    <a:pt x="1" y="8365"/>
                    <a:pt x="1" y="8768"/>
                    <a:pt x="283" y="8768"/>
                  </a:cubicBezTo>
                  <a:cubicBezTo>
                    <a:pt x="3509" y="8687"/>
                    <a:pt x="6494" y="7155"/>
                    <a:pt x="8470" y="4654"/>
                  </a:cubicBezTo>
                  <a:cubicBezTo>
                    <a:pt x="8631" y="4412"/>
                    <a:pt x="8712" y="4130"/>
                    <a:pt x="8671" y="3848"/>
                  </a:cubicBezTo>
                  <a:cubicBezTo>
                    <a:pt x="8559" y="3399"/>
                    <a:pt x="8169" y="3158"/>
                    <a:pt x="7565" y="3158"/>
                  </a:cubicBezTo>
                  <a:cubicBezTo>
                    <a:pt x="7518" y="3158"/>
                    <a:pt x="7470" y="3159"/>
                    <a:pt x="7421" y="3162"/>
                  </a:cubicBezTo>
                  <a:cubicBezTo>
                    <a:pt x="7703" y="2638"/>
                    <a:pt x="7905" y="2033"/>
                    <a:pt x="8026" y="1428"/>
                  </a:cubicBezTo>
                  <a:cubicBezTo>
                    <a:pt x="8066" y="1146"/>
                    <a:pt x="8026" y="823"/>
                    <a:pt x="7905" y="541"/>
                  </a:cubicBezTo>
                  <a:cubicBezTo>
                    <a:pt x="7694" y="188"/>
                    <a:pt x="7332" y="0"/>
                    <a:pt x="6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59"/>
            <p:cNvSpPr/>
            <p:nvPr/>
          </p:nvSpPr>
          <p:spPr>
            <a:xfrm>
              <a:off x="287787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2663" y="1"/>
                  </a:moveTo>
                  <a:cubicBezTo>
                    <a:pt x="1838" y="1"/>
                    <a:pt x="952" y="45"/>
                    <a:pt x="1" y="141"/>
                  </a:cubicBezTo>
                  <a:cubicBezTo>
                    <a:pt x="1" y="141"/>
                    <a:pt x="3308" y="11433"/>
                    <a:pt x="12624" y="11474"/>
                  </a:cubicBezTo>
                  <a:lnTo>
                    <a:pt x="13955" y="7884"/>
                  </a:lnTo>
                  <a:cubicBezTo>
                    <a:pt x="13955" y="7884"/>
                    <a:pt x="13641" y="1"/>
                    <a:pt x="2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59"/>
            <p:cNvSpPr/>
            <p:nvPr/>
          </p:nvSpPr>
          <p:spPr>
            <a:xfrm>
              <a:off x="2996850" y="1240375"/>
              <a:ext cx="216800" cy="219725"/>
            </a:xfrm>
            <a:custGeom>
              <a:avLst/>
              <a:gdLst/>
              <a:ahLst/>
              <a:cxnLst/>
              <a:rect l="l" t="t" r="r" b="b"/>
              <a:pathLst>
                <a:path w="8672" h="8789" extrusionOk="0">
                  <a:moveTo>
                    <a:pt x="2098" y="3748"/>
                  </a:moveTo>
                  <a:cubicBezTo>
                    <a:pt x="3187" y="4030"/>
                    <a:pt x="4155" y="4635"/>
                    <a:pt x="4961" y="5442"/>
                  </a:cubicBezTo>
                  <a:cubicBezTo>
                    <a:pt x="5001" y="5482"/>
                    <a:pt x="5001" y="5603"/>
                    <a:pt x="4961" y="5643"/>
                  </a:cubicBezTo>
                  <a:cubicBezTo>
                    <a:pt x="4880" y="5724"/>
                    <a:pt x="4800" y="5724"/>
                    <a:pt x="4759" y="5724"/>
                  </a:cubicBezTo>
                  <a:cubicBezTo>
                    <a:pt x="3671" y="5321"/>
                    <a:pt x="2743" y="4635"/>
                    <a:pt x="2098" y="3748"/>
                  </a:cubicBezTo>
                  <a:close/>
                  <a:moveTo>
                    <a:pt x="1843" y="1"/>
                  </a:moveTo>
                  <a:cubicBezTo>
                    <a:pt x="1389" y="1"/>
                    <a:pt x="1036" y="185"/>
                    <a:pt x="848" y="562"/>
                  </a:cubicBezTo>
                  <a:cubicBezTo>
                    <a:pt x="686" y="844"/>
                    <a:pt x="646" y="1126"/>
                    <a:pt x="686" y="1449"/>
                  </a:cubicBezTo>
                  <a:cubicBezTo>
                    <a:pt x="807" y="2054"/>
                    <a:pt x="1009" y="2619"/>
                    <a:pt x="1291" y="3143"/>
                  </a:cubicBezTo>
                  <a:cubicBezTo>
                    <a:pt x="1242" y="3140"/>
                    <a:pt x="1194" y="3138"/>
                    <a:pt x="1148" y="3138"/>
                  </a:cubicBezTo>
                  <a:cubicBezTo>
                    <a:pt x="544" y="3138"/>
                    <a:pt x="156" y="3382"/>
                    <a:pt x="81" y="3869"/>
                  </a:cubicBezTo>
                  <a:cubicBezTo>
                    <a:pt x="1" y="4151"/>
                    <a:pt x="81" y="4433"/>
                    <a:pt x="283" y="4635"/>
                  </a:cubicBezTo>
                  <a:cubicBezTo>
                    <a:pt x="2219" y="7176"/>
                    <a:pt x="5203" y="8668"/>
                    <a:pt x="8389" y="8789"/>
                  </a:cubicBezTo>
                  <a:cubicBezTo>
                    <a:pt x="8671" y="8789"/>
                    <a:pt x="8671" y="8386"/>
                    <a:pt x="8389" y="8386"/>
                  </a:cubicBezTo>
                  <a:cubicBezTo>
                    <a:pt x="5324" y="8305"/>
                    <a:pt x="2461" y="6853"/>
                    <a:pt x="565" y="4433"/>
                  </a:cubicBezTo>
                  <a:cubicBezTo>
                    <a:pt x="444" y="4312"/>
                    <a:pt x="404" y="4151"/>
                    <a:pt x="444" y="3990"/>
                  </a:cubicBezTo>
                  <a:cubicBezTo>
                    <a:pt x="525" y="3667"/>
                    <a:pt x="821" y="3595"/>
                    <a:pt x="1093" y="3595"/>
                  </a:cubicBezTo>
                  <a:cubicBezTo>
                    <a:pt x="1228" y="3595"/>
                    <a:pt x="1358" y="3613"/>
                    <a:pt x="1453" y="3627"/>
                  </a:cubicBezTo>
                  <a:lnTo>
                    <a:pt x="1533" y="3627"/>
                  </a:lnTo>
                  <a:cubicBezTo>
                    <a:pt x="2299" y="4756"/>
                    <a:pt x="3388" y="5643"/>
                    <a:pt x="4639" y="6087"/>
                  </a:cubicBezTo>
                  <a:cubicBezTo>
                    <a:pt x="4708" y="6112"/>
                    <a:pt x="4776" y="6123"/>
                    <a:pt x="4841" y="6123"/>
                  </a:cubicBezTo>
                  <a:cubicBezTo>
                    <a:pt x="5300" y="6123"/>
                    <a:pt x="5597" y="5553"/>
                    <a:pt x="5243" y="5200"/>
                  </a:cubicBezTo>
                  <a:cubicBezTo>
                    <a:pt x="4316" y="4232"/>
                    <a:pt x="3106" y="3546"/>
                    <a:pt x="1775" y="3264"/>
                  </a:cubicBezTo>
                  <a:cubicBezTo>
                    <a:pt x="1453" y="2699"/>
                    <a:pt x="1211" y="2054"/>
                    <a:pt x="1090" y="1409"/>
                  </a:cubicBezTo>
                  <a:cubicBezTo>
                    <a:pt x="1049" y="1167"/>
                    <a:pt x="1090" y="965"/>
                    <a:pt x="1170" y="763"/>
                  </a:cubicBezTo>
                  <a:cubicBezTo>
                    <a:pt x="1327" y="503"/>
                    <a:pt x="1581" y="414"/>
                    <a:pt x="1848" y="414"/>
                  </a:cubicBezTo>
                  <a:cubicBezTo>
                    <a:pt x="2201" y="414"/>
                    <a:pt x="2577" y="568"/>
                    <a:pt x="2783" y="683"/>
                  </a:cubicBezTo>
                  <a:cubicBezTo>
                    <a:pt x="5243" y="1852"/>
                    <a:pt x="7058" y="4070"/>
                    <a:pt x="7744" y="6772"/>
                  </a:cubicBezTo>
                  <a:cubicBezTo>
                    <a:pt x="7775" y="6851"/>
                    <a:pt x="7843" y="6887"/>
                    <a:pt x="7915" y="6887"/>
                  </a:cubicBezTo>
                  <a:cubicBezTo>
                    <a:pt x="8027" y="6887"/>
                    <a:pt x="8147" y="6799"/>
                    <a:pt x="8147" y="6651"/>
                  </a:cubicBezTo>
                  <a:cubicBezTo>
                    <a:pt x="7421" y="3869"/>
                    <a:pt x="5526" y="1530"/>
                    <a:pt x="2945" y="279"/>
                  </a:cubicBezTo>
                  <a:cubicBezTo>
                    <a:pt x="2542" y="95"/>
                    <a:pt x="2167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59"/>
            <p:cNvSpPr/>
            <p:nvPr/>
          </p:nvSpPr>
          <p:spPr>
            <a:xfrm>
              <a:off x="2985775" y="1353200"/>
              <a:ext cx="385150" cy="1388375"/>
            </a:xfrm>
            <a:custGeom>
              <a:avLst/>
              <a:gdLst/>
              <a:ahLst/>
              <a:cxnLst/>
              <a:rect l="l" t="t" r="r" b="b"/>
              <a:pathLst>
                <a:path w="15406" h="55535" extrusionOk="0">
                  <a:moveTo>
                    <a:pt x="9921" y="1"/>
                  </a:moveTo>
                  <a:cubicBezTo>
                    <a:pt x="7138" y="1"/>
                    <a:pt x="6090" y="6615"/>
                    <a:pt x="6090" y="6615"/>
                  </a:cubicBezTo>
                  <a:cubicBezTo>
                    <a:pt x="5485" y="7462"/>
                    <a:pt x="4961" y="10769"/>
                    <a:pt x="4961" y="10769"/>
                  </a:cubicBezTo>
                  <a:cubicBezTo>
                    <a:pt x="4033" y="12342"/>
                    <a:pt x="3912" y="16254"/>
                    <a:pt x="3912" y="16254"/>
                  </a:cubicBezTo>
                  <a:cubicBezTo>
                    <a:pt x="2702" y="17988"/>
                    <a:pt x="2460" y="22545"/>
                    <a:pt x="2460" y="22545"/>
                  </a:cubicBezTo>
                  <a:cubicBezTo>
                    <a:pt x="605" y="26215"/>
                    <a:pt x="1654" y="31256"/>
                    <a:pt x="1654" y="31256"/>
                  </a:cubicBezTo>
                  <a:cubicBezTo>
                    <a:pt x="0" y="53881"/>
                    <a:pt x="4961" y="55534"/>
                    <a:pt x="4961" y="55534"/>
                  </a:cubicBezTo>
                  <a:cubicBezTo>
                    <a:pt x="11857" y="54244"/>
                    <a:pt x="13833" y="32103"/>
                    <a:pt x="13833" y="32103"/>
                  </a:cubicBezTo>
                  <a:cubicBezTo>
                    <a:pt x="15325" y="27949"/>
                    <a:pt x="14962" y="22101"/>
                    <a:pt x="14962" y="22101"/>
                  </a:cubicBezTo>
                  <a:cubicBezTo>
                    <a:pt x="15406" y="19319"/>
                    <a:pt x="14518" y="15487"/>
                    <a:pt x="14518" y="15487"/>
                  </a:cubicBezTo>
                  <a:cubicBezTo>
                    <a:pt x="14559" y="13834"/>
                    <a:pt x="14277" y="12180"/>
                    <a:pt x="13672" y="10608"/>
                  </a:cubicBezTo>
                  <a:cubicBezTo>
                    <a:pt x="13631" y="9196"/>
                    <a:pt x="13470" y="7825"/>
                    <a:pt x="13147" y="6454"/>
                  </a:cubicBezTo>
                  <a:cubicBezTo>
                    <a:pt x="13147" y="6454"/>
                    <a:pt x="12704" y="1"/>
                    <a:pt x="99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59"/>
            <p:cNvSpPr/>
            <p:nvPr/>
          </p:nvSpPr>
          <p:spPr>
            <a:xfrm>
              <a:off x="3021050" y="2129550"/>
              <a:ext cx="318300" cy="122875"/>
            </a:xfrm>
            <a:custGeom>
              <a:avLst/>
              <a:gdLst/>
              <a:ahLst/>
              <a:cxnLst/>
              <a:rect l="l" t="t" r="r" b="b"/>
              <a:pathLst>
                <a:path w="12732" h="4915" extrusionOk="0">
                  <a:moveTo>
                    <a:pt x="243" y="0"/>
                  </a:moveTo>
                  <a:cubicBezTo>
                    <a:pt x="1" y="0"/>
                    <a:pt x="1" y="363"/>
                    <a:pt x="243" y="363"/>
                  </a:cubicBezTo>
                  <a:lnTo>
                    <a:pt x="243" y="404"/>
                  </a:lnTo>
                  <a:cubicBezTo>
                    <a:pt x="1694" y="525"/>
                    <a:pt x="3025" y="1170"/>
                    <a:pt x="4033" y="2218"/>
                  </a:cubicBezTo>
                  <a:cubicBezTo>
                    <a:pt x="4558" y="2662"/>
                    <a:pt x="5001" y="3186"/>
                    <a:pt x="5364" y="3791"/>
                  </a:cubicBezTo>
                  <a:cubicBezTo>
                    <a:pt x="5566" y="4195"/>
                    <a:pt x="5889" y="4517"/>
                    <a:pt x="6252" y="4800"/>
                  </a:cubicBezTo>
                  <a:cubicBezTo>
                    <a:pt x="6411" y="4879"/>
                    <a:pt x="6566" y="4914"/>
                    <a:pt x="6716" y="4914"/>
                  </a:cubicBezTo>
                  <a:cubicBezTo>
                    <a:pt x="7478" y="4914"/>
                    <a:pt x="8119" y="4014"/>
                    <a:pt x="8591" y="3509"/>
                  </a:cubicBezTo>
                  <a:cubicBezTo>
                    <a:pt x="9639" y="2380"/>
                    <a:pt x="11010" y="1614"/>
                    <a:pt x="12503" y="1251"/>
                  </a:cubicBezTo>
                  <a:cubicBezTo>
                    <a:pt x="12732" y="1174"/>
                    <a:pt x="12635" y="844"/>
                    <a:pt x="12419" y="844"/>
                  </a:cubicBezTo>
                  <a:cubicBezTo>
                    <a:pt x="12407" y="844"/>
                    <a:pt x="12394" y="845"/>
                    <a:pt x="12382" y="847"/>
                  </a:cubicBezTo>
                  <a:cubicBezTo>
                    <a:pt x="11172" y="1130"/>
                    <a:pt x="10042" y="1694"/>
                    <a:pt x="9115" y="2501"/>
                  </a:cubicBezTo>
                  <a:cubicBezTo>
                    <a:pt x="8631" y="2904"/>
                    <a:pt x="8187" y="3348"/>
                    <a:pt x="7744" y="3832"/>
                  </a:cubicBezTo>
                  <a:cubicBezTo>
                    <a:pt x="7502" y="4235"/>
                    <a:pt x="7058" y="4477"/>
                    <a:pt x="6574" y="4477"/>
                  </a:cubicBezTo>
                  <a:cubicBezTo>
                    <a:pt x="6171" y="4437"/>
                    <a:pt x="5929" y="3912"/>
                    <a:pt x="5768" y="3630"/>
                  </a:cubicBezTo>
                  <a:cubicBezTo>
                    <a:pt x="4558" y="1815"/>
                    <a:pt x="2541" y="121"/>
                    <a:pt x="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59"/>
            <p:cNvSpPr/>
            <p:nvPr/>
          </p:nvSpPr>
          <p:spPr>
            <a:xfrm>
              <a:off x="3039525" y="1883975"/>
              <a:ext cx="327825" cy="37975"/>
            </a:xfrm>
            <a:custGeom>
              <a:avLst/>
              <a:gdLst/>
              <a:ahLst/>
              <a:cxnLst/>
              <a:rect l="l" t="t" r="r" b="b"/>
              <a:pathLst>
                <a:path w="13113" h="1519" extrusionOk="0">
                  <a:moveTo>
                    <a:pt x="8331" y="0"/>
                  </a:moveTo>
                  <a:cubicBezTo>
                    <a:pt x="5627" y="0"/>
                    <a:pt x="2891" y="573"/>
                    <a:pt x="270" y="1112"/>
                  </a:cubicBezTo>
                  <a:cubicBezTo>
                    <a:pt x="1" y="1151"/>
                    <a:pt x="98" y="1518"/>
                    <a:pt x="317" y="1518"/>
                  </a:cubicBezTo>
                  <a:cubicBezTo>
                    <a:pt x="328" y="1518"/>
                    <a:pt x="339" y="1518"/>
                    <a:pt x="350" y="1516"/>
                  </a:cubicBezTo>
                  <a:cubicBezTo>
                    <a:pt x="2920" y="976"/>
                    <a:pt x="5621" y="404"/>
                    <a:pt x="8286" y="404"/>
                  </a:cubicBezTo>
                  <a:cubicBezTo>
                    <a:pt x="9803" y="404"/>
                    <a:pt x="11309" y="589"/>
                    <a:pt x="12772" y="1072"/>
                  </a:cubicBezTo>
                  <a:cubicBezTo>
                    <a:pt x="12794" y="1079"/>
                    <a:pt x="12814" y="1083"/>
                    <a:pt x="12834" y="1083"/>
                  </a:cubicBezTo>
                  <a:cubicBezTo>
                    <a:pt x="13033" y="1083"/>
                    <a:pt x="13113" y="742"/>
                    <a:pt x="12893" y="669"/>
                  </a:cubicBezTo>
                  <a:cubicBezTo>
                    <a:pt x="11400" y="186"/>
                    <a:pt x="9871" y="0"/>
                    <a:pt x="8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59"/>
            <p:cNvSpPr/>
            <p:nvPr/>
          </p:nvSpPr>
          <p:spPr>
            <a:xfrm>
              <a:off x="3076150" y="1720725"/>
              <a:ext cx="280350" cy="44200"/>
            </a:xfrm>
            <a:custGeom>
              <a:avLst/>
              <a:gdLst/>
              <a:ahLst/>
              <a:cxnLst/>
              <a:rect l="l" t="t" r="r" b="b"/>
              <a:pathLst>
                <a:path w="11214" h="1768" extrusionOk="0">
                  <a:moveTo>
                    <a:pt x="6650" y="0"/>
                  </a:moveTo>
                  <a:cubicBezTo>
                    <a:pt x="4450" y="0"/>
                    <a:pt x="2253" y="470"/>
                    <a:pt x="216" y="1391"/>
                  </a:cubicBezTo>
                  <a:cubicBezTo>
                    <a:pt x="1" y="1499"/>
                    <a:pt x="137" y="1767"/>
                    <a:pt x="341" y="1767"/>
                  </a:cubicBezTo>
                  <a:cubicBezTo>
                    <a:pt x="366" y="1767"/>
                    <a:pt x="392" y="1763"/>
                    <a:pt x="418" y="1754"/>
                  </a:cubicBezTo>
                  <a:cubicBezTo>
                    <a:pt x="2393" y="852"/>
                    <a:pt x="4529" y="392"/>
                    <a:pt x="6686" y="392"/>
                  </a:cubicBezTo>
                  <a:cubicBezTo>
                    <a:pt x="8097" y="392"/>
                    <a:pt x="9516" y="589"/>
                    <a:pt x="10903" y="988"/>
                  </a:cubicBezTo>
                  <a:cubicBezTo>
                    <a:pt x="10916" y="990"/>
                    <a:pt x="10928" y="991"/>
                    <a:pt x="10940" y="991"/>
                  </a:cubicBezTo>
                  <a:cubicBezTo>
                    <a:pt x="11153" y="991"/>
                    <a:pt x="11213" y="663"/>
                    <a:pt x="10984" y="625"/>
                  </a:cubicBezTo>
                  <a:cubicBezTo>
                    <a:pt x="9569" y="207"/>
                    <a:pt x="8109" y="0"/>
                    <a:pt x="6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59"/>
            <p:cNvSpPr/>
            <p:nvPr/>
          </p:nvSpPr>
          <p:spPr>
            <a:xfrm>
              <a:off x="3103325" y="1593375"/>
              <a:ext cx="232400" cy="34400"/>
            </a:xfrm>
            <a:custGeom>
              <a:avLst/>
              <a:gdLst/>
              <a:ahLst/>
              <a:cxnLst/>
              <a:rect l="l" t="t" r="r" b="b"/>
              <a:pathLst>
                <a:path w="9296" h="1376" extrusionOk="0">
                  <a:moveTo>
                    <a:pt x="5167" y="0"/>
                  </a:moveTo>
                  <a:cubicBezTo>
                    <a:pt x="3495" y="0"/>
                    <a:pt x="1813" y="394"/>
                    <a:pt x="218" y="1001"/>
                  </a:cubicBezTo>
                  <a:cubicBezTo>
                    <a:pt x="0" y="1073"/>
                    <a:pt x="77" y="1375"/>
                    <a:pt x="271" y="1375"/>
                  </a:cubicBezTo>
                  <a:cubicBezTo>
                    <a:pt x="292" y="1375"/>
                    <a:pt x="315" y="1371"/>
                    <a:pt x="339" y="1364"/>
                  </a:cubicBezTo>
                  <a:lnTo>
                    <a:pt x="299" y="1364"/>
                  </a:lnTo>
                  <a:cubicBezTo>
                    <a:pt x="1846" y="772"/>
                    <a:pt x="3508" y="386"/>
                    <a:pt x="5155" y="386"/>
                  </a:cubicBezTo>
                  <a:cubicBezTo>
                    <a:pt x="6429" y="386"/>
                    <a:pt x="7693" y="617"/>
                    <a:pt x="8889" y="1162"/>
                  </a:cubicBezTo>
                  <a:cubicBezTo>
                    <a:pt x="8926" y="1180"/>
                    <a:pt x="8962" y="1189"/>
                    <a:pt x="8996" y="1189"/>
                  </a:cubicBezTo>
                  <a:cubicBezTo>
                    <a:pt x="9182" y="1189"/>
                    <a:pt x="9295" y="942"/>
                    <a:pt x="9091" y="839"/>
                  </a:cubicBezTo>
                  <a:cubicBezTo>
                    <a:pt x="7822" y="250"/>
                    <a:pt x="6498" y="0"/>
                    <a:pt x="5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59"/>
            <p:cNvSpPr/>
            <p:nvPr/>
          </p:nvSpPr>
          <p:spPr>
            <a:xfrm>
              <a:off x="3131275" y="1500800"/>
              <a:ext cx="189750" cy="22900"/>
            </a:xfrm>
            <a:custGeom>
              <a:avLst/>
              <a:gdLst/>
              <a:ahLst/>
              <a:cxnLst/>
              <a:rect l="l" t="t" r="r" b="b"/>
              <a:pathLst>
                <a:path w="7590" h="916" extrusionOk="0">
                  <a:moveTo>
                    <a:pt x="4189" y="0"/>
                  </a:moveTo>
                  <a:cubicBezTo>
                    <a:pt x="2855" y="0"/>
                    <a:pt x="1524" y="175"/>
                    <a:pt x="229" y="509"/>
                  </a:cubicBezTo>
                  <a:cubicBezTo>
                    <a:pt x="0" y="586"/>
                    <a:pt x="97" y="916"/>
                    <a:pt x="313" y="916"/>
                  </a:cubicBezTo>
                  <a:cubicBezTo>
                    <a:pt x="325" y="916"/>
                    <a:pt x="338" y="915"/>
                    <a:pt x="350" y="913"/>
                  </a:cubicBezTo>
                  <a:cubicBezTo>
                    <a:pt x="1626" y="571"/>
                    <a:pt x="2939" y="397"/>
                    <a:pt x="4256" y="397"/>
                  </a:cubicBezTo>
                  <a:cubicBezTo>
                    <a:pt x="5270" y="397"/>
                    <a:pt x="6286" y="500"/>
                    <a:pt x="7287" y="711"/>
                  </a:cubicBezTo>
                  <a:cubicBezTo>
                    <a:pt x="7311" y="719"/>
                    <a:pt x="7333" y="723"/>
                    <a:pt x="7354" y="723"/>
                  </a:cubicBezTo>
                  <a:cubicBezTo>
                    <a:pt x="7542" y="723"/>
                    <a:pt x="7590" y="421"/>
                    <a:pt x="7408" y="348"/>
                  </a:cubicBezTo>
                  <a:cubicBezTo>
                    <a:pt x="6345" y="114"/>
                    <a:pt x="5266" y="0"/>
                    <a:pt x="4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59"/>
            <p:cNvSpPr/>
            <p:nvPr/>
          </p:nvSpPr>
          <p:spPr>
            <a:xfrm>
              <a:off x="3022050" y="2460250"/>
              <a:ext cx="37350" cy="37325"/>
            </a:xfrm>
            <a:custGeom>
              <a:avLst/>
              <a:gdLst/>
              <a:ahLst/>
              <a:cxnLst/>
              <a:rect l="l" t="t" r="r" b="b"/>
              <a:pathLst>
                <a:path w="1494" h="1493" extrusionOk="0">
                  <a:moveTo>
                    <a:pt x="727" y="0"/>
                  </a:moveTo>
                  <a:cubicBezTo>
                    <a:pt x="324" y="0"/>
                    <a:pt x="1" y="323"/>
                    <a:pt x="1" y="726"/>
                  </a:cubicBezTo>
                  <a:cubicBezTo>
                    <a:pt x="1" y="1130"/>
                    <a:pt x="324" y="1493"/>
                    <a:pt x="727" y="1493"/>
                  </a:cubicBezTo>
                  <a:cubicBezTo>
                    <a:pt x="1170" y="1493"/>
                    <a:pt x="1493" y="1130"/>
                    <a:pt x="1493" y="726"/>
                  </a:cubicBezTo>
                  <a:cubicBezTo>
                    <a:pt x="1493" y="323"/>
                    <a:pt x="1170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59"/>
            <p:cNvSpPr/>
            <p:nvPr/>
          </p:nvSpPr>
          <p:spPr>
            <a:xfrm>
              <a:off x="3234800" y="2474350"/>
              <a:ext cx="37325" cy="37350"/>
            </a:xfrm>
            <a:custGeom>
              <a:avLst/>
              <a:gdLst/>
              <a:ahLst/>
              <a:cxnLst/>
              <a:rect l="l" t="t" r="r" b="b"/>
              <a:pathLst>
                <a:path w="1493" h="1494" extrusionOk="0">
                  <a:moveTo>
                    <a:pt x="767" y="1"/>
                  </a:moveTo>
                  <a:cubicBezTo>
                    <a:pt x="323" y="1"/>
                    <a:pt x="0" y="324"/>
                    <a:pt x="0" y="767"/>
                  </a:cubicBezTo>
                  <a:cubicBezTo>
                    <a:pt x="0" y="1170"/>
                    <a:pt x="323" y="1493"/>
                    <a:pt x="767" y="1493"/>
                  </a:cubicBezTo>
                  <a:cubicBezTo>
                    <a:pt x="1170" y="1493"/>
                    <a:pt x="1492" y="1170"/>
                    <a:pt x="1492" y="767"/>
                  </a:cubicBezTo>
                  <a:cubicBezTo>
                    <a:pt x="1492" y="324"/>
                    <a:pt x="1170" y="1"/>
                    <a:pt x="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0" name="Google Shape;2310;p59"/>
          <p:cNvGrpSpPr/>
          <p:nvPr/>
        </p:nvGrpSpPr>
        <p:grpSpPr>
          <a:xfrm>
            <a:off x="4593059" y="3082403"/>
            <a:ext cx="1212256" cy="894247"/>
            <a:chOff x="4206575" y="3253200"/>
            <a:chExt cx="901350" cy="664900"/>
          </a:xfrm>
        </p:grpSpPr>
        <p:sp>
          <p:nvSpPr>
            <p:cNvPr id="2311" name="Google Shape;2311;p59"/>
            <p:cNvSpPr/>
            <p:nvPr/>
          </p:nvSpPr>
          <p:spPr>
            <a:xfrm>
              <a:off x="4671525" y="3420075"/>
              <a:ext cx="112925" cy="112700"/>
            </a:xfrm>
            <a:custGeom>
              <a:avLst/>
              <a:gdLst/>
              <a:ahLst/>
              <a:cxnLst/>
              <a:rect l="l" t="t" r="r" b="b"/>
              <a:pathLst>
                <a:path w="4517" h="4508" extrusionOk="0">
                  <a:moveTo>
                    <a:pt x="4517" y="1"/>
                  </a:moveTo>
                  <a:cubicBezTo>
                    <a:pt x="2662" y="646"/>
                    <a:pt x="1129" y="1977"/>
                    <a:pt x="202" y="3711"/>
                  </a:cubicBezTo>
                  <a:cubicBezTo>
                    <a:pt x="121" y="3913"/>
                    <a:pt x="0" y="4195"/>
                    <a:pt x="161" y="4356"/>
                  </a:cubicBezTo>
                  <a:cubicBezTo>
                    <a:pt x="259" y="4454"/>
                    <a:pt x="386" y="4507"/>
                    <a:pt x="516" y="4507"/>
                  </a:cubicBezTo>
                  <a:cubicBezTo>
                    <a:pt x="601" y="4507"/>
                    <a:pt x="687" y="4485"/>
                    <a:pt x="766" y="4437"/>
                  </a:cubicBezTo>
                  <a:cubicBezTo>
                    <a:pt x="928" y="4276"/>
                    <a:pt x="1089" y="4114"/>
                    <a:pt x="1170" y="3913"/>
                  </a:cubicBezTo>
                  <a:cubicBezTo>
                    <a:pt x="2057" y="2420"/>
                    <a:pt x="3186" y="1130"/>
                    <a:pt x="4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59"/>
            <p:cNvSpPr/>
            <p:nvPr/>
          </p:nvSpPr>
          <p:spPr>
            <a:xfrm>
              <a:off x="4608000" y="3407975"/>
              <a:ext cx="113950" cy="92025"/>
            </a:xfrm>
            <a:custGeom>
              <a:avLst/>
              <a:gdLst/>
              <a:ahLst/>
              <a:cxnLst/>
              <a:rect l="l" t="t" r="r" b="b"/>
              <a:pathLst>
                <a:path w="4558" h="3681" extrusionOk="0">
                  <a:moveTo>
                    <a:pt x="4558" y="1"/>
                  </a:moveTo>
                  <a:lnTo>
                    <a:pt x="4558" y="1"/>
                  </a:lnTo>
                  <a:cubicBezTo>
                    <a:pt x="2864" y="444"/>
                    <a:pt x="1372" y="1453"/>
                    <a:pt x="323" y="2824"/>
                  </a:cubicBezTo>
                  <a:cubicBezTo>
                    <a:pt x="162" y="3066"/>
                    <a:pt x="0" y="3388"/>
                    <a:pt x="202" y="3590"/>
                  </a:cubicBezTo>
                  <a:cubicBezTo>
                    <a:pt x="263" y="3650"/>
                    <a:pt x="343" y="3681"/>
                    <a:pt x="429" y="3681"/>
                  </a:cubicBezTo>
                  <a:cubicBezTo>
                    <a:pt x="515" y="3681"/>
                    <a:pt x="605" y="3650"/>
                    <a:pt x="686" y="3590"/>
                  </a:cubicBezTo>
                  <a:cubicBezTo>
                    <a:pt x="807" y="3509"/>
                    <a:pt x="928" y="3388"/>
                    <a:pt x="1009" y="3227"/>
                  </a:cubicBezTo>
                  <a:cubicBezTo>
                    <a:pt x="2017" y="1977"/>
                    <a:pt x="3227" y="888"/>
                    <a:pt x="4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59"/>
            <p:cNvSpPr/>
            <p:nvPr/>
          </p:nvSpPr>
          <p:spPr>
            <a:xfrm>
              <a:off x="4838875" y="3411000"/>
              <a:ext cx="44400" cy="65575"/>
            </a:xfrm>
            <a:custGeom>
              <a:avLst/>
              <a:gdLst/>
              <a:ahLst/>
              <a:cxnLst/>
              <a:rect l="l" t="t" r="r" b="b"/>
              <a:pathLst>
                <a:path w="1776" h="2623" extrusionOk="0">
                  <a:moveTo>
                    <a:pt x="1775" y="1"/>
                  </a:moveTo>
                  <a:lnTo>
                    <a:pt x="1775" y="1"/>
                  </a:lnTo>
                  <a:cubicBezTo>
                    <a:pt x="969" y="404"/>
                    <a:pt x="364" y="1090"/>
                    <a:pt x="81" y="1977"/>
                  </a:cubicBezTo>
                  <a:cubicBezTo>
                    <a:pt x="1" y="2057"/>
                    <a:pt x="1" y="2219"/>
                    <a:pt x="1" y="2340"/>
                  </a:cubicBezTo>
                  <a:cubicBezTo>
                    <a:pt x="1" y="2461"/>
                    <a:pt x="81" y="2582"/>
                    <a:pt x="243" y="2622"/>
                  </a:cubicBezTo>
                  <a:cubicBezTo>
                    <a:pt x="323" y="2622"/>
                    <a:pt x="444" y="2541"/>
                    <a:pt x="485" y="2461"/>
                  </a:cubicBezTo>
                  <a:cubicBezTo>
                    <a:pt x="565" y="2340"/>
                    <a:pt x="565" y="2259"/>
                    <a:pt x="606" y="2138"/>
                  </a:cubicBezTo>
                  <a:cubicBezTo>
                    <a:pt x="727" y="1291"/>
                    <a:pt x="1130" y="525"/>
                    <a:pt x="1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59"/>
            <p:cNvSpPr/>
            <p:nvPr/>
          </p:nvSpPr>
          <p:spPr>
            <a:xfrm>
              <a:off x="4939700" y="3415025"/>
              <a:ext cx="10100" cy="5075"/>
            </a:xfrm>
            <a:custGeom>
              <a:avLst/>
              <a:gdLst/>
              <a:ahLst/>
              <a:cxnLst/>
              <a:rect l="l" t="t" r="r" b="b"/>
              <a:pathLst>
                <a:path w="404" h="203" extrusionOk="0">
                  <a:moveTo>
                    <a:pt x="404" y="1"/>
                  </a:moveTo>
                  <a:cubicBezTo>
                    <a:pt x="243" y="1"/>
                    <a:pt x="122" y="82"/>
                    <a:pt x="1" y="203"/>
                  </a:cubicBezTo>
                  <a:cubicBezTo>
                    <a:pt x="162" y="122"/>
                    <a:pt x="283" y="41"/>
                    <a:pt x="404" y="1"/>
                  </a:cubicBezTo>
                  <a:close/>
                </a:path>
              </a:pathLst>
            </a:custGeom>
            <a:solidFill>
              <a:srgbClr val="F272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59"/>
            <p:cNvSpPr/>
            <p:nvPr/>
          </p:nvSpPr>
          <p:spPr>
            <a:xfrm>
              <a:off x="4883250" y="3420075"/>
              <a:ext cx="56475" cy="61175"/>
            </a:xfrm>
            <a:custGeom>
              <a:avLst/>
              <a:gdLst/>
              <a:ahLst/>
              <a:cxnLst/>
              <a:rect l="l" t="t" r="r" b="b"/>
              <a:pathLst>
                <a:path w="2259" h="2447" extrusionOk="0">
                  <a:moveTo>
                    <a:pt x="2259" y="1"/>
                  </a:moveTo>
                  <a:lnTo>
                    <a:pt x="2259" y="1"/>
                  </a:lnTo>
                  <a:cubicBezTo>
                    <a:pt x="1371" y="444"/>
                    <a:pt x="605" y="1170"/>
                    <a:pt x="121" y="2017"/>
                  </a:cubicBezTo>
                  <a:cubicBezTo>
                    <a:pt x="41" y="2178"/>
                    <a:pt x="0" y="2340"/>
                    <a:pt x="121" y="2420"/>
                  </a:cubicBezTo>
                  <a:cubicBezTo>
                    <a:pt x="139" y="2439"/>
                    <a:pt x="162" y="2447"/>
                    <a:pt x="186" y="2447"/>
                  </a:cubicBezTo>
                  <a:cubicBezTo>
                    <a:pt x="270" y="2447"/>
                    <a:pt x="381" y="2353"/>
                    <a:pt x="444" y="2259"/>
                  </a:cubicBezTo>
                  <a:lnTo>
                    <a:pt x="1936" y="323"/>
                  </a:lnTo>
                  <a:cubicBezTo>
                    <a:pt x="2057" y="202"/>
                    <a:pt x="2138" y="81"/>
                    <a:pt x="2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59"/>
            <p:cNvSpPr/>
            <p:nvPr/>
          </p:nvSpPr>
          <p:spPr>
            <a:xfrm>
              <a:off x="4913500" y="3475400"/>
              <a:ext cx="92775" cy="24725"/>
            </a:xfrm>
            <a:custGeom>
              <a:avLst/>
              <a:gdLst/>
              <a:ahLst/>
              <a:cxnLst/>
              <a:rect l="l" t="t" r="r" b="b"/>
              <a:pathLst>
                <a:path w="3711" h="989" extrusionOk="0">
                  <a:moveTo>
                    <a:pt x="1741" y="1"/>
                  </a:moveTo>
                  <a:cubicBezTo>
                    <a:pt x="1189" y="1"/>
                    <a:pt x="648" y="195"/>
                    <a:pt x="242" y="490"/>
                  </a:cubicBezTo>
                  <a:cubicBezTo>
                    <a:pt x="121" y="611"/>
                    <a:pt x="0" y="732"/>
                    <a:pt x="40" y="853"/>
                  </a:cubicBezTo>
                  <a:cubicBezTo>
                    <a:pt x="101" y="943"/>
                    <a:pt x="229" y="989"/>
                    <a:pt x="358" y="989"/>
                  </a:cubicBezTo>
                  <a:cubicBezTo>
                    <a:pt x="401" y="989"/>
                    <a:pt x="444" y="984"/>
                    <a:pt x="484" y="974"/>
                  </a:cubicBezTo>
                  <a:cubicBezTo>
                    <a:pt x="726" y="853"/>
                    <a:pt x="1008" y="732"/>
                    <a:pt x="1250" y="570"/>
                  </a:cubicBezTo>
                  <a:cubicBezTo>
                    <a:pt x="1570" y="410"/>
                    <a:pt x="1916" y="333"/>
                    <a:pt x="2259" y="333"/>
                  </a:cubicBezTo>
                  <a:cubicBezTo>
                    <a:pt x="2780" y="333"/>
                    <a:pt x="3297" y="512"/>
                    <a:pt x="3710" y="853"/>
                  </a:cubicBezTo>
                  <a:cubicBezTo>
                    <a:pt x="3186" y="369"/>
                    <a:pt x="2541" y="86"/>
                    <a:pt x="1896" y="6"/>
                  </a:cubicBezTo>
                  <a:cubicBezTo>
                    <a:pt x="1844" y="2"/>
                    <a:pt x="1793" y="1"/>
                    <a:pt x="1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59"/>
            <p:cNvSpPr/>
            <p:nvPr/>
          </p:nvSpPr>
          <p:spPr>
            <a:xfrm>
              <a:off x="4920550" y="3534000"/>
              <a:ext cx="47400" cy="38350"/>
            </a:xfrm>
            <a:custGeom>
              <a:avLst/>
              <a:gdLst/>
              <a:ahLst/>
              <a:cxnLst/>
              <a:rect l="l" t="t" r="r" b="b"/>
              <a:pathLst>
                <a:path w="1896" h="1534" extrusionOk="0">
                  <a:moveTo>
                    <a:pt x="283" y="1"/>
                  </a:moveTo>
                  <a:cubicBezTo>
                    <a:pt x="162" y="1"/>
                    <a:pt x="81" y="41"/>
                    <a:pt x="41" y="162"/>
                  </a:cubicBezTo>
                  <a:cubicBezTo>
                    <a:pt x="0" y="243"/>
                    <a:pt x="41" y="364"/>
                    <a:pt x="121" y="404"/>
                  </a:cubicBezTo>
                  <a:cubicBezTo>
                    <a:pt x="202" y="485"/>
                    <a:pt x="323" y="525"/>
                    <a:pt x="404" y="525"/>
                  </a:cubicBezTo>
                  <a:cubicBezTo>
                    <a:pt x="1009" y="727"/>
                    <a:pt x="1493" y="1049"/>
                    <a:pt x="1896" y="1533"/>
                  </a:cubicBezTo>
                  <a:cubicBezTo>
                    <a:pt x="1775" y="1332"/>
                    <a:pt x="1654" y="1130"/>
                    <a:pt x="1533" y="928"/>
                  </a:cubicBezTo>
                  <a:cubicBezTo>
                    <a:pt x="1412" y="686"/>
                    <a:pt x="1210" y="485"/>
                    <a:pt x="1009" y="283"/>
                  </a:cubicBezTo>
                  <a:cubicBezTo>
                    <a:pt x="807" y="81"/>
                    <a:pt x="525" y="1"/>
                    <a:pt x="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59"/>
            <p:cNvSpPr/>
            <p:nvPr/>
          </p:nvSpPr>
          <p:spPr>
            <a:xfrm>
              <a:off x="4304625" y="3334125"/>
              <a:ext cx="270575" cy="583975"/>
            </a:xfrm>
            <a:custGeom>
              <a:avLst/>
              <a:gdLst/>
              <a:ahLst/>
              <a:cxnLst/>
              <a:rect l="l" t="t" r="r" b="b"/>
              <a:pathLst>
                <a:path w="10823" h="23359" extrusionOk="0">
                  <a:moveTo>
                    <a:pt x="10544" y="0"/>
                  </a:moveTo>
                  <a:cubicBezTo>
                    <a:pt x="10525" y="0"/>
                    <a:pt x="10504" y="3"/>
                    <a:pt x="10482" y="11"/>
                  </a:cubicBezTo>
                  <a:cubicBezTo>
                    <a:pt x="6731" y="777"/>
                    <a:pt x="5078" y="4689"/>
                    <a:pt x="4957" y="8157"/>
                  </a:cubicBezTo>
                  <a:cubicBezTo>
                    <a:pt x="4917" y="10577"/>
                    <a:pt x="5400" y="12916"/>
                    <a:pt x="5683" y="15295"/>
                  </a:cubicBezTo>
                  <a:cubicBezTo>
                    <a:pt x="5804" y="16425"/>
                    <a:pt x="5884" y="17594"/>
                    <a:pt x="5844" y="18764"/>
                  </a:cubicBezTo>
                  <a:cubicBezTo>
                    <a:pt x="5763" y="19893"/>
                    <a:pt x="5642" y="21183"/>
                    <a:pt x="4876" y="22111"/>
                  </a:cubicBezTo>
                  <a:cubicBezTo>
                    <a:pt x="4416" y="22651"/>
                    <a:pt x="3798" y="22943"/>
                    <a:pt x="3193" y="22943"/>
                  </a:cubicBezTo>
                  <a:cubicBezTo>
                    <a:pt x="2577" y="22943"/>
                    <a:pt x="1976" y="22641"/>
                    <a:pt x="1569" y="21990"/>
                  </a:cubicBezTo>
                  <a:cubicBezTo>
                    <a:pt x="1166" y="21425"/>
                    <a:pt x="1085" y="20699"/>
                    <a:pt x="1327" y="20054"/>
                  </a:cubicBezTo>
                  <a:cubicBezTo>
                    <a:pt x="1489" y="19611"/>
                    <a:pt x="1892" y="19328"/>
                    <a:pt x="2335" y="19328"/>
                  </a:cubicBezTo>
                  <a:cubicBezTo>
                    <a:pt x="2577" y="19328"/>
                    <a:pt x="2779" y="19409"/>
                    <a:pt x="2940" y="19570"/>
                  </a:cubicBezTo>
                  <a:cubicBezTo>
                    <a:pt x="3344" y="19933"/>
                    <a:pt x="3102" y="20579"/>
                    <a:pt x="2577" y="20619"/>
                  </a:cubicBezTo>
                  <a:cubicBezTo>
                    <a:pt x="2307" y="20619"/>
                    <a:pt x="2296" y="21025"/>
                    <a:pt x="2542" y="21025"/>
                  </a:cubicBezTo>
                  <a:cubicBezTo>
                    <a:pt x="2553" y="21025"/>
                    <a:pt x="2565" y="21024"/>
                    <a:pt x="2577" y="21022"/>
                  </a:cubicBezTo>
                  <a:cubicBezTo>
                    <a:pt x="3384" y="21022"/>
                    <a:pt x="3828" y="20095"/>
                    <a:pt x="3344" y="19409"/>
                  </a:cubicBezTo>
                  <a:cubicBezTo>
                    <a:pt x="3077" y="19085"/>
                    <a:pt x="2703" y="18923"/>
                    <a:pt x="2326" y="18923"/>
                  </a:cubicBezTo>
                  <a:cubicBezTo>
                    <a:pt x="1906" y="18923"/>
                    <a:pt x="1483" y="19126"/>
                    <a:pt x="1206" y="19530"/>
                  </a:cubicBezTo>
                  <a:cubicBezTo>
                    <a:pt x="1" y="21064"/>
                    <a:pt x="1508" y="23359"/>
                    <a:pt x="3271" y="23359"/>
                  </a:cubicBezTo>
                  <a:cubicBezTo>
                    <a:pt x="3455" y="23359"/>
                    <a:pt x="3641" y="23334"/>
                    <a:pt x="3828" y="23281"/>
                  </a:cubicBezTo>
                  <a:cubicBezTo>
                    <a:pt x="6409" y="22514"/>
                    <a:pt x="6368" y="18885"/>
                    <a:pt x="6207" y="16788"/>
                  </a:cubicBezTo>
                  <a:cubicBezTo>
                    <a:pt x="6005" y="13602"/>
                    <a:pt x="5158" y="10496"/>
                    <a:pt x="5441" y="7310"/>
                  </a:cubicBezTo>
                  <a:cubicBezTo>
                    <a:pt x="5683" y="4286"/>
                    <a:pt x="7377" y="1019"/>
                    <a:pt x="10603" y="374"/>
                  </a:cubicBezTo>
                  <a:cubicBezTo>
                    <a:pt x="10823" y="337"/>
                    <a:pt x="10743" y="0"/>
                    <a:pt x="10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59"/>
            <p:cNvSpPr/>
            <p:nvPr/>
          </p:nvSpPr>
          <p:spPr>
            <a:xfrm>
              <a:off x="4206575" y="3322200"/>
              <a:ext cx="342950" cy="455250"/>
            </a:xfrm>
            <a:custGeom>
              <a:avLst/>
              <a:gdLst/>
              <a:ahLst/>
              <a:cxnLst/>
              <a:rect l="l" t="t" r="r" b="b"/>
              <a:pathLst>
                <a:path w="13718" h="18210" extrusionOk="0">
                  <a:moveTo>
                    <a:pt x="13509" y="1"/>
                  </a:moveTo>
                  <a:cubicBezTo>
                    <a:pt x="13499" y="1"/>
                    <a:pt x="13488" y="2"/>
                    <a:pt x="13476" y="4"/>
                  </a:cubicBezTo>
                  <a:cubicBezTo>
                    <a:pt x="11339" y="246"/>
                    <a:pt x="9403" y="1254"/>
                    <a:pt x="7992" y="2867"/>
                  </a:cubicBezTo>
                  <a:cubicBezTo>
                    <a:pt x="6620" y="4521"/>
                    <a:pt x="5854" y="6618"/>
                    <a:pt x="5854" y="8795"/>
                  </a:cubicBezTo>
                  <a:cubicBezTo>
                    <a:pt x="5774" y="11215"/>
                    <a:pt x="6217" y="13998"/>
                    <a:pt x="5007" y="16256"/>
                  </a:cubicBezTo>
                  <a:cubicBezTo>
                    <a:pt x="4580" y="17055"/>
                    <a:pt x="3648" y="17853"/>
                    <a:pt x="2725" y="17853"/>
                  </a:cubicBezTo>
                  <a:cubicBezTo>
                    <a:pt x="2343" y="17853"/>
                    <a:pt x="1962" y="17716"/>
                    <a:pt x="1620" y="17386"/>
                  </a:cubicBezTo>
                  <a:cubicBezTo>
                    <a:pt x="1095" y="16861"/>
                    <a:pt x="1015" y="16055"/>
                    <a:pt x="1418" y="15450"/>
                  </a:cubicBezTo>
                  <a:cubicBezTo>
                    <a:pt x="1579" y="15127"/>
                    <a:pt x="1902" y="14885"/>
                    <a:pt x="2265" y="14805"/>
                  </a:cubicBezTo>
                  <a:cubicBezTo>
                    <a:pt x="2354" y="14779"/>
                    <a:pt x="2444" y="14766"/>
                    <a:pt x="2532" y="14766"/>
                  </a:cubicBezTo>
                  <a:cubicBezTo>
                    <a:pt x="2722" y="14766"/>
                    <a:pt x="2906" y="14828"/>
                    <a:pt x="3071" y="14966"/>
                  </a:cubicBezTo>
                  <a:cubicBezTo>
                    <a:pt x="3273" y="15208"/>
                    <a:pt x="3192" y="15571"/>
                    <a:pt x="2910" y="15732"/>
                  </a:cubicBezTo>
                  <a:cubicBezTo>
                    <a:pt x="2690" y="15805"/>
                    <a:pt x="2770" y="16146"/>
                    <a:pt x="2969" y="16146"/>
                  </a:cubicBezTo>
                  <a:cubicBezTo>
                    <a:pt x="2989" y="16146"/>
                    <a:pt x="3009" y="16143"/>
                    <a:pt x="3031" y="16135"/>
                  </a:cubicBezTo>
                  <a:cubicBezTo>
                    <a:pt x="3555" y="15934"/>
                    <a:pt x="3757" y="15248"/>
                    <a:pt x="3434" y="14764"/>
                  </a:cubicBezTo>
                  <a:cubicBezTo>
                    <a:pt x="3219" y="14477"/>
                    <a:pt x="2909" y="14366"/>
                    <a:pt x="2584" y="14366"/>
                  </a:cubicBezTo>
                  <a:cubicBezTo>
                    <a:pt x="2178" y="14366"/>
                    <a:pt x="1750" y="14540"/>
                    <a:pt x="1458" y="14764"/>
                  </a:cubicBezTo>
                  <a:cubicBezTo>
                    <a:pt x="0" y="16030"/>
                    <a:pt x="1061" y="18210"/>
                    <a:pt x="2800" y="18210"/>
                  </a:cubicBezTo>
                  <a:cubicBezTo>
                    <a:pt x="2889" y="18210"/>
                    <a:pt x="2980" y="18204"/>
                    <a:pt x="3071" y="18192"/>
                  </a:cubicBezTo>
                  <a:cubicBezTo>
                    <a:pt x="5290" y="17870"/>
                    <a:pt x="5975" y="15248"/>
                    <a:pt x="6177" y="13393"/>
                  </a:cubicBezTo>
                  <a:cubicBezTo>
                    <a:pt x="6419" y="10812"/>
                    <a:pt x="5895" y="8110"/>
                    <a:pt x="6822" y="5609"/>
                  </a:cubicBezTo>
                  <a:cubicBezTo>
                    <a:pt x="7871" y="2746"/>
                    <a:pt x="10452" y="730"/>
                    <a:pt x="13476" y="407"/>
                  </a:cubicBezTo>
                  <a:cubicBezTo>
                    <a:pt x="13707" y="369"/>
                    <a:pt x="13718" y="1"/>
                    <a:pt x="13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59"/>
            <p:cNvSpPr/>
            <p:nvPr/>
          </p:nvSpPr>
          <p:spPr>
            <a:xfrm>
              <a:off x="4375100" y="3253575"/>
              <a:ext cx="732825" cy="429500"/>
            </a:xfrm>
            <a:custGeom>
              <a:avLst/>
              <a:gdLst/>
              <a:ahLst/>
              <a:cxnLst/>
              <a:rect l="l" t="t" r="r" b="b"/>
              <a:pathLst>
                <a:path w="29313" h="17180" extrusionOk="0">
                  <a:moveTo>
                    <a:pt x="20235" y="0"/>
                  </a:moveTo>
                  <a:cubicBezTo>
                    <a:pt x="19119" y="0"/>
                    <a:pt x="18350" y="127"/>
                    <a:pt x="18350" y="127"/>
                  </a:cubicBezTo>
                  <a:cubicBezTo>
                    <a:pt x="18095" y="121"/>
                    <a:pt x="17837" y="118"/>
                    <a:pt x="17578" y="118"/>
                  </a:cubicBezTo>
                  <a:cubicBezTo>
                    <a:pt x="9783" y="118"/>
                    <a:pt x="0" y="2950"/>
                    <a:pt x="0" y="2950"/>
                  </a:cubicBezTo>
                  <a:cubicBezTo>
                    <a:pt x="11978" y="3313"/>
                    <a:pt x="5404" y="4322"/>
                    <a:pt x="10204" y="6217"/>
                  </a:cubicBezTo>
                  <a:cubicBezTo>
                    <a:pt x="11429" y="6705"/>
                    <a:pt x="12834" y="6835"/>
                    <a:pt x="14261" y="6835"/>
                  </a:cubicBezTo>
                  <a:cubicBezTo>
                    <a:pt x="15880" y="6835"/>
                    <a:pt x="17527" y="6668"/>
                    <a:pt x="18973" y="6668"/>
                  </a:cubicBezTo>
                  <a:cubicBezTo>
                    <a:pt x="21203" y="6668"/>
                    <a:pt x="22955" y="7065"/>
                    <a:pt x="23391" y="9080"/>
                  </a:cubicBezTo>
                  <a:cubicBezTo>
                    <a:pt x="24319" y="13517"/>
                    <a:pt x="19358" y="17025"/>
                    <a:pt x="19358" y="17025"/>
                  </a:cubicBezTo>
                  <a:cubicBezTo>
                    <a:pt x="19774" y="17129"/>
                    <a:pt x="20205" y="17180"/>
                    <a:pt x="20645" y="17180"/>
                  </a:cubicBezTo>
                  <a:cubicBezTo>
                    <a:pt x="24645" y="17180"/>
                    <a:pt x="29312" y="12971"/>
                    <a:pt x="28513" y="6177"/>
                  </a:cubicBezTo>
                  <a:cubicBezTo>
                    <a:pt x="27881" y="777"/>
                    <a:pt x="22995" y="0"/>
                    <a:pt x="20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59"/>
            <p:cNvSpPr/>
            <p:nvPr/>
          </p:nvSpPr>
          <p:spPr>
            <a:xfrm>
              <a:off x="4639250" y="3665900"/>
              <a:ext cx="234950" cy="166350"/>
            </a:xfrm>
            <a:custGeom>
              <a:avLst/>
              <a:gdLst/>
              <a:ahLst/>
              <a:cxnLst/>
              <a:rect l="l" t="t" r="r" b="b"/>
              <a:pathLst>
                <a:path w="9398" h="6654" extrusionOk="0">
                  <a:moveTo>
                    <a:pt x="4485" y="1"/>
                  </a:moveTo>
                  <a:cubicBezTo>
                    <a:pt x="2350" y="1"/>
                    <a:pt x="292" y="196"/>
                    <a:pt x="122" y="936"/>
                  </a:cubicBezTo>
                  <a:cubicBezTo>
                    <a:pt x="1" y="1446"/>
                    <a:pt x="794" y="1617"/>
                    <a:pt x="1905" y="1617"/>
                  </a:cubicBezTo>
                  <a:cubicBezTo>
                    <a:pt x="4127" y="1617"/>
                    <a:pt x="7622" y="936"/>
                    <a:pt x="7623" y="936"/>
                  </a:cubicBezTo>
                  <a:lnTo>
                    <a:pt x="7623" y="936"/>
                  </a:lnTo>
                  <a:cubicBezTo>
                    <a:pt x="7623" y="936"/>
                    <a:pt x="1896" y="5654"/>
                    <a:pt x="2783" y="6541"/>
                  </a:cubicBezTo>
                  <a:cubicBezTo>
                    <a:pt x="2863" y="6618"/>
                    <a:pt x="2972" y="6653"/>
                    <a:pt x="3105" y="6653"/>
                  </a:cubicBezTo>
                  <a:cubicBezTo>
                    <a:pt x="4519" y="6653"/>
                    <a:pt x="8660" y="2609"/>
                    <a:pt x="9397" y="250"/>
                  </a:cubicBezTo>
                  <a:cubicBezTo>
                    <a:pt x="9397" y="250"/>
                    <a:pt x="6893" y="1"/>
                    <a:pt x="4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59"/>
            <p:cNvSpPr/>
            <p:nvPr/>
          </p:nvSpPr>
          <p:spPr>
            <a:xfrm>
              <a:off x="4832025" y="3253200"/>
              <a:ext cx="53250" cy="179550"/>
            </a:xfrm>
            <a:custGeom>
              <a:avLst/>
              <a:gdLst/>
              <a:ahLst/>
              <a:cxnLst/>
              <a:rect l="l" t="t" r="r" b="b"/>
              <a:pathLst>
                <a:path w="2130" h="7182" extrusionOk="0">
                  <a:moveTo>
                    <a:pt x="284" y="1"/>
                  </a:moveTo>
                  <a:cubicBezTo>
                    <a:pt x="145" y="1"/>
                    <a:pt x="0" y="162"/>
                    <a:pt x="113" y="304"/>
                  </a:cubicBezTo>
                  <a:lnTo>
                    <a:pt x="73" y="304"/>
                  </a:lnTo>
                  <a:cubicBezTo>
                    <a:pt x="1364" y="2239"/>
                    <a:pt x="1727" y="4700"/>
                    <a:pt x="1041" y="6918"/>
                  </a:cubicBezTo>
                  <a:cubicBezTo>
                    <a:pt x="993" y="7085"/>
                    <a:pt x="1102" y="7182"/>
                    <a:pt x="1215" y="7182"/>
                  </a:cubicBezTo>
                  <a:cubicBezTo>
                    <a:pt x="1292" y="7182"/>
                    <a:pt x="1371" y="7137"/>
                    <a:pt x="1404" y="7039"/>
                  </a:cubicBezTo>
                  <a:cubicBezTo>
                    <a:pt x="2130" y="4700"/>
                    <a:pt x="1767" y="2159"/>
                    <a:pt x="436" y="102"/>
                  </a:cubicBezTo>
                  <a:cubicBezTo>
                    <a:pt x="400" y="30"/>
                    <a:pt x="342" y="1"/>
                    <a:pt x="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59"/>
            <p:cNvSpPr/>
            <p:nvPr/>
          </p:nvSpPr>
          <p:spPr>
            <a:xfrm>
              <a:off x="4893550" y="3262300"/>
              <a:ext cx="77425" cy="168600"/>
            </a:xfrm>
            <a:custGeom>
              <a:avLst/>
              <a:gdLst/>
              <a:ahLst/>
              <a:cxnLst/>
              <a:rect l="l" t="t" r="r" b="b"/>
              <a:pathLst>
                <a:path w="3097" h="6744" extrusionOk="0">
                  <a:moveTo>
                    <a:pt x="2900" y="0"/>
                  </a:moveTo>
                  <a:cubicBezTo>
                    <a:pt x="2804" y="0"/>
                    <a:pt x="2714" y="61"/>
                    <a:pt x="2734" y="182"/>
                  </a:cubicBezTo>
                  <a:cubicBezTo>
                    <a:pt x="2694" y="2521"/>
                    <a:pt x="1766" y="4739"/>
                    <a:pt x="153" y="6392"/>
                  </a:cubicBezTo>
                  <a:cubicBezTo>
                    <a:pt x="0" y="6545"/>
                    <a:pt x="125" y="6744"/>
                    <a:pt x="282" y="6744"/>
                  </a:cubicBezTo>
                  <a:cubicBezTo>
                    <a:pt x="333" y="6744"/>
                    <a:pt x="386" y="6724"/>
                    <a:pt x="435" y="6675"/>
                  </a:cubicBezTo>
                  <a:lnTo>
                    <a:pt x="395" y="6675"/>
                  </a:lnTo>
                  <a:cubicBezTo>
                    <a:pt x="2089" y="4940"/>
                    <a:pt x="3057" y="2601"/>
                    <a:pt x="3097" y="182"/>
                  </a:cubicBezTo>
                  <a:cubicBezTo>
                    <a:pt x="3097" y="61"/>
                    <a:pt x="2996" y="0"/>
                    <a:pt x="2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59"/>
            <p:cNvSpPr/>
            <p:nvPr/>
          </p:nvSpPr>
          <p:spPr>
            <a:xfrm>
              <a:off x="4920875" y="3349800"/>
              <a:ext cx="155000" cy="91550"/>
            </a:xfrm>
            <a:custGeom>
              <a:avLst/>
              <a:gdLst/>
              <a:ahLst/>
              <a:cxnLst/>
              <a:rect l="l" t="t" r="r" b="b"/>
              <a:pathLst>
                <a:path w="6200" h="3662" extrusionOk="0">
                  <a:moveTo>
                    <a:pt x="5951" y="0"/>
                  </a:moveTo>
                  <a:cubicBezTo>
                    <a:pt x="5892" y="0"/>
                    <a:pt x="5833" y="32"/>
                    <a:pt x="5795" y="110"/>
                  </a:cubicBezTo>
                  <a:cubicBezTo>
                    <a:pt x="4787" y="2247"/>
                    <a:pt x="2367" y="2852"/>
                    <a:pt x="229" y="3296"/>
                  </a:cubicBezTo>
                  <a:cubicBezTo>
                    <a:pt x="0" y="3334"/>
                    <a:pt x="97" y="3662"/>
                    <a:pt x="313" y="3662"/>
                  </a:cubicBezTo>
                  <a:cubicBezTo>
                    <a:pt x="325" y="3662"/>
                    <a:pt x="338" y="3661"/>
                    <a:pt x="350" y="3659"/>
                  </a:cubicBezTo>
                  <a:cubicBezTo>
                    <a:pt x="2568" y="3175"/>
                    <a:pt x="5069" y="2529"/>
                    <a:pt x="6117" y="311"/>
                  </a:cubicBezTo>
                  <a:cubicBezTo>
                    <a:pt x="6200" y="146"/>
                    <a:pt x="6076" y="0"/>
                    <a:pt x="5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59"/>
            <p:cNvSpPr/>
            <p:nvPr/>
          </p:nvSpPr>
          <p:spPr>
            <a:xfrm>
              <a:off x="4954850" y="3461875"/>
              <a:ext cx="136700" cy="37575"/>
            </a:xfrm>
            <a:custGeom>
              <a:avLst/>
              <a:gdLst/>
              <a:ahLst/>
              <a:cxnLst/>
              <a:rect l="l" t="t" r="r" b="b"/>
              <a:pathLst>
                <a:path w="5468" h="1503" extrusionOk="0">
                  <a:moveTo>
                    <a:pt x="5241" y="0"/>
                  </a:moveTo>
                  <a:cubicBezTo>
                    <a:pt x="5167" y="0"/>
                    <a:pt x="5097" y="45"/>
                    <a:pt x="5081" y="143"/>
                  </a:cubicBezTo>
                  <a:cubicBezTo>
                    <a:pt x="4920" y="1031"/>
                    <a:pt x="3226" y="1111"/>
                    <a:pt x="2540" y="1111"/>
                  </a:cubicBezTo>
                  <a:cubicBezTo>
                    <a:pt x="1774" y="1111"/>
                    <a:pt x="1008" y="1031"/>
                    <a:pt x="242" y="950"/>
                  </a:cubicBezTo>
                  <a:cubicBezTo>
                    <a:pt x="229" y="948"/>
                    <a:pt x="217" y="947"/>
                    <a:pt x="205" y="947"/>
                  </a:cubicBezTo>
                  <a:cubicBezTo>
                    <a:pt x="0" y="947"/>
                    <a:pt x="12" y="1275"/>
                    <a:pt x="242" y="1313"/>
                  </a:cubicBezTo>
                  <a:cubicBezTo>
                    <a:pt x="922" y="1439"/>
                    <a:pt x="1603" y="1502"/>
                    <a:pt x="2283" y="1502"/>
                  </a:cubicBezTo>
                  <a:cubicBezTo>
                    <a:pt x="2692" y="1502"/>
                    <a:pt x="3100" y="1479"/>
                    <a:pt x="3508" y="1434"/>
                  </a:cubicBezTo>
                  <a:cubicBezTo>
                    <a:pt x="4194" y="1313"/>
                    <a:pt x="5323" y="1111"/>
                    <a:pt x="5444" y="264"/>
                  </a:cubicBezTo>
                  <a:cubicBezTo>
                    <a:pt x="5468" y="97"/>
                    <a:pt x="5350" y="0"/>
                    <a:pt x="5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59"/>
            <p:cNvSpPr/>
            <p:nvPr/>
          </p:nvSpPr>
          <p:spPr>
            <a:xfrm>
              <a:off x="4930675" y="3590275"/>
              <a:ext cx="100475" cy="36225"/>
            </a:xfrm>
            <a:custGeom>
              <a:avLst/>
              <a:gdLst/>
              <a:ahLst/>
              <a:cxnLst/>
              <a:rect l="l" t="t" r="r" b="b"/>
              <a:pathLst>
                <a:path w="4019" h="1449" extrusionOk="0">
                  <a:moveTo>
                    <a:pt x="310" y="0"/>
                  </a:moveTo>
                  <a:cubicBezTo>
                    <a:pt x="143" y="0"/>
                    <a:pt x="1" y="203"/>
                    <a:pt x="160" y="331"/>
                  </a:cubicBezTo>
                  <a:cubicBezTo>
                    <a:pt x="906" y="1046"/>
                    <a:pt x="1867" y="1449"/>
                    <a:pt x="2878" y="1449"/>
                  </a:cubicBezTo>
                  <a:cubicBezTo>
                    <a:pt x="3179" y="1449"/>
                    <a:pt x="3484" y="1413"/>
                    <a:pt x="3790" y="1339"/>
                  </a:cubicBezTo>
                  <a:cubicBezTo>
                    <a:pt x="4019" y="1301"/>
                    <a:pt x="3922" y="973"/>
                    <a:pt x="3706" y="973"/>
                  </a:cubicBezTo>
                  <a:cubicBezTo>
                    <a:pt x="3694" y="973"/>
                    <a:pt x="3681" y="974"/>
                    <a:pt x="3669" y="976"/>
                  </a:cubicBezTo>
                  <a:cubicBezTo>
                    <a:pt x="3416" y="1028"/>
                    <a:pt x="3162" y="1054"/>
                    <a:pt x="2909" y="1054"/>
                  </a:cubicBezTo>
                  <a:cubicBezTo>
                    <a:pt x="1993" y="1054"/>
                    <a:pt x="1106" y="713"/>
                    <a:pt x="442" y="49"/>
                  </a:cubicBezTo>
                  <a:cubicBezTo>
                    <a:pt x="400" y="15"/>
                    <a:pt x="354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59"/>
            <p:cNvSpPr/>
            <p:nvPr/>
          </p:nvSpPr>
          <p:spPr>
            <a:xfrm>
              <a:off x="4675550" y="3308175"/>
              <a:ext cx="51450" cy="51425"/>
            </a:xfrm>
            <a:custGeom>
              <a:avLst/>
              <a:gdLst/>
              <a:ahLst/>
              <a:cxnLst/>
              <a:rect l="l" t="t" r="r" b="b"/>
              <a:pathLst>
                <a:path w="2058" h="2057" extrusionOk="0">
                  <a:moveTo>
                    <a:pt x="1049" y="0"/>
                  </a:moveTo>
                  <a:cubicBezTo>
                    <a:pt x="484" y="0"/>
                    <a:pt x="0" y="444"/>
                    <a:pt x="0" y="1008"/>
                  </a:cubicBezTo>
                  <a:cubicBezTo>
                    <a:pt x="0" y="1573"/>
                    <a:pt x="484" y="2057"/>
                    <a:pt x="1049" y="2057"/>
                  </a:cubicBezTo>
                  <a:cubicBezTo>
                    <a:pt x="1614" y="2057"/>
                    <a:pt x="2057" y="1573"/>
                    <a:pt x="2057" y="1008"/>
                  </a:cubicBezTo>
                  <a:cubicBezTo>
                    <a:pt x="2057" y="444"/>
                    <a:pt x="1614" y="0"/>
                    <a:pt x="1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59"/>
            <p:cNvSpPr/>
            <p:nvPr/>
          </p:nvSpPr>
          <p:spPr>
            <a:xfrm>
              <a:off x="4652350" y="3285975"/>
              <a:ext cx="46425" cy="39500"/>
            </a:xfrm>
            <a:custGeom>
              <a:avLst/>
              <a:gdLst/>
              <a:ahLst/>
              <a:cxnLst/>
              <a:rect l="l" t="t" r="r" b="b"/>
              <a:pathLst>
                <a:path w="1857" h="1580" extrusionOk="0">
                  <a:moveTo>
                    <a:pt x="727" y="1"/>
                  </a:moveTo>
                  <a:cubicBezTo>
                    <a:pt x="283" y="41"/>
                    <a:pt x="1" y="364"/>
                    <a:pt x="1" y="767"/>
                  </a:cubicBezTo>
                  <a:cubicBezTo>
                    <a:pt x="1" y="1256"/>
                    <a:pt x="384" y="1580"/>
                    <a:pt x="795" y="1580"/>
                  </a:cubicBezTo>
                  <a:cubicBezTo>
                    <a:pt x="995" y="1580"/>
                    <a:pt x="1201" y="1503"/>
                    <a:pt x="1372" y="1332"/>
                  </a:cubicBezTo>
                  <a:cubicBezTo>
                    <a:pt x="1856" y="848"/>
                    <a:pt x="1493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29" name="Google Shape;2329;p59"/>
          <p:cNvGrpSpPr/>
          <p:nvPr/>
        </p:nvGrpSpPr>
        <p:grpSpPr>
          <a:xfrm>
            <a:off x="3138042" y="2003284"/>
            <a:ext cx="985913" cy="1238657"/>
            <a:chOff x="2445850" y="1322125"/>
            <a:chExt cx="1198825" cy="1506150"/>
          </a:xfrm>
        </p:grpSpPr>
        <p:sp>
          <p:nvSpPr>
            <p:cNvPr id="2330" name="Google Shape;2330;p59"/>
            <p:cNvSpPr/>
            <p:nvPr/>
          </p:nvSpPr>
          <p:spPr>
            <a:xfrm>
              <a:off x="2445850" y="1322125"/>
              <a:ext cx="1198825" cy="1506150"/>
            </a:xfrm>
            <a:custGeom>
              <a:avLst/>
              <a:gdLst/>
              <a:ahLst/>
              <a:cxnLst/>
              <a:rect l="l" t="t" r="r" b="b"/>
              <a:pathLst>
                <a:path w="47953" h="60246" extrusionOk="0">
                  <a:moveTo>
                    <a:pt x="23898" y="1"/>
                  </a:moveTo>
                  <a:cubicBezTo>
                    <a:pt x="23518" y="1"/>
                    <a:pt x="23134" y="12"/>
                    <a:pt x="22746" y="34"/>
                  </a:cubicBezTo>
                  <a:cubicBezTo>
                    <a:pt x="8107" y="881"/>
                    <a:pt x="1" y="17376"/>
                    <a:pt x="8268" y="29515"/>
                  </a:cubicBezTo>
                  <a:cubicBezTo>
                    <a:pt x="8268" y="29515"/>
                    <a:pt x="11266" y="45985"/>
                    <a:pt x="1118" y="45985"/>
                  </a:cubicBezTo>
                  <a:cubicBezTo>
                    <a:pt x="938" y="45985"/>
                    <a:pt x="754" y="45979"/>
                    <a:pt x="566" y="45969"/>
                  </a:cubicBezTo>
                  <a:lnTo>
                    <a:pt x="566" y="45969"/>
                  </a:lnTo>
                  <a:cubicBezTo>
                    <a:pt x="566" y="45969"/>
                    <a:pt x="2574" y="48706"/>
                    <a:pt x="6637" y="48706"/>
                  </a:cubicBezTo>
                  <a:cubicBezTo>
                    <a:pt x="8695" y="48706"/>
                    <a:pt x="11280" y="48003"/>
                    <a:pt x="14398" y="45888"/>
                  </a:cubicBezTo>
                  <a:lnTo>
                    <a:pt x="14398" y="45888"/>
                  </a:lnTo>
                  <a:cubicBezTo>
                    <a:pt x="14398" y="45889"/>
                    <a:pt x="11985" y="54423"/>
                    <a:pt x="3412" y="54423"/>
                  </a:cubicBezTo>
                  <a:cubicBezTo>
                    <a:pt x="2779" y="54423"/>
                    <a:pt x="2113" y="54376"/>
                    <a:pt x="1412" y="54277"/>
                  </a:cubicBezTo>
                  <a:lnTo>
                    <a:pt x="1412" y="54277"/>
                  </a:lnTo>
                  <a:cubicBezTo>
                    <a:pt x="1413" y="54277"/>
                    <a:pt x="5990" y="57753"/>
                    <a:pt x="11039" y="57753"/>
                  </a:cubicBezTo>
                  <a:cubicBezTo>
                    <a:pt x="14467" y="57753"/>
                    <a:pt x="18113" y="56150"/>
                    <a:pt x="20690" y="50768"/>
                  </a:cubicBezTo>
                  <a:cubicBezTo>
                    <a:pt x="20690" y="50768"/>
                    <a:pt x="22222" y="58955"/>
                    <a:pt x="30369" y="60245"/>
                  </a:cubicBezTo>
                  <a:cubicBezTo>
                    <a:pt x="30369" y="60245"/>
                    <a:pt x="26376" y="52583"/>
                    <a:pt x="27909" y="45404"/>
                  </a:cubicBezTo>
                  <a:lnTo>
                    <a:pt x="27909" y="45404"/>
                  </a:lnTo>
                  <a:cubicBezTo>
                    <a:pt x="27909" y="45405"/>
                    <a:pt x="31429" y="54401"/>
                    <a:pt x="39495" y="54401"/>
                  </a:cubicBezTo>
                  <a:cubicBezTo>
                    <a:pt x="40401" y="54401"/>
                    <a:pt x="41365" y="54287"/>
                    <a:pt x="42387" y="54035"/>
                  </a:cubicBezTo>
                  <a:cubicBezTo>
                    <a:pt x="42387" y="54035"/>
                    <a:pt x="36015" y="50002"/>
                    <a:pt x="35168" y="43953"/>
                  </a:cubicBezTo>
                  <a:lnTo>
                    <a:pt x="35168" y="43953"/>
                  </a:lnTo>
                  <a:cubicBezTo>
                    <a:pt x="35168" y="43953"/>
                    <a:pt x="39722" y="46964"/>
                    <a:pt x="43523" y="46964"/>
                  </a:cubicBezTo>
                  <a:cubicBezTo>
                    <a:pt x="45390" y="46964"/>
                    <a:pt x="47076" y="46238"/>
                    <a:pt x="47952" y="44073"/>
                  </a:cubicBezTo>
                  <a:cubicBezTo>
                    <a:pt x="47952" y="44073"/>
                    <a:pt x="35490" y="41412"/>
                    <a:pt x="40572" y="27619"/>
                  </a:cubicBezTo>
                  <a:cubicBezTo>
                    <a:pt x="47168" y="14938"/>
                    <a:pt x="37901" y="1"/>
                    <a:pt x="23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59"/>
            <p:cNvSpPr/>
            <p:nvPr/>
          </p:nvSpPr>
          <p:spPr>
            <a:xfrm>
              <a:off x="2466025" y="2395725"/>
              <a:ext cx="354925" cy="145525"/>
            </a:xfrm>
            <a:custGeom>
              <a:avLst/>
              <a:gdLst/>
              <a:ahLst/>
              <a:cxnLst/>
              <a:rect l="l" t="t" r="r" b="b"/>
              <a:pathLst>
                <a:path w="14197" h="5821" extrusionOk="0">
                  <a:moveTo>
                    <a:pt x="14196" y="0"/>
                  </a:moveTo>
                  <a:cubicBezTo>
                    <a:pt x="11824" y="3358"/>
                    <a:pt x="8289" y="4200"/>
                    <a:pt x="5340" y="4200"/>
                  </a:cubicBezTo>
                  <a:cubicBezTo>
                    <a:pt x="2374" y="4200"/>
                    <a:pt x="1" y="3348"/>
                    <a:pt x="0" y="3348"/>
                  </a:cubicBezTo>
                  <a:lnTo>
                    <a:pt x="0" y="3348"/>
                  </a:lnTo>
                  <a:cubicBezTo>
                    <a:pt x="642" y="4063"/>
                    <a:pt x="2582" y="5821"/>
                    <a:pt x="5830" y="5821"/>
                  </a:cubicBezTo>
                  <a:cubicBezTo>
                    <a:pt x="7890" y="5821"/>
                    <a:pt x="10476" y="5113"/>
                    <a:pt x="13591" y="2985"/>
                  </a:cubicBezTo>
                  <a:lnTo>
                    <a:pt x="141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59"/>
            <p:cNvSpPr/>
            <p:nvPr/>
          </p:nvSpPr>
          <p:spPr>
            <a:xfrm>
              <a:off x="2481150" y="2496550"/>
              <a:ext cx="480950" cy="271075"/>
            </a:xfrm>
            <a:custGeom>
              <a:avLst/>
              <a:gdLst/>
              <a:ahLst/>
              <a:cxnLst/>
              <a:rect l="l" t="t" r="r" b="b"/>
              <a:pathLst>
                <a:path w="19238" h="10843" extrusionOk="0">
                  <a:moveTo>
                    <a:pt x="18834" y="0"/>
                  </a:moveTo>
                  <a:cubicBezTo>
                    <a:pt x="18431" y="2622"/>
                    <a:pt x="17221" y="6050"/>
                    <a:pt x="12018" y="8227"/>
                  </a:cubicBezTo>
                  <a:cubicBezTo>
                    <a:pt x="10655" y="8798"/>
                    <a:pt x="9180" y="9009"/>
                    <a:pt x="7747" y="9009"/>
                  </a:cubicBezTo>
                  <a:cubicBezTo>
                    <a:pt x="3711" y="9009"/>
                    <a:pt x="1" y="7340"/>
                    <a:pt x="0" y="7340"/>
                  </a:cubicBezTo>
                  <a:lnTo>
                    <a:pt x="0" y="7340"/>
                  </a:lnTo>
                  <a:cubicBezTo>
                    <a:pt x="1" y="7340"/>
                    <a:pt x="4594" y="10842"/>
                    <a:pt x="9644" y="10842"/>
                  </a:cubicBezTo>
                  <a:cubicBezTo>
                    <a:pt x="13059" y="10842"/>
                    <a:pt x="16683" y="9241"/>
                    <a:pt x="19237" y="3872"/>
                  </a:cubicBezTo>
                  <a:lnTo>
                    <a:pt x="188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59"/>
            <p:cNvSpPr/>
            <p:nvPr/>
          </p:nvSpPr>
          <p:spPr>
            <a:xfrm>
              <a:off x="2953000" y="2495525"/>
              <a:ext cx="252075" cy="332750"/>
            </a:xfrm>
            <a:custGeom>
              <a:avLst/>
              <a:gdLst/>
              <a:ahLst/>
              <a:cxnLst/>
              <a:rect l="l" t="t" r="r" b="b"/>
              <a:pathLst>
                <a:path w="10083" h="13310" extrusionOk="0">
                  <a:moveTo>
                    <a:pt x="0" y="1"/>
                  </a:moveTo>
                  <a:lnTo>
                    <a:pt x="323" y="4034"/>
                  </a:lnTo>
                  <a:lnTo>
                    <a:pt x="404" y="3832"/>
                  </a:lnTo>
                  <a:cubicBezTo>
                    <a:pt x="404" y="3832"/>
                    <a:pt x="1936" y="12019"/>
                    <a:pt x="10083" y="13309"/>
                  </a:cubicBezTo>
                  <a:cubicBezTo>
                    <a:pt x="10083" y="13309"/>
                    <a:pt x="1331" y="834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59"/>
            <p:cNvSpPr/>
            <p:nvPr/>
          </p:nvSpPr>
          <p:spPr>
            <a:xfrm>
              <a:off x="3143550" y="2406800"/>
              <a:ext cx="361975" cy="275350"/>
            </a:xfrm>
            <a:custGeom>
              <a:avLst/>
              <a:gdLst/>
              <a:ahLst/>
              <a:cxnLst/>
              <a:rect l="l" t="t" r="r" b="b"/>
              <a:pathLst>
                <a:path w="14479" h="11014" extrusionOk="0">
                  <a:moveTo>
                    <a:pt x="202" y="1"/>
                  </a:moveTo>
                  <a:lnTo>
                    <a:pt x="1" y="2017"/>
                  </a:lnTo>
                  <a:cubicBezTo>
                    <a:pt x="1" y="2017"/>
                    <a:pt x="3488" y="11014"/>
                    <a:pt x="11577" y="11014"/>
                  </a:cubicBezTo>
                  <a:cubicBezTo>
                    <a:pt x="12486" y="11014"/>
                    <a:pt x="13452" y="10900"/>
                    <a:pt x="14479" y="10648"/>
                  </a:cubicBezTo>
                  <a:cubicBezTo>
                    <a:pt x="14479" y="10648"/>
                    <a:pt x="2743" y="9196"/>
                    <a:pt x="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59"/>
            <p:cNvSpPr/>
            <p:nvPr/>
          </p:nvSpPr>
          <p:spPr>
            <a:xfrm>
              <a:off x="3289750" y="2347325"/>
              <a:ext cx="354925" cy="148925"/>
            </a:xfrm>
            <a:custGeom>
              <a:avLst/>
              <a:gdLst/>
              <a:ahLst/>
              <a:cxnLst/>
              <a:rect l="l" t="t" r="r" b="b"/>
              <a:pathLst>
                <a:path w="14197" h="5957" extrusionOk="0">
                  <a:moveTo>
                    <a:pt x="0" y="0"/>
                  </a:moveTo>
                  <a:lnTo>
                    <a:pt x="1412" y="2945"/>
                  </a:lnTo>
                  <a:cubicBezTo>
                    <a:pt x="1412" y="2945"/>
                    <a:pt x="5965" y="5956"/>
                    <a:pt x="9767" y="5956"/>
                  </a:cubicBezTo>
                  <a:cubicBezTo>
                    <a:pt x="11634" y="5956"/>
                    <a:pt x="13320" y="5230"/>
                    <a:pt x="14196" y="3065"/>
                  </a:cubicBezTo>
                  <a:lnTo>
                    <a:pt x="14196" y="3065"/>
                  </a:lnTo>
                  <a:cubicBezTo>
                    <a:pt x="14196" y="3066"/>
                    <a:pt x="13255" y="4186"/>
                    <a:pt x="10924" y="4186"/>
                  </a:cubicBezTo>
                  <a:cubicBezTo>
                    <a:pt x="9945" y="4186"/>
                    <a:pt x="8721" y="3989"/>
                    <a:pt x="7219" y="3428"/>
                  </a:cubicBezTo>
                  <a:cubicBezTo>
                    <a:pt x="2098" y="1533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59"/>
            <p:cNvSpPr/>
            <p:nvPr/>
          </p:nvSpPr>
          <p:spPr>
            <a:xfrm>
              <a:off x="2781600" y="1683900"/>
              <a:ext cx="89750" cy="82775"/>
            </a:xfrm>
            <a:custGeom>
              <a:avLst/>
              <a:gdLst/>
              <a:ahLst/>
              <a:cxnLst/>
              <a:rect l="l" t="t" r="r" b="b"/>
              <a:pathLst>
                <a:path w="3590" h="3311" extrusionOk="0">
                  <a:moveTo>
                    <a:pt x="1815" y="0"/>
                  </a:moveTo>
                  <a:cubicBezTo>
                    <a:pt x="1061" y="0"/>
                    <a:pt x="376" y="526"/>
                    <a:pt x="202" y="1291"/>
                  </a:cubicBezTo>
                  <a:cubicBezTo>
                    <a:pt x="0" y="2138"/>
                    <a:pt x="525" y="3026"/>
                    <a:pt x="1412" y="3268"/>
                  </a:cubicBezTo>
                  <a:cubicBezTo>
                    <a:pt x="1540" y="3297"/>
                    <a:pt x="1668" y="3311"/>
                    <a:pt x="1793" y="3311"/>
                  </a:cubicBezTo>
                  <a:cubicBezTo>
                    <a:pt x="2541" y="3311"/>
                    <a:pt x="3216" y="2817"/>
                    <a:pt x="3388" y="2058"/>
                  </a:cubicBezTo>
                  <a:cubicBezTo>
                    <a:pt x="3590" y="1170"/>
                    <a:pt x="3065" y="283"/>
                    <a:pt x="2178" y="41"/>
                  </a:cubicBezTo>
                  <a:cubicBezTo>
                    <a:pt x="2057" y="14"/>
                    <a:pt x="1935" y="0"/>
                    <a:pt x="1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59"/>
            <p:cNvSpPr/>
            <p:nvPr/>
          </p:nvSpPr>
          <p:spPr>
            <a:xfrm>
              <a:off x="3200000" y="1644525"/>
              <a:ext cx="90775" cy="82150"/>
            </a:xfrm>
            <a:custGeom>
              <a:avLst/>
              <a:gdLst/>
              <a:ahLst/>
              <a:cxnLst/>
              <a:rect l="l" t="t" r="r" b="b"/>
              <a:pathLst>
                <a:path w="3631" h="3286" extrusionOk="0">
                  <a:moveTo>
                    <a:pt x="1838" y="0"/>
                  </a:moveTo>
                  <a:cubicBezTo>
                    <a:pt x="1090" y="0"/>
                    <a:pt x="410" y="494"/>
                    <a:pt x="203" y="1253"/>
                  </a:cubicBezTo>
                  <a:cubicBezTo>
                    <a:pt x="1" y="2141"/>
                    <a:pt x="566" y="3028"/>
                    <a:pt x="1453" y="3229"/>
                  </a:cubicBezTo>
                  <a:cubicBezTo>
                    <a:pt x="1586" y="3268"/>
                    <a:pt x="1720" y="3286"/>
                    <a:pt x="1853" y="3286"/>
                  </a:cubicBezTo>
                  <a:cubicBezTo>
                    <a:pt x="2563" y="3286"/>
                    <a:pt x="3225" y="2767"/>
                    <a:pt x="3429" y="2020"/>
                  </a:cubicBezTo>
                  <a:cubicBezTo>
                    <a:pt x="3631" y="1132"/>
                    <a:pt x="3106" y="245"/>
                    <a:pt x="2219" y="43"/>
                  </a:cubicBezTo>
                  <a:cubicBezTo>
                    <a:pt x="2091" y="14"/>
                    <a:pt x="1963" y="0"/>
                    <a:pt x="1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59"/>
            <p:cNvSpPr/>
            <p:nvPr/>
          </p:nvSpPr>
          <p:spPr>
            <a:xfrm>
              <a:off x="2989250" y="1761775"/>
              <a:ext cx="128100" cy="75450"/>
            </a:xfrm>
            <a:custGeom>
              <a:avLst/>
              <a:gdLst/>
              <a:ahLst/>
              <a:cxnLst/>
              <a:rect l="l" t="t" r="r" b="b"/>
              <a:pathLst>
                <a:path w="5124" h="3018" extrusionOk="0">
                  <a:moveTo>
                    <a:pt x="4805" y="1"/>
                  </a:moveTo>
                  <a:cubicBezTo>
                    <a:pt x="4626" y="1"/>
                    <a:pt x="4438" y="122"/>
                    <a:pt x="4438" y="354"/>
                  </a:cubicBezTo>
                  <a:cubicBezTo>
                    <a:pt x="4523" y="1645"/>
                    <a:pt x="3542" y="2325"/>
                    <a:pt x="2568" y="2325"/>
                  </a:cubicBezTo>
                  <a:cubicBezTo>
                    <a:pt x="1684" y="2325"/>
                    <a:pt x="805" y="1766"/>
                    <a:pt x="728" y="596"/>
                  </a:cubicBezTo>
                  <a:cubicBezTo>
                    <a:pt x="690" y="384"/>
                    <a:pt x="513" y="283"/>
                    <a:pt x="348" y="283"/>
                  </a:cubicBezTo>
                  <a:cubicBezTo>
                    <a:pt x="168" y="283"/>
                    <a:pt x="0" y="405"/>
                    <a:pt x="43" y="637"/>
                  </a:cubicBezTo>
                  <a:cubicBezTo>
                    <a:pt x="161" y="1982"/>
                    <a:pt x="1290" y="3017"/>
                    <a:pt x="2666" y="3017"/>
                  </a:cubicBezTo>
                  <a:cubicBezTo>
                    <a:pt x="2692" y="3017"/>
                    <a:pt x="2718" y="3017"/>
                    <a:pt x="2745" y="3016"/>
                  </a:cubicBezTo>
                  <a:cubicBezTo>
                    <a:pt x="4196" y="3016"/>
                    <a:pt x="5124" y="1645"/>
                    <a:pt x="5124" y="314"/>
                  </a:cubicBezTo>
                  <a:cubicBezTo>
                    <a:pt x="5124" y="102"/>
                    <a:pt x="4968" y="1"/>
                    <a:pt x="4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59"/>
            <p:cNvSpPr/>
            <p:nvPr/>
          </p:nvSpPr>
          <p:spPr>
            <a:xfrm>
              <a:off x="2642475" y="1746975"/>
              <a:ext cx="177450" cy="160925"/>
            </a:xfrm>
            <a:custGeom>
              <a:avLst/>
              <a:gdLst/>
              <a:ahLst/>
              <a:cxnLst/>
              <a:rect l="l" t="t" r="r" b="b"/>
              <a:pathLst>
                <a:path w="7098" h="6437" extrusionOk="0">
                  <a:moveTo>
                    <a:pt x="3532" y="0"/>
                  </a:moveTo>
                  <a:cubicBezTo>
                    <a:pt x="2087" y="0"/>
                    <a:pt x="786" y="1007"/>
                    <a:pt x="444" y="2479"/>
                  </a:cubicBezTo>
                  <a:cubicBezTo>
                    <a:pt x="0" y="4213"/>
                    <a:pt x="1089" y="5947"/>
                    <a:pt x="2823" y="6350"/>
                  </a:cubicBezTo>
                  <a:cubicBezTo>
                    <a:pt x="3068" y="6409"/>
                    <a:pt x="3313" y="6437"/>
                    <a:pt x="3555" y="6437"/>
                  </a:cubicBezTo>
                  <a:cubicBezTo>
                    <a:pt x="4991" y="6437"/>
                    <a:pt x="6315" y="5455"/>
                    <a:pt x="6695" y="3971"/>
                  </a:cubicBezTo>
                  <a:cubicBezTo>
                    <a:pt x="7098" y="2237"/>
                    <a:pt x="6049" y="503"/>
                    <a:pt x="4315" y="99"/>
                  </a:cubicBezTo>
                  <a:cubicBezTo>
                    <a:pt x="4053" y="32"/>
                    <a:pt x="3790" y="0"/>
                    <a:pt x="3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59"/>
            <p:cNvSpPr/>
            <p:nvPr/>
          </p:nvSpPr>
          <p:spPr>
            <a:xfrm>
              <a:off x="3261525" y="1703925"/>
              <a:ext cx="177450" cy="160950"/>
            </a:xfrm>
            <a:custGeom>
              <a:avLst/>
              <a:gdLst/>
              <a:ahLst/>
              <a:cxnLst/>
              <a:rect l="l" t="t" r="r" b="b"/>
              <a:pathLst>
                <a:path w="7098" h="6438" extrusionOk="0">
                  <a:moveTo>
                    <a:pt x="3568" y="1"/>
                  </a:moveTo>
                  <a:cubicBezTo>
                    <a:pt x="2107" y="1"/>
                    <a:pt x="783" y="983"/>
                    <a:pt x="403" y="2467"/>
                  </a:cubicBezTo>
                  <a:cubicBezTo>
                    <a:pt x="0" y="4201"/>
                    <a:pt x="1089" y="5935"/>
                    <a:pt x="2783" y="6338"/>
                  </a:cubicBezTo>
                  <a:cubicBezTo>
                    <a:pt x="3045" y="6405"/>
                    <a:pt x="3308" y="6437"/>
                    <a:pt x="3566" y="6437"/>
                  </a:cubicBezTo>
                  <a:cubicBezTo>
                    <a:pt x="5012" y="6437"/>
                    <a:pt x="6318" y="5430"/>
                    <a:pt x="6695" y="3959"/>
                  </a:cubicBezTo>
                  <a:cubicBezTo>
                    <a:pt x="7098" y="2265"/>
                    <a:pt x="6009" y="531"/>
                    <a:pt x="4315" y="87"/>
                  </a:cubicBezTo>
                  <a:cubicBezTo>
                    <a:pt x="4065" y="29"/>
                    <a:pt x="3814" y="1"/>
                    <a:pt x="3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59"/>
            <p:cNvSpPr/>
            <p:nvPr/>
          </p:nvSpPr>
          <p:spPr>
            <a:xfrm>
              <a:off x="2724125" y="1475650"/>
              <a:ext cx="64550" cy="58950"/>
            </a:xfrm>
            <a:custGeom>
              <a:avLst/>
              <a:gdLst/>
              <a:ahLst/>
              <a:cxnLst/>
              <a:rect l="l" t="t" r="r" b="b"/>
              <a:pathLst>
                <a:path w="2582" h="2358" extrusionOk="0">
                  <a:moveTo>
                    <a:pt x="1328" y="0"/>
                  </a:moveTo>
                  <a:cubicBezTo>
                    <a:pt x="780" y="0"/>
                    <a:pt x="303" y="348"/>
                    <a:pt x="162" y="910"/>
                  </a:cubicBezTo>
                  <a:cubicBezTo>
                    <a:pt x="1" y="1515"/>
                    <a:pt x="404" y="2161"/>
                    <a:pt x="1009" y="2322"/>
                  </a:cubicBezTo>
                  <a:cubicBezTo>
                    <a:pt x="1105" y="2346"/>
                    <a:pt x="1202" y="2357"/>
                    <a:pt x="1296" y="2357"/>
                  </a:cubicBezTo>
                  <a:cubicBezTo>
                    <a:pt x="1836" y="2357"/>
                    <a:pt x="2324" y="1984"/>
                    <a:pt x="2461" y="1435"/>
                  </a:cubicBezTo>
                  <a:cubicBezTo>
                    <a:pt x="2582" y="830"/>
                    <a:pt x="2219" y="184"/>
                    <a:pt x="1574" y="23"/>
                  </a:cubicBezTo>
                  <a:cubicBezTo>
                    <a:pt x="1491" y="8"/>
                    <a:pt x="1408" y="0"/>
                    <a:pt x="1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59"/>
            <p:cNvSpPr/>
            <p:nvPr/>
          </p:nvSpPr>
          <p:spPr>
            <a:xfrm>
              <a:off x="2871325" y="1431275"/>
              <a:ext cx="111950" cy="102000"/>
            </a:xfrm>
            <a:custGeom>
              <a:avLst/>
              <a:gdLst/>
              <a:ahLst/>
              <a:cxnLst/>
              <a:rect l="l" t="t" r="r" b="b"/>
              <a:pathLst>
                <a:path w="4478" h="4080" extrusionOk="0">
                  <a:moveTo>
                    <a:pt x="2207" y="0"/>
                  </a:moveTo>
                  <a:cubicBezTo>
                    <a:pt x="1300" y="0"/>
                    <a:pt x="482" y="633"/>
                    <a:pt x="243" y="1556"/>
                  </a:cubicBezTo>
                  <a:cubicBezTo>
                    <a:pt x="1" y="2645"/>
                    <a:pt x="646" y="3774"/>
                    <a:pt x="1775" y="4016"/>
                  </a:cubicBezTo>
                  <a:cubicBezTo>
                    <a:pt x="1941" y="4059"/>
                    <a:pt x="2108" y="4080"/>
                    <a:pt x="2271" y="4080"/>
                  </a:cubicBezTo>
                  <a:cubicBezTo>
                    <a:pt x="3178" y="4080"/>
                    <a:pt x="3996" y="3447"/>
                    <a:pt x="4235" y="2524"/>
                  </a:cubicBezTo>
                  <a:cubicBezTo>
                    <a:pt x="4477" y="1435"/>
                    <a:pt x="3792" y="306"/>
                    <a:pt x="2703" y="64"/>
                  </a:cubicBezTo>
                  <a:cubicBezTo>
                    <a:pt x="2537" y="21"/>
                    <a:pt x="2370" y="0"/>
                    <a:pt x="2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59"/>
            <p:cNvSpPr/>
            <p:nvPr/>
          </p:nvSpPr>
          <p:spPr>
            <a:xfrm>
              <a:off x="2670700" y="1577975"/>
              <a:ext cx="88750" cy="79825"/>
            </a:xfrm>
            <a:custGeom>
              <a:avLst/>
              <a:gdLst/>
              <a:ahLst/>
              <a:cxnLst/>
              <a:rect l="l" t="t" r="r" b="b"/>
              <a:pathLst>
                <a:path w="3550" h="3193" extrusionOk="0">
                  <a:moveTo>
                    <a:pt x="1770" y="1"/>
                  </a:moveTo>
                  <a:cubicBezTo>
                    <a:pt x="1048" y="1"/>
                    <a:pt x="374" y="489"/>
                    <a:pt x="202" y="1213"/>
                  </a:cubicBezTo>
                  <a:cubicBezTo>
                    <a:pt x="0" y="2100"/>
                    <a:pt x="525" y="2947"/>
                    <a:pt x="1371" y="3149"/>
                  </a:cubicBezTo>
                  <a:cubicBezTo>
                    <a:pt x="1500" y="3178"/>
                    <a:pt x="1627" y="3192"/>
                    <a:pt x="1752" y="3192"/>
                  </a:cubicBezTo>
                  <a:cubicBezTo>
                    <a:pt x="2490" y="3192"/>
                    <a:pt x="3135" y="2704"/>
                    <a:pt x="3307" y="1980"/>
                  </a:cubicBezTo>
                  <a:cubicBezTo>
                    <a:pt x="3549" y="1092"/>
                    <a:pt x="2985" y="245"/>
                    <a:pt x="2138" y="44"/>
                  </a:cubicBezTo>
                  <a:cubicBezTo>
                    <a:pt x="2015" y="15"/>
                    <a:pt x="1892" y="1"/>
                    <a:pt x="1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59"/>
            <p:cNvSpPr/>
            <p:nvPr/>
          </p:nvSpPr>
          <p:spPr>
            <a:xfrm>
              <a:off x="2828975" y="1563225"/>
              <a:ext cx="42375" cy="38425"/>
            </a:xfrm>
            <a:custGeom>
              <a:avLst/>
              <a:gdLst/>
              <a:ahLst/>
              <a:cxnLst/>
              <a:rect l="l" t="t" r="r" b="b"/>
              <a:pathLst>
                <a:path w="1695" h="1537" extrusionOk="0">
                  <a:moveTo>
                    <a:pt x="856" y="1"/>
                  </a:moveTo>
                  <a:cubicBezTo>
                    <a:pt x="514" y="1"/>
                    <a:pt x="190" y="254"/>
                    <a:pt x="122" y="593"/>
                  </a:cubicBezTo>
                  <a:cubicBezTo>
                    <a:pt x="1" y="997"/>
                    <a:pt x="283" y="1400"/>
                    <a:pt x="687" y="1521"/>
                  </a:cubicBezTo>
                  <a:cubicBezTo>
                    <a:pt x="739" y="1531"/>
                    <a:pt x="791" y="1536"/>
                    <a:pt x="842" y="1536"/>
                  </a:cubicBezTo>
                  <a:cubicBezTo>
                    <a:pt x="1189" y="1536"/>
                    <a:pt x="1509" y="1308"/>
                    <a:pt x="1614" y="956"/>
                  </a:cubicBezTo>
                  <a:cubicBezTo>
                    <a:pt x="1695" y="513"/>
                    <a:pt x="1453" y="109"/>
                    <a:pt x="1049" y="29"/>
                  </a:cubicBezTo>
                  <a:cubicBezTo>
                    <a:pt x="985" y="10"/>
                    <a:pt x="920" y="1"/>
                    <a:pt x="8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59"/>
            <p:cNvSpPr/>
            <p:nvPr/>
          </p:nvSpPr>
          <p:spPr>
            <a:xfrm>
              <a:off x="2949975" y="1361575"/>
              <a:ext cx="42375" cy="38750"/>
            </a:xfrm>
            <a:custGeom>
              <a:avLst/>
              <a:gdLst/>
              <a:ahLst/>
              <a:cxnLst/>
              <a:rect l="l" t="t" r="r" b="b"/>
              <a:pathLst>
                <a:path w="1695" h="1550" extrusionOk="0">
                  <a:moveTo>
                    <a:pt x="818" y="1"/>
                  </a:moveTo>
                  <a:cubicBezTo>
                    <a:pt x="484" y="1"/>
                    <a:pt x="183" y="254"/>
                    <a:pt x="81" y="594"/>
                  </a:cubicBezTo>
                  <a:cubicBezTo>
                    <a:pt x="0" y="997"/>
                    <a:pt x="242" y="1440"/>
                    <a:pt x="686" y="1521"/>
                  </a:cubicBezTo>
                  <a:cubicBezTo>
                    <a:pt x="750" y="1540"/>
                    <a:pt x="814" y="1549"/>
                    <a:pt x="877" y="1549"/>
                  </a:cubicBezTo>
                  <a:cubicBezTo>
                    <a:pt x="1210" y="1549"/>
                    <a:pt x="1512" y="1296"/>
                    <a:pt x="1614" y="957"/>
                  </a:cubicBezTo>
                  <a:cubicBezTo>
                    <a:pt x="1694" y="553"/>
                    <a:pt x="1452" y="110"/>
                    <a:pt x="1009" y="29"/>
                  </a:cubicBezTo>
                  <a:cubicBezTo>
                    <a:pt x="945" y="10"/>
                    <a:pt x="881" y="1"/>
                    <a:pt x="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46" name="Google Shape;2346;p59"/>
          <p:cNvGrpSpPr/>
          <p:nvPr/>
        </p:nvGrpSpPr>
        <p:grpSpPr>
          <a:xfrm>
            <a:off x="2790531" y="3692444"/>
            <a:ext cx="914900" cy="829657"/>
            <a:chOff x="2185750" y="3005925"/>
            <a:chExt cx="1112475" cy="1008825"/>
          </a:xfrm>
        </p:grpSpPr>
        <p:sp>
          <p:nvSpPr>
            <p:cNvPr id="2347" name="Google Shape;2347;p59"/>
            <p:cNvSpPr/>
            <p:nvPr/>
          </p:nvSpPr>
          <p:spPr>
            <a:xfrm>
              <a:off x="2185750" y="3005925"/>
              <a:ext cx="1112475" cy="1007450"/>
            </a:xfrm>
            <a:custGeom>
              <a:avLst/>
              <a:gdLst/>
              <a:ahLst/>
              <a:cxnLst/>
              <a:rect l="l" t="t" r="r" b="b"/>
              <a:pathLst>
                <a:path w="44499" h="40298" extrusionOk="0">
                  <a:moveTo>
                    <a:pt x="22675" y="0"/>
                  </a:moveTo>
                  <a:cubicBezTo>
                    <a:pt x="19427" y="0"/>
                    <a:pt x="16182" y="779"/>
                    <a:pt x="13228" y="2330"/>
                  </a:cubicBezTo>
                  <a:cubicBezTo>
                    <a:pt x="12893" y="1560"/>
                    <a:pt x="12224" y="1214"/>
                    <a:pt x="11560" y="1214"/>
                  </a:cubicBezTo>
                  <a:cubicBezTo>
                    <a:pt x="10624" y="1214"/>
                    <a:pt x="9696" y="1901"/>
                    <a:pt x="9719" y="3056"/>
                  </a:cubicBezTo>
                  <a:cubicBezTo>
                    <a:pt x="9719" y="3540"/>
                    <a:pt x="9881" y="3984"/>
                    <a:pt x="10203" y="4307"/>
                  </a:cubicBezTo>
                  <a:cubicBezTo>
                    <a:pt x="6049" y="7573"/>
                    <a:pt x="3307" y="12332"/>
                    <a:pt x="2662" y="17575"/>
                  </a:cubicBezTo>
                  <a:lnTo>
                    <a:pt x="2460" y="17575"/>
                  </a:lnTo>
                  <a:lnTo>
                    <a:pt x="2460" y="17494"/>
                  </a:lnTo>
                  <a:cubicBezTo>
                    <a:pt x="0" y="17494"/>
                    <a:pt x="0" y="21204"/>
                    <a:pt x="2460" y="21204"/>
                  </a:cubicBezTo>
                  <a:lnTo>
                    <a:pt x="2500" y="21204"/>
                  </a:lnTo>
                  <a:cubicBezTo>
                    <a:pt x="2783" y="26810"/>
                    <a:pt x="5444" y="32053"/>
                    <a:pt x="9760" y="35642"/>
                  </a:cubicBezTo>
                  <a:cubicBezTo>
                    <a:pt x="8832" y="36449"/>
                    <a:pt x="8913" y="37860"/>
                    <a:pt x="9921" y="38586"/>
                  </a:cubicBezTo>
                  <a:cubicBezTo>
                    <a:pt x="10233" y="38807"/>
                    <a:pt x="10586" y="38911"/>
                    <a:pt x="10937" y="38911"/>
                  </a:cubicBezTo>
                  <a:cubicBezTo>
                    <a:pt x="11676" y="38911"/>
                    <a:pt x="12403" y="38452"/>
                    <a:pt x="12704" y="37659"/>
                  </a:cubicBezTo>
                  <a:cubicBezTo>
                    <a:pt x="15775" y="39420"/>
                    <a:pt x="19208" y="40298"/>
                    <a:pt x="22642" y="40298"/>
                  </a:cubicBezTo>
                  <a:cubicBezTo>
                    <a:pt x="26286" y="40298"/>
                    <a:pt x="29932" y="39309"/>
                    <a:pt x="33150" y="37336"/>
                  </a:cubicBezTo>
                  <a:cubicBezTo>
                    <a:pt x="33546" y="37764"/>
                    <a:pt x="34012" y="37945"/>
                    <a:pt x="34464" y="37945"/>
                  </a:cubicBezTo>
                  <a:cubicBezTo>
                    <a:pt x="35716" y="37945"/>
                    <a:pt x="36854" y="36552"/>
                    <a:pt x="36054" y="35158"/>
                  </a:cubicBezTo>
                  <a:cubicBezTo>
                    <a:pt x="40369" y="31367"/>
                    <a:pt x="42789" y="25883"/>
                    <a:pt x="42789" y="20116"/>
                  </a:cubicBezTo>
                  <a:cubicBezTo>
                    <a:pt x="42789" y="19148"/>
                    <a:pt x="42708" y="18139"/>
                    <a:pt x="42587" y="17131"/>
                  </a:cubicBezTo>
                  <a:cubicBezTo>
                    <a:pt x="44498" y="16390"/>
                    <a:pt x="43883" y="13613"/>
                    <a:pt x="41907" y="13613"/>
                  </a:cubicBezTo>
                  <a:cubicBezTo>
                    <a:pt x="41840" y="13613"/>
                    <a:pt x="41771" y="13616"/>
                    <a:pt x="41700" y="13623"/>
                  </a:cubicBezTo>
                  <a:cubicBezTo>
                    <a:pt x="40329" y="9630"/>
                    <a:pt x="37788" y="6202"/>
                    <a:pt x="34360" y="3742"/>
                  </a:cubicBezTo>
                  <a:cubicBezTo>
                    <a:pt x="34562" y="3419"/>
                    <a:pt x="34683" y="3056"/>
                    <a:pt x="34683" y="2693"/>
                  </a:cubicBezTo>
                  <a:cubicBezTo>
                    <a:pt x="34683" y="1524"/>
                    <a:pt x="33751" y="835"/>
                    <a:pt x="32822" y="835"/>
                  </a:cubicBezTo>
                  <a:cubicBezTo>
                    <a:pt x="32182" y="835"/>
                    <a:pt x="31544" y="1163"/>
                    <a:pt x="31215" y="1887"/>
                  </a:cubicBezTo>
                  <a:cubicBezTo>
                    <a:pt x="28506" y="628"/>
                    <a:pt x="25589" y="0"/>
                    <a:pt x="226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59"/>
            <p:cNvSpPr/>
            <p:nvPr/>
          </p:nvSpPr>
          <p:spPr>
            <a:xfrm>
              <a:off x="2527525" y="3527950"/>
              <a:ext cx="676550" cy="486800"/>
            </a:xfrm>
            <a:custGeom>
              <a:avLst/>
              <a:gdLst/>
              <a:ahLst/>
              <a:cxnLst/>
              <a:rect l="l" t="t" r="r" b="b"/>
              <a:pathLst>
                <a:path w="27062" h="19472" extrusionOk="0">
                  <a:moveTo>
                    <a:pt x="13995" y="1"/>
                  </a:moveTo>
                  <a:cubicBezTo>
                    <a:pt x="6292" y="1"/>
                    <a:pt x="1" y="5728"/>
                    <a:pt x="1" y="12745"/>
                  </a:cubicBezTo>
                  <a:cubicBezTo>
                    <a:pt x="1" y="14519"/>
                    <a:pt x="444" y="16294"/>
                    <a:pt x="1210" y="17907"/>
                  </a:cubicBezTo>
                  <a:cubicBezTo>
                    <a:pt x="3712" y="18955"/>
                    <a:pt x="6356" y="19472"/>
                    <a:pt x="8990" y="19472"/>
                  </a:cubicBezTo>
                  <a:cubicBezTo>
                    <a:pt x="12640" y="19472"/>
                    <a:pt x="16270" y="18480"/>
                    <a:pt x="19479" y="16536"/>
                  </a:cubicBezTo>
                  <a:cubicBezTo>
                    <a:pt x="19869" y="16947"/>
                    <a:pt x="20328" y="17121"/>
                    <a:pt x="20774" y="17121"/>
                  </a:cubicBezTo>
                  <a:cubicBezTo>
                    <a:pt x="22033" y="17121"/>
                    <a:pt x="23188" y="15728"/>
                    <a:pt x="22383" y="14358"/>
                  </a:cubicBezTo>
                  <a:cubicBezTo>
                    <a:pt x="24319" y="12624"/>
                    <a:pt x="25892" y="10527"/>
                    <a:pt x="27061" y="8188"/>
                  </a:cubicBezTo>
                  <a:cubicBezTo>
                    <a:pt x="25045" y="3429"/>
                    <a:pt x="19963" y="1"/>
                    <a:pt x="13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59"/>
            <p:cNvSpPr/>
            <p:nvPr/>
          </p:nvSpPr>
          <p:spPr>
            <a:xfrm>
              <a:off x="2965100" y="3250975"/>
              <a:ext cx="82700" cy="72250"/>
            </a:xfrm>
            <a:custGeom>
              <a:avLst/>
              <a:gdLst/>
              <a:ahLst/>
              <a:cxnLst/>
              <a:rect l="l" t="t" r="r" b="b"/>
              <a:pathLst>
                <a:path w="3308" h="2890" extrusionOk="0">
                  <a:moveTo>
                    <a:pt x="1636" y="1"/>
                  </a:moveTo>
                  <a:cubicBezTo>
                    <a:pt x="1426" y="1"/>
                    <a:pt x="1213" y="49"/>
                    <a:pt x="1009" y="151"/>
                  </a:cubicBezTo>
                  <a:cubicBezTo>
                    <a:pt x="283" y="514"/>
                    <a:pt x="0" y="1361"/>
                    <a:pt x="363" y="2086"/>
                  </a:cubicBezTo>
                  <a:cubicBezTo>
                    <a:pt x="591" y="2598"/>
                    <a:pt x="1099" y="2890"/>
                    <a:pt x="1619" y="2890"/>
                  </a:cubicBezTo>
                  <a:cubicBezTo>
                    <a:pt x="1837" y="2890"/>
                    <a:pt x="2057" y="2839"/>
                    <a:pt x="2259" y="2732"/>
                  </a:cubicBezTo>
                  <a:cubicBezTo>
                    <a:pt x="2985" y="2409"/>
                    <a:pt x="3307" y="1522"/>
                    <a:pt x="2944" y="836"/>
                  </a:cubicBezTo>
                  <a:cubicBezTo>
                    <a:pt x="2683" y="314"/>
                    <a:pt x="2172" y="1"/>
                    <a:pt x="1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59"/>
            <p:cNvSpPr/>
            <p:nvPr/>
          </p:nvSpPr>
          <p:spPr>
            <a:xfrm>
              <a:off x="2599100" y="3295775"/>
              <a:ext cx="81700" cy="72175"/>
            </a:xfrm>
            <a:custGeom>
              <a:avLst/>
              <a:gdLst/>
              <a:ahLst/>
              <a:cxnLst/>
              <a:rect l="l" t="t" r="r" b="b"/>
              <a:pathLst>
                <a:path w="3268" h="2887" extrusionOk="0">
                  <a:moveTo>
                    <a:pt x="1627" y="1"/>
                  </a:moveTo>
                  <a:cubicBezTo>
                    <a:pt x="1420" y="1"/>
                    <a:pt x="1210" y="44"/>
                    <a:pt x="1009" y="133"/>
                  </a:cubicBezTo>
                  <a:cubicBezTo>
                    <a:pt x="324" y="496"/>
                    <a:pt x="1" y="1343"/>
                    <a:pt x="364" y="2069"/>
                  </a:cubicBezTo>
                  <a:cubicBezTo>
                    <a:pt x="597" y="2594"/>
                    <a:pt x="1126" y="2887"/>
                    <a:pt x="1660" y="2887"/>
                  </a:cubicBezTo>
                  <a:cubicBezTo>
                    <a:pt x="1864" y="2887"/>
                    <a:pt x="2070" y="2844"/>
                    <a:pt x="2259" y="2755"/>
                  </a:cubicBezTo>
                  <a:cubicBezTo>
                    <a:pt x="2985" y="2392"/>
                    <a:pt x="3268" y="1545"/>
                    <a:pt x="2945" y="819"/>
                  </a:cubicBezTo>
                  <a:cubicBezTo>
                    <a:pt x="2682" y="294"/>
                    <a:pt x="2167" y="1"/>
                    <a:pt x="1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59"/>
            <p:cNvSpPr/>
            <p:nvPr/>
          </p:nvSpPr>
          <p:spPr>
            <a:xfrm>
              <a:off x="2764350" y="3355725"/>
              <a:ext cx="115075" cy="70350"/>
            </a:xfrm>
            <a:custGeom>
              <a:avLst/>
              <a:gdLst/>
              <a:ahLst/>
              <a:cxnLst/>
              <a:rect l="l" t="t" r="r" b="b"/>
              <a:pathLst>
                <a:path w="4603" h="2814" extrusionOk="0">
                  <a:moveTo>
                    <a:pt x="4199" y="0"/>
                  </a:moveTo>
                  <a:cubicBezTo>
                    <a:pt x="4030" y="0"/>
                    <a:pt x="3854" y="115"/>
                    <a:pt x="3876" y="316"/>
                  </a:cubicBezTo>
                  <a:cubicBezTo>
                    <a:pt x="4056" y="1531"/>
                    <a:pt x="3132" y="2218"/>
                    <a:pt x="2224" y="2218"/>
                  </a:cubicBezTo>
                  <a:cubicBezTo>
                    <a:pt x="1504" y="2218"/>
                    <a:pt x="793" y="1786"/>
                    <a:pt x="650" y="840"/>
                  </a:cubicBezTo>
                  <a:lnTo>
                    <a:pt x="650" y="800"/>
                  </a:lnTo>
                  <a:cubicBezTo>
                    <a:pt x="614" y="639"/>
                    <a:pt x="474" y="565"/>
                    <a:pt x="338" y="565"/>
                  </a:cubicBezTo>
                  <a:cubicBezTo>
                    <a:pt x="167" y="565"/>
                    <a:pt x="0" y="679"/>
                    <a:pt x="45" y="881"/>
                  </a:cubicBezTo>
                  <a:cubicBezTo>
                    <a:pt x="262" y="1928"/>
                    <a:pt x="1158" y="2814"/>
                    <a:pt x="2211" y="2814"/>
                  </a:cubicBezTo>
                  <a:cubicBezTo>
                    <a:pt x="2334" y="2814"/>
                    <a:pt x="2459" y="2802"/>
                    <a:pt x="2586" y="2776"/>
                  </a:cubicBezTo>
                  <a:cubicBezTo>
                    <a:pt x="3796" y="2534"/>
                    <a:pt x="4602" y="1445"/>
                    <a:pt x="4481" y="236"/>
                  </a:cubicBezTo>
                  <a:cubicBezTo>
                    <a:pt x="4463" y="74"/>
                    <a:pt x="4334" y="0"/>
                    <a:pt x="4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59"/>
            <p:cNvSpPr/>
            <p:nvPr/>
          </p:nvSpPr>
          <p:spPr>
            <a:xfrm>
              <a:off x="3026600" y="3285975"/>
              <a:ext cx="160325" cy="141225"/>
            </a:xfrm>
            <a:custGeom>
              <a:avLst/>
              <a:gdLst/>
              <a:ahLst/>
              <a:cxnLst/>
              <a:rect l="l" t="t" r="r" b="b"/>
              <a:pathLst>
                <a:path w="6413" h="5649" extrusionOk="0">
                  <a:moveTo>
                    <a:pt x="3194" y="0"/>
                  </a:moveTo>
                  <a:cubicBezTo>
                    <a:pt x="2787" y="0"/>
                    <a:pt x="2372" y="91"/>
                    <a:pt x="1977" y="283"/>
                  </a:cubicBezTo>
                  <a:cubicBezTo>
                    <a:pt x="565" y="969"/>
                    <a:pt x="0" y="2663"/>
                    <a:pt x="646" y="4074"/>
                  </a:cubicBezTo>
                  <a:cubicBezTo>
                    <a:pt x="1138" y="5059"/>
                    <a:pt x="2151" y="5649"/>
                    <a:pt x="3205" y="5649"/>
                  </a:cubicBezTo>
                  <a:cubicBezTo>
                    <a:pt x="3619" y="5649"/>
                    <a:pt x="4039" y="5558"/>
                    <a:pt x="4437" y="5365"/>
                  </a:cubicBezTo>
                  <a:cubicBezTo>
                    <a:pt x="5808" y="4679"/>
                    <a:pt x="6413" y="2985"/>
                    <a:pt x="5727" y="1614"/>
                  </a:cubicBezTo>
                  <a:cubicBezTo>
                    <a:pt x="5234" y="598"/>
                    <a:pt x="4239" y="0"/>
                    <a:pt x="3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59"/>
            <p:cNvSpPr/>
            <p:nvPr/>
          </p:nvSpPr>
          <p:spPr>
            <a:xfrm>
              <a:off x="2467025" y="3362400"/>
              <a:ext cx="160350" cy="140600"/>
            </a:xfrm>
            <a:custGeom>
              <a:avLst/>
              <a:gdLst/>
              <a:ahLst/>
              <a:cxnLst/>
              <a:rect l="l" t="t" r="r" b="b"/>
              <a:pathLst>
                <a:path w="6414" h="5624" extrusionOk="0">
                  <a:moveTo>
                    <a:pt x="3234" y="0"/>
                  </a:moveTo>
                  <a:cubicBezTo>
                    <a:pt x="2812" y="0"/>
                    <a:pt x="2383" y="94"/>
                    <a:pt x="1977" y="291"/>
                  </a:cubicBezTo>
                  <a:cubicBezTo>
                    <a:pt x="606" y="977"/>
                    <a:pt x="1" y="2630"/>
                    <a:pt x="686" y="4042"/>
                  </a:cubicBezTo>
                  <a:cubicBezTo>
                    <a:pt x="1175" y="5047"/>
                    <a:pt x="2175" y="5623"/>
                    <a:pt x="3206" y="5623"/>
                  </a:cubicBezTo>
                  <a:cubicBezTo>
                    <a:pt x="3622" y="5623"/>
                    <a:pt x="4043" y="5529"/>
                    <a:pt x="4437" y="5332"/>
                  </a:cubicBezTo>
                  <a:cubicBezTo>
                    <a:pt x="5849" y="4687"/>
                    <a:pt x="6413" y="2993"/>
                    <a:pt x="5768" y="1582"/>
                  </a:cubicBezTo>
                  <a:cubicBezTo>
                    <a:pt x="5279" y="576"/>
                    <a:pt x="4279" y="0"/>
                    <a:pt x="3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59"/>
            <p:cNvSpPr/>
            <p:nvPr/>
          </p:nvSpPr>
          <p:spPr>
            <a:xfrm>
              <a:off x="3081050" y="3461425"/>
              <a:ext cx="206950" cy="144550"/>
            </a:xfrm>
            <a:custGeom>
              <a:avLst/>
              <a:gdLst/>
              <a:ahLst/>
              <a:cxnLst/>
              <a:rect l="l" t="t" r="r" b="b"/>
              <a:pathLst>
                <a:path w="8278" h="5782" extrusionOk="0">
                  <a:moveTo>
                    <a:pt x="2218" y="0"/>
                  </a:moveTo>
                  <a:cubicBezTo>
                    <a:pt x="0" y="1089"/>
                    <a:pt x="2702" y="5122"/>
                    <a:pt x="4194" y="5687"/>
                  </a:cubicBezTo>
                  <a:cubicBezTo>
                    <a:pt x="4360" y="5752"/>
                    <a:pt x="4537" y="5782"/>
                    <a:pt x="4722" y="5782"/>
                  </a:cubicBezTo>
                  <a:cubicBezTo>
                    <a:pt x="6250" y="5782"/>
                    <a:pt x="8277" y="3724"/>
                    <a:pt x="8026" y="2501"/>
                  </a:cubicBezTo>
                  <a:cubicBezTo>
                    <a:pt x="7743" y="1129"/>
                    <a:pt x="2219" y="0"/>
                    <a:pt x="2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59"/>
            <p:cNvSpPr/>
            <p:nvPr/>
          </p:nvSpPr>
          <p:spPr>
            <a:xfrm>
              <a:off x="2258525" y="3527950"/>
              <a:ext cx="190375" cy="156125"/>
            </a:xfrm>
            <a:custGeom>
              <a:avLst/>
              <a:gdLst/>
              <a:ahLst/>
              <a:cxnLst/>
              <a:rect l="l" t="t" r="r" b="b"/>
              <a:pathLst>
                <a:path w="7615" h="6245" extrusionOk="0">
                  <a:moveTo>
                    <a:pt x="5195" y="1"/>
                  </a:moveTo>
                  <a:cubicBezTo>
                    <a:pt x="5195" y="1"/>
                    <a:pt x="33" y="2259"/>
                    <a:pt x="33" y="3671"/>
                  </a:cubicBezTo>
                  <a:cubicBezTo>
                    <a:pt x="0" y="4823"/>
                    <a:pt x="2037" y="6245"/>
                    <a:pt x="3532" y="6245"/>
                  </a:cubicBezTo>
                  <a:cubicBezTo>
                    <a:pt x="3869" y="6245"/>
                    <a:pt x="4177" y="6173"/>
                    <a:pt x="4429" y="6010"/>
                  </a:cubicBezTo>
                  <a:cubicBezTo>
                    <a:pt x="5800" y="5123"/>
                    <a:pt x="7615" y="606"/>
                    <a:pt x="5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59"/>
            <p:cNvSpPr/>
            <p:nvPr/>
          </p:nvSpPr>
          <p:spPr>
            <a:xfrm>
              <a:off x="3009075" y="3149950"/>
              <a:ext cx="91150" cy="78750"/>
            </a:xfrm>
            <a:custGeom>
              <a:avLst/>
              <a:gdLst/>
              <a:ahLst/>
              <a:cxnLst/>
              <a:rect l="l" t="t" r="r" b="b"/>
              <a:pathLst>
                <a:path w="3646" h="3150" extrusionOk="0">
                  <a:moveTo>
                    <a:pt x="2424" y="1"/>
                  </a:moveTo>
                  <a:cubicBezTo>
                    <a:pt x="1796" y="1"/>
                    <a:pt x="1075" y="440"/>
                    <a:pt x="742" y="925"/>
                  </a:cubicBezTo>
                  <a:cubicBezTo>
                    <a:pt x="0" y="2037"/>
                    <a:pt x="953" y="3149"/>
                    <a:pt x="1959" y="3149"/>
                  </a:cubicBezTo>
                  <a:cubicBezTo>
                    <a:pt x="2376" y="3149"/>
                    <a:pt x="2802" y="2959"/>
                    <a:pt x="3121" y="2498"/>
                  </a:cubicBezTo>
                  <a:cubicBezTo>
                    <a:pt x="3565" y="1853"/>
                    <a:pt x="3645" y="602"/>
                    <a:pt x="3000" y="159"/>
                  </a:cubicBezTo>
                  <a:cubicBezTo>
                    <a:pt x="2830" y="49"/>
                    <a:pt x="2632" y="1"/>
                    <a:pt x="2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59"/>
            <p:cNvSpPr/>
            <p:nvPr/>
          </p:nvSpPr>
          <p:spPr>
            <a:xfrm>
              <a:off x="2806800" y="3067200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53" y="0"/>
                  </a:moveTo>
                  <a:cubicBezTo>
                    <a:pt x="646" y="0"/>
                    <a:pt x="1" y="1089"/>
                    <a:pt x="1" y="1896"/>
                  </a:cubicBezTo>
                  <a:cubicBezTo>
                    <a:pt x="1" y="2844"/>
                    <a:pt x="717" y="3318"/>
                    <a:pt x="1432" y="3318"/>
                  </a:cubicBezTo>
                  <a:cubicBezTo>
                    <a:pt x="2148" y="3318"/>
                    <a:pt x="2864" y="2844"/>
                    <a:pt x="2864" y="1896"/>
                  </a:cubicBezTo>
                  <a:cubicBezTo>
                    <a:pt x="2864" y="1089"/>
                    <a:pt x="2219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59"/>
            <p:cNvSpPr/>
            <p:nvPr/>
          </p:nvSpPr>
          <p:spPr>
            <a:xfrm>
              <a:off x="2600125" y="3127200"/>
              <a:ext cx="85175" cy="80900"/>
            </a:xfrm>
            <a:custGeom>
              <a:avLst/>
              <a:gdLst/>
              <a:ahLst/>
              <a:cxnLst/>
              <a:rect l="l" t="t" r="r" b="b"/>
              <a:pathLst>
                <a:path w="3407" h="3236" extrusionOk="0">
                  <a:moveTo>
                    <a:pt x="1260" y="1"/>
                  </a:moveTo>
                  <a:cubicBezTo>
                    <a:pt x="1145" y="1"/>
                    <a:pt x="1034" y="19"/>
                    <a:pt x="928" y="61"/>
                  </a:cubicBezTo>
                  <a:cubicBezTo>
                    <a:pt x="202" y="303"/>
                    <a:pt x="0" y="1593"/>
                    <a:pt x="283" y="2319"/>
                  </a:cubicBezTo>
                  <a:cubicBezTo>
                    <a:pt x="546" y="2964"/>
                    <a:pt x="1066" y="3236"/>
                    <a:pt x="1585" y="3236"/>
                  </a:cubicBezTo>
                  <a:cubicBezTo>
                    <a:pt x="2495" y="3236"/>
                    <a:pt x="3406" y="2400"/>
                    <a:pt x="2944" y="1270"/>
                  </a:cubicBezTo>
                  <a:cubicBezTo>
                    <a:pt x="2703" y="650"/>
                    <a:pt x="1932" y="1"/>
                    <a:pt x="1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59"/>
            <p:cNvSpPr/>
            <p:nvPr/>
          </p:nvSpPr>
          <p:spPr>
            <a:xfrm>
              <a:off x="2371250" y="3286375"/>
              <a:ext cx="103775" cy="73825"/>
            </a:xfrm>
            <a:custGeom>
              <a:avLst/>
              <a:gdLst/>
              <a:ahLst/>
              <a:cxnLst/>
              <a:rect l="l" t="t" r="r" b="b"/>
              <a:pathLst>
                <a:path w="4151" h="2953" extrusionOk="0">
                  <a:moveTo>
                    <a:pt x="1695" y="0"/>
                  </a:moveTo>
                  <a:cubicBezTo>
                    <a:pt x="1149" y="0"/>
                    <a:pt x="605" y="180"/>
                    <a:pt x="364" y="590"/>
                  </a:cubicBezTo>
                  <a:cubicBezTo>
                    <a:pt x="1" y="1275"/>
                    <a:pt x="686" y="2364"/>
                    <a:pt x="1372" y="2768"/>
                  </a:cubicBezTo>
                  <a:cubicBezTo>
                    <a:pt x="1612" y="2896"/>
                    <a:pt x="1845" y="2953"/>
                    <a:pt x="2065" y="2953"/>
                  </a:cubicBezTo>
                  <a:cubicBezTo>
                    <a:pt x="3358" y="2953"/>
                    <a:pt x="4151" y="985"/>
                    <a:pt x="2703" y="227"/>
                  </a:cubicBezTo>
                  <a:cubicBezTo>
                    <a:pt x="2427" y="81"/>
                    <a:pt x="2061" y="0"/>
                    <a:pt x="1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59"/>
            <p:cNvSpPr/>
            <p:nvPr/>
          </p:nvSpPr>
          <p:spPr>
            <a:xfrm>
              <a:off x="3009250" y="3647700"/>
              <a:ext cx="95000" cy="77650"/>
            </a:xfrm>
            <a:custGeom>
              <a:avLst/>
              <a:gdLst/>
              <a:ahLst/>
              <a:cxnLst/>
              <a:rect l="l" t="t" r="r" b="b"/>
              <a:pathLst>
                <a:path w="3800" h="3106" extrusionOk="0">
                  <a:moveTo>
                    <a:pt x="2012" y="1"/>
                  </a:moveTo>
                  <a:cubicBezTo>
                    <a:pt x="961" y="1"/>
                    <a:pt x="0" y="1274"/>
                    <a:pt x="896" y="2349"/>
                  </a:cubicBezTo>
                  <a:cubicBezTo>
                    <a:pt x="1229" y="2766"/>
                    <a:pt x="1907" y="3106"/>
                    <a:pt x="2494" y="3106"/>
                  </a:cubicBezTo>
                  <a:cubicBezTo>
                    <a:pt x="2760" y="3106"/>
                    <a:pt x="3007" y="3037"/>
                    <a:pt x="3195" y="2873"/>
                  </a:cubicBezTo>
                  <a:cubicBezTo>
                    <a:pt x="3800" y="2389"/>
                    <a:pt x="3598" y="1139"/>
                    <a:pt x="3074" y="534"/>
                  </a:cubicBezTo>
                  <a:cubicBezTo>
                    <a:pt x="2760" y="157"/>
                    <a:pt x="2380" y="1"/>
                    <a:pt x="2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59"/>
            <p:cNvSpPr/>
            <p:nvPr/>
          </p:nvSpPr>
          <p:spPr>
            <a:xfrm>
              <a:off x="2991475" y="3793975"/>
              <a:ext cx="82525" cy="82575"/>
            </a:xfrm>
            <a:custGeom>
              <a:avLst/>
              <a:gdLst/>
              <a:ahLst/>
              <a:cxnLst/>
              <a:rect l="l" t="t" r="r" b="b"/>
              <a:pathLst>
                <a:path w="3301" h="3303" extrusionOk="0">
                  <a:moveTo>
                    <a:pt x="1726" y="1"/>
                  </a:moveTo>
                  <a:cubicBezTo>
                    <a:pt x="870" y="1"/>
                    <a:pt x="1" y="728"/>
                    <a:pt x="317" y="1822"/>
                  </a:cubicBezTo>
                  <a:cubicBezTo>
                    <a:pt x="498" y="2513"/>
                    <a:pt x="1271" y="3302"/>
                    <a:pt x="1983" y="3302"/>
                  </a:cubicBezTo>
                  <a:cubicBezTo>
                    <a:pt x="2060" y="3302"/>
                    <a:pt x="2137" y="3293"/>
                    <a:pt x="2212" y="3273"/>
                  </a:cubicBezTo>
                  <a:cubicBezTo>
                    <a:pt x="2978" y="3031"/>
                    <a:pt x="3301" y="1822"/>
                    <a:pt x="3059" y="1055"/>
                  </a:cubicBezTo>
                  <a:cubicBezTo>
                    <a:pt x="2850" y="318"/>
                    <a:pt x="2291" y="1"/>
                    <a:pt x="1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59"/>
            <p:cNvSpPr/>
            <p:nvPr/>
          </p:nvSpPr>
          <p:spPr>
            <a:xfrm>
              <a:off x="2838850" y="3608400"/>
              <a:ext cx="95025" cy="78650"/>
            </a:xfrm>
            <a:custGeom>
              <a:avLst/>
              <a:gdLst/>
              <a:ahLst/>
              <a:cxnLst/>
              <a:rect l="l" t="t" r="r" b="b"/>
              <a:pathLst>
                <a:path w="3801" h="3146" extrusionOk="0">
                  <a:moveTo>
                    <a:pt x="2015" y="0"/>
                  </a:moveTo>
                  <a:cubicBezTo>
                    <a:pt x="963" y="0"/>
                    <a:pt x="0" y="1283"/>
                    <a:pt x="896" y="2389"/>
                  </a:cubicBezTo>
                  <a:cubicBezTo>
                    <a:pt x="1258" y="2805"/>
                    <a:pt x="1925" y="3145"/>
                    <a:pt x="2503" y="3145"/>
                  </a:cubicBezTo>
                  <a:cubicBezTo>
                    <a:pt x="2764" y="3145"/>
                    <a:pt x="3007" y="3076"/>
                    <a:pt x="3195" y="2913"/>
                  </a:cubicBezTo>
                  <a:cubicBezTo>
                    <a:pt x="3800" y="2429"/>
                    <a:pt x="3598" y="1138"/>
                    <a:pt x="3074" y="533"/>
                  </a:cubicBezTo>
                  <a:cubicBezTo>
                    <a:pt x="2761" y="157"/>
                    <a:pt x="2382" y="0"/>
                    <a:pt x="20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59"/>
            <p:cNvSpPr/>
            <p:nvPr/>
          </p:nvSpPr>
          <p:spPr>
            <a:xfrm>
              <a:off x="2604150" y="3787825"/>
              <a:ext cx="71600" cy="82950"/>
            </a:xfrm>
            <a:custGeom>
              <a:avLst/>
              <a:gdLst/>
              <a:ahLst/>
              <a:cxnLst/>
              <a:rect l="l" t="t" r="r" b="b"/>
              <a:pathLst>
                <a:path w="2864" h="3318" extrusionOk="0">
                  <a:moveTo>
                    <a:pt x="1432" y="1"/>
                  </a:moveTo>
                  <a:cubicBezTo>
                    <a:pt x="716" y="1"/>
                    <a:pt x="1" y="475"/>
                    <a:pt x="1" y="1422"/>
                  </a:cubicBezTo>
                  <a:cubicBezTo>
                    <a:pt x="41" y="2189"/>
                    <a:pt x="686" y="3318"/>
                    <a:pt x="1452" y="3318"/>
                  </a:cubicBezTo>
                  <a:cubicBezTo>
                    <a:pt x="2259" y="3318"/>
                    <a:pt x="2864" y="2189"/>
                    <a:pt x="2864" y="1422"/>
                  </a:cubicBezTo>
                  <a:cubicBezTo>
                    <a:pt x="2864" y="475"/>
                    <a:pt x="214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59"/>
            <p:cNvSpPr/>
            <p:nvPr/>
          </p:nvSpPr>
          <p:spPr>
            <a:xfrm>
              <a:off x="2708600" y="3882675"/>
              <a:ext cx="85125" cy="80825"/>
            </a:xfrm>
            <a:custGeom>
              <a:avLst/>
              <a:gdLst/>
              <a:ahLst/>
              <a:cxnLst/>
              <a:rect l="l" t="t" r="r" b="b"/>
              <a:pathLst>
                <a:path w="3405" h="3233" extrusionOk="0">
                  <a:moveTo>
                    <a:pt x="1855" y="1"/>
                  </a:moveTo>
                  <a:cubicBezTo>
                    <a:pt x="927" y="1"/>
                    <a:pt x="0" y="892"/>
                    <a:pt x="501" y="2024"/>
                  </a:cubicBezTo>
                  <a:cubicBezTo>
                    <a:pt x="769" y="2628"/>
                    <a:pt x="1568" y="3232"/>
                    <a:pt x="2224" y="3232"/>
                  </a:cubicBezTo>
                  <a:cubicBezTo>
                    <a:pt x="2356" y="3232"/>
                    <a:pt x="2483" y="3208"/>
                    <a:pt x="2598" y="3153"/>
                  </a:cubicBezTo>
                  <a:cubicBezTo>
                    <a:pt x="3283" y="2831"/>
                    <a:pt x="3404" y="1581"/>
                    <a:pt x="3122" y="855"/>
                  </a:cubicBezTo>
                  <a:cubicBezTo>
                    <a:pt x="2842" y="253"/>
                    <a:pt x="2348" y="1"/>
                    <a:pt x="18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59"/>
            <p:cNvSpPr/>
            <p:nvPr/>
          </p:nvSpPr>
          <p:spPr>
            <a:xfrm>
              <a:off x="2833025" y="3774725"/>
              <a:ext cx="70600" cy="82950"/>
            </a:xfrm>
            <a:custGeom>
              <a:avLst/>
              <a:gdLst/>
              <a:ahLst/>
              <a:cxnLst/>
              <a:rect l="l" t="t" r="r" b="b"/>
              <a:pathLst>
                <a:path w="2824" h="3318" extrusionOk="0">
                  <a:moveTo>
                    <a:pt x="1412" y="0"/>
                  </a:moveTo>
                  <a:cubicBezTo>
                    <a:pt x="706" y="0"/>
                    <a:pt x="0" y="474"/>
                    <a:pt x="0" y="1422"/>
                  </a:cubicBezTo>
                  <a:cubicBezTo>
                    <a:pt x="0" y="2229"/>
                    <a:pt x="646" y="3317"/>
                    <a:pt x="1412" y="3317"/>
                  </a:cubicBezTo>
                  <a:cubicBezTo>
                    <a:pt x="2218" y="3317"/>
                    <a:pt x="2823" y="2229"/>
                    <a:pt x="2823" y="1422"/>
                  </a:cubicBezTo>
                  <a:cubicBezTo>
                    <a:pt x="2823" y="474"/>
                    <a:pt x="2118" y="0"/>
                    <a:pt x="1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59"/>
            <p:cNvSpPr/>
            <p:nvPr/>
          </p:nvSpPr>
          <p:spPr>
            <a:xfrm>
              <a:off x="2681775" y="3645675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33" y="0"/>
                  </a:moveTo>
                  <a:cubicBezTo>
                    <a:pt x="717" y="0"/>
                    <a:pt x="1" y="474"/>
                    <a:pt x="1" y="1422"/>
                  </a:cubicBezTo>
                  <a:cubicBezTo>
                    <a:pt x="41" y="2188"/>
                    <a:pt x="686" y="3317"/>
                    <a:pt x="1453" y="3317"/>
                  </a:cubicBezTo>
                  <a:cubicBezTo>
                    <a:pt x="2259" y="3317"/>
                    <a:pt x="2864" y="2188"/>
                    <a:pt x="2864" y="1422"/>
                  </a:cubicBezTo>
                  <a:cubicBezTo>
                    <a:pt x="2864" y="474"/>
                    <a:pt x="2148" y="0"/>
                    <a:pt x="1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59"/>
            <p:cNvSpPr/>
            <p:nvPr/>
          </p:nvSpPr>
          <p:spPr>
            <a:xfrm>
              <a:off x="2515425" y="3533300"/>
              <a:ext cx="86775" cy="80875"/>
            </a:xfrm>
            <a:custGeom>
              <a:avLst/>
              <a:gdLst/>
              <a:ahLst/>
              <a:cxnLst/>
              <a:rect l="l" t="t" r="r" b="b"/>
              <a:pathLst>
                <a:path w="3471" h="3235" extrusionOk="0">
                  <a:moveTo>
                    <a:pt x="1578" y="0"/>
                  </a:moveTo>
                  <a:cubicBezTo>
                    <a:pt x="1110" y="0"/>
                    <a:pt x="644" y="234"/>
                    <a:pt x="364" y="795"/>
                  </a:cubicBezTo>
                  <a:cubicBezTo>
                    <a:pt x="1" y="1521"/>
                    <a:pt x="81" y="2771"/>
                    <a:pt x="807" y="3134"/>
                  </a:cubicBezTo>
                  <a:cubicBezTo>
                    <a:pt x="938" y="3203"/>
                    <a:pt x="1083" y="3234"/>
                    <a:pt x="1235" y="3234"/>
                  </a:cubicBezTo>
                  <a:cubicBezTo>
                    <a:pt x="1880" y="3234"/>
                    <a:pt x="2643" y="2673"/>
                    <a:pt x="2904" y="2086"/>
                  </a:cubicBezTo>
                  <a:cubicBezTo>
                    <a:pt x="3471" y="953"/>
                    <a:pt x="2522" y="0"/>
                    <a:pt x="1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59"/>
            <p:cNvSpPr/>
            <p:nvPr/>
          </p:nvSpPr>
          <p:spPr>
            <a:xfrm>
              <a:off x="2970050" y="3432375"/>
              <a:ext cx="94875" cy="78225"/>
            </a:xfrm>
            <a:custGeom>
              <a:avLst/>
              <a:gdLst/>
              <a:ahLst/>
              <a:cxnLst/>
              <a:rect l="l" t="t" r="r" b="b"/>
              <a:pathLst>
                <a:path w="3795" h="3129" extrusionOk="0">
                  <a:moveTo>
                    <a:pt x="1989" y="0"/>
                  </a:moveTo>
                  <a:cubicBezTo>
                    <a:pt x="946" y="0"/>
                    <a:pt x="1" y="1273"/>
                    <a:pt x="891" y="2372"/>
                  </a:cubicBezTo>
                  <a:cubicBezTo>
                    <a:pt x="1225" y="2789"/>
                    <a:pt x="1902" y="3129"/>
                    <a:pt x="2490" y="3129"/>
                  </a:cubicBezTo>
                  <a:cubicBezTo>
                    <a:pt x="2755" y="3129"/>
                    <a:pt x="3002" y="3059"/>
                    <a:pt x="3190" y="2896"/>
                  </a:cubicBezTo>
                  <a:cubicBezTo>
                    <a:pt x="3795" y="2412"/>
                    <a:pt x="3593" y="1162"/>
                    <a:pt x="3069" y="557"/>
                  </a:cubicBezTo>
                  <a:cubicBezTo>
                    <a:pt x="2750" y="164"/>
                    <a:pt x="2363" y="0"/>
                    <a:pt x="1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59"/>
            <p:cNvSpPr/>
            <p:nvPr/>
          </p:nvSpPr>
          <p:spPr>
            <a:xfrm>
              <a:off x="2400500" y="3719550"/>
              <a:ext cx="86675" cy="80675"/>
            </a:xfrm>
            <a:custGeom>
              <a:avLst/>
              <a:gdLst/>
              <a:ahLst/>
              <a:cxnLst/>
              <a:rect l="l" t="t" r="r" b="b"/>
              <a:pathLst>
                <a:path w="3467" h="3227" extrusionOk="0">
                  <a:moveTo>
                    <a:pt x="1595" y="1"/>
                  </a:moveTo>
                  <a:cubicBezTo>
                    <a:pt x="1122" y="1"/>
                    <a:pt x="647" y="238"/>
                    <a:pt x="363" y="806"/>
                  </a:cubicBezTo>
                  <a:cubicBezTo>
                    <a:pt x="0" y="1492"/>
                    <a:pt x="81" y="2782"/>
                    <a:pt x="807" y="3145"/>
                  </a:cubicBezTo>
                  <a:cubicBezTo>
                    <a:pt x="926" y="3201"/>
                    <a:pt x="1057" y="3227"/>
                    <a:pt x="1194" y="3227"/>
                  </a:cubicBezTo>
                  <a:cubicBezTo>
                    <a:pt x="1838" y="3227"/>
                    <a:pt x="2604" y="2655"/>
                    <a:pt x="2904" y="2056"/>
                  </a:cubicBezTo>
                  <a:cubicBezTo>
                    <a:pt x="3467" y="931"/>
                    <a:pt x="2533" y="1"/>
                    <a:pt x="1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8714611" y="5107793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59"/>
          <p:cNvSpPr/>
          <p:nvPr/>
        </p:nvSpPr>
        <p:spPr>
          <a:xfrm>
            <a:off x="4070069" y="2851753"/>
            <a:ext cx="8307" cy="7607"/>
          </a:xfrm>
          <a:custGeom>
            <a:avLst/>
            <a:gdLst/>
            <a:ahLst/>
            <a:cxnLst/>
            <a:rect l="l" t="t" r="r" b="b"/>
            <a:pathLst>
              <a:path w="404" h="370" extrusionOk="0">
                <a:moveTo>
                  <a:pt x="217" y="0"/>
                </a:moveTo>
                <a:cubicBezTo>
                  <a:pt x="172" y="0"/>
                  <a:pt x="121" y="21"/>
                  <a:pt x="81" y="61"/>
                </a:cubicBezTo>
                <a:cubicBezTo>
                  <a:pt x="0" y="101"/>
                  <a:pt x="0" y="222"/>
                  <a:pt x="41" y="303"/>
                </a:cubicBezTo>
                <a:cubicBezTo>
                  <a:pt x="88" y="350"/>
                  <a:pt x="149" y="370"/>
                  <a:pt x="208" y="370"/>
                </a:cubicBezTo>
                <a:cubicBezTo>
                  <a:pt x="249" y="370"/>
                  <a:pt x="290" y="360"/>
                  <a:pt x="323" y="343"/>
                </a:cubicBezTo>
                <a:cubicBezTo>
                  <a:pt x="363" y="263"/>
                  <a:pt x="404" y="142"/>
                  <a:pt x="323" y="61"/>
                </a:cubicBezTo>
                <a:cubicBezTo>
                  <a:pt x="303" y="21"/>
                  <a:pt x="263" y="0"/>
                  <a:pt x="21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7" name="Google Shape;2407;p59"/>
          <p:cNvSpPr/>
          <p:nvPr/>
        </p:nvSpPr>
        <p:spPr>
          <a:xfrm>
            <a:off x="4056808" y="2863987"/>
            <a:ext cx="6641" cy="6168"/>
          </a:xfrm>
          <a:custGeom>
            <a:avLst/>
            <a:gdLst/>
            <a:ahLst/>
            <a:cxnLst/>
            <a:rect l="l" t="t" r="r" b="b"/>
            <a:pathLst>
              <a:path w="323" h="300" extrusionOk="0">
                <a:moveTo>
                  <a:pt x="197" y="0"/>
                </a:moveTo>
                <a:cubicBezTo>
                  <a:pt x="162" y="0"/>
                  <a:pt x="121" y="10"/>
                  <a:pt x="81" y="31"/>
                </a:cubicBezTo>
                <a:cubicBezTo>
                  <a:pt x="41" y="71"/>
                  <a:pt x="0" y="152"/>
                  <a:pt x="81" y="232"/>
                </a:cubicBezTo>
                <a:cubicBezTo>
                  <a:pt x="104" y="279"/>
                  <a:pt x="142" y="299"/>
                  <a:pt x="185" y="299"/>
                </a:cubicBezTo>
                <a:cubicBezTo>
                  <a:pt x="216" y="299"/>
                  <a:pt x="249" y="289"/>
                  <a:pt x="282" y="273"/>
                </a:cubicBezTo>
                <a:cubicBezTo>
                  <a:pt x="323" y="192"/>
                  <a:pt x="323" y="111"/>
                  <a:pt x="282" y="31"/>
                </a:cubicBezTo>
                <a:cubicBezTo>
                  <a:pt x="262" y="10"/>
                  <a:pt x="232" y="0"/>
                  <a:pt x="19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8" name="Google Shape;2408;p59"/>
          <p:cNvSpPr/>
          <p:nvPr/>
        </p:nvSpPr>
        <p:spPr>
          <a:xfrm>
            <a:off x="4041877" y="2877252"/>
            <a:ext cx="5819" cy="4585"/>
          </a:xfrm>
          <a:custGeom>
            <a:avLst/>
            <a:gdLst/>
            <a:ahLst/>
            <a:cxnLst/>
            <a:rect l="l" t="t" r="r" b="b"/>
            <a:pathLst>
              <a:path w="283" h="223" extrusionOk="0">
                <a:moveTo>
                  <a:pt x="162" y="1"/>
                </a:moveTo>
                <a:cubicBezTo>
                  <a:pt x="131" y="1"/>
                  <a:pt x="101" y="11"/>
                  <a:pt x="81" y="31"/>
                </a:cubicBezTo>
                <a:cubicBezTo>
                  <a:pt x="0" y="71"/>
                  <a:pt x="0" y="152"/>
                  <a:pt x="41" y="192"/>
                </a:cubicBezTo>
                <a:cubicBezTo>
                  <a:pt x="61" y="212"/>
                  <a:pt x="91" y="222"/>
                  <a:pt x="126" y="222"/>
                </a:cubicBezTo>
                <a:cubicBezTo>
                  <a:pt x="162" y="222"/>
                  <a:pt x="202" y="212"/>
                  <a:pt x="242" y="192"/>
                </a:cubicBezTo>
                <a:cubicBezTo>
                  <a:pt x="283" y="152"/>
                  <a:pt x="283" y="71"/>
                  <a:pt x="242" y="31"/>
                </a:cubicBezTo>
                <a:cubicBezTo>
                  <a:pt x="222" y="11"/>
                  <a:pt x="192" y="1"/>
                  <a:pt x="162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9" name="Google Shape;2409;p59"/>
          <p:cNvSpPr/>
          <p:nvPr/>
        </p:nvSpPr>
        <p:spPr>
          <a:xfrm>
            <a:off x="4115677" y="2858723"/>
            <a:ext cx="8307" cy="7628"/>
          </a:xfrm>
          <a:custGeom>
            <a:avLst/>
            <a:gdLst/>
            <a:ahLst/>
            <a:cxnLst/>
            <a:rect l="l" t="t" r="r" b="b"/>
            <a:pathLst>
              <a:path w="404" h="371" extrusionOk="0">
                <a:moveTo>
                  <a:pt x="204" y="1"/>
                </a:moveTo>
                <a:cubicBezTo>
                  <a:pt x="168" y="1"/>
                  <a:pt x="127" y="14"/>
                  <a:pt x="81" y="45"/>
                </a:cubicBezTo>
                <a:cubicBezTo>
                  <a:pt x="1" y="85"/>
                  <a:pt x="1" y="206"/>
                  <a:pt x="41" y="287"/>
                </a:cubicBezTo>
                <a:cubicBezTo>
                  <a:pt x="66" y="336"/>
                  <a:pt x="122" y="371"/>
                  <a:pt x="180" y="371"/>
                </a:cubicBezTo>
                <a:cubicBezTo>
                  <a:pt x="215" y="371"/>
                  <a:pt x="252" y="358"/>
                  <a:pt x="283" y="327"/>
                </a:cubicBezTo>
                <a:cubicBezTo>
                  <a:pt x="364" y="287"/>
                  <a:pt x="404" y="166"/>
                  <a:pt x="364" y="85"/>
                </a:cubicBezTo>
                <a:cubicBezTo>
                  <a:pt x="314" y="35"/>
                  <a:pt x="264" y="1"/>
                  <a:pt x="204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35" name="Google Shape;2435;p59"/>
          <p:cNvGrpSpPr/>
          <p:nvPr/>
        </p:nvGrpSpPr>
        <p:grpSpPr>
          <a:xfrm>
            <a:off x="5503141" y="4243496"/>
            <a:ext cx="766168" cy="927029"/>
            <a:chOff x="3530700" y="3207350"/>
            <a:chExt cx="931625" cy="1127225"/>
          </a:xfrm>
        </p:grpSpPr>
        <p:sp>
          <p:nvSpPr>
            <p:cNvPr id="2436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59"/>
          <p:cNvGrpSpPr/>
          <p:nvPr/>
        </p:nvGrpSpPr>
        <p:grpSpPr>
          <a:xfrm>
            <a:off x="7523564" y="4378845"/>
            <a:ext cx="770321" cy="867324"/>
            <a:chOff x="8792225" y="4182238"/>
            <a:chExt cx="936675" cy="1054625"/>
          </a:xfrm>
        </p:grpSpPr>
        <p:sp>
          <p:nvSpPr>
            <p:cNvPr id="2530" name="Google Shape;2530;p59"/>
            <p:cNvSpPr/>
            <p:nvPr/>
          </p:nvSpPr>
          <p:spPr>
            <a:xfrm>
              <a:off x="8793225" y="4182238"/>
              <a:ext cx="935675" cy="1054625"/>
            </a:xfrm>
            <a:custGeom>
              <a:avLst/>
              <a:gdLst/>
              <a:ahLst/>
              <a:cxnLst/>
              <a:rect l="l" t="t" r="r" b="b"/>
              <a:pathLst>
                <a:path w="37427" h="42185" extrusionOk="0">
                  <a:moveTo>
                    <a:pt x="30234" y="3434"/>
                  </a:moveTo>
                  <a:cubicBezTo>
                    <a:pt x="31357" y="3434"/>
                    <a:pt x="32468" y="4141"/>
                    <a:pt x="32788" y="5445"/>
                  </a:cubicBezTo>
                  <a:cubicBezTo>
                    <a:pt x="33228" y="7205"/>
                    <a:pt x="31832" y="8695"/>
                    <a:pt x="30240" y="8695"/>
                  </a:cubicBezTo>
                  <a:cubicBezTo>
                    <a:pt x="29788" y="8695"/>
                    <a:pt x="29322" y="8575"/>
                    <a:pt x="28876" y="8308"/>
                  </a:cubicBezTo>
                  <a:cubicBezTo>
                    <a:pt x="27626" y="7582"/>
                    <a:pt x="27223" y="5969"/>
                    <a:pt x="27989" y="4719"/>
                  </a:cubicBezTo>
                  <a:cubicBezTo>
                    <a:pt x="28513" y="3846"/>
                    <a:pt x="29377" y="3434"/>
                    <a:pt x="30234" y="3434"/>
                  </a:cubicBezTo>
                  <a:close/>
                  <a:moveTo>
                    <a:pt x="30209" y="1"/>
                  </a:moveTo>
                  <a:cubicBezTo>
                    <a:pt x="28455" y="1"/>
                    <a:pt x="26729" y="769"/>
                    <a:pt x="25529" y="2219"/>
                  </a:cubicBezTo>
                  <a:cubicBezTo>
                    <a:pt x="23634" y="4558"/>
                    <a:pt x="23714" y="7945"/>
                    <a:pt x="25731" y="10163"/>
                  </a:cubicBezTo>
                  <a:cubicBezTo>
                    <a:pt x="25206" y="11051"/>
                    <a:pt x="24521" y="12059"/>
                    <a:pt x="23755" y="13148"/>
                  </a:cubicBezTo>
                  <a:lnTo>
                    <a:pt x="19762" y="10728"/>
                  </a:lnTo>
                  <a:cubicBezTo>
                    <a:pt x="19493" y="10564"/>
                    <a:pt x="19228" y="10493"/>
                    <a:pt x="18979" y="10493"/>
                  </a:cubicBezTo>
                  <a:cubicBezTo>
                    <a:pt x="17696" y="10493"/>
                    <a:pt x="16851" y="12384"/>
                    <a:pt x="18270" y="13228"/>
                  </a:cubicBezTo>
                  <a:lnTo>
                    <a:pt x="22020" y="15487"/>
                  </a:lnTo>
                  <a:cubicBezTo>
                    <a:pt x="17978" y="20635"/>
                    <a:pt x="12565" y="26108"/>
                    <a:pt x="9226" y="26108"/>
                  </a:cubicBezTo>
                  <a:cubicBezTo>
                    <a:pt x="9034" y="26108"/>
                    <a:pt x="8849" y="26090"/>
                    <a:pt x="8672" y="26053"/>
                  </a:cubicBezTo>
                  <a:cubicBezTo>
                    <a:pt x="5082" y="25287"/>
                    <a:pt x="4679" y="19762"/>
                    <a:pt x="4719" y="17302"/>
                  </a:cubicBezTo>
                  <a:lnTo>
                    <a:pt x="4719" y="17302"/>
                  </a:lnTo>
                  <a:lnTo>
                    <a:pt x="7583" y="17342"/>
                  </a:lnTo>
                  <a:lnTo>
                    <a:pt x="4034" y="11817"/>
                  </a:lnTo>
                  <a:lnTo>
                    <a:pt x="767" y="17221"/>
                  </a:lnTo>
                  <a:lnTo>
                    <a:pt x="2703" y="17221"/>
                  </a:lnTo>
                  <a:cubicBezTo>
                    <a:pt x="1" y="23149"/>
                    <a:pt x="1574" y="26295"/>
                    <a:pt x="4719" y="30731"/>
                  </a:cubicBezTo>
                  <a:cubicBezTo>
                    <a:pt x="8147" y="35490"/>
                    <a:pt x="8510" y="42185"/>
                    <a:pt x="8510" y="42185"/>
                  </a:cubicBezTo>
                  <a:cubicBezTo>
                    <a:pt x="8510" y="42185"/>
                    <a:pt x="13173" y="40023"/>
                    <a:pt x="18202" y="40023"/>
                  </a:cubicBezTo>
                  <a:cubicBezTo>
                    <a:pt x="18920" y="40023"/>
                    <a:pt x="19646" y="40067"/>
                    <a:pt x="20367" y="40168"/>
                  </a:cubicBezTo>
                  <a:cubicBezTo>
                    <a:pt x="21797" y="40360"/>
                    <a:pt x="23093" y="40496"/>
                    <a:pt x="24301" y="40496"/>
                  </a:cubicBezTo>
                  <a:cubicBezTo>
                    <a:pt x="27658" y="40496"/>
                    <a:pt x="30325" y="39448"/>
                    <a:pt x="33232" y="35651"/>
                  </a:cubicBezTo>
                  <a:lnTo>
                    <a:pt x="34200" y="37305"/>
                  </a:lnTo>
                  <a:lnTo>
                    <a:pt x="37426" y="31901"/>
                  </a:lnTo>
                  <a:lnTo>
                    <a:pt x="30893" y="31376"/>
                  </a:lnTo>
                  <a:lnTo>
                    <a:pt x="32264" y="33877"/>
                  </a:lnTo>
                  <a:cubicBezTo>
                    <a:pt x="30857" y="34633"/>
                    <a:pt x="28253" y="35843"/>
                    <a:pt x="25956" y="35843"/>
                  </a:cubicBezTo>
                  <a:cubicBezTo>
                    <a:pt x="24699" y="35843"/>
                    <a:pt x="23533" y="35480"/>
                    <a:pt x="22706" y="34482"/>
                  </a:cubicBezTo>
                  <a:cubicBezTo>
                    <a:pt x="20569" y="31901"/>
                    <a:pt x="22948" y="24077"/>
                    <a:pt x="25771" y="17745"/>
                  </a:cubicBezTo>
                  <a:lnTo>
                    <a:pt x="29522" y="20004"/>
                  </a:lnTo>
                  <a:cubicBezTo>
                    <a:pt x="29790" y="20168"/>
                    <a:pt x="30056" y="20239"/>
                    <a:pt x="30305" y="20239"/>
                  </a:cubicBezTo>
                  <a:cubicBezTo>
                    <a:pt x="31588" y="20239"/>
                    <a:pt x="32432" y="18348"/>
                    <a:pt x="31014" y="17503"/>
                  </a:cubicBezTo>
                  <a:lnTo>
                    <a:pt x="27062" y="15124"/>
                  </a:lnTo>
                  <a:cubicBezTo>
                    <a:pt x="27626" y="13954"/>
                    <a:pt x="28231" y="12865"/>
                    <a:pt x="28755" y="11978"/>
                  </a:cubicBezTo>
                  <a:cubicBezTo>
                    <a:pt x="29248" y="12101"/>
                    <a:pt x="29744" y="12161"/>
                    <a:pt x="30234" y="12161"/>
                  </a:cubicBezTo>
                  <a:cubicBezTo>
                    <a:pt x="32632" y="12161"/>
                    <a:pt x="34882" y="10740"/>
                    <a:pt x="35853" y="8429"/>
                  </a:cubicBezTo>
                  <a:cubicBezTo>
                    <a:pt x="37023" y="5647"/>
                    <a:pt x="35934" y="2420"/>
                    <a:pt x="33353" y="888"/>
                  </a:cubicBezTo>
                  <a:cubicBezTo>
                    <a:pt x="32372" y="290"/>
                    <a:pt x="31285" y="1"/>
                    <a:pt x="30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59"/>
            <p:cNvSpPr/>
            <p:nvPr/>
          </p:nvSpPr>
          <p:spPr>
            <a:xfrm>
              <a:off x="8948500" y="4278013"/>
              <a:ext cx="702750" cy="555575"/>
            </a:xfrm>
            <a:custGeom>
              <a:avLst/>
              <a:gdLst/>
              <a:ahLst/>
              <a:cxnLst/>
              <a:rect l="l" t="t" r="r" b="b"/>
              <a:pathLst>
                <a:path w="28110" h="22223" extrusionOk="0">
                  <a:moveTo>
                    <a:pt x="22665" y="1"/>
                  </a:moveTo>
                  <a:cubicBezTo>
                    <a:pt x="21778" y="323"/>
                    <a:pt x="21254" y="1251"/>
                    <a:pt x="21415" y="2178"/>
                  </a:cubicBezTo>
                  <a:cubicBezTo>
                    <a:pt x="23311" y="3792"/>
                    <a:pt x="25569" y="6332"/>
                    <a:pt x="24843" y="8833"/>
                  </a:cubicBezTo>
                  <a:cubicBezTo>
                    <a:pt x="23835" y="12301"/>
                    <a:pt x="15729" y="11736"/>
                    <a:pt x="13107" y="11857"/>
                  </a:cubicBezTo>
                  <a:cubicBezTo>
                    <a:pt x="9962" y="12019"/>
                    <a:pt x="5646" y="11736"/>
                    <a:pt x="3025" y="13874"/>
                  </a:cubicBezTo>
                  <a:cubicBezTo>
                    <a:pt x="0" y="16374"/>
                    <a:pt x="1735" y="19883"/>
                    <a:pt x="3791" y="22222"/>
                  </a:cubicBezTo>
                  <a:cubicBezTo>
                    <a:pt x="4638" y="21940"/>
                    <a:pt x="5445" y="21617"/>
                    <a:pt x="6211" y="21173"/>
                  </a:cubicBezTo>
                  <a:cubicBezTo>
                    <a:pt x="6171" y="21093"/>
                    <a:pt x="6130" y="21012"/>
                    <a:pt x="6050" y="20972"/>
                  </a:cubicBezTo>
                  <a:cubicBezTo>
                    <a:pt x="4598" y="19480"/>
                    <a:pt x="2904" y="17665"/>
                    <a:pt x="4800" y="15689"/>
                  </a:cubicBezTo>
                  <a:cubicBezTo>
                    <a:pt x="5808" y="14640"/>
                    <a:pt x="8429" y="14680"/>
                    <a:pt x="9720" y="14600"/>
                  </a:cubicBezTo>
                  <a:cubicBezTo>
                    <a:pt x="14035" y="14237"/>
                    <a:pt x="18471" y="14479"/>
                    <a:pt x="22665" y="13350"/>
                  </a:cubicBezTo>
                  <a:cubicBezTo>
                    <a:pt x="25892" y="12422"/>
                    <a:pt x="28110" y="9841"/>
                    <a:pt x="27303" y="6373"/>
                  </a:cubicBezTo>
                  <a:cubicBezTo>
                    <a:pt x="26739" y="3872"/>
                    <a:pt x="24641" y="1574"/>
                    <a:pt x="22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59"/>
            <p:cNvSpPr/>
            <p:nvPr/>
          </p:nvSpPr>
          <p:spPr>
            <a:xfrm>
              <a:off x="9337675" y="4842688"/>
              <a:ext cx="266550" cy="148225"/>
            </a:xfrm>
            <a:custGeom>
              <a:avLst/>
              <a:gdLst/>
              <a:ahLst/>
              <a:cxnLst/>
              <a:rect l="l" t="t" r="r" b="b"/>
              <a:pathLst>
                <a:path w="10662" h="5929" extrusionOk="0">
                  <a:moveTo>
                    <a:pt x="8765" y="1"/>
                  </a:moveTo>
                  <a:cubicBezTo>
                    <a:pt x="8490" y="1"/>
                    <a:pt x="8204" y="96"/>
                    <a:pt x="7945" y="321"/>
                  </a:cubicBezTo>
                  <a:cubicBezTo>
                    <a:pt x="6322" y="1805"/>
                    <a:pt x="3783" y="3408"/>
                    <a:pt x="1365" y="3408"/>
                  </a:cubicBezTo>
                  <a:cubicBezTo>
                    <a:pt x="959" y="3408"/>
                    <a:pt x="556" y="3363"/>
                    <a:pt x="162" y="3265"/>
                  </a:cubicBezTo>
                  <a:lnTo>
                    <a:pt x="162" y="3345"/>
                  </a:lnTo>
                  <a:cubicBezTo>
                    <a:pt x="41" y="4152"/>
                    <a:pt x="0" y="4999"/>
                    <a:pt x="121" y="5846"/>
                  </a:cubicBezTo>
                  <a:cubicBezTo>
                    <a:pt x="488" y="5902"/>
                    <a:pt x="858" y="5928"/>
                    <a:pt x="1230" y="5928"/>
                  </a:cubicBezTo>
                  <a:cubicBezTo>
                    <a:pt x="4329" y="5928"/>
                    <a:pt x="7519" y="4080"/>
                    <a:pt x="9679" y="2135"/>
                  </a:cubicBezTo>
                  <a:cubicBezTo>
                    <a:pt x="10662" y="1280"/>
                    <a:pt x="9777" y="1"/>
                    <a:pt x="8765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59"/>
            <p:cNvSpPr/>
            <p:nvPr/>
          </p:nvSpPr>
          <p:spPr>
            <a:xfrm>
              <a:off x="8792225" y="4612738"/>
              <a:ext cx="274250" cy="624125"/>
            </a:xfrm>
            <a:custGeom>
              <a:avLst/>
              <a:gdLst/>
              <a:ahLst/>
              <a:cxnLst/>
              <a:rect l="l" t="t" r="r" b="b"/>
              <a:pathLst>
                <a:path w="10970" h="24965" extrusionOk="0">
                  <a:moveTo>
                    <a:pt x="2743" y="1"/>
                  </a:moveTo>
                  <a:lnTo>
                    <a:pt x="2743" y="1"/>
                  </a:lnTo>
                  <a:cubicBezTo>
                    <a:pt x="0" y="5929"/>
                    <a:pt x="1614" y="9075"/>
                    <a:pt x="4759" y="13511"/>
                  </a:cubicBezTo>
                  <a:cubicBezTo>
                    <a:pt x="8147" y="18270"/>
                    <a:pt x="8510" y="24965"/>
                    <a:pt x="8510" y="24965"/>
                  </a:cubicBezTo>
                  <a:cubicBezTo>
                    <a:pt x="8510" y="24965"/>
                    <a:pt x="9195" y="24642"/>
                    <a:pt x="10284" y="24279"/>
                  </a:cubicBezTo>
                  <a:cubicBezTo>
                    <a:pt x="10970" y="19561"/>
                    <a:pt x="8389" y="14197"/>
                    <a:pt x="4679" y="10648"/>
                  </a:cubicBezTo>
                  <a:cubicBezTo>
                    <a:pt x="928" y="7018"/>
                    <a:pt x="2743" y="2"/>
                    <a:pt x="2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536" name="Google Shape;2536;p59"/>
          <p:cNvGrpSpPr/>
          <p:nvPr/>
        </p:nvGrpSpPr>
        <p:grpSpPr>
          <a:xfrm>
            <a:off x="581264" y="3642672"/>
            <a:ext cx="418197" cy="943976"/>
            <a:chOff x="1056525" y="2424950"/>
            <a:chExt cx="962875" cy="2000300"/>
          </a:xfrm>
        </p:grpSpPr>
        <p:sp>
          <p:nvSpPr>
            <p:cNvPr id="2537" name="Google Shape;2537;p59"/>
            <p:cNvSpPr/>
            <p:nvPr/>
          </p:nvSpPr>
          <p:spPr>
            <a:xfrm>
              <a:off x="1188600" y="2868575"/>
              <a:ext cx="229900" cy="197650"/>
            </a:xfrm>
            <a:custGeom>
              <a:avLst/>
              <a:gdLst/>
              <a:ahLst/>
              <a:cxnLst/>
              <a:rect l="l" t="t" r="r" b="b"/>
              <a:pathLst>
                <a:path w="9196" h="7906" extrusionOk="0">
                  <a:moveTo>
                    <a:pt x="6574" y="1"/>
                  </a:moveTo>
                  <a:cubicBezTo>
                    <a:pt x="6574" y="1"/>
                    <a:pt x="2017" y="4800"/>
                    <a:pt x="1" y="5485"/>
                  </a:cubicBezTo>
                  <a:cubicBezTo>
                    <a:pt x="1" y="5485"/>
                    <a:pt x="525" y="7220"/>
                    <a:pt x="1695" y="7905"/>
                  </a:cubicBezTo>
                  <a:cubicBezTo>
                    <a:pt x="1695" y="7905"/>
                    <a:pt x="6857" y="6292"/>
                    <a:pt x="9196" y="3711"/>
                  </a:cubicBezTo>
                  <a:lnTo>
                    <a:pt x="65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59"/>
            <p:cNvSpPr/>
            <p:nvPr/>
          </p:nvSpPr>
          <p:spPr>
            <a:xfrm>
              <a:off x="1270275" y="2424950"/>
              <a:ext cx="725950" cy="952800"/>
            </a:xfrm>
            <a:custGeom>
              <a:avLst/>
              <a:gdLst/>
              <a:ahLst/>
              <a:cxnLst/>
              <a:rect l="l" t="t" r="r" b="b"/>
              <a:pathLst>
                <a:path w="29038" h="38112" extrusionOk="0">
                  <a:moveTo>
                    <a:pt x="13551" y="1"/>
                  </a:moveTo>
                  <a:cubicBezTo>
                    <a:pt x="12288" y="1238"/>
                    <a:pt x="10613" y="1899"/>
                    <a:pt x="8917" y="1899"/>
                  </a:cubicBezTo>
                  <a:cubicBezTo>
                    <a:pt x="7958" y="1899"/>
                    <a:pt x="6993" y="1688"/>
                    <a:pt x="6090" y="1251"/>
                  </a:cubicBezTo>
                  <a:cubicBezTo>
                    <a:pt x="3978" y="4630"/>
                    <a:pt x="914" y="4845"/>
                    <a:pt x="169" y="4845"/>
                  </a:cubicBezTo>
                  <a:cubicBezTo>
                    <a:pt x="60" y="4845"/>
                    <a:pt x="0" y="4840"/>
                    <a:pt x="0" y="4840"/>
                  </a:cubicBezTo>
                  <a:lnTo>
                    <a:pt x="0" y="4840"/>
                  </a:lnTo>
                  <a:lnTo>
                    <a:pt x="5404" y="9922"/>
                  </a:lnTo>
                  <a:lnTo>
                    <a:pt x="10042" y="5566"/>
                  </a:lnTo>
                  <a:lnTo>
                    <a:pt x="19560" y="11495"/>
                  </a:lnTo>
                  <a:lnTo>
                    <a:pt x="21738" y="22948"/>
                  </a:lnTo>
                  <a:lnTo>
                    <a:pt x="14624" y="37890"/>
                  </a:lnTo>
                  <a:lnTo>
                    <a:pt x="14624" y="37890"/>
                  </a:lnTo>
                  <a:cubicBezTo>
                    <a:pt x="16512" y="34189"/>
                    <a:pt x="23996" y="31901"/>
                    <a:pt x="23996" y="31901"/>
                  </a:cubicBezTo>
                  <a:cubicBezTo>
                    <a:pt x="23069" y="26820"/>
                    <a:pt x="28271" y="24965"/>
                    <a:pt x="28271" y="24965"/>
                  </a:cubicBezTo>
                  <a:cubicBezTo>
                    <a:pt x="24762" y="20367"/>
                    <a:pt x="29037" y="15528"/>
                    <a:pt x="29037" y="15528"/>
                  </a:cubicBezTo>
                  <a:cubicBezTo>
                    <a:pt x="24440" y="12946"/>
                    <a:pt x="27343" y="6978"/>
                    <a:pt x="27343" y="6978"/>
                  </a:cubicBezTo>
                  <a:cubicBezTo>
                    <a:pt x="21738" y="6897"/>
                    <a:pt x="21213" y="1735"/>
                    <a:pt x="21213" y="1735"/>
                  </a:cubicBezTo>
                  <a:cubicBezTo>
                    <a:pt x="20368" y="2048"/>
                    <a:pt x="19561" y="2174"/>
                    <a:pt x="18811" y="2174"/>
                  </a:cubicBezTo>
                  <a:cubicBezTo>
                    <a:pt x="15698" y="2174"/>
                    <a:pt x="13551" y="1"/>
                    <a:pt x="13551" y="1"/>
                  </a:cubicBezTo>
                  <a:close/>
                  <a:moveTo>
                    <a:pt x="14624" y="37890"/>
                  </a:moveTo>
                  <a:cubicBezTo>
                    <a:pt x="14587" y="37963"/>
                    <a:pt x="14552" y="38037"/>
                    <a:pt x="14519" y="38112"/>
                  </a:cubicBezTo>
                  <a:lnTo>
                    <a:pt x="14624" y="3789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59"/>
            <p:cNvSpPr/>
            <p:nvPr/>
          </p:nvSpPr>
          <p:spPr>
            <a:xfrm>
              <a:off x="1057525" y="2512325"/>
              <a:ext cx="961875" cy="1912925"/>
            </a:xfrm>
            <a:custGeom>
              <a:avLst/>
              <a:gdLst/>
              <a:ahLst/>
              <a:cxnLst/>
              <a:rect l="l" t="t" r="r" b="b"/>
              <a:pathLst>
                <a:path w="38475" h="76517" extrusionOk="0">
                  <a:moveTo>
                    <a:pt x="21721" y="1"/>
                  </a:moveTo>
                  <a:cubicBezTo>
                    <a:pt x="15955" y="1"/>
                    <a:pt x="10970" y="4037"/>
                    <a:pt x="9761" y="9734"/>
                  </a:cubicBezTo>
                  <a:cubicBezTo>
                    <a:pt x="9761" y="9734"/>
                    <a:pt x="8954" y="13323"/>
                    <a:pt x="10043" y="15864"/>
                  </a:cubicBezTo>
                  <a:cubicBezTo>
                    <a:pt x="10431" y="16749"/>
                    <a:pt x="10550" y="17036"/>
                    <a:pt x="10543" y="17036"/>
                  </a:cubicBezTo>
                  <a:cubicBezTo>
                    <a:pt x="10532" y="17036"/>
                    <a:pt x="10198" y="16304"/>
                    <a:pt x="10123" y="16106"/>
                  </a:cubicBezTo>
                  <a:lnTo>
                    <a:pt x="10123" y="16106"/>
                  </a:lnTo>
                  <a:cubicBezTo>
                    <a:pt x="11656" y="20784"/>
                    <a:pt x="15810" y="24051"/>
                    <a:pt x="20690" y="24494"/>
                  </a:cubicBezTo>
                  <a:cubicBezTo>
                    <a:pt x="18109" y="28648"/>
                    <a:pt x="11495" y="33004"/>
                    <a:pt x="6938" y="37480"/>
                  </a:cubicBezTo>
                  <a:cubicBezTo>
                    <a:pt x="1" y="44296"/>
                    <a:pt x="1977" y="54660"/>
                    <a:pt x="6938" y="58774"/>
                  </a:cubicBezTo>
                  <a:cubicBezTo>
                    <a:pt x="11938" y="62888"/>
                    <a:pt x="24158" y="61637"/>
                    <a:pt x="26416" y="66880"/>
                  </a:cubicBezTo>
                  <a:cubicBezTo>
                    <a:pt x="27062" y="68332"/>
                    <a:pt x="27021" y="70026"/>
                    <a:pt x="26336" y="71437"/>
                  </a:cubicBezTo>
                  <a:cubicBezTo>
                    <a:pt x="25690" y="72405"/>
                    <a:pt x="24723" y="73091"/>
                    <a:pt x="23593" y="73333"/>
                  </a:cubicBezTo>
                  <a:cubicBezTo>
                    <a:pt x="23389" y="73371"/>
                    <a:pt x="23183" y="73389"/>
                    <a:pt x="22978" y="73389"/>
                  </a:cubicBezTo>
                  <a:cubicBezTo>
                    <a:pt x="20360" y="73389"/>
                    <a:pt x="17995" y="70394"/>
                    <a:pt x="22222" y="67364"/>
                  </a:cubicBezTo>
                  <a:cubicBezTo>
                    <a:pt x="22222" y="67364"/>
                    <a:pt x="22187" y="67362"/>
                    <a:pt x="22123" y="67362"/>
                  </a:cubicBezTo>
                  <a:cubicBezTo>
                    <a:pt x="21492" y="67362"/>
                    <a:pt x="18031" y="67529"/>
                    <a:pt x="17665" y="71155"/>
                  </a:cubicBezTo>
                  <a:cubicBezTo>
                    <a:pt x="17342" y="73938"/>
                    <a:pt x="19238" y="75632"/>
                    <a:pt x="21819" y="76236"/>
                  </a:cubicBezTo>
                  <a:cubicBezTo>
                    <a:pt x="21819" y="76236"/>
                    <a:pt x="21980" y="76277"/>
                    <a:pt x="22101" y="76277"/>
                  </a:cubicBezTo>
                  <a:cubicBezTo>
                    <a:pt x="22889" y="76445"/>
                    <a:pt x="23676" y="76516"/>
                    <a:pt x="24463" y="76516"/>
                  </a:cubicBezTo>
                  <a:cubicBezTo>
                    <a:pt x="24805" y="76516"/>
                    <a:pt x="25147" y="76503"/>
                    <a:pt x="25489" y="76478"/>
                  </a:cubicBezTo>
                  <a:cubicBezTo>
                    <a:pt x="36418" y="76075"/>
                    <a:pt x="38475" y="68090"/>
                    <a:pt x="35208" y="61799"/>
                  </a:cubicBezTo>
                  <a:cubicBezTo>
                    <a:pt x="32788" y="57120"/>
                    <a:pt x="26537" y="54983"/>
                    <a:pt x="21779" y="49579"/>
                  </a:cubicBezTo>
                  <a:cubicBezTo>
                    <a:pt x="17020" y="44175"/>
                    <a:pt x="21698" y="36069"/>
                    <a:pt x="28070" y="28245"/>
                  </a:cubicBezTo>
                  <a:cubicBezTo>
                    <a:pt x="31780" y="23768"/>
                    <a:pt x="33192" y="18606"/>
                    <a:pt x="33716" y="15057"/>
                  </a:cubicBezTo>
                  <a:cubicBezTo>
                    <a:pt x="33918" y="14130"/>
                    <a:pt x="34039" y="13202"/>
                    <a:pt x="34039" y="12274"/>
                  </a:cubicBezTo>
                  <a:lnTo>
                    <a:pt x="34039" y="11952"/>
                  </a:lnTo>
                  <a:cubicBezTo>
                    <a:pt x="34079" y="11549"/>
                    <a:pt x="34039" y="11145"/>
                    <a:pt x="33958" y="10742"/>
                  </a:cubicBezTo>
                  <a:cubicBezTo>
                    <a:pt x="33192" y="4773"/>
                    <a:pt x="28272" y="256"/>
                    <a:pt x="22303" y="14"/>
                  </a:cubicBezTo>
                  <a:cubicBezTo>
                    <a:pt x="22108" y="5"/>
                    <a:pt x="21914" y="1"/>
                    <a:pt x="21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59"/>
            <p:cNvSpPr/>
            <p:nvPr/>
          </p:nvSpPr>
          <p:spPr>
            <a:xfrm>
              <a:off x="1405375" y="3454975"/>
              <a:ext cx="425500" cy="318525"/>
            </a:xfrm>
            <a:custGeom>
              <a:avLst/>
              <a:gdLst/>
              <a:ahLst/>
              <a:cxnLst/>
              <a:rect l="l" t="t" r="r" b="b"/>
              <a:pathLst>
                <a:path w="17020" h="12741" extrusionOk="0">
                  <a:moveTo>
                    <a:pt x="12539" y="1"/>
                  </a:moveTo>
                  <a:cubicBezTo>
                    <a:pt x="9438" y="1"/>
                    <a:pt x="1251" y="6267"/>
                    <a:pt x="1251" y="6267"/>
                  </a:cubicBezTo>
                  <a:cubicBezTo>
                    <a:pt x="0" y="8445"/>
                    <a:pt x="646" y="9776"/>
                    <a:pt x="1251" y="10986"/>
                  </a:cubicBezTo>
                  <a:cubicBezTo>
                    <a:pt x="1646" y="11803"/>
                    <a:pt x="7002" y="12740"/>
                    <a:pt x="10880" y="12740"/>
                  </a:cubicBezTo>
                  <a:cubicBezTo>
                    <a:pt x="12936" y="12740"/>
                    <a:pt x="14576" y="12477"/>
                    <a:pt x="14841" y="11792"/>
                  </a:cubicBezTo>
                  <a:cubicBezTo>
                    <a:pt x="15648" y="9816"/>
                    <a:pt x="10526" y="8324"/>
                    <a:pt x="10526" y="8324"/>
                  </a:cubicBezTo>
                  <a:cubicBezTo>
                    <a:pt x="10526" y="8324"/>
                    <a:pt x="17019" y="8042"/>
                    <a:pt x="16656" y="5541"/>
                  </a:cubicBezTo>
                  <a:cubicBezTo>
                    <a:pt x="16496" y="4535"/>
                    <a:pt x="15400" y="4231"/>
                    <a:pt x="14133" y="4231"/>
                  </a:cubicBezTo>
                  <a:cubicBezTo>
                    <a:pt x="12204" y="4231"/>
                    <a:pt x="9881" y="4936"/>
                    <a:pt x="9881" y="4936"/>
                  </a:cubicBezTo>
                  <a:cubicBezTo>
                    <a:pt x="9881" y="4936"/>
                    <a:pt x="15487" y="1549"/>
                    <a:pt x="13269" y="177"/>
                  </a:cubicBezTo>
                  <a:cubicBezTo>
                    <a:pt x="13078" y="56"/>
                    <a:pt x="12831" y="1"/>
                    <a:pt x="12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59"/>
            <p:cNvSpPr/>
            <p:nvPr/>
          </p:nvSpPr>
          <p:spPr>
            <a:xfrm>
              <a:off x="1056525" y="3222475"/>
              <a:ext cx="506150" cy="865075"/>
            </a:xfrm>
            <a:custGeom>
              <a:avLst/>
              <a:gdLst/>
              <a:ahLst/>
              <a:cxnLst/>
              <a:rect l="l" t="t" r="r" b="b"/>
              <a:pathLst>
                <a:path w="20246" h="34603" extrusionOk="0">
                  <a:moveTo>
                    <a:pt x="17342" y="0"/>
                  </a:moveTo>
                  <a:cubicBezTo>
                    <a:pt x="14237" y="2944"/>
                    <a:pt x="10123" y="6009"/>
                    <a:pt x="6978" y="9074"/>
                  </a:cubicBezTo>
                  <a:cubicBezTo>
                    <a:pt x="1" y="15890"/>
                    <a:pt x="1977" y="26254"/>
                    <a:pt x="6978" y="30368"/>
                  </a:cubicBezTo>
                  <a:cubicBezTo>
                    <a:pt x="10002" y="32909"/>
                    <a:pt x="15729" y="33393"/>
                    <a:pt x="20246" y="34603"/>
                  </a:cubicBezTo>
                  <a:cubicBezTo>
                    <a:pt x="1009" y="21697"/>
                    <a:pt x="17544" y="0"/>
                    <a:pt x="17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59"/>
            <p:cNvSpPr/>
            <p:nvPr/>
          </p:nvSpPr>
          <p:spPr>
            <a:xfrm>
              <a:off x="1526350" y="2804325"/>
              <a:ext cx="182525" cy="160800"/>
            </a:xfrm>
            <a:custGeom>
              <a:avLst/>
              <a:gdLst/>
              <a:ahLst/>
              <a:cxnLst/>
              <a:rect l="l" t="t" r="r" b="b"/>
              <a:pathLst>
                <a:path w="7301" h="6432" extrusionOk="0">
                  <a:moveTo>
                    <a:pt x="3667" y="0"/>
                  </a:moveTo>
                  <a:cubicBezTo>
                    <a:pt x="2604" y="0"/>
                    <a:pt x="1563" y="526"/>
                    <a:pt x="969" y="1482"/>
                  </a:cubicBezTo>
                  <a:cubicBezTo>
                    <a:pt x="1" y="2974"/>
                    <a:pt x="445" y="4950"/>
                    <a:pt x="1937" y="5918"/>
                  </a:cubicBezTo>
                  <a:cubicBezTo>
                    <a:pt x="2473" y="6266"/>
                    <a:pt x="3072" y="6431"/>
                    <a:pt x="3664" y="6431"/>
                  </a:cubicBezTo>
                  <a:cubicBezTo>
                    <a:pt x="4719" y="6431"/>
                    <a:pt x="5753" y="5906"/>
                    <a:pt x="6373" y="4950"/>
                  </a:cubicBezTo>
                  <a:cubicBezTo>
                    <a:pt x="7300" y="3458"/>
                    <a:pt x="6897" y="1482"/>
                    <a:pt x="5405" y="514"/>
                  </a:cubicBezTo>
                  <a:cubicBezTo>
                    <a:pt x="4869" y="166"/>
                    <a:pt x="4264" y="0"/>
                    <a:pt x="3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59"/>
            <p:cNvSpPr/>
            <p:nvPr/>
          </p:nvSpPr>
          <p:spPr>
            <a:xfrm>
              <a:off x="1417400" y="2749150"/>
              <a:ext cx="124100" cy="76825"/>
            </a:xfrm>
            <a:custGeom>
              <a:avLst/>
              <a:gdLst/>
              <a:ahLst/>
              <a:cxnLst/>
              <a:rect l="l" t="t" r="r" b="b"/>
              <a:pathLst>
                <a:path w="4964" h="3073" extrusionOk="0">
                  <a:moveTo>
                    <a:pt x="2486" y="1"/>
                  </a:moveTo>
                  <a:cubicBezTo>
                    <a:pt x="1277" y="1"/>
                    <a:pt x="230" y="886"/>
                    <a:pt x="44" y="2116"/>
                  </a:cubicBezTo>
                  <a:cubicBezTo>
                    <a:pt x="0" y="2398"/>
                    <a:pt x="214" y="2552"/>
                    <a:pt x="439" y="2552"/>
                  </a:cubicBezTo>
                  <a:cubicBezTo>
                    <a:pt x="633" y="2552"/>
                    <a:pt x="835" y="2439"/>
                    <a:pt x="891" y="2197"/>
                  </a:cubicBezTo>
                  <a:cubicBezTo>
                    <a:pt x="1019" y="1262"/>
                    <a:pt x="1730" y="827"/>
                    <a:pt x="2448" y="827"/>
                  </a:cubicBezTo>
                  <a:cubicBezTo>
                    <a:pt x="3312" y="827"/>
                    <a:pt x="4187" y="1455"/>
                    <a:pt x="4077" y="2600"/>
                  </a:cubicBezTo>
                  <a:cubicBezTo>
                    <a:pt x="4055" y="2908"/>
                    <a:pt x="4285" y="3072"/>
                    <a:pt x="4505" y="3072"/>
                  </a:cubicBezTo>
                  <a:cubicBezTo>
                    <a:pt x="4689" y="3072"/>
                    <a:pt x="4865" y="2959"/>
                    <a:pt x="4883" y="2721"/>
                  </a:cubicBezTo>
                  <a:cubicBezTo>
                    <a:pt x="4964" y="1471"/>
                    <a:pt x="4157" y="99"/>
                    <a:pt x="2786" y="19"/>
                  </a:cubicBezTo>
                  <a:cubicBezTo>
                    <a:pt x="2685" y="7"/>
                    <a:pt x="2585" y="1"/>
                    <a:pt x="2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59"/>
            <p:cNvSpPr/>
            <p:nvPr/>
          </p:nvSpPr>
          <p:spPr>
            <a:xfrm>
              <a:off x="1349055" y="3342308"/>
              <a:ext cx="51121" cy="51594"/>
            </a:xfrm>
            <a:custGeom>
              <a:avLst/>
              <a:gdLst/>
              <a:ahLst/>
              <a:cxnLst/>
              <a:rect l="l" t="t" r="r" b="b"/>
              <a:pathLst>
                <a:path w="31901" h="9922" extrusionOk="0">
                  <a:moveTo>
                    <a:pt x="1049" y="0"/>
                  </a:moveTo>
                  <a:lnTo>
                    <a:pt x="0" y="887"/>
                  </a:lnTo>
                  <a:cubicBezTo>
                    <a:pt x="363" y="1291"/>
                    <a:pt x="8187" y="9921"/>
                    <a:pt x="26295" y="9921"/>
                  </a:cubicBezTo>
                  <a:cubicBezTo>
                    <a:pt x="28069" y="9921"/>
                    <a:pt x="29924" y="9840"/>
                    <a:pt x="31901" y="9639"/>
                  </a:cubicBezTo>
                  <a:lnTo>
                    <a:pt x="31780" y="8268"/>
                  </a:lnTo>
                  <a:cubicBezTo>
                    <a:pt x="29886" y="8443"/>
                    <a:pt x="28088" y="8522"/>
                    <a:pt x="26383" y="8522"/>
                  </a:cubicBezTo>
                  <a:cubicBezTo>
                    <a:pt x="8841" y="8522"/>
                    <a:pt x="1159" y="74"/>
                    <a:pt x="1049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59"/>
            <p:cNvSpPr/>
            <p:nvPr/>
          </p:nvSpPr>
          <p:spPr>
            <a:xfrm>
              <a:off x="1202363" y="3476222"/>
              <a:ext cx="146669" cy="56790"/>
            </a:xfrm>
            <a:custGeom>
              <a:avLst/>
              <a:gdLst/>
              <a:ahLst/>
              <a:cxnLst/>
              <a:rect l="l" t="t" r="r" b="b"/>
              <a:pathLst>
                <a:path w="41257" h="8107" extrusionOk="0">
                  <a:moveTo>
                    <a:pt x="565" y="0"/>
                  </a:moveTo>
                  <a:lnTo>
                    <a:pt x="0" y="1291"/>
                  </a:lnTo>
                  <a:cubicBezTo>
                    <a:pt x="162" y="1372"/>
                    <a:pt x="15809" y="8107"/>
                    <a:pt x="34804" y="8107"/>
                  </a:cubicBezTo>
                  <a:cubicBezTo>
                    <a:pt x="36901" y="8107"/>
                    <a:pt x="39039" y="8026"/>
                    <a:pt x="41257" y="7865"/>
                  </a:cubicBezTo>
                  <a:lnTo>
                    <a:pt x="41136" y="6453"/>
                  </a:lnTo>
                  <a:cubicBezTo>
                    <a:pt x="38958" y="6642"/>
                    <a:pt x="36806" y="6726"/>
                    <a:pt x="34696" y="6726"/>
                  </a:cubicBezTo>
                  <a:cubicBezTo>
                    <a:pt x="16060" y="6726"/>
                    <a:pt x="746" y="109"/>
                    <a:pt x="565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59"/>
            <p:cNvSpPr/>
            <p:nvPr/>
          </p:nvSpPr>
          <p:spPr>
            <a:xfrm>
              <a:off x="1121266" y="3671345"/>
              <a:ext cx="208532" cy="36717"/>
            </a:xfrm>
            <a:custGeom>
              <a:avLst/>
              <a:gdLst/>
              <a:ahLst/>
              <a:cxnLst/>
              <a:rect l="l" t="t" r="r" b="b"/>
              <a:pathLst>
                <a:path w="40531" h="7140" extrusionOk="0">
                  <a:moveTo>
                    <a:pt x="565" y="1"/>
                  </a:moveTo>
                  <a:lnTo>
                    <a:pt x="0" y="1291"/>
                  </a:lnTo>
                  <a:cubicBezTo>
                    <a:pt x="161" y="1372"/>
                    <a:pt x="13067" y="7139"/>
                    <a:pt x="31618" y="7139"/>
                  </a:cubicBezTo>
                  <a:cubicBezTo>
                    <a:pt x="34602" y="7139"/>
                    <a:pt x="37587" y="6978"/>
                    <a:pt x="40531" y="6655"/>
                  </a:cubicBezTo>
                  <a:lnTo>
                    <a:pt x="40410" y="5284"/>
                  </a:lnTo>
                  <a:cubicBezTo>
                    <a:pt x="37353" y="5598"/>
                    <a:pt x="34402" y="5734"/>
                    <a:pt x="31585" y="5734"/>
                  </a:cubicBezTo>
                  <a:cubicBezTo>
                    <a:pt x="13400" y="5734"/>
                    <a:pt x="739" y="71"/>
                    <a:pt x="565" y="1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59"/>
            <p:cNvSpPr/>
            <p:nvPr/>
          </p:nvSpPr>
          <p:spPr>
            <a:xfrm>
              <a:off x="1161452" y="3867971"/>
              <a:ext cx="208520" cy="28003"/>
            </a:xfrm>
            <a:custGeom>
              <a:avLst/>
              <a:gdLst/>
              <a:ahLst/>
              <a:cxnLst/>
              <a:rect l="l" t="t" r="r" b="b"/>
              <a:pathLst>
                <a:path w="45653" h="6131" extrusionOk="0">
                  <a:moveTo>
                    <a:pt x="45330" y="1"/>
                  </a:moveTo>
                  <a:cubicBezTo>
                    <a:pt x="27228" y="4465"/>
                    <a:pt x="6742" y="4767"/>
                    <a:pt x="1354" y="4767"/>
                  </a:cubicBezTo>
                  <a:cubicBezTo>
                    <a:pt x="512" y="4767"/>
                    <a:pt x="38" y="4760"/>
                    <a:pt x="0" y="4760"/>
                  </a:cubicBezTo>
                  <a:lnTo>
                    <a:pt x="0" y="6131"/>
                  </a:lnTo>
                  <a:lnTo>
                    <a:pt x="1371" y="6131"/>
                  </a:lnTo>
                  <a:cubicBezTo>
                    <a:pt x="6816" y="6131"/>
                    <a:pt x="27464" y="5849"/>
                    <a:pt x="45653" y="1372"/>
                  </a:cubicBezTo>
                  <a:lnTo>
                    <a:pt x="45330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59"/>
            <p:cNvSpPr/>
            <p:nvPr/>
          </p:nvSpPr>
          <p:spPr>
            <a:xfrm>
              <a:off x="1293105" y="3978010"/>
              <a:ext cx="146600" cy="42282"/>
            </a:xfrm>
            <a:custGeom>
              <a:avLst/>
              <a:gdLst/>
              <a:ahLst/>
              <a:cxnLst/>
              <a:rect l="l" t="t" r="r" b="b"/>
              <a:pathLst>
                <a:path w="47025" h="13552" extrusionOk="0">
                  <a:moveTo>
                    <a:pt x="46299" y="1"/>
                  </a:moveTo>
                  <a:cubicBezTo>
                    <a:pt x="29844" y="10083"/>
                    <a:pt x="324" y="12140"/>
                    <a:pt x="1" y="12140"/>
                  </a:cubicBezTo>
                  <a:lnTo>
                    <a:pt x="122" y="13551"/>
                  </a:lnTo>
                  <a:cubicBezTo>
                    <a:pt x="364" y="13511"/>
                    <a:pt x="30288" y="11454"/>
                    <a:pt x="47024" y="1211"/>
                  </a:cubicBezTo>
                  <a:lnTo>
                    <a:pt x="46299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49" name="Google Shape;2549;p59"/>
          <p:cNvGrpSpPr/>
          <p:nvPr/>
        </p:nvGrpSpPr>
        <p:grpSpPr>
          <a:xfrm>
            <a:off x="8354127" y="1220696"/>
            <a:ext cx="4206504" cy="3672633"/>
            <a:chOff x="6601117" y="625235"/>
            <a:chExt cx="3154878" cy="2754475"/>
          </a:xfrm>
        </p:grpSpPr>
        <p:sp>
          <p:nvSpPr>
            <p:cNvPr id="2550" name="Google Shape;2550;p59"/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59"/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59"/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59"/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59"/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59"/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59"/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59"/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59"/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59"/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59"/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59"/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59"/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59"/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59"/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59"/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59"/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59"/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59"/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59"/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59"/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59"/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59"/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59"/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59"/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59"/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59"/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59"/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59"/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59"/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59"/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59"/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59"/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59"/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59"/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59"/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59"/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59"/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59"/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59"/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59"/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59"/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59"/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59"/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59"/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59"/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59"/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59"/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59"/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59"/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59"/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59"/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59"/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59"/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59"/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59"/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59"/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59"/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59"/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59"/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59"/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8" name="Hình chữ nhật: Góc Tròn 277">
            <a:extLst>
              <a:ext uri="{FF2B5EF4-FFF2-40B4-BE49-F238E27FC236}">
                <a16:creationId xmlns:a16="http://schemas.microsoft.com/office/drawing/2014/main" id="{3A70C62F-6D1A-F879-0AC1-18BA04CE4C0D}"/>
              </a:ext>
            </a:extLst>
          </p:cNvPr>
          <p:cNvSpPr/>
          <p:nvPr/>
        </p:nvSpPr>
        <p:spPr>
          <a:xfrm>
            <a:off x="792210" y="352288"/>
            <a:ext cx="10749551" cy="612261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7570A237-C9F1-E075-772A-1306250C004D}"/>
              </a:ext>
            </a:extLst>
          </p:cNvPr>
          <p:cNvGrpSpPr/>
          <p:nvPr/>
        </p:nvGrpSpPr>
        <p:grpSpPr>
          <a:xfrm>
            <a:off x="4406452" y="569657"/>
            <a:ext cx="5756177" cy="951599"/>
            <a:chOff x="2755046" y="450752"/>
            <a:chExt cx="3373331" cy="713699"/>
          </a:xfrm>
        </p:grpSpPr>
        <p:sp>
          <p:nvSpPr>
            <p:cNvPr id="331" name="Hình chữ nhật: Góc Tròn 330">
              <a:extLst>
                <a:ext uri="{FF2B5EF4-FFF2-40B4-BE49-F238E27FC236}">
                  <a16:creationId xmlns:a16="http://schemas.microsoft.com/office/drawing/2014/main" id="{81BF91AB-2FE8-1D01-09D5-98E1427E3EE1}"/>
                </a:ext>
              </a:extLst>
            </p:cNvPr>
            <p:cNvSpPr/>
            <p:nvPr/>
          </p:nvSpPr>
          <p:spPr>
            <a:xfrm>
              <a:off x="2995215" y="472821"/>
              <a:ext cx="2823684" cy="691630"/>
            </a:xfrm>
            <a:prstGeom prst="roundRect">
              <a:avLst/>
            </a:prstGeom>
            <a:solidFill>
              <a:srgbClr val="FFF79A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32" name="Hộp Văn bản 331">
              <a:extLst>
                <a:ext uri="{FF2B5EF4-FFF2-40B4-BE49-F238E27FC236}">
                  <a16:creationId xmlns:a16="http://schemas.microsoft.com/office/drawing/2014/main" id="{A55348E2-976C-0FCA-A5F4-0AC0FB7B0985}"/>
                </a:ext>
              </a:extLst>
            </p:cNvPr>
            <p:cNvSpPr txBox="1"/>
            <p:nvPr/>
          </p:nvSpPr>
          <p:spPr>
            <a:xfrm>
              <a:off x="2755046" y="450752"/>
              <a:ext cx="3373331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5333" b="1" kern="0" dirty="0" err="1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Cách</a:t>
              </a:r>
              <a:r>
                <a:rPr lang="en-US" sz="5333" b="1" kern="0" dirty="0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chăm</a:t>
              </a:r>
              <a:r>
                <a:rPr lang="en-US" sz="5333" b="1" kern="0" dirty="0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sóc</a:t>
              </a:r>
              <a:endParaRPr lang="en-US" sz="5333" b="1" kern="0" dirty="0">
                <a:solidFill>
                  <a:srgbClr val="F7A923">
                    <a:lumMod val="50000"/>
                  </a:srgbClr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BA850976-1C4E-A093-D0EA-8C6F8C4205B1}"/>
              </a:ext>
            </a:extLst>
          </p:cNvPr>
          <p:cNvGrpSpPr/>
          <p:nvPr/>
        </p:nvGrpSpPr>
        <p:grpSpPr>
          <a:xfrm>
            <a:off x="1565284" y="7461371"/>
            <a:ext cx="1261152" cy="1279357"/>
            <a:chOff x="1173963" y="5596028"/>
            <a:chExt cx="945864" cy="959518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1F11D1BA-6D63-1286-DB6D-C6F1FC1F3E6A}"/>
                </a:ext>
              </a:extLst>
            </p:cNvPr>
            <p:cNvSpPr/>
            <p:nvPr/>
          </p:nvSpPr>
          <p:spPr>
            <a:xfrm>
              <a:off x="1173963" y="5596028"/>
              <a:ext cx="945864" cy="90881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pic>
          <p:nvPicPr>
            <p:cNvPr id="340" name="Hình ảnh 339">
              <a:extLst>
                <a:ext uri="{FF2B5EF4-FFF2-40B4-BE49-F238E27FC236}">
                  <a16:creationId xmlns:a16="http://schemas.microsoft.com/office/drawing/2014/main" id="{6A9B9A6A-7EFE-7DC7-914C-4F68552F29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267" t="26385" r="6810" b="28037"/>
            <a:stretch/>
          </p:blipFill>
          <p:spPr>
            <a:xfrm flipV="1">
              <a:off x="1253486" y="5700254"/>
              <a:ext cx="771049" cy="855292"/>
            </a:xfrm>
            <a:prstGeom prst="rect">
              <a:avLst/>
            </a:prstGeom>
          </p:spPr>
        </p:pic>
      </p:grp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4605739F-EA3F-D020-FC31-FD065AF8E985}"/>
              </a:ext>
            </a:extLst>
          </p:cNvPr>
          <p:cNvSpPr txBox="1"/>
          <p:nvPr/>
        </p:nvSpPr>
        <p:spPr>
          <a:xfrm>
            <a:off x="3701901" y="1771117"/>
            <a:ext cx="7661235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Chăm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sóc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vết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thương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ở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chân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Rùa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con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bằng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cách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hoàn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thành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bài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tập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7FCE977A-91D6-807C-4316-7179ADFEFCE0}"/>
              </a:ext>
            </a:extLst>
          </p:cNvPr>
          <p:cNvGrpSpPr/>
          <p:nvPr/>
        </p:nvGrpSpPr>
        <p:grpSpPr>
          <a:xfrm>
            <a:off x="1029291" y="2856232"/>
            <a:ext cx="2885624" cy="2155824"/>
            <a:chOff x="84444" y="1966320"/>
            <a:chExt cx="2971901" cy="2052235"/>
          </a:xfrm>
        </p:grpSpPr>
        <p:sp>
          <p:nvSpPr>
            <p:cNvPr id="28" name="Hình Bầu dục 27">
              <a:extLst>
                <a:ext uri="{FF2B5EF4-FFF2-40B4-BE49-F238E27FC236}">
                  <a16:creationId xmlns:a16="http://schemas.microsoft.com/office/drawing/2014/main" id="{DED7C1C1-06AE-A428-B2D8-3AFC0C1CA747}"/>
                </a:ext>
              </a:extLst>
            </p:cNvPr>
            <p:cNvSpPr/>
            <p:nvPr/>
          </p:nvSpPr>
          <p:spPr>
            <a:xfrm>
              <a:off x="1320339" y="3705994"/>
              <a:ext cx="852897" cy="312561"/>
            </a:xfrm>
            <a:prstGeom prst="ellipse">
              <a:avLst/>
            </a:prstGeom>
            <a:solidFill>
              <a:srgbClr val="D5D1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pic>
          <p:nvPicPr>
            <p:cNvPr id="298" name="Hình ảnh 297">
              <a:extLst>
                <a:ext uri="{FF2B5EF4-FFF2-40B4-BE49-F238E27FC236}">
                  <a16:creationId xmlns:a16="http://schemas.microsoft.com/office/drawing/2014/main" id="{62D2C806-2487-6B24-B986-45B1F01B1A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8174" r="54711" b="33364"/>
            <a:stretch/>
          </p:blipFill>
          <p:spPr>
            <a:xfrm>
              <a:off x="84444" y="1966320"/>
              <a:ext cx="2971901" cy="1867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944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43"/>
          <p:cNvSpPr/>
          <p:nvPr/>
        </p:nvSpPr>
        <p:spPr>
          <a:xfrm>
            <a:off x="764149" y="1113020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" name="Google Shape;1409;p43"/>
          <p:cNvSpPr/>
          <p:nvPr/>
        </p:nvSpPr>
        <p:spPr>
          <a:xfrm flipH="1">
            <a:off x="8825486" y="622932"/>
            <a:ext cx="2445055" cy="624843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00C3311C-ABD6-2606-732D-98F3DEA6DE91}"/>
              </a:ext>
            </a:extLst>
          </p:cNvPr>
          <p:cNvSpPr/>
          <p:nvPr/>
        </p:nvSpPr>
        <p:spPr>
          <a:xfrm>
            <a:off x="520990" y="469295"/>
            <a:ext cx="11545527" cy="6122611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>
                <a:solidFill>
                  <a:srgbClr val="D6F4FF"/>
                </a:solidFill>
                <a:latin typeface="Calibri"/>
                <a:sym typeface="Arial"/>
              </a:rPr>
              <a:t>z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45AD331C-AA1D-540C-1CFB-9D3162EB12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933" t="42417" r="33588" b="30491"/>
          <a:stretch/>
        </p:blipFill>
        <p:spPr>
          <a:xfrm flipH="1">
            <a:off x="446000" y="4114800"/>
            <a:ext cx="2248596" cy="23909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917F96-970E-637D-CB26-7D7C237E5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850" y="509587"/>
            <a:ext cx="5581650" cy="24228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C22DD5-3AD1-2521-74C1-A1177B7CBC68}"/>
              </a:ext>
            </a:extLst>
          </p:cNvPr>
          <p:cNvSpPr txBox="1"/>
          <p:nvPr/>
        </p:nvSpPr>
        <p:spPr>
          <a:xfrm>
            <a:off x="1828800" y="3329672"/>
            <a:ext cx="950594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dirty="0">
                <a:solidFill>
                  <a:srgbClr val="000000"/>
                </a:solidFill>
                <a:effectLst/>
              </a:rPr>
              <a:t> Biết rằng bài hát có 74 381 lượt nghe. Nam và Việt làm tròn số đến hàng nghìn, ai đã làm tròn đúng?</a:t>
            </a:r>
            <a:endParaRPr lang="en-US" sz="3200" dirty="0"/>
          </a:p>
        </p:txBody>
      </p:sp>
      <p:sp>
        <p:nvSpPr>
          <p:cNvPr id="6" name="Tam giác Cân 13">
            <a:extLst>
              <a:ext uri="{FF2B5EF4-FFF2-40B4-BE49-F238E27FC236}">
                <a16:creationId xmlns:a16="http://schemas.microsoft.com/office/drawing/2014/main" id="{02562A0C-9C0F-9373-52AF-CAB255D0049D}"/>
              </a:ext>
            </a:extLst>
          </p:cNvPr>
          <p:cNvSpPr/>
          <p:nvPr/>
        </p:nvSpPr>
        <p:spPr>
          <a:xfrm>
            <a:off x="1329155" y="557450"/>
            <a:ext cx="1167737" cy="95960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5333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8" name="Hộp Văn bản 14">
            <a:extLst>
              <a:ext uri="{FF2B5EF4-FFF2-40B4-BE49-F238E27FC236}">
                <a16:creationId xmlns:a16="http://schemas.microsoft.com/office/drawing/2014/main" id="{39D99BFA-9333-6BAA-AD25-9554E76BF2FB}"/>
              </a:ext>
            </a:extLst>
          </p:cNvPr>
          <p:cNvSpPr txBox="1"/>
          <p:nvPr/>
        </p:nvSpPr>
        <p:spPr>
          <a:xfrm>
            <a:off x="1636378" y="743059"/>
            <a:ext cx="480615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800" kern="0" dirty="0">
                <a:solidFill>
                  <a:srgbClr val="FFFFFF"/>
                </a:solidFill>
                <a:latin typeface="Calibri"/>
                <a:cs typeface="Arial"/>
                <a:sym typeface="Arial"/>
              </a:rPr>
              <a:t>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88392E7-E2CA-8F28-9827-64DA60612852}"/>
              </a:ext>
            </a:extLst>
          </p:cNvPr>
          <p:cNvSpPr/>
          <p:nvPr/>
        </p:nvSpPr>
        <p:spPr>
          <a:xfrm>
            <a:off x="2628900" y="5038725"/>
            <a:ext cx="3619500" cy="5524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Làm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tròn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đến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hàng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nghìn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13B8E7-58AE-1BD1-88C4-01F3F64C5AA7}"/>
              </a:ext>
            </a:extLst>
          </p:cNvPr>
          <p:cNvSpPr txBox="1"/>
          <p:nvPr/>
        </p:nvSpPr>
        <p:spPr>
          <a:xfrm>
            <a:off x="6515100" y="5000625"/>
            <a:ext cx="184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74 381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28CD4F1-030B-B9A4-6055-EFA0BD11ED5F}"/>
              </a:ext>
            </a:extLst>
          </p:cNvPr>
          <p:cNvCxnSpPr>
            <a:cxnSpLocks/>
          </p:cNvCxnSpPr>
          <p:nvPr/>
        </p:nvCxnSpPr>
        <p:spPr>
          <a:xfrm>
            <a:off x="7781925" y="5295900"/>
            <a:ext cx="2514600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47E49EE-85FC-0448-E033-007E2E379D16}"/>
              </a:ext>
            </a:extLst>
          </p:cNvPr>
          <p:cNvSpPr txBox="1"/>
          <p:nvPr/>
        </p:nvSpPr>
        <p:spPr>
          <a:xfrm>
            <a:off x="8067675" y="4743450"/>
            <a:ext cx="184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vì</a:t>
            </a:r>
            <a:r>
              <a:rPr lang="en-US" sz="3200" b="1" dirty="0">
                <a:solidFill>
                  <a:srgbClr val="FF0000"/>
                </a:solidFill>
              </a:rPr>
              <a:t> 3 &lt;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A7FF61-A7BD-F787-99CA-B3CF3B9539DB}"/>
              </a:ext>
            </a:extLst>
          </p:cNvPr>
          <p:cNvSpPr txBox="1"/>
          <p:nvPr/>
        </p:nvSpPr>
        <p:spPr>
          <a:xfrm>
            <a:off x="7610475" y="5267325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tròn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xuống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C43DD3-B802-5D49-1493-0195CCAB1615}"/>
              </a:ext>
            </a:extLst>
          </p:cNvPr>
          <p:cNvSpPr txBox="1"/>
          <p:nvPr/>
        </p:nvSpPr>
        <p:spPr>
          <a:xfrm>
            <a:off x="10410825" y="5048250"/>
            <a:ext cx="184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74 000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896811-7807-E692-545A-F105FE2B1AC0}"/>
              </a:ext>
            </a:extLst>
          </p:cNvPr>
          <p:cNvSpPr txBox="1"/>
          <p:nvPr/>
        </p:nvSpPr>
        <p:spPr>
          <a:xfrm>
            <a:off x="4143374" y="5838825"/>
            <a:ext cx="7077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</a:rPr>
              <a:t>Vậy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Việt</a:t>
            </a:r>
            <a:r>
              <a:rPr lang="en-US" sz="4000" dirty="0">
                <a:solidFill>
                  <a:srgbClr val="002060"/>
                </a:solidFill>
              </a:rPr>
              <a:t> (</a:t>
            </a:r>
            <a:r>
              <a:rPr lang="en-US" sz="4000" dirty="0" err="1">
                <a:solidFill>
                  <a:srgbClr val="002060"/>
                </a:solidFill>
              </a:rPr>
              <a:t>áo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vàng</a:t>
            </a:r>
            <a:r>
              <a:rPr lang="en-US" sz="4000" dirty="0">
                <a:solidFill>
                  <a:srgbClr val="002060"/>
                </a:solidFill>
              </a:rPr>
              <a:t>) </a:t>
            </a:r>
            <a:r>
              <a:rPr lang="en-US" sz="4000" dirty="0" err="1">
                <a:solidFill>
                  <a:srgbClr val="002060"/>
                </a:solidFill>
              </a:rPr>
              <a:t>nói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đúng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281" name="Google Shape;2281;p59"/>
          <p:cNvGrpSpPr/>
          <p:nvPr/>
        </p:nvGrpSpPr>
        <p:grpSpPr>
          <a:xfrm rot="5400000">
            <a:off x="7509563" y="2951295"/>
            <a:ext cx="988952" cy="1251747"/>
            <a:chOff x="2454400" y="1206525"/>
            <a:chExt cx="1385350" cy="2029825"/>
          </a:xfrm>
        </p:grpSpPr>
        <p:sp>
          <p:nvSpPr>
            <p:cNvPr id="2282" name="Google Shape;2282;p59"/>
            <p:cNvSpPr/>
            <p:nvPr/>
          </p:nvSpPr>
          <p:spPr>
            <a:xfrm>
              <a:off x="2564325" y="2084800"/>
              <a:ext cx="482975" cy="258225"/>
            </a:xfrm>
            <a:custGeom>
              <a:avLst/>
              <a:gdLst/>
              <a:ahLst/>
              <a:cxnLst/>
              <a:rect l="l" t="t" r="r" b="b"/>
              <a:pathLst>
                <a:path w="19319" h="10329" extrusionOk="0">
                  <a:moveTo>
                    <a:pt x="17235" y="0"/>
                  </a:moveTo>
                  <a:cubicBezTo>
                    <a:pt x="15526" y="0"/>
                    <a:pt x="13039" y="256"/>
                    <a:pt x="10849" y="1468"/>
                  </a:cubicBezTo>
                  <a:cubicBezTo>
                    <a:pt x="10849" y="1468"/>
                    <a:pt x="10841" y="1467"/>
                    <a:pt x="10826" y="1467"/>
                  </a:cubicBezTo>
                  <a:cubicBezTo>
                    <a:pt x="10556" y="1467"/>
                    <a:pt x="7998" y="1576"/>
                    <a:pt x="4719" y="5541"/>
                  </a:cubicBezTo>
                  <a:cubicBezTo>
                    <a:pt x="4719" y="5541"/>
                    <a:pt x="1" y="8929"/>
                    <a:pt x="404" y="10139"/>
                  </a:cubicBezTo>
                  <a:cubicBezTo>
                    <a:pt x="450" y="10270"/>
                    <a:pt x="538" y="10329"/>
                    <a:pt x="657" y="10329"/>
                  </a:cubicBezTo>
                  <a:cubicBezTo>
                    <a:pt x="1675" y="10329"/>
                    <a:pt x="5001" y="6065"/>
                    <a:pt x="5001" y="6065"/>
                  </a:cubicBezTo>
                  <a:cubicBezTo>
                    <a:pt x="5001" y="6065"/>
                    <a:pt x="9720" y="3041"/>
                    <a:pt x="10486" y="2153"/>
                  </a:cubicBezTo>
                  <a:cubicBezTo>
                    <a:pt x="10486" y="2153"/>
                    <a:pt x="17665" y="1266"/>
                    <a:pt x="18915" y="661"/>
                  </a:cubicBezTo>
                  <a:lnTo>
                    <a:pt x="19318" y="137"/>
                  </a:lnTo>
                  <a:cubicBezTo>
                    <a:pt x="19318" y="137"/>
                    <a:pt x="18484" y="0"/>
                    <a:pt x="17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3" name="Google Shape;2283;p59"/>
            <p:cNvSpPr/>
            <p:nvPr/>
          </p:nvSpPr>
          <p:spPr>
            <a:xfrm>
              <a:off x="2524000" y="2004075"/>
              <a:ext cx="511200" cy="196750"/>
            </a:xfrm>
            <a:custGeom>
              <a:avLst/>
              <a:gdLst/>
              <a:ahLst/>
              <a:cxnLst/>
              <a:rect l="l" t="t" r="r" b="b"/>
              <a:pathLst>
                <a:path w="20448" h="7870" extrusionOk="0">
                  <a:moveTo>
                    <a:pt x="15924" y="1"/>
                  </a:moveTo>
                  <a:cubicBezTo>
                    <a:pt x="14658" y="1"/>
                    <a:pt x="13255" y="166"/>
                    <a:pt x="11897" y="664"/>
                  </a:cubicBezTo>
                  <a:cubicBezTo>
                    <a:pt x="11897" y="664"/>
                    <a:pt x="11766" y="638"/>
                    <a:pt x="11516" y="638"/>
                  </a:cubicBezTo>
                  <a:cubicBezTo>
                    <a:pt x="10649" y="638"/>
                    <a:pt x="8363" y="953"/>
                    <a:pt x="5203" y="3769"/>
                  </a:cubicBezTo>
                  <a:cubicBezTo>
                    <a:pt x="5203" y="3769"/>
                    <a:pt x="0" y="6391"/>
                    <a:pt x="242" y="7641"/>
                  </a:cubicBezTo>
                  <a:cubicBezTo>
                    <a:pt x="272" y="7800"/>
                    <a:pt x="372" y="7869"/>
                    <a:pt x="525" y="7869"/>
                  </a:cubicBezTo>
                  <a:cubicBezTo>
                    <a:pt x="1612" y="7869"/>
                    <a:pt x="5364" y="4334"/>
                    <a:pt x="5364" y="4334"/>
                  </a:cubicBezTo>
                  <a:cubicBezTo>
                    <a:pt x="5364" y="4334"/>
                    <a:pt x="10526" y="2075"/>
                    <a:pt x="11413" y="1309"/>
                  </a:cubicBezTo>
                  <a:cubicBezTo>
                    <a:pt x="11413" y="1309"/>
                    <a:pt x="13573" y="1381"/>
                    <a:pt x="15753" y="1381"/>
                  </a:cubicBezTo>
                  <a:cubicBezTo>
                    <a:pt x="17569" y="1381"/>
                    <a:pt x="19399" y="1331"/>
                    <a:pt x="20004" y="1148"/>
                  </a:cubicBezTo>
                  <a:lnTo>
                    <a:pt x="20447" y="664"/>
                  </a:lnTo>
                  <a:cubicBezTo>
                    <a:pt x="20447" y="664"/>
                    <a:pt x="18458" y="1"/>
                    <a:pt x="15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4" name="Google Shape;2284;p59"/>
            <p:cNvSpPr/>
            <p:nvPr/>
          </p:nvSpPr>
          <p:spPr>
            <a:xfrm>
              <a:off x="2521975" y="1923450"/>
              <a:ext cx="529350" cy="127425"/>
            </a:xfrm>
            <a:custGeom>
              <a:avLst/>
              <a:gdLst/>
              <a:ahLst/>
              <a:cxnLst/>
              <a:rect l="l" t="t" r="r" b="b"/>
              <a:pathLst>
                <a:path w="21174" h="5097" extrusionOk="0">
                  <a:moveTo>
                    <a:pt x="11497" y="1"/>
                  </a:moveTo>
                  <a:cubicBezTo>
                    <a:pt x="10319" y="1"/>
                    <a:pt x="8342" y="340"/>
                    <a:pt x="5606" y="1953"/>
                  </a:cubicBezTo>
                  <a:cubicBezTo>
                    <a:pt x="5606" y="1953"/>
                    <a:pt x="1" y="3526"/>
                    <a:pt x="1" y="4816"/>
                  </a:cubicBezTo>
                  <a:cubicBezTo>
                    <a:pt x="1" y="5013"/>
                    <a:pt x="133" y="5096"/>
                    <a:pt x="357" y="5096"/>
                  </a:cubicBezTo>
                  <a:cubicBezTo>
                    <a:pt x="1602" y="5096"/>
                    <a:pt x="5687" y="2518"/>
                    <a:pt x="5687" y="2518"/>
                  </a:cubicBezTo>
                  <a:cubicBezTo>
                    <a:pt x="5687" y="2518"/>
                    <a:pt x="11172" y="1267"/>
                    <a:pt x="12180" y="703"/>
                  </a:cubicBezTo>
                  <a:cubicBezTo>
                    <a:pt x="12180" y="703"/>
                    <a:pt x="18581" y="2166"/>
                    <a:pt x="20376" y="2166"/>
                  </a:cubicBezTo>
                  <a:cubicBezTo>
                    <a:pt x="20465" y="2166"/>
                    <a:pt x="20544" y="2162"/>
                    <a:pt x="20609" y="2155"/>
                  </a:cubicBezTo>
                  <a:lnTo>
                    <a:pt x="21173" y="1792"/>
                  </a:lnTo>
                  <a:cubicBezTo>
                    <a:pt x="21173" y="1792"/>
                    <a:pt x="18058" y="51"/>
                    <a:pt x="14432" y="51"/>
                  </a:cubicBezTo>
                  <a:cubicBezTo>
                    <a:pt x="13892" y="51"/>
                    <a:pt x="13340" y="90"/>
                    <a:pt x="12785" y="179"/>
                  </a:cubicBezTo>
                  <a:cubicBezTo>
                    <a:pt x="12785" y="179"/>
                    <a:pt x="12351" y="1"/>
                    <a:pt x="1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5" name="Google Shape;2285;p59"/>
            <p:cNvSpPr/>
            <p:nvPr/>
          </p:nvSpPr>
          <p:spPr>
            <a:xfrm>
              <a:off x="3314450" y="2078675"/>
              <a:ext cx="482950" cy="258300"/>
            </a:xfrm>
            <a:custGeom>
              <a:avLst/>
              <a:gdLst/>
              <a:ahLst/>
              <a:cxnLst/>
              <a:rect l="l" t="t" r="r" b="b"/>
              <a:pathLst>
                <a:path w="19318" h="10332" extrusionOk="0">
                  <a:moveTo>
                    <a:pt x="2126" y="0"/>
                  </a:moveTo>
                  <a:cubicBezTo>
                    <a:pt x="853" y="0"/>
                    <a:pt x="0" y="140"/>
                    <a:pt x="0" y="140"/>
                  </a:cubicBezTo>
                  <a:lnTo>
                    <a:pt x="404" y="664"/>
                  </a:lnTo>
                  <a:cubicBezTo>
                    <a:pt x="1654" y="1269"/>
                    <a:pt x="8832" y="2156"/>
                    <a:pt x="8832" y="2156"/>
                  </a:cubicBezTo>
                  <a:cubicBezTo>
                    <a:pt x="9558" y="3044"/>
                    <a:pt x="14317" y="6068"/>
                    <a:pt x="14317" y="6068"/>
                  </a:cubicBezTo>
                  <a:cubicBezTo>
                    <a:pt x="14317" y="6068"/>
                    <a:pt x="17644" y="10332"/>
                    <a:pt x="18661" y="10332"/>
                  </a:cubicBezTo>
                  <a:cubicBezTo>
                    <a:pt x="18780" y="10332"/>
                    <a:pt x="18868" y="10273"/>
                    <a:pt x="18915" y="10142"/>
                  </a:cubicBezTo>
                  <a:cubicBezTo>
                    <a:pt x="19318" y="8891"/>
                    <a:pt x="14599" y="5544"/>
                    <a:pt x="14599" y="5544"/>
                  </a:cubicBezTo>
                  <a:cubicBezTo>
                    <a:pt x="11280" y="1538"/>
                    <a:pt x="8755" y="1430"/>
                    <a:pt x="8492" y="1430"/>
                  </a:cubicBezTo>
                  <a:cubicBezTo>
                    <a:pt x="8477" y="1430"/>
                    <a:pt x="8469" y="1430"/>
                    <a:pt x="8469" y="1430"/>
                  </a:cubicBezTo>
                  <a:cubicBezTo>
                    <a:pt x="6297" y="252"/>
                    <a:pt x="3833" y="0"/>
                    <a:pt x="2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6" name="Google Shape;2286;p59"/>
            <p:cNvSpPr/>
            <p:nvPr/>
          </p:nvSpPr>
          <p:spPr>
            <a:xfrm>
              <a:off x="3326550" y="1997575"/>
              <a:ext cx="511200" cy="196875"/>
            </a:xfrm>
            <a:custGeom>
              <a:avLst/>
              <a:gdLst/>
              <a:ahLst/>
              <a:cxnLst/>
              <a:rect l="l" t="t" r="r" b="b"/>
              <a:pathLst>
                <a:path w="20448" h="7875" extrusionOk="0">
                  <a:moveTo>
                    <a:pt x="4523" y="1"/>
                  </a:moveTo>
                  <a:cubicBezTo>
                    <a:pt x="1990" y="1"/>
                    <a:pt x="0" y="682"/>
                    <a:pt x="0" y="682"/>
                  </a:cubicBezTo>
                  <a:lnTo>
                    <a:pt x="444" y="1125"/>
                  </a:lnTo>
                  <a:cubicBezTo>
                    <a:pt x="1029" y="1321"/>
                    <a:pt x="2755" y="1375"/>
                    <a:pt x="4504" y="1375"/>
                  </a:cubicBezTo>
                  <a:cubicBezTo>
                    <a:pt x="6730" y="1375"/>
                    <a:pt x="8994" y="1287"/>
                    <a:pt x="8994" y="1287"/>
                  </a:cubicBezTo>
                  <a:cubicBezTo>
                    <a:pt x="9881" y="2053"/>
                    <a:pt x="15043" y="4311"/>
                    <a:pt x="15043" y="4311"/>
                  </a:cubicBezTo>
                  <a:cubicBezTo>
                    <a:pt x="15043" y="4311"/>
                    <a:pt x="18856" y="7874"/>
                    <a:pt x="19934" y="7874"/>
                  </a:cubicBezTo>
                  <a:cubicBezTo>
                    <a:pt x="20080" y="7874"/>
                    <a:pt x="20176" y="7808"/>
                    <a:pt x="20205" y="7659"/>
                  </a:cubicBezTo>
                  <a:cubicBezTo>
                    <a:pt x="20447" y="6368"/>
                    <a:pt x="15245" y="3787"/>
                    <a:pt x="15245" y="3787"/>
                  </a:cubicBezTo>
                  <a:cubicBezTo>
                    <a:pt x="12053" y="971"/>
                    <a:pt x="9784" y="656"/>
                    <a:pt x="8927" y="656"/>
                  </a:cubicBezTo>
                  <a:cubicBezTo>
                    <a:pt x="8680" y="656"/>
                    <a:pt x="8550" y="682"/>
                    <a:pt x="8550" y="682"/>
                  </a:cubicBezTo>
                  <a:cubicBezTo>
                    <a:pt x="7192" y="171"/>
                    <a:pt x="5790" y="1"/>
                    <a:pt x="4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7" name="Google Shape;2287;p59"/>
            <p:cNvSpPr/>
            <p:nvPr/>
          </p:nvSpPr>
          <p:spPr>
            <a:xfrm>
              <a:off x="3310400" y="1916400"/>
              <a:ext cx="529350" cy="128425"/>
            </a:xfrm>
            <a:custGeom>
              <a:avLst/>
              <a:gdLst/>
              <a:ahLst/>
              <a:cxnLst/>
              <a:rect l="l" t="t" r="r" b="b"/>
              <a:pathLst>
                <a:path w="21174" h="5137" extrusionOk="0">
                  <a:moveTo>
                    <a:pt x="9677" y="0"/>
                  </a:moveTo>
                  <a:cubicBezTo>
                    <a:pt x="8824" y="0"/>
                    <a:pt x="8389" y="178"/>
                    <a:pt x="8389" y="178"/>
                  </a:cubicBezTo>
                  <a:cubicBezTo>
                    <a:pt x="7843" y="91"/>
                    <a:pt x="7299" y="52"/>
                    <a:pt x="6766" y="52"/>
                  </a:cubicBezTo>
                  <a:cubicBezTo>
                    <a:pt x="3130" y="52"/>
                    <a:pt x="1" y="1832"/>
                    <a:pt x="1" y="1832"/>
                  </a:cubicBezTo>
                  <a:lnTo>
                    <a:pt x="566" y="2195"/>
                  </a:lnTo>
                  <a:cubicBezTo>
                    <a:pt x="615" y="2199"/>
                    <a:pt x="672" y="2201"/>
                    <a:pt x="736" y="2201"/>
                  </a:cubicBezTo>
                  <a:cubicBezTo>
                    <a:pt x="2438" y="2201"/>
                    <a:pt x="8994" y="703"/>
                    <a:pt x="8994" y="703"/>
                  </a:cubicBezTo>
                  <a:cubicBezTo>
                    <a:pt x="9962" y="1307"/>
                    <a:pt x="15487" y="2558"/>
                    <a:pt x="15487" y="2558"/>
                  </a:cubicBezTo>
                  <a:cubicBezTo>
                    <a:pt x="15487" y="2558"/>
                    <a:pt x="19573" y="5136"/>
                    <a:pt x="20818" y="5136"/>
                  </a:cubicBezTo>
                  <a:cubicBezTo>
                    <a:pt x="21042" y="5136"/>
                    <a:pt x="21174" y="5053"/>
                    <a:pt x="21174" y="4856"/>
                  </a:cubicBezTo>
                  <a:cubicBezTo>
                    <a:pt x="21174" y="3526"/>
                    <a:pt x="15568" y="1953"/>
                    <a:pt x="15568" y="1953"/>
                  </a:cubicBezTo>
                  <a:cubicBezTo>
                    <a:pt x="12832" y="339"/>
                    <a:pt x="10855" y="0"/>
                    <a:pt x="9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8" name="Google Shape;2288;p59"/>
            <p:cNvSpPr/>
            <p:nvPr/>
          </p:nvSpPr>
          <p:spPr>
            <a:xfrm>
              <a:off x="2736225" y="2727425"/>
              <a:ext cx="120500" cy="258625"/>
            </a:xfrm>
            <a:custGeom>
              <a:avLst/>
              <a:gdLst/>
              <a:ahLst/>
              <a:cxnLst/>
              <a:rect l="l" t="t" r="r" b="b"/>
              <a:pathLst>
                <a:path w="4820" h="10345" extrusionOk="0">
                  <a:moveTo>
                    <a:pt x="4215" y="1"/>
                  </a:moveTo>
                  <a:lnTo>
                    <a:pt x="1755" y="888"/>
                  </a:lnTo>
                  <a:lnTo>
                    <a:pt x="908" y="1210"/>
                  </a:lnTo>
                  <a:lnTo>
                    <a:pt x="908" y="3348"/>
                  </a:lnTo>
                  <a:cubicBezTo>
                    <a:pt x="908" y="5324"/>
                    <a:pt x="787" y="8066"/>
                    <a:pt x="384" y="8954"/>
                  </a:cubicBezTo>
                  <a:cubicBezTo>
                    <a:pt x="1" y="9791"/>
                    <a:pt x="314" y="10345"/>
                    <a:pt x="901" y="10345"/>
                  </a:cubicBezTo>
                  <a:cubicBezTo>
                    <a:pt x="1304" y="10345"/>
                    <a:pt x="1835" y="10085"/>
                    <a:pt x="2360" y="9478"/>
                  </a:cubicBezTo>
                  <a:cubicBezTo>
                    <a:pt x="3650" y="7945"/>
                    <a:pt x="4820" y="6776"/>
                    <a:pt x="4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9" name="Google Shape;2289;p59"/>
            <p:cNvSpPr/>
            <p:nvPr/>
          </p:nvSpPr>
          <p:spPr>
            <a:xfrm>
              <a:off x="2758925" y="2748600"/>
              <a:ext cx="61525" cy="62525"/>
            </a:xfrm>
            <a:custGeom>
              <a:avLst/>
              <a:gdLst/>
              <a:ahLst/>
              <a:cxnLst/>
              <a:rect l="l" t="t" r="r" b="b"/>
              <a:pathLst>
                <a:path w="2461" h="2501" extrusionOk="0">
                  <a:moveTo>
                    <a:pt x="887" y="0"/>
                  </a:moveTo>
                  <a:lnTo>
                    <a:pt x="0" y="323"/>
                  </a:lnTo>
                  <a:lnTo>
                    <a:pt x="0" y="2501"/>
                  </a:lnTo>
                  <a:lnTo>
                    <a:pt x="2460" y="283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0" name="Google Shape;2290;p59"/>
            <p:cNvSpPr/>
            <p:nvPr/>
          </p:nvSpPr>
          <p:spPr>
            <a:xfrm>
              <a:off x="2454400" y="2547850"/>
              <a:ext cx="415450" cy="583025"/>
            </a:xfrm>
            <a:custGeom>
              <a:avLst/>
              <a:gdLst/>
              <a:ahLst/>
              <a:cxnLst/>
              <a:rect l="l" t="t" r="r" b="b"/>
              <a:pathLst>
                <a:path w="16618" h="23321" extrusionOk="0">
                  <a:moveTo>
                    <a:pt x="10758" y="1"/>
                  </a:moveTo>
                  <a:cubicBezTo>
                    <a:pt x="9016" y="1"/>
                    <a:pt x="5157" y="4341"/>
                    <a:pt x="2583" y="9926"/>
                  </a:cubicBezTo>
                  <a:cubicBezTo>
                    <a:pt x="0" y="15527"/>
                    <a:pt x="2310" y="23321"/>
                    <a:pt x="4268" y="23321"/>
                  </a:cubicBezTo>
                  <a:cubicBezTo>
                    <a:pt x="4298" y="23321"/>
                    <a:pt x="4328" y="23319"/>
                    <a:pt x="4357" y="23315"/>
                  </a:cubicBezTo>
                  <a:cubicBezTo>
                    <a:pt x="6333" y="23033"/>
                    <a:pt x="8350" y="16056"/>
                    <a:pt x="9721" y="12265"/>
                  </a:cubicBezTo>
                  <a:cubicBezTo>
                    <a:pt x="11092" y="8474"/>
                    <a:pt x="14802" y="8716"/>
                    <a:pt x="15730" y="7748"/>
                  </a:cubicBezTo>
                  <a:cubicBezTo>
                    <a:pt x="16617" y="6740"/>
                    <a:pt x="16174" y="1175"/>
                    <a:pt x="16174" y="1175"/>
                  </a:cubicBezTo>
                  <a:cubicBezTo>
                    <a:pt x="16174" y="1175"/>
                    <a:pt x="12584" y="126"/>
                    <a:pt x="10850" y="5"/>
                  </a:cubicBezTo>
                  <a:cubicBezTo>
                    <a:pt x="10820" y="2"/>
                    <a:pt x="10789" y="1"/>
                    <a:pt x="10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1" name="Google Shape;2291;p59"/>
            <p:cNvSpPr/>
            <p:nvPr/>
          </p:nvSpPr>
          <p:spPr>
            <a:xfrm>
              <a:off x="2697400" y="2167575"/>
              <a:ext cx="349900" cy="439475"/>
            </a:xfrm>
            <a:custGeom>
              <a:avLst/>
              <a:gdLst/>
              <a:ahLst/>
              <a:cxnLst/>
              <a:rect l="l" t="t" r="r" b="b"/>
              <a:pathLst>
                <a:path w="13996" h="17579" extrusionOk="0">
                  <a:moveTo>
                    <a:pt x="13837" y="1"/>
                  </a:moveTo>
                  <a:cubicBezTo>
                    <a:pt x="13256" y="1"/>
                    <a:pt x="11071" y="348"/>
                    <a:pt x="7381" y="4892"/>
                  </a:cubicBezTo>
                  <a:cubicBezTo>
                    <a:pt x="7381" y="4892"/>
                    <a:pt x="1" y="11949"/>
                    <a:pt x="1332" y="14813"/>
                  </a:cubicBezTo>
                  <a:cubicBezTo>
                    <a:pt x="2148" y="16623"/>
                    <a:pt x="3962" y="17579"/>
                    <a:pt x="5483" y="17579"/>
                  </a:cubicBezTo>
                  <a:cubicBezTo>
                    <a:pt x="6368" y="17579"/>
                    <a:pt x="7153" y="17255"/>
                    <a:pt x="7583" y="16587"/>
                  </a:cubicBezTo>
                  <a:cubicBezTo>
                    <a:pt x="8752" y="14772"/>
                    <a:pt x="8954" y="8804"/>
                    <a:pt x="8954" y="8804"/>
                  </a:cubicBezTo>
                  <a:cubicBezTo>
                    <a:pt x="8954" y="8804"/>
                    <a:pt x="12301" y="8037"/>
                    <a:pt x="13713" y="6344"/>
                  </a:cubicBezTo>
                  <a:lnTo>
                    <a:pt x="13995" y="12"/>
                  </a:lnTo>
                  <a:cubicBezTo>
                    <a:pt x="13995" y="12"/>
                    <a:pt x="13942" y="1"/>
                    <a:pt x="13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2" name="Google Shape;2292;p59"/>
            <p:cNvSpPr/>
            <p:nvPr/>
          </p:nvSpPr>
          <p:spPr>
            <a:xfrm>
              <a:off x="2865775" y="2285200"/>
              <a:ext cx="62500" cy="106700"/>
            </a:xfrm>
            <a:custGeom>
              <a:avLst/>
              <a:gdLst/>
              <a:ahLst/>
              <a:cxnLst/>
              <a:rect l="l" t="t" r="r" b="b"/>
              <a:pathLst>
                <a:path w="2500" h="4268" extrusionOk="0">
                  <a:moveTo>
                    <a:pt x="641" y="0"/>
                  </a:moveTo>
                  <a:cubicBezTo>
                    <a:pt x="562" y="0"/>
                    <a:pt x="478" y="45"/>
                    <a:pt x="445" y="146"/>
                  </a:cubicBezTo>
                  <a:cubicBezTo>
                    <a:pt x="1" y="1639"/>
                    <a:pt x="928" y="3211"/>
                    <a:pt x="2058" y="4220"/>
                  </a:cubicBezTo>
                  <a:cubicBezTo>
                    <a:pt x="2100" y="4253"/>
                    <a:pt x="2146" y="4268"/>
                    <a:pt x="2190" y="4268"/>
                  </a:cubicBezTo>
                  <a:cubicBezTo>
                    <a:pt x="2356" y="4268"/>
                    <a:pt x="2499" y="4065"/>
                    <a:pt x="2340" y="3937"/>
                  </a:cubicBezTo>
                  <a:cubicBezTo>
                    <a:pt x="1332" y="3050"/>
                    <a:pt x="404" y="1598"/>
                    <a:pt x="807" y="227"/>
                  </a:cubicBezTo>
                  <a:cubicBezTo>
                    <a:pt x="854" y="86"/>
                    <a:pt x="751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3" name="Google Shape;2293;p59"/>
            <p:cNvSpPr/>
            <p:nvPr/>
          </p:nvSpPr>
          <p:spPr>
            <a:xfrm>
              <a:off x="3264025" y="2767750"/>
              <a:ext cx="135125" cy="272750"/>
            </a:xfrm>
            <a:custGeom>
              <a:avLst/>
              <a:gdLst/>
              <a:ahLst/>
              <a:cxnLst/>
              <a:rect l="l" t="t" r="r" b="b"/>
              <a:pathLst>
                <a:path w="5405" h="10910" extrusionOk="0">
                  <a:moveTo>
                    <a:pt x="2582" y="1"/>
                  </a:moveTo>
                  <a:cubicBezTo>
                    <a:pt x="1" y="6292"/>
                    <a:pt x="767" y="7744"/>
                    <a:pt x="1574" y="9599"/>
                  </a:cubicBezTo>
                  <a:cubicBezTo>
                    <a:pt x="1972" y="10496"/>
                    <a:pt x="2518" y="10910"/>
                    <a:pt x="2945" y="10910"/>
                  </a:cubicBezTo>
                  <a:cubicBezTo>
                    <a:pt x="3381" y="10910"/>
                    <a:pt x="3692" y="10475"/>
                    <a:pt x="3590" y="9680"/>
                  </a:cubicBezTo>
                  <a:cubicBezTo>
                    <a:pt x="3469" y="8712"/>
                    <a:pt x="4195" y="6050"/>
                    <a:pt x="4760" y="4155"/>
                  </a:cubicBezTo>
                  <a:cubicBezTo>
                    <a:pt x="5123" y="2985"/>
                    <a:pt x="5405" y="2098"/>
                    <a:pt x="5405" y="2098"/>
                  </a:cubicBezTo>
                  <a:lnTo>
                    <a:pt x="4679" y="1574"/>
                  </a:lnTo>
                  <a:lnTo>
                    <a:pt x="2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4" name="Google Shape;2294;p59"/>
            <p:cNvSpPr/>
            <p:nvPr/>
          </p:nvSpPr>
          <p:spPr>
            <a:xfrm>
              <a:off x="3341675" y="2801025"/>
              <a:ext cx="57475" cy="70600"/>
            </a:xfrm>
            <a:custGeom>
              <a:avLst/>
              <a:gdLst/>
              <a:ahLst/>
              <a:cxnLst/>
              <a:rect l="l" t="t" r="r" b="b"/>
              <a:pathLst>
                <a:path w="2299" h="2824" extrusionOk="0">
                  <a:moveTo>
                    <a:pt x="0" y="1"/>
                  </a:moveTo>
                  <a:lnTo>
                    <a:pt x="1654" y="2824"/>
                  </a:lnTo>
                  <a:cubicBezTo>
                    <a:pt x="2017" y="1654"/>
                    <a:pt x="2299" y="767"/>
                    <a:pt x="2299" y="767"/>
                  </a:cubicBezTo>
                  <a:lnTo>
                    <a:pt x="1613" y="2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5" name="Google Shape;2295;p59"/>
            <p:cNvSpPr/>
            <p:nvPr/>
          </p:nvSpPr>
          <p:spPr>
            <a:xfrm>
              <a:off x="3305375" y="2619550"/>
              <a:ext cx="330600" cy="616800"/>
            </a:xfrm>
            <a:custGeom>
              <a:avLst/>
              <a:gdLst/>
              <a:ahLst/>
              <a:cxnLst/>
              <a:rect l="l" t="t" r="r" b="b"/>
              <a:pathLst>
                <a:path w="13224" h="24672" extrusionOk="0">
                  <a:moveTo>
                    <a:pt x="2097" y="0"/>
                  </a:moveTo>
                  <a:cubicBezTo>
                    <a:pt x="2097" y="0"/>
                    <a:pt x="0" y="5162"/>
                    <a:pt x="605" y="6413"/>
                  </a:cubicBezTo>
                  <a:cubicBezTo>
                    <a:pt x="1170" y="7623"/>
                    <a:pt x="4799" y="8469"/>
                    <a:pt x="4961" y="12502"/>
                  </a:cubicBezTo>
                  <a:cubicBezTo>
                    <a:pt x="5162" y="16535"/>
                    <a:pt x="5001" y="23795"/>
                    <a:pt x="6816" y="24601"/>
                  </a:cubicBezTo>
                  <a:cubicBezTo>
                    <a:pt x="6916" y="24649"/>
                    <a:pt x="7025" y="24672"/>
                    <a:pt x="7143" y="24672"/>
                  </a:cubicBezTo>
                  <a:cubicBezTo>
                    <a:pt x="9101" y="24672"/>
                    <a:pt x="13223" y="18201"/>
                    <a:pt x="12462" y="12341"/>
                  </a:cubicBezTo>
                  <a:cubicBezTo>
                    <a:pt x="11655" y="6171"/>
                    <a:pt x="9195" y="807"/>
                    <a:pt x="7502" y="444"/>
                  </a:cubicBezTo>
                  <a:cubicBezTo>
                    <a:pt x="5848" y="41"/>
                    <a:pt x="2097" y="0"/>
                    <a:pt x="20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6" name="Google Shape;2296;p59"/>
            <p:cNvSpPr/>
            <p:nvPr/>
          </p:nvSpPr>
          <p:spPr>
            <a:xfrm>
              <a:off x="3259000" y="2171900"/>
              <a:ext cx="285350" cy="487800"/>
            </a:xfrm>
            <a:custGeom>
              <a:avLst/>
              <a:gdLst/>
              <a:ahLst/>
              <a:cxnLst/>
              <a:rect l="l" t="t" r="r" b="b"/>
              <a:pathLst>
                <a:path w="11414" h="19512" extrusionOk="0">
                  <a:moveTo>
                    <a:pt x="1613" y="0"/>
                  </a:moveTo>
                  <a:lnTo>
                    <a:pt x="0" y="6130"/>
                  </a:lnTo>
                  <a:cubicBezTo>
                    <a:pt x="887" y="8187"/>
                    <a:pt x="3831" y="9881"/>
                    <a:pt x="3831" y="9881"/>
                  </a:cubicBezTo>
                  <a:cubicBezTo>
                    <a:pt x="3831" y="9881"/>
                    <a:pt x="2259" y="15648"/>
                    <a:pt x="2823" y="17745"/>
                  </a:cubicBezTo>
                  <a:cubicBezTo>
                    <a:pt x="3124" y="18864"/>
                    <a:pt x="4355" y="19512"/>
                    <a:pt x="5757" y="19512"/>
                  </a:cubicBezTo>
                  <a:cubicBezTo>
                    <a:pt x="6982" y="19512"/>
                    <a:pt x="8338" y="19016"/>
                    <a:pt x="9316" y="17906"/>
                  </a:cubicBezTo>
                  <a:cubicBezTo>
                    <a:pt x="11413" y="15567"/>
                    <a:pt x="6493" y="6655"/>
                    <a:pt x="6493" y="6655"/>
                  </a:cubicBezTo>
                  <a:cubicBezTo>
                    <a:pt x="3912" y="242"/>
                    <a:pt x="1613" y="0"/>
                    <a:pt x="16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7" name="Google Shape;2297;p59"/>
            <p:cNvSpPr/>
            <p:nvPr/>
          </p:nvSpPr>
          <p:spPr>
            <a:xfrm>
              <a:off x="3347475" y="2332950"/>
              <a:ext cx="78900" cy="90675"/>
            </a:xfrm>
            <a:custGeom>
              <a:avLst/>
              <a:gdLst/>
              <a:ahLst/>
              <a:cxnLst/>
              <a:rect l="l" t="t" r="r" b="b"/>
              <a:pathLst>
                <a:path w="3156" h="3627" extrusionOk="0">
                  <a:moveTo>
                    <a:pt x="2939" y="1"/>
                  </a:moveTo>
                  <a:cubicBezTo>
                    <a:pt x="2843" y="1"/>
                    <a:pt x="2753" y="71"/>
                    <a:pt x="2753" y="213"/>
                  </a:cubicBezTo>
                  <a:cubicBezTo>
                    <a:pt x="2753" y="1624"/>
                    <a:pt x="1381" y="2713"/>
                    <a:pt x="171" y="3278"/>
                  </a:cubicBezTo>
                  <a:cubicBezTo>
                    <a:pt x="1" y="3380"/>
                    <a:pt x="119" y="3627"/>
                    <a:pt x="282" y="3627"/>
                  </a:cubicBezTo>
                  <a:cubicBezTo>
                    <a:pt x="311" y="3627"/>
                    <a:pt x="342" y="3619"/>
                    <a:pt x="373" y="3600"/>
                  </a:cubicBezTo>
                  <a:cubicBezTo>
                    <a:pt x="1704" y="2995"/>
                    <a:pt x="3115" y="1785"/>
                    <a:pt x="3156" y="213"/>
                  </a:cubicBezTo>
                  <a:cubicBezTo>
                    <a:pt x="3136" y="71"/>
                    <a:pt x="3035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8" name="Google Shape;2298;p59"/>
            <p:cNvSpPr/>
            <p:nvPr/>
          </p:nvSpPr>
          <p:spPr>
            <a:xfrm>
              <a:off x="322672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11292" y="1"/>
                  </a:moveTo>
                  <a:cubicBezTo>
                    <a:pt x="315" y="1"/>
                    <a:pt x="1" y="7884"/>
                    <a:pt x="1" y="7884"/>
                  </a:cubicBezTo>
                  <a:lnTo>
                    <a:pt x="1332" y="11474"/>
                  </a:lnTo>
                  <a:cubicBezTo>
                    <a:pt x="10648" y="11433"/>
                    <a:pt x="13955" y="141"/>
                    <a:pt x="13955" y="141"/>
                  </a:cubicBezTo>
                  <a:cubicBezTo>
                    <a:pt x="13004" y="45"/>
                    <a:pt x="12118" y="1"/>
                    <a:pt x="112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9" name="Google Shape;2299;p59"/>
            <p:cNvSpPr/>
            <p:nvPr/>
          </p:nvSpPr>
          <p:spPr>
            <a:xfrm>
              <a:off x="3238825" y="1240900"/>
              <a:ext cx="217800" cy="219200"/>
            </a:xfrm>
            <a:custGeom>
              <a:avLst/>
              <a:gdLst/>
              <a:ahLst/>
              <a:cxnLst/>
              <a:rect l="l" t="t" r="r" b="b"/>
              <a:pathLst>
                <a:path w="8712" h="8768" extrusionOk="0">
                  <a:moveTo>
                    <a:pt x="6574" y="3727"/>
                  </a:moveTo>
                  <a:lnTo>
                    <a:pt x="6574" y="3727"/>
                  </a:lnTo>
                  <a:cubicBezTo>
                    <a:pt x="5929" y="4614"/>
                    <a:pt x="5001" y="5300"/>
                    <a:pt x="3953" y="5703"/>
                  </a:cubicBezTo>
                  <a:cubicBezTo>
                    <a:pt x="3913" y="5703"/>
                    <a:pt x="3792" y="5703"/>
                    <a:pt x="3751" y="5622"/>
                  </a:cubicBezTo>
                  <a:cubicBezTo>
                    <a:pt x="3711" y="5542"/>
                    <a:pt x="3711" y="5461"/>
                    <a:pt x="3751" y="5421"/>
                  </a:cubicBezTo>
                  <a:cubicBezTo>
                    <a:pt x="4558" y="4614"/>
                    <a:pt x="5526" y="4009"/>
                    <a:pt x="6574" y="3727"/>
                  </a:cubicBezTo>
                  <a:close/>
                  <a:moveTo>
                    <a:pt x="6875" y="0"/>
                  </a:moveTo>
                  <a:cubicBezTo>
                    <a:pt x="6548" y="0"/>
                    <a:pt x="6172" y="97"/>
                    <a:pt x="5768" y="299"/>
                  </a:cubicBezTo>
                  <a:cubicBezTo>
                    <a:pt x="3187" y="1509"/>
                    <a:pt x="1251" y="3848"/>
                    <a:pt x="565" y="6630"/>
                  </a:cubicBezTo>
                  <a:cubicBezTo>
                    <a:pt x="541" y="6751"/>
                    <a:pt x="646" y="6828"/>
                    <a:pt x="752" y="6828"/>
                  </a:cubicBezTo>
                  <a:cubicBezTo>
                    <a:pt x="824" y="6828"/>
                    <a:pt x="896" y="6792"/>
                    <a:pt x="928" y="6711"/>
                  </a:cubicBezTo>
                  <a:cubicBezTo>
                    <a:pt x="1614" y="4049"/>
                    <a:pt x="3429" y="1791"/>
                    <a:pt x="5929" y="621"/>
                  </a:cubicBezTo>
                  <a:cubicBezTo>
                    <a:pt x="6135" y="530"/>
                    <a:pt x="6498" y="373"/>
                    <a:pt x="6839" y="373"/>
                  </a:cubicBezTo>
                  <a:cubicBezTo>
                    <a:pt x="7098" y="373"/>
                    <a:pt x="7345" y="464"/>
                    <a:pt x="7502" y="742"/>
                  </a:cubicBezTo>
                  <a:cubicBezTo>
                    <a:pt x="7582" y="904"/>
                    <a:pt x="7623" y="1146"/>
                    <a:pt x="7582" y="1347"/>
                  </a:cubicBezTo>
                  <a:cubicBezTo>
                    <a:pt x="7461" y="1993"/>
                    <a:pt x="7260" y="2638"/>
                    <a:pt x="6897" y="3202"/>
                  </a:cubicBezTo>
                  <a:cubicBezTo>
                    <a:pt x="5606" y="3485"/>
                    <a:pt x="4396" y="4170"/>
                    <a:pt x="3469" y="5138"/>
                  </a:cubicBezTo>
                  <a:cubicBezTo>
                    <a:pt x="3116" y="5492"/>
                    <a:pt x="3412" y="6062"/>
                    <a:pt x="3871" y="6062"/>
                  </a:cubicBezTo>
                  <a:cubicBezTo>
                    <a:pt x="3936" y="6062"/>
                    <a:pt x="4004" y="6050"/>
                    <a:pt x="4074" y="6025"/>
                  </a:cubicBezTo>
                  <a:cubicBezTo>
                    <a:pt x="5324" y="5582"/>
                    <a:pt x="6413" y="4695"/>
                    <a:pt x="7139" y="3565"/>
                  </a:cubicBezTo>
                  <a:lnTo>
                    <a:pt x="7260" y="3565"/>
                  </a:lnTo>
                  <a:cubicBezTo>
                    <a:pt x="7341" y="3554"/>
                    <a:pt x="7450" y="3542"/>
                    <a:pt x="7566" y="3542"/>
                  </a:cubicBezTo>
                  <a:cubicBezTo>
                    <a:pt x="7851" y="3542"/>
                    <a:pt x="8182" y="3613"/>
                    <a:pt x="8268" y="3928"/>
                  </a:cubicBezTo>
                  <a:cubicBezTo>
                    <a:pt x="8268" y="4090"/>
                    <a:pt x="8228" y="4251"/>
                    <a:pt x="8107" y="4412"/>
                  </a:cubicBezTo>
                  <a:cubicBezTo>
                    <a:pt x="6252" y="6832"/>
                    <a:pt x="3348" y="8284"/>
                    <a:pt x="283" y="8365"/>
                  </a:cubicBezTo>
                  <a:cubicBezTo>
                    <a:pt x="1" y="8365"/>
                    <a:pt x="1" y="8768"/>
                    <a:pt x="283" y="8768"/>
                  </a:cubicBezTo>
                  <a:cubicBezTo>
                    <a:pt x="3509" y="8687"/>
                    <a:pt x="6494" y="7155"/>
                    <a:pt x="8470" y="4654"/>
                  </a:cubicBezTo>
                  <a:cubicBezTo>
                    <a:pt x="8631" y="4412"/>
                    <a:pt x="8712" y="4130"/>
                    <a:pt x="8671" y="3848"/>
                  </a:cubicBezTo>
                  <a:cubicBezTo>
                    <a:pt x="8559" y="3399"/>
                    <a:pt x="8169" y="3158"/>
                    <a:pt x="7565" y="3158"/>
                  </a:cubicBezTo>
                  <a:cubicBezTo>
                    <a:pt x="7518" y="3158"/>
                    <a:pt x="7470" y="3159"/>
                    <a:pt x="7421" y="3162"/>
                  </a:cubicBezTo>
                  <a:cubicBezTo>
                    <a:pt x="7703" y="2638"/>
                    <a:pt x="7905" y="2033"/>
                    <a:pt x="8026" y="1428"/>
                  </a:cubicBezTo>
                  <a:cubicBezTo>
                    <a:pt x="8066" y="1146"/>
                    <a:pt x="8026" y="823"/>
                    <a:pt x="7905" y="541"/>
                  </a:cubicBezTo>
                  <a:cubicBezTo>
                    <a:pt x="7694" y="188"/>
                    <a:pt x="7332" y="0"/>
                    <a:pt x="6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0" name="Google Shape;2300;p59"/>
            <p:cNvSpPr/>
            <p:nvPr/>
          </p:nvSpPr>
          <p:spPr>
            <a:xfrm>
              <a:off x="287787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2663" y="1"/>
                  </a:moveTo>
                  <a:cubicBezTo>
                    <a:pt x="1838" y="1"/>
                    <a:pt x="952" y="45"/>
                    <a:pt x="1" y="141"/>
                  </a:cubicBezTo>
                  <a:cubicBezTo>
                    <a:pt x="1" y="141"/>
                    <a:pt x="3308" y="11433"/>
                    <a:pt x="12624" y="11474"/>
                  </a:cubicBezTo>
                  <a:lnTo>
                    <a:pt x="13955" y="7884"/>
                  </a:lnTo>
                  <a:cubicBezTo>
                    <a:pt x="13955" y="7884"/>
                    <a:pt x="13641" y="1"/>
                    <a:pt x="2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1" name="Google Shape;2301;p59"/>
            <p:cNvSpPr/>
            <p:nvPr/>
          </p:nvSpPr>
          <p:spPr>
            <a:xfrm>
              <a:off x="2996850" y="1240375"/>
              <a:ext cx="216800" cy="219725"/>
            </a:xfrm>
            <a:custGeom>
              <a:avLst/>
              <a:gdLst/>
              <a:ahLst/>
              <a:cxnLst/>
              <a:rect l="l" t="t" r="r" b="b"/>
              <a:pathLst>
                <a:path w="8672" h="8789" extrusionOk="0">
                  <a:moveTo>
                    <a:pt x="2098" y="3748"/>
                  </a:moveTo>
                  <a:cubicBezTo>
                    <a:pt x="3187" y="4030"/>
                    <a:pt x="4155" y="4635"/>
                    <a:pt x="4961" y="5442"/>
                  </a:cubicBezTo>
                  <a:cubicBezTo>
                    <a:pt x="5001" y="5482"/>
                    <a:pt x="5001" y="5603"/>
                    <a:pt x="4961" y="5643"/>
                  </a:cubicBezTo>
                  <a:cubicBezTo>
                    <a:pt x="4880" y="5724"/>
                    <a:pt x="4800" y="5724"/>
                    <a:pt x="4759" y="5724"/>
                  </a:cubicBezTo>
                  <a:cubicBezTo>
                    <a:pt x="3671" y="5321"/>
                    <a:pt x="2743" y="4635"/>
                    <a:pt x="2098" y="3748"/>
                  </a:cubicBezTo>
                  <a:close/>
                  <a:moveTo>
                    <a:pt x="1843" y="1"/>
                  </a:moveTo>
                  <a:cubicBezTo>
                    <a:pt x="1389" y="1"/>
                    <a:pt x="1036" y="185"/>
                    <a:pt x="848" y="562"/>
                  </a:cubicBezTo>
                  <a:cubicBezTo>
                    <a:pt x="686" y="844"/>
                    <a:pt x="646" y="1126"/>
                    <a:pt x="686" y="1449"/>
                  </a:cubicBezTo>
                  <a:cubicBezTo>
                    <a:pt x="807" y="2054"/>
                    <a:pt x="1009" y="2619"/>
                    <a:pt x="1291" y="3143"/>
                  </a:cubicBezTo>
                  <a:cubicBezTo>
                    <a:pt x="1242" y="3140"/>
                    <a:pt x="1194" y="3138"/>
                    <a:pt x="1148" y="3138"/>
                  </a:cubicBezTo>
                  <a:cubicBezTo>
                    <a:pt x="544" y="3138"/>
                    <a:pt x="156" y="3382"/>
                    <a:pt x="81" y="3869"/>
                  </a:cubicBezTo>
                  <a:cubicBezTo>
                    <a:pt x="1" y="4151"/>
                    <a:pt x="81" y="4433"/>
                    <a:pt x="283" y="4635"/>
                  </a:cubicBezTo>
                  <a:cubicBezTo>
                    <a:pt x="2219" y="7176"/>
                    <a:pt x="5203" y="8668"/>
                    <a:pt x="8389" y="8789"/>
                  </a:cubicBezTo>
                  <a:cubicBezTo>
                    <a:pt x="8671" y="8789"/>
                    <a:pt x="8671" y="8386"/>
                    <a:pt x="8389" y="8386"/>
                  </a:cubicBezTo>
                  <a:cubicBezTo>
                    <a:pt x="5324" y="8305"/>
                    <a:pt x="2461" y="6853"/>
                    <a:pt x="565" y="4433"/>
                  </a:cubicBezTo>
                  <a:cubicBezTo>
                    <a:pt x="444" y="4312"/>
                    <a:pt x="404" y="4151"/>
                    <a:pt x="444" y="3990"/>
                  </a:cubicBezTo>
                  <a:cubicBezTo>
                    <a:pt x="525" y="3667"/>
                    <a:pt x="821" y="3595"/>
                    <a:pt x="1093" y="3595"/>
                  </a:cubicBezTo>
                  <a:cubicBezTo>
                    <a:pt x="1228" y="3595"/>
                    <a:pt x="1358" y="3613"/>
                    <a:pt x="1453" y="3627"/>
                  </a:cubicBezTo>
                  <a:lnTo>
                    <a:pt x="1533" y="3627"/>
                  </a:lnTo>
                  <a:cubicBezTo>
                    <a:pt x="2299" y="4756"/>
                    <a:pt x="3388" y="5643"/>
                    <a:pt x="4639" y="6087"/>
                  </a:cubicBezTo>
                  <a:cubicBezTo>
                    <a:pt x="4708" y="6112"/>
                    <a:pt x="4776" y="6123"/>
                    <a:pt x="4841" y="6123"/>
                  </a:cubicBezTo>
                  <a:cubicBezTo>
                    <a:pt x="5300" y="6123"/>
                    <a:pt x="5597" y="5553"/>
                    <a:pt x="5243" y="5200"/>
                  </a:cubicBezTo>
                  <a:cubicBezTo>
                    <a:pt x="4316" y="4232"/>
                    <a:pt x="3106" y="3546"/>
                    <a:pt x="1775" y="3264"/>
                  </a:cubicBezTo>
                  <a:cubicBezTo>
                    <a:pt x="1453" y="2699"/>
                    <a:pt x="1211" y="2054"/>
                    <a:pt x="1090" y="1409"/>
                  </a:cubicBezTo>
                  <a:cubicBezTo>
                    <a:pt x="1049" y="1167"/>
                    <a:pt x="1090" y="965"/>
                    <a:pt x="1170" y="763"/>
                  </a:cubicBezTo>
                  <a:cubicBezTo>
                    <a:pt x="1327" y="503"/>
                    <a:pt x="1581" y="414"/>
                    <a:pt x="1848" y="414"/>
                  </a:cubicBezTo>
                  <a:cubicBezTo>
                    <a:pt x="2201" y="414"/>
                    <a:pt x="2577" y="568"/>
                    <a:pt x="2783" y="683"/>
                  </a:cubicBezTo>
                  <a:cubicBezTo>
                    <a:pt x="5243" y="1852"/>
                    <a:pt x="7058" y="4070"/>
                    <a:pt x="7744" y="6772"/>
                  </a:cubicBezTo>
                  <a:cubicBezTo>
                    <a:pt x="7775" y="6851"/>
                    <a:pt x="7843" y="6887"/>
                    <a:pt x="7915" y="6887"/>
                  </a:cubicBezTo>
                  <a:cubicBezTo>
                    <a:pt x="8027" y="6887"/>
                    <a:pt x="8147" y="6799"/>
                    <a:pt x="8147" y="6651"/>
                  </a:cubicBezTo>
                  <a:cubicBezTo>
                    <a:pt x="7421" y="3869"/>
                    <a:pt x="5526" y="1530"/>
                    <a:pt x="2945" y="279"/>
                  </a:cubicBezTo>
                  <a:cubicBezTo>
                    <a:pt x="2542" y="95"/>
                    <a:pt x="2167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2" name="Google Shape;2302;p59"/>
            <p:cNvSpPr/>
            <p:nvPr/>
          </p:nvSpPr>
          <p:spPr>
            <a:xfrm>
              <a:off x="2985775" y="1353200"/>
              <a:ext cx="385150" cy="1388375"/>
            </a:xfrm>
            <a:custGeom>
              <a:avLst/>
              <a:gdLst/>
              <a:ahLst/>
              <a:cxnLst/>
              <a:rect l="l" t="t" r="r" b="b"/>
              <a:pathLst>
                <a:path w="15406" h="55535" extrusionOk="0">
                  <a:moveTo>
                    <a:pt x="9921" y="1"/>
                  </a:moveTo>
                  <a:cubicBezTo>
                    <a:pt x="7138" y="1"/>
                    <a:pt x="6090" y="6615"/>
                    <a:pt x="6090" y="6615"/>
                  </a:cubicBezTo>
                  <a:cubicBezTo>
                    <a:pt x="5485" y="7462"/>
                    <a:pt x="4961" y="10769"/>
                    <a:pt x="4961" y="10769"/>
                  </a:cubicBezTo>
                  <a:cubicBezTo>
                    <a:pt x="4033" y="12342"/>
                    <a:pt x="3912" y="16254"/>
                    <a:pt x="3912" y="16254"/>
                  </a:cubicBezTo>
                  <a:cubicBezTo>
                    <a:pt x="2702" y="17988"/>
                    <a:pt x="2460" y="22545"/>
                    <a:pt x="2460" y="22545"/>
                  </a:cubicBezTo>
                  <a:cubicBezTo>
                    <a:pt x="605" y="26215"/>
                    <a:pt x="1654" y="31256"/>
                    <a:pt x="1654" y="31256"/>
                  </a:cubicBezTo>
                  <a:cubicBezTo>
                    <a:pt x="0" y="53881"/>
                    <a:pt x="4961" y="55534"/>
                    <a:pt x="4961" y="55534"/>
                  </a:cubicBezTo>
                  <a:cubicBezTo>
                    <a:pt x="11857" y="54244"/>
                    <a:pt x="13833" y="32103"/>
                    <a:pt x="13833" y="32103"/>
                  </a:cubicBezTo>
                  <a:cubicBezTo>
                    <a:pt x="15325" y="27949"/>
                    <a:pt x="14962" y="22101"/>
                    <a:pt x="14962" y="22101"/>
                  </a:cubicBezTo>
                  <a:cubicBezTo>
                    <a:pt x="15406" y="19319"/>
                    <a:pt x="14518" y="15487"/>
                    <a:pt x="14518" y="15487"/>
                  </a:cubicBezTo>
                  <a:cubicBezTo>
                    <a:pt x="14559" y="13834"/>
                    <a:pt x="14277" y="12180"/>
                    <a:pt x="13672" y="10608"/>
                  </a:cubicBezTo>
                  <a:cubicBezTo>
                    <a:pt x="13631" y="9196"/>
                    <a:pt x="13470" y="7825"/>
                    <a:pt x="13147" y="6454"/>
                  </a:cubicBezTo>
                  <a:cubicBezTo>
                    <a:pt x="13147" y="6454"/>
                    <a:pt x="12704" y="1"/>
                    <a:pt x="99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3" name="Google Shape;2303;p59"/>
            <p:cNvSpPr/>
            <p:nvPr/>
          </p:nvSpPr>
          <p:spPr>
            <a:xfrm>
              <a:off x="3021050" y="2129550"/>
              <a:ext cx="318300" cy="122875"/>
            </a:xfrm>
            <a:custGeom>
              <a:avLst/>
              <a:gdLst/>
              <a:ahLst/>
              <a:cxnLst/>
              <a:rect l="l" t="t" r="r" b="b"/>
              <a:pathLst>
                <a:path w="12732" h="4915" extrusionOk="0">
                  <a:moveTo>
                    <a:pt x="243" y="0"/>
                  </a:moveTo>
                  <a:cubicBezTo>
                    <a:pt x="1" y="0"/>
                    <a:pt x="1" y="363"/>
                    <a:pt x="243" y="363"/>
                  </a:cubicBezTo>
                  <a:lnTo>
                    <a:pt x="243" y="404"/>
                  </a:lnTo>
                  <a:cubicBezTo>
                    <a:pt x="1694" y="525"/>
                    <a:pt x="3025" y="1170"/>
                    <a:pt x="4033" y="2218"/>
                  </a:cubicBezTo>
                  <a:cubicBezTo>
                    <a:pt x="4558" y="2662"/>
                    <a:pt x="5001" y="3186"/>
                    <a:pt x="5364" y="3791"/>
                  </a:cubicBezTo>
                  <a:cubicBezTo>
                    <a:pt x="5566" y="4195"/>
                    <a:pt x="5889" y="4517"/>
                    <a:pt x="6252" y="4800"/>
                  </a:cubicBezTo>
                  <a:cubicBezTo>
                    <a:pt x="6411" y="4879"/>
                    <a:pt x="6566" y="4914"/>
                    <a:pt x="6716" y="4914"/>
                  </a:cubicBezTo>
                  <a:cubicBezTo>
                    <a:pt x="7478" y="4914"/>
                    <a:pt x="8119" y="4014"/>
                    <a:pt x="8591" y="3509"/>
                  </a:cubicBezTo>
                  <a:cubicBezTo>
                    <a:pt x="9639" y="2380"/>
                    <a:pt x="11010" y="1614"/>
                    <a:pt x="12503" y="1251"/>
                  </a:cubicBezTo>
                  <a:cubicBezTo>
                    <a:pt x="12732" y="1174"/>
                    <a:pt x="12635" y="844"/>
                    <a:pt x="12419" y="844"/>
                  </a:cubicBezTo>
                  <a:cubicBezTo>
                    <a:pt x="12407" y="844"/>
                    <a:pt x="12394" y="845"/>
                    <a:pt x="12382" y="847"/>
                  </a:cubicBezTo>
                  <a:cubicBezTo>
                    <a:pt x="11172" y="1130"/>
                    <a:pt x="10042" y="1694"/>
                    <a:pt x="9115" y="2501"/>
                  </a:cubicBezTo>
                  <a:cubicBezTo>
                    <a:pt x="8631" y="2904"/>
                    <a:pt x="8187" y="3348"/>
                    <a:pt x="7744" y="3832"/>
                  </a:cubicBezTo>
                  <a:cubicBezTo>
                    <a:pt x="7502" y="4235"/>
                    <a:pt x="7058" y="4477"/>
                    <a:pt x="6574" y="4477"/>
                  </a:cubicBezTo>
                  <a:cubicBezTo>
                    <a:pt x="6171" y="4437"/>
                    <a:pt x="5929" y="3912"/>
                    <a:pt x="5768" y="3630"/>
                  </a:cubicBezTo>
                  <a:cubicBezTo>
                    <a:pt x="4558" y="1815"/>
                    <a:pt x="2541" y="121"/>
                    <a:pt x="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4" name="Google Shape;2304;p59"/>
            <p:cNvSpPr/>
            <p:nvPr/>
          </p:nvSpPr>
          <p:spPr>
            <a:xfrm>
              <a:off x="3039525" y="1883975"/>
              <a:ext cx="327825" cy="37975"/>
            </a:xfrm>
            <a:custGeom>
              <a:avLst/>
              <a:gdLst/>
              <a:ahLst/>
              <a:cxnLst/>
              <a:rect l="l" t="t" r="r" b="b"/>
              <a:pathLst>
                <a:path w="13113" h="1519" extrusionOk="0">
                  <a:moveTo>
                    <a:pt x="8331" y="0"/>
                  </a:moveTo>
                  <a:cubicBezTo>
                    <a:pt x="5627" y="0"/>
                    <a:pt x="2891" y="573"/>
                    <a:pt x="270" y="1112"/>
                  </a:cubicBezTo>
                  <a:cubicBezTo>
                    <a:pt x="1" y="1151"/>
                    <a:pt x="98" y="1518"/>
                    <a:pt x="317" y="1518"/>
                  </a:cubicBezTo>
                  <a:cubicBezTo>
                    <a:pt x="328" y="1518"/>
                    <a:pt x="339" y="1518"/>
                    <a:pt x="350" y="1516"/>
                  </a:cubicBezTo>
                  <a:cubicBezTo>
                    <a:pt x="2920" y="976"/>
                    <a:pt x="5621" y="404"/>
                    <a:pt x="8286" y="404"/>
                  </a:cubicBezTo>
                  <a:cubicBezTo>
                    <a:pt x="9803" y="404"/>
                    <a:pt x="11309" y="589"/>
                    <a:pt x="12772" y="1072"/>
                  </a:cubicBezTo>
                  <a:cubicBezTo>
                    <a:pt x="12794" y="1079"/>
                    <a:pt x="12814" y="1083"/>
                    <a:pt x="12834" y="1083"/>
                  </a:cubicBezTo>
                  <a:cubicBezTo>
                    <a:pt x="13033" y="1083"/>
                    <a:pt x="13113" y="742"/>
                    <a:pt x="12893" y="669"/>
                  </a:cubicBezTo>
                  <a:cubicBezTo>
                    <a:pt x="11400" y="186"/>
                    <a:pt x="9871" y="0"/>
                    <a:pt x="8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5" name="Google Shape;2305;p59"/>
            <p:cNvSpPr/>
            <p:nvPr/>
          </p:nvSpPr>
          <p:spPr>
            <a:xfrm>
              <a:off x="3076150" y="1720725"/>
              <a:ext cx="280350" cy="44200"/>
            </a:xfrm>
            <a:custGeom>
              <a:avLst/>
              <a:gdLst/>
              <a:ahLst/>
              <a:cxnLst/>
              <a:rect l="l" t="t" r="r" b="b"/>
              <a:pathLst>
                <a:path w="11214" h="1768" extrusionOk="0">
                  <a:moveTo>
                    <a:pt x="6650" y="0"/>
                  </a:moveTo>
                  <a:cubicBezTo>
                    <a:pt x="4450" y="0"/>
                    <a:pt x="2253" y="470"/>
                    <a:pt x="216" y="1391"/>
                  </a:cubicBezTo>
                  <a:cubicBezTo>
                    <a:pt x="1" y="1499"/>
                    <a:pt x="137" y="1767"/>
                    <a:pt x="341" y="1767"/>
                  </a:cubicBezTo>
                  <a:cubicBezTo>
                    <a:pt x="366" y="1767"/>
                    <a:pt x="392" y="1763"/>
                    <a:pt x="418" y="1754"/>
                  </a:cubicBezTo>
                  <a:cubicBezTo>
                    <a:pt x="2393" y="852"/>
                    <a:pt x="4529" y="392"/>
                    <a:pt x="6686" y="392"/>
                  </a:cubicBezTo>
                  <a:cubicBezTo>
                    <a:pt x="8097" y="392"/>
                    <a:pt x="9516" y="589"/>
                    <a:pt x="10903" y="988"/>
                  </a:cubicBezTo>
                  <a:cubicBezTo>
                    <a:pt x="10916" y="990"/>
                    <a:pt x="10928" y="991"/>
                    <a:pt x="10940" y="991"/>
                  </a:cubicBezTo>
                  <a:cubicBezTo>
                    <a:pt x="11153" y="991"/>
                    <a:pt x="11213" y="663"/>
                    <a:pt x="10984" y="625"/>
                  </a:cubicBezTo>
                  <a:cubicBezTo>
                    <a:pt x="9569" y="207"/>
                    <a:pt x="8109" y="0"/>
                    <a:pt x="6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6" name="Google Shape;2306;p59"/>
            <p:cNvSpPr/>
            <p:nvPr/>
          </p:nvSpPr>
          <p:spPr>
            <a:xfrm>
              <a:off x="3103325" y="1593375"/>
              <a:ext cx="232400" cy="34400"/>
            </a:xfrm>
            <a:custGeom>
              <a:avLst/>
              <a:gdLst/>
              <a:ahLst/>
              <a:cxnLst/>
              <a:rect l="l" t="t" r="r" b="b"/>
              <a:pathLst>
                <a:path w="9296" h="1376" extrusionOk="0">
                  <a:moveTo>
                    <a:pt x="5167" y="0"/>
                  </a:moveTo>
                  <a:cubicBezTo>
                    <a:pt x="3495" y="0"/>
                    <a:pt x="1813" y="394"/>
                    <a:pt x="218" y="1001"/>
                  </a:cubicBezTo>
                  <a:cubicBezTo>
                    <a:pt x="0" y="1073"/>
                    <a:pt x="77" y="1375"/>
                    <a:pt x="271" y="1375"/>
                  </a:cubicBezTo>
                  <a:cubicBezTo>
                    <a:pt x="292" y="1375"/>
                    <a:pt x="315" y="1371"/>
                    <a:pt x="339" y="1364"/>
                  </a:cubicBezTo>
                  <a:lnTo>
                    <a:pt x="299" y="1364"/>
                  </a:lnTo>
                  <a:cubicBezTo>
                    <a:pt x="1846" y="772"/>
                    <a:pt x="3508" y="386"/>
                    <a:pt x="5155" y="386"/>
                  </a:cubicBezTo>
                  <a:cubicBezTo>
                    <a:pt x="6429" y="386"/>
                    <a:pt x="7693" y="617"/>
                    <a:pt x="8889" y="1162"/>
                  </a:cubicBezTo>
                  <a:cubicBezTo>
                    <a:pt x="8926" y="1180"/>
                    <a:pt x="8962" y="1189"/>
                    <a:pt x="8996" y="1189"/>
                  </a:cubicBezTo>
                  <a:cubicBezTo>
                    <a:pt x="9182" y="1189"/>
                    <a:pt x="9295" y="942"/>
                    <a:pt x="9091" y="839"/>
                  </a:cubicBezTo>
                  <a:cubicBezTo>
                    <a:pt x="7822" y="250"/>
                    <a:pt x="6498" y="0"/>
                    <a:pt x="5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7" name="Google Shape;2307;p59"/>
            <p:cNvSpPr/>
            <p:nvPr/>
          </p:nvSpPr>
          <p:spPr>
            <a:xfrm>
              <a:off x="3131275" y="1500800"/>
              <a:ext cx="189750" cy="22900"/>
            </a:xfrm>
            <a:custGeom>
              <a:avLst/>
              <a:gdLst/>
              <a:ahLst/>
              <a:cxnLst/>
              <a:rect l="l" t="t" r="r" b="b"/>
              <a:pathLst>
                <a:path w="7590" h="916" extrusionOk="0">
                  <a:moveTo>
                    <a:pt x="4189" y="0"/>
                  </a:moveTo>
                  <a:cubicBezTo>
                    <a:pt x="2855" y="0"/>
                    <a:pt x="1524" y="175"/>
                    <a:pt x="229" y="509"/>
                  </a:cubicBezTo>
                  <a:cubicBezTo>
                    <a:pt x="0" y="586"/>
                    <a:pt x="97" y="916"/>
                    <a:pt x="313" y="916"/>
                  </a:cubicBezTo>
                  <a:cubicBezTo>
                    <a:pt x="325" y="916"/>
                    <a:pt x="338" y="915"/>
                    <a:pt x="350" y="913"/>
                  </a:cubicBezTo>
                  <a:cubicBezTo>
                    <a:pt x="1626" y="571"/>
                    <a:pt x="2939" y="397"/>
                    <a:pt x="4256" y="397"/>
                  </a:cubicBezTo>
                  <a:cubicBezTo>
                    <a:pt x="5270" y="397"/>
                    <a:pt x="6286" y="500"/>
                    <a:pt x="7287" y="711"/>
                  </a:cubicBezTo>
                  <a:cubicBezTo>
                    <a:pt x="7311" y="719"/>
                    <a:pt x="7333" y="723"/>
                    <a:pt x="7354" y="723"/>
                  </a:cubicBezTo>
                  <a:cubicBezTo>
                    <a:pt x="7542" y="723"/>
                    <a:pt x="7590" y="421"/>
                    <a:pt x="7408" y="348"/>
                  </a:cubicBezTo>
                  <a:cubicBezTo>
                    <a:pt x="6345" y="114"/>
                    <a:pt x="5266" y="0"/>
                    <a:pt x="4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8" name="Google Shape;2308;p59"/>
            <p:cNvSpPr/>
            <p:nvPr/>
          </p:nvSpPr>
          <p:spPr>
            <a:xfrm>
              <a:off x="3022050" y="2460250"/>
              <a:ext cx="37350" cy="37325"/>
            </a:xfrm>
            <a:custGeom>
              <a:avLst/>
              <a:gdLst/>
              <a:ahLst/>
              <a:cxnLst/>
              <a:rect l="l" t="t" r="r" b="b"/>
              <a:pathLst>
                <a:path w="1494" h="1493" extrusionOk="0">
                  <a:moveTo>
                    <a:pt x="727" y="0"/>
                  </a:moveTo>
                  <a:cubicBezTo>
                    <a:pt x="324" y="0"/>
                    <a:pt x="1" y="323"/>
                    <a:pt x="1" y="726"/>
                  </a:cubicBezTo>
                  <a:cubicBezTo>
                    <a:pt x="1" y="1130"/>
                    <a:pt x="324" y="1493"/>
                    <a:pt x="727" y="1493"/>
                  </a:cubicBezTo>
                  <a:cubicBezTo>
                    <a:pt x="1170" y="1493"/>
                    <a:pt x="1493" y="1130"/>
                    <a:pt x="1493" y="726"/>
                  </a:cubicBezTo>
                  <a:cubicBezTo>
                    <a:pt x="1493" y="323"/>
                    <a:pt x="1170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9" name="Google Shape;2309;p59"/>
            <p:cNvSpPr/>
            <p:nvPr/>
          </p:nvSpPr>
          <p:spPr>
            <a:xfrm>
              <a:off x="3234800" y="2474350"/>
              <a:ext cx="37325" cy="37350"/>
            </a:xfrm>
            <a:custGeom>
              <a:avLst/>
              <a:gdLst/>
              <a:ahLst/>
              <a:cxnLst/>
              <a:rect l="l" t="t" r="r" b="b"/>
              <a:pathLst>
                <a:path w="1493" h="1494" extrusionOk="0">
                  <a:moveTo>
                    <a:pt x="767" y="1"/>
                  </a:moveTo>
                  <a:cubicBezTo>
                    <a:pt x="323" y="1"/>
                    <a:pt x="0" y="324"/>
                    <a:pt x="0" y="767"/>
                  </a:cubicBezTo>
                  <a:cubicBezTo>
                    <a:pt x="0" y="1170"/>
                    <a:pt x="323" y="1493"/>
                    <a:pt x="767" y="1493"/>
                  </a:cubicBezTo>
                  <a:cubicBezTo>
                    <a:pt x="1170" y="1493"/>
                    <a:pt x="1492" y="1170"/>
                    <a:pt x="1492" y="767"/>
                  </a:cubicBezTo>
                  <a:cubicBezTo>
                    <a:pt x="1492" y="324"/>
                    <a:pt x="1170" y="1"/>
                    <a:pt x="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10" name="Google Shape;2310;p59"/>
          <p:cNvGrpSpPr/>
          <p:nvPr/>
        </p:nvGrpSpPr>
        <p:grpSpPr>
          <a:xfrm>
            <a:off x="4593059" y="3082403"/>
            <a:ext cx="1212256" cy="894247"/>
            <a:chOff x="4206575" y="3253200"/>
            <a:chExt cx="901350" cy="664900"/>
          </a:xfrm>
        </p:grpSpPr>
        <p:sp>
          <p:nvSpPr>
            <p:cNvPr id="2311" name="Google Shape;2311;p59"/>
            <p:cNvSpPr/>
            <p:nvPr/>
          </p:nvSpPr>
          <p:spPr>
            <a:xfrm>
              <a:off x="4671525" y="3420075"/>
              <a:ext cx="112925" cy="112700"/>
            </a:xfrm>
            <a:custGeom>
              <a:avLst/>
              <a:gdLst/>
              <a:ahLst/>
              <a:cxnLst/>
              <a:rect l="l" t="t" r="r" b="b"/>
              <a:pathLst>
                <a:path w="4517" h="4508" extrusionOk="0">
                  <a:moveTo>
                    <a:pt x="4517" y="1"/>
                  </a:moveTo>
                  <a:cubicBezTo>
                    <a:pt x="2662" y="646"/>
                    <a:pt x="1129" y="1977"/>
                    <a:pt x="202" y="3711"/>
                  </a:cubicBezTo>
                  <a:cubicBezTo>
                    <a:pt x="121" y="3913"/>
                    <a:pt x="0" y="4195"/>
                    <a:pt x="161" y="4356"/>
                  </a:cubicBezTo>
                  <a:cubicBezTo>
                    <a:pt x="259" y="4454"/>
                    <a:pt x="386" y="4507"/>
                    <a:pt x="516" y="4507"/>
                  </a:cubicBezTo>
                  <a:cubicBezTo>
                    <a:pt x="601" y="4507"/>
                    <a:pt x="687" y="4485"/>
                    <a:pt x="766" y="4437"/>
                  </a:cubicBezTo>
                  <a:cubicBezTo>
                    <a:pt x="928" y="4276"/>
                    <a:pt x="1089" y="4114"/>
                    <a:pt x="1170" y="3913"/>
                  </a:cubicBezTo>
                  <a:cubicBezTo>
                    <a:pt x="2057" y="2420"/>
                    <a:pt x="3186" y="1130"/>
                    <a:pt x="4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2" name="Google Shape;2312;p59"/>
            <p:cNvSpPr/>
            <p:nvPr/>
          </p:nvSpPr>
          <p:spPr>
            <a:xfrm>
              <a:off x="4608000" y="3407975"/>
              <a:ext cx="113950" cy="92025"/>
            </a:xfrm>
            <a:custGeom>
              <a:avLst/>
              <a:gdLst/>
              <a:ahLst/>
              <a:cxnLst/>
              <a:rect l="l" t="t" r="r" b="b"/>
              <a:pathLst>
                <a:path w="4558" h="3681" extrusionOk="0">
                  <a:moveTo>
                    <a:pt x="4558" y="1"/>
                  </a:moveTo>
                  <a:lnTo>
                    <a:pt x="4558" y="1"/>
                  </a:lnTo>
                  <a:cubicBezTo>
                    <a:pt x="2864" y="444"/>
                    <a:pt x="1372" y="1453"/>
                    <a:pt x="323" y="2824"/>
                  </a:cubicBezTo>
                  <a:cubicBezTo>
                    <a:pt x="162" y="3066"/>
                    <a:pt x="0" y="3388"/>
                    <a:pt x="202" y="3590"/>
                  </a:cubicBezTo>
                  <a:cubicBezTo>
                    <a:pt x="263" y="3650"/>
                    <a:pt x="343" y="3681"/>
                    <a:pt x="429" y="3681"/>
                  </a:cubicBezTo>
                  <a:cubicBezTo>
                    <a:pt x="515" y="3681"/>
                    <a:pt x="605" y="3650"/>
                    <a:pt x="686" y="3590"/>
                  </a:cubicBezTo>
                  <a:cubicBezTo>
                    <a:pt x="807" y="3509"/>
                    <a:pt x="928" y="3388"/>
                    <a:pt x="1009" y="3227"/>
                  </a:cubicBezTo>
                  <a:cubicBezTo>
                    <a:pt x="2017" y="1977"/>
                    <a:pt x="3227" y="888"/>
                    <a:pt x="4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3" name="Google Shape;2313;p59"/>
            <p:cNvSpPr/>
            <p:nvPr/>
          </p:nvSpPr>
          <p:spPr>
            <a:xfrm>
              <a:off x="4838875" y="3411000"/>
              <a:ext cx="44400" cy="65575"/>
            </a:xfrm>
            <a:custGeom>
              <a:avLst/>
              <a:gdLst/>
              <a:ahLst/>
              <a:cxnLst/>
              <a:rect l="l" t="t" r="r" b="b"/>
              <a:pathLst>
                <a:path w="1776" h="2623" extrusionOk="0">
                  <a:moveTo>
                    <a:pt x="1775" y="1"/>
                  </a:moveTo>
                  <a:lnTo>
                    <a:pt x="1775" y="1"/>
                  </a:lnTo>
                  <a:cubicBezTo>
                    <a:pt x="969" y="404"/>
                    <a:pt x="364" y="1090"/>
                    <a:pt x="81" y="1977"/>
                  </a:cubicBezTo>
                  <a:cubicBezTo>
                    <a:pt x="1" y="2057"/>
                    <a:pt x="1" y="2219"/>
                    <a:pt x="1" y="2340"/>
                  </a:cubicBezTo>
                  <a:cubicBezTo>
                    <a:pt x="1" y="2461"/>
                    <a:pt x="81" y="2582"/>
                    <a:pt x="243" y="2622"/>
                  </a:cubicBezTo>
                  <a:cubicBezTo>
                    <a:pt x="323" y="2622"/>
                    <a:pt x="444" y="2541"/>
                    <a:pt x="485" y="2461"/>
                  </a:cubicBezTo>
                  <a:cubicBezTo>
                    <a:pt x="565" y="2340"/>
                    <a:pt x="565" y="2259"/>
                    <a:pt x="606" y="2138"/>
                  </a:cubicBezTo>
                  <a:cubicBezTo>
                    <a:pt x="727" y="1291"/>
                    <a:pt x="1130" y="525"/>
                    <a:pt x="1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4" name="Google Shape;2314;p59"/>
            <p:cNvSpPr/>
            <p:nvPr/>
          </p:nvSpPr>
          <p:spPr>
            <a:xfrm>
              <a:off x="4939700" y="3415025"/>
              <a:ext cx="10100" cy="5075"/>
            </a:xfrm>
            <a:custGeom>
              <a:avLst/>
              <a:gdLst/>
              <a:ahLst/>
              <a:cxnLst/>
              <a:rect l="l" t="t" r="r" b="b"/>
              <a:pathLst>
                <a:path w="404" h="203" extrusionOk="0">
                  <a:moveTo>
                    <a:pt x="404" y="1"/>
                  </a:moveTo>
                  <a:cubicBezTo>
                    <a:pt x="243" y="1"/>
                    <a:pt x="122" y="82"/>
                    <a:pt x="1" y="203"/>
                  </a:cubicBezTo>
                  <a:cubicBezTo>
                    <a:pt x="162" y="122"/>
                    <a:pt x="283" y="41"/>
                    <a:pt x="404" y="1"/>
                  </a:cubicBezTo>
                  <a:close/>
                </a:path>
              </a:pathLst>
            </a:custGeom>
            <a:solidFill>
              <a:srgbClr val="F272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5" name="Google Shape;2315;p59"/>
            <p:cNvSpPr/>
            <p:nvPr/>
          </p:nvSpPr>
          <p:spPr>
            <a:xfrm>
              <a:off x="4883250" y="3420075"/>
              <a:ext cx="56475" cy="61175"/>
            </a:xfrm>
            <a:custGeom>
              <a:avLst/>
              <a:gdLst/>
              <a:ahLst/>
              <a:cxnLst/>
              <a:rect l="l" t="t" r="r" b="b"/>
              <a:pathLst>
                <a:path w="2259" h="2447" extrusionOk="0">
                  <a:moveTo>
                    <a:pt x="2259" y="1"/>
                  </a:moveTo>
                  <a:lnTo>
                    <a:pt x="2259" y="1"/>
                  </a:lnTo>
                  <a:cubicBezTo>
                    <a:pt x="1371" y="444"/>
                    <a:pt x="605" y="1170"/>
                    <a:pt x="121" y="2017"/>
                  </a:cubicBezTo>
                  <a:cubicBezTo>
                    <a:pt x="41" y="2178"/>
                    <a:pt x="0" y="2340"/>
                    <a:pt x="121" y="2420"/>
                  </a:cubicBezTo>
                  <a:cubicBezTo>
                    <a:pt x="139" y="2439"/>
                    <a:pt x="162" y="2447"/>
                    <a:pt x="186" y="2447"/>
                  </a:cubicBezTo>
                  <a:cubicBezTo>
                    <a:pt x="270" y="2447"/>
                    <a:pt x="381" y="2353"/>
                    <a:pt x="444" y="2259"/>
                  </a:cubicBezTo>
                  <a:lnTo>
                    <a:pt x="1936" y="323"/>
                  </a:lnTo>
                  <a:cubicBezTo>
                    <a:pt x="2057" y="202"/>
                    <a:pt x="2138" y="81"/>
                    <a:pt x="2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6" name="Google Shape;2316;p59"/>
            <p:cNvSpPr/>
            <p:nvPr/>
          </p:nvSpPr>
          <p:spPr>
            <a:xfrm>
              <a:off x="4913500" y="3475400"/>
              <a:ext cx="92775" cy="24725"/>
            </a:xfrm>
            <a:custGeom>
              <a:avLst/>
              <a:gdLst/>
              <a:ahLst/>
              <a:cxnLst/>
              <a:rect l="l" t="t" r="r" b="b"/>
              <a:pathLst>
                <a:path w="3711" h="989" extrusionOk="0">
                  <a:moveTo>
                    <a:pt x="1741" y="1"/>
                  </a:moveTo>
                  <a:cubicBezTo>
                    <a:pt x="1189" y="1"/>
                    <a:pt x="648" y="195"/>
                    <a:pt x="242" y="490"/>
                  </a:cubicBezTo>
                  <a:cubicBezTo>
                    <a:pt x="121" y="611"/>
                    <a:pt x="0" y="732"/>
                    <a:pt x="40" y="853"/>
                  </a:cubicBezTo>
                  <a:cubicBezTo>
                    <a:pt x="101" y="943"/>
                    <a:pt x="229" y="989"/>
                    <a:pt x="358" y="989"/>
                  </a:cubicBezTo>
                  <a:cubicBezTo>
                    <a:pt x="401" y="989"/>
                    <a:pt x="444" y="984"/>
                    <a:pt x="484" y="974"/>
                  </a:cubicBezTo>
                  <a:cubicBezTo>
                    <a:pt x="726" y="853"/>
                    <a:pt x="1008" y="732"/>
                    <a:pt x="1250" y="570"/>
                  </a:cubicBezTo>
                  <a:cubicBezTo>
                    <a:pt x="1570" y="410"/>
                    <a:pt x="1916" y="333"/>
                    <a:pt x="2259" y="333"/>
                  </a:cubicBezTo>
                  <a:cubicBezTo>
                    <a:pt x="2780" y="333"/>
                    <a:pt x="3297" y="512"/>
                    <a:pt x="3710" y="853"/>
                  </a:cubicBezTo>
                  <a:cubicBezTo>
                    <a:pt x="3186" y="369"/>
                    <a:pt x="2541" y="86"/>
                    <a:pt x="1896" y="6"/>
                  </a:cubicBezTo>
                  <a:cubicBezTo>
                    <a:pt x="1844" y="2"/>
                    <a:pt x="1793" y="1"/>
                    <a:pt x="1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7" name="Google Shape;2317;p59"/>
            <p:cNvSpPr/>
            <p:nvPr/>
          </p:nvSpPr>
          <p:spPr>
            <a:xfrm>
              <a:off x="4920550" y="3534000"/>
              <a:ext cx="47400" cy="38350"/>
            </a:xfrm>
            <a:custGeom>
              <a:avLst/>
              <a:gdLst/>
              <a:ahLst/>
              <a:cxnLst/>
              <a:rect l="l" t="t" r="r" b="b"/>
              <a:pathLst>
                <a:path w="1896" h="1534" extrusionOk="0">
                  <a:moveTo>
                    <a:pt x="283" y="1"/>
                  </a:moveTo>
                  <a:cubicBezTo>
                    <a:pt x="162" y="1"/>
                    <a:pt x="81" y="41"/>
                    <a:pt x="41" y="162"/>
                  </a:cubicBezTo>
                  <a:cubicBezTo>
                    <a:pt x="0" y="243"/>
                    <a:pt x="41" y="364"/>
                    <a:pt x="121" y="404"/>
                  </a:cubicBezTo>
                  <a:cubicBezTo>
                    <a:pt x="202" y="485"/>
                    <a:pt x="323" y="525"/>
                    <a:pt x="404" y="525"/>
                  </a:cubicBezTo>
                  <a:cubicBezTo>
                    <a:pt x="1009" y="727"/>
                    <a:pt x="1493" y="1049"/>
                    <a:pt x="1896" y="1533"/>
                  </a:cubicBezTo>
                  <a:cubicBezTo>
                    <a:pt x="1775" y="1332"/>
                    <a:pt x="1654" y="1130"/>
                    <a:pt x="1533" y="928"/>
                  </a:cubicBezTo>
                  <a:cubicBezTo>
                    <a:pt x="1412" y="686"/>
                    <a:pt x="1210" y="485"/>
                    <a:pt x="1009" y="283"/>
                  </a:cubicBezTo>
                  <a:cubicBezTo>
                    <a:pt x="807" y="81"/>
                    <a:pt x="525" y="1"/>
                    <a:pt x="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8" name="Google Shape;2318;p59"/>
            <p:cNvSpPr/>
            <p:nvPr/>
          </p:nvSpPr>
          <p:spPr>
            <a:xfrm>
              <a:off x="4304625" y="3334125"/>
              <a:ext cx="270575" cy="583975"/>
            </a:xfrm>
            <a:custGeom>
              <a:avLst/>
              <a:gdLst/>
              <a:ahLst/>
              <a:cxnLst/>
              <a:rect l="l" t="t" r="r" b="b"/>
              <a:pathLst>
                <a:path w="10823" h="23359" extrusionOk="0">
                  <a:moveTo>
                    <a:pt x="10544" y="0"/>
                  </a:moveTo>
                  <a:cubicBezTo>
                    <a:pt x="10525" y="0"/>
                    <a:pt x="10504" y="3"/>
                    <a:pt x="10482" y="11"/>
                  </a:cubicBezTo>
                  <a:cubicBezTo>
                    <a:pt x="6731" y="777"/>
                    <a:pt x="5078" y="4689"/>
                    <a:pt x="4957" y="8157"/>
                  </a:cubicBezTo>
                  <a:cubicBezTo>
                    <a:pt x="4917" y="10577"/>
                    <a:pt x="5400" y="12916"/>
                    <a:pt x="5683" y="15295"/>
                  </a:cubicBezTo>
                  <a:cubicBezTo>
                    <a:pt x="5804" y="16425"/>
                    <a:pt x="5884" y="17594"/>
                    <a:pt x="5844" y="18764"/>
                  </a:cubicBezTo>
                  <a:cubicBezTo>
                    <a:pt x="5763" y="19893"/>
                    <a:pt x="5642" y="21183"/>
                    <a:pt x="4876" y="22111"/>
                  </a:cubicBezTo>
                  <a:cubicBezTo>
                    <a:pt x="4416" y="22651"/>
                    <a:pt x="3798" y="22943"/>
                    <a:pt x="3193" y="22943"/>
                  </a:cubicBezTo>
                  <a:cubicBezTo>
                    <a:pt x="2577" y="22943"/>
                    <a:pt x="1976" y="22641"/>
                    <a:pt x="1569" y="21990"/>
                  </a:cubicBezTo>
                  <a:cubicBezTo>
                    <a:pt x="1166" y="21425"/>
                    <a:pt x="1085" y="20699"/>
                    <a:pt x="1327" y="20054"/>
                  </a:cubicBezTo>
                  <a:cubicBezTo>
                    <a:pt x="1489" y="19611"/>
                    <a:pt x="1892" y="19328"/>
                    <a:pt x="2335" y="19328"/>
                  </a:cubicBezTo>
                  <a:cubicBezTo>
                    <a:pt x="2577" y="19328"/>
                    <a:pt x="2779" y="19409"/>
                    <a:pt x="2940" y="19570"/>
                  </a:cubicBezTo>
                  <a:cubicBezTo>
                    <a:pt x="3344" y="19933"/>
                    <a:pt x="3102" y="20579"/>
                    <a:pt x="2577" y="20619"/>
                  </a:cubicBezTo>
                  <a:cubicBezTo>
                    <a:pt x="2307" y="20619"/>
                    <a:pt x="2296" y="21025"/>
                    <a:pt x="2542" y="21025"/>
                  </a:cubicBezTo>
                  <a:cubicBezTo>
                    <a:pt x="2553" y="21025"/>
                    <a:pt x="2565" y="21024"/>
                    <a:pt x="2577" y="21022"/>
                  </a:cubicBezTo>
                  <a:cubicBezTo>
                    <a:pt x="3384" y="21022"/>
                    <a:pt x="3828" y="20095"/>
                    <a:pt x="3344" y="19409"/>
                  </a:cubicBezTo>
                  <a:cubicBezTo>
                    <a:pt x="3077" y="19085"/>
                    <a:pt x="2703" y="18923"/>
                    <a:pt x="2326" y="18923"/>
                  </a:cubicBezTo>
                  <a:cubicBezTo>
                    <a:pt x="1906" y="18923"/>
                    <a:pt x="1483" y="19126"/>
                    <a:pt x="1206" y="19530"/>
                  </a:cubicBezTo>
                  <a:cubicBezTo>
                    <a:pt x="1" y="21064"/>
                    <a:pt x="1508" y="23359"/>
                    <a:pt x="3271" y="23359"/>
                  </a:cubicBezTo>
                  <a:cubicBezTo>
                    <a:pt x="3455" y="23359"/>
                    <a:pt x="3641" y="23334"/>
                    <a:pt x="3828" y="23281"/>
                  </a:cubicBezTo>
                  <a:cubicBezTo>
                    <a:pt x="6409" y="22514"/>
                    <a:pt x="6368" y="18885"/>
                    <a:pt x="6207" y="16788"/>
                  </a:cubicBezTo>
                  <a:cubicBezTo>
                    <a:pt x="6005" y="13602"/>
                    <a:pt x="5158" y="10496"/>
                    <a:pt x="5441" y="7310"/>
                  </a:cubicBezTo>
                  <a:cubicBezTo>
                    <a:pt x="5683" y="4286"/>
                    <a:pt x="7377" y="1019"/>
                    <a:pt x="10603" y="374"/>
                  </a:cubicBezTo>
                  <a:cubicBezTo>
                    <a:pt x="10823" y="337"/>
                    <a:pt x="10743" y="0"/>
                    <a:pt x="10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9" name="Google Shape;2319;p59"/>
            <p:cNvSpPr/>
            <p:nvPr/>
          </p:nvSpPr>
          <p:spPr>
            <a:xfrm>
              <a:off x="4206575" y="3322200"/>
              <a:ext cx="342950" cy="455250"/>
            </a:xfrm>
            <a:custGeom>
              <a:avLst/>
              <a:gdLst/>
              <a:ahLst/>
              <a:cxnLst/>
              <a:rect l="l" t="t" r="r" b="b"/>
              <a:pathLst>
                <a:path w="13718" h="18210" extrusionOk="0">
                  <a:moveTo>
                    <a:pt x="13509" y="1"/>
                  </a:moveTo>
                  <a:cubicBezTo>
                    <a:pt x="13499" y="1"/>
                    <a:pt x="13488" y="2"/>
                    <a:pt x="13476" y="4"/>
                  </a:cubicBezTo>
                  <a:cubicBezTo>
                    <a:pt x="11339" y="246"/>
                    <a:pt x="9403" y="1254"/>
                    <a:pt x="7992" y="2867"/>
                  </a:cubicBezTo>
                  <a:cubicBezTo>
                    <a:pt x="6620" y="4521"/>
                    <a:pt x="5854" y="6618"/>
                    <a:pt x="5854" y="8795"/>
                  </a:cubicBezTo>
                  <a:cubicBezTo>
                    <a:pt x="5774" y="11215"/>
                    <a:pt x="6217" y="13998"/>
                    <a:pt x="5007" y="16256"/>
                  </a:cubicBezTo>
                  <a:cubicBezTo>
                    <a:pt x="4580" y="17055"/>
                    <a:pt x="3648" y="17853"/>
                    <a:pt x="2725" y="17853"/>
                  </a:cubicBezTo>
                  <a:cubicBezTo>
                    <a:pt x="2343" y="17853"/>
                    <a:pt x="1962" y="17716"/>
                    <a:pt x="1620" y="17386"/>
                  </a:cubicBezTo>
                  <a:cubicBezTo>
                    <a:pt x="1095" y="16861"/>
                    <a:pt x="1015" y="16055"/>
                    <a:pt x="1418" y="15450"/>
                  </a:cubicBezTo>
                  <a:cubicBezTo>
                    <a:pt x="1579" y="15127"/>
                    <a:pt x="1902" y="14885"/>
                    <a:pt x="2265" y="14805"/>
                  </a:cubicBezTo>
                  <a:cubicBezTo>
                    <a:pt x="2354" y="14779"/>
                    <a:pt x="2444" y="14766"/>
                    <a:pt x="2532" y="14766"/>
                  </a:cubicBezTo>
                  <a:cubicBezTo>
                    <a:pt x="2722" y="14766"/>
                    <a:pt x="2906" y="14828"/>
                    <a:pt x="3071" y="14966"/>
                  </a:cubicBezTo>
                  <a:cubicBezTo>
                    <a:pt x="3273" y="15208"/>
                    <a:pt x="3192" y="15571"/>
                    <a:pt x="2910" y="15732"/>
                  </a:cubicBezTo>
                  <a:cubicBezTo>
                    <a:pt x="2690" y="15805"/>
                    <a:pt x="2770" y="16146"/>
                    <a:pt x="2969" y="16146"/>
                  </a:cubicBezTo>
                  <a:cubicBezTo>
                    <a:pt x="2989" y="16146"/>
                    <a:pt x="3009" y="16143"/>
                    <a:pt x="3031" y="16135"/>
                  </a:cubicBezTo>
                  <a:cubicBezTo>
                    <a:pt x="3555" y="15934"/>
                    <a:pt x="3757" y="15248"/>
                    <a:pt x="3434" y="14764"/>
                  </a:cubicBezTo>
                  <a:cubicBezTo>
                    <a:pt x="3219" y="14477"/>
                    <a:pt x="2909" y="14366"/>
                    <a:pt x="2584" y="14366"/>
                  </a:cubicBezTo>
                  <a:cubicBezTo>
                    <a:pt x="2178" y="14366"/>
                    <a:pt x="1750" y="14540"/>
                    <a:pt x="1458" y="14764"/>
                  </a:cubicBezTo>
                  <a:cubicBezTo>
                    <a:pt x="0" y="16030"/>
                    <a:pt x="1061" y="18210"/>
                    <a:pt x="2800" y="18210"/>
                  </a:cubicBezTo>
                  <a:cubicBezTo>
                    <a:pt x="2889" y="18210"/>
                    <a:pt x="2980" y="18204"/>
                    <a:pt x="3071" y="18192"/>
                  </a:cubicBezTo>
                  <a:cubicBezTo>
                    <a:pt x="5290" y="17870"/>
                    <a:pt x="5975" y="15248"/>
                    <a:pt x="6177" y="13393"/>
                  </a:cubicBezTo>
                  <a:cubicBezTo>
                    <a:pt x="6419" y="10812"/>
                    <a:pt x="5895" y="8110"/>
                    <a:pt x="6822" y="5609"/>
                  </a:cubicBezTo>
                  <a:cubicBezTo>
                    <a:pt x="7871" y="2746"/>
                    <a:pt x="10452" y="730"/>
                    <a:pt x="13476" y="407"/>
                  </a:cubicBezTo>
                  <a:cubicBezTo>
                    <a:pt x="13707" y="369"/>
                    <a:pt x="13718" y="1"/>
                    <a:pt x="13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0" name="Google Shape;2320;p59"/>
            <p:cNvSpPr/>
            <p:nvPr/>
          </p:nvSpPr>
          <p:spPr>
            <a:xfrm>
              <a:off x="4375100" y="3253575"/>
              <a:ext cx="732825" cy="429500"/>
            </a:xfrm>
            <a:custGeom>
              <a:avLst/>
              <a:gdLst/>
              <a:ahLst/>
              <a:cxnLst/>
              <a:rect l="l" t="t" r="r" b="b"/>
              <a:pathLst>
                <a:path w="29313" h="17180" extrusionOk="0">
                  <a:moveTo>
                    <a:pt x="20235" y="0"/>
                  </a:moveTo>
                  <a:cubicBezTo>
                    <a:pt x="19119" y="0"/>
                    <a:pt x="18350" y="127"/>
                    <a:pt x="18350" y="127"/>
                  </a:cubicBezTo>
                  <a:cubicBezTo>
                    <a:pt x="18095" y="121"/>
                    <a:pt x="17837" y="118"/>
                    <a:pt x="17578" y="118"/>
                  </a:cubicBezTo>
                  <a:cubicBezTo>
                    <a:pt x="9783" y="118"/>
                    <a:pt x="0" y="2950"/>
                    <a:pt x="0" y="2950"/>
                  </a:cubicBezTo>
                  <a:cubicBezTo>
                    <a:pt x="11978" y="3313"/>
                    <a:pt x="5404" y="4322"/>
                    <a:pt x="10204" y="6217"/>
                  </a:cubicBezTo>
                  <a:cubicBezTo>
                    <a:pt x="11429" y="6705"/>
                    <a:pt x="12834" y="6835"/>
                    <a:pt x="14261" y="6835"/>
                  </a:cubicBezTo>
                  <a:cubicBezTo>
                    <a:pt x="15880" y="6835"/>
                    <a:pt x="17527" y="6668"/>
                    <a:pt x="18973" y="6668"/>
                  </a:cubicBezTo>
                  <a:cubicBezTo>
                    <a:pt x="21203" y="6668"/>
                    <a:pt x="22955" y="7065"/>
                    <a:pt x="23391" y="9080"/>
                  </a:cubicBezTo>
                  <a:cubicBezTo>
                    <a:pt x="24319" y="13517"/>
                    <a:pt x="19358" y="17025"/>
                    <a:pt x="19358" y="17025"/>
                  </a:cubicBezTo>
                  <a:cubicBezTo>
                    <a:pt x="19774" y="17129"/>
                    <a:pt x="20205" y="17180"/>
                    <a:pt x="20645" y="17180"/>
                  </a:cubicBezTo>
                  <a:cubicBezTo>
                    <a:pt x="24645" y="17180"/>
                    <a:pt x="29312" y="12971"/>
                    <a:pt x="28513" y="6177"/>
                  </a:cubicBezTo>
                  <a:cubicBezTo>
                    <a:pt x="27881" y="777"/>
                    <a:pt x="22995" y="0"/>
                    <a:pt x="20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1" name="Google Shape;2321;p59"/>
            <p:cNvSpPr/>
            <p:nvPr/>
          </p:nvSpPr>
          <p:spPr>
            <a:xfrm>
              <a:off x="4639250" y="3665900"/>
              <a:ext cx="234950" cy="166350"/>
            </a:xfrm>
            <a:custGeom>
              <a:avLst/>
              <a:gdLst/>
              <a:ahLst/>
              <a:cxnLst/>
              <a:rect l="l" t="t" r="r" b="b"/>
              <a:pathLst>
                <a:path w="9398" h="6654" extrusionOk="0">
                  <a:moveTo>
                    <a:pt x="4485" y="1"/>
                  </a:moveTo>
                  <a:cubicBezTo>
                    <a:pt x="2350" y="1"/>
                    <a:pt x="292" y="196"/>
                    <a:pt x="122" y="936"/>
                  </a:cubicBezTo>
                  <a:cubicBezTo>
                    <a:pt x="1" y="1446"/>
                    <a:pt x="794" y="1617"/>
                    <a:pt x="1905" y="1617"/>
                  </a:cubicBezTo>
                  <a:cubicBezTo>
                    <a:pt x="4127" y="1617"/>
                    <a:pt x="7622" y="936"/>
                    <a:pt x="7623" y="936"/>
                  </a:cubicBezTo>
                  <a:lnTo>
                    <a:pt x="7623" y="936"/>
                  </a:lnTo>
                  <a:cubicBezTo>
                    <a:pt x="7623" y="936"/>
                    <a:pt x="1896" y="5654"/>
                    <a:pt x="2783" y="6541"/>
                  </a:cubicBezTo>
                  <a:cubicBezTo>
                    <a:pt x="2863" y="6618"/>
                    <a:pt x="2972" y="6653"/>
                    <a:pt x="3105" y="6653"/>
                  </a:cubicBezTo>
                  <a:cubicBezTo>
                    <a:pt x="4519" y="6653"/>
                    <a:pt x="8660" y="2609"/>
                    <a:pt x="9397" y="250"/>
                  </a:cubicBezTo>
                  <a:cubicBezTo>
                    <a:pt x="9397" y="250"/>
                    <a:pt x="6893" y="1"/>
                    <a:pt x="4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2" name="Google Shape;2322;p59"/>
            <p:cNvSpPr/>
            <p:nvPr/>
          </p:nvSpPr>
          <p:spPr>
            <a:xfrm>
              <a:off x="4832025" y="3253200"/>
              <a:ext cx="53250" cy="179550"/>
            </a:xfrm>
            <a:custGeom>
              <a:avLst/>
              <a:gdLst/>
              <a:ahLst/>
              <a:cxnLst/>
              <a:rect l="l" t="t" r="r" b="b"/>
              <a:pathLst>
                <a:path w="2130" h="7182" extrusionOk="0">
                  <a:moveTo>
                    <a:pt x="284" y="1"/>
                  </a:moveTo>
                  <a:cubicBezTo>
                    <a:pt x="145" y="1"/>
                    <a:pt x="0" y="162"/>
                    <a:pt x="113" y="304"/>
                  </a:cubicBezTo>
                  <a:lnTo>
                    <a:pt x="73" y="304"/>
                  </a:lnTo>
                  <a:cubicBezTo>
                    <a:pt x="1364" y="2239"/>
                    <a:pt x="1727" y="4700"/>
                    <a:pt x="1041" y="6918"/>
                  </a:cubicBezTo>
                  <a:cubicBezTo>
                    <a:pt x="993" y="7085"/>
                    <a:pt x="1102" y="7182"/>
                    <a:pt x="1215" y="7182"/>
                  </a:cubicBezTo>
                  <a:cubicBezTo>
                    <a:pt x="1292" y="7182"/>
                    <a:pt x="1371" y="7137"/>
                    <a:pt x="1404" y="7039"/>
                  </a:cubicBezTo>
                  <a:cubicBezTo>
                    <a:pt x="2130" y="4700"/>
                    <a:pt x="1767" y="2159"/>
                    <a:pt x="436" y="102"/>
                  </a:cubicBezTo>
                  <a:cubicBezTo>
                    <a:pt x="400" y="30"/>
                    <a:pt x="342" y="1"/>
                    <a:pt x="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3" name="Google Shape;2323;p59"/>
            <p:cNvSpPr/>
            <p:nvPr/>
          </p:nvSpPr>
          <p:spPr>
            <a:xfrm>
              <a:off x="4893550" y="3262300"/>
              <a:ext cx="77425" cy="168600"/>
            </a:xfrm>
            <a:custGeom>
              <a:avLst/>
              <a:gdLst/>
              <a:ahLst/>
              <a:cxnLst/>
              <a:rect l="l" t="t" r="r" b="b"/>
              <a:pathLst>
                <a:path w="3097" h="6744" extrusionOk="0">
                  <a:moveTo>
                    <a:pt x="2900" y="0"/>
                  </a:moveTo>
                  <a:cubicBezTo>
                    <a:pt x="2804" y="0"/>
                    <a:pt x="2714" y="61"/>
                    <a:pt x="2734" y="182"/>
                  </a:cubicBezTo>
                  <a:cubicBezTo>
                    <a:pt x="2694" y="2521"/>
                    <a:pt x="1766" y="4739"/>
                    <a:pt x="153" y="6392"/>
                  </a:cubicBezTo>
                  <a:cubicBezTo>
                    <a:pt x="0" y="6545"/>
                    <a:pt x="125" y="6744"/>
                    <a:pt x="282" y="6744"/>
                  </a:cubicBezTo>
                  <a:cubicBezTo>
                    <a:pt x="333" y="6744"/>
                    <a:pt x="386" y="6724"/>
                    <a:pt x="435" y="6675"/>
                  </a:cubicBezTo>
                  <a:lnTo>
                    <a:pt x="395" y="6675"/>
                  </a:lnTo>
                  <a:cubicBezTo>
                    <a:pt x="2089" y="4940"/>
                    <a:pt x="3057" y="2601"/>
                    <a:pt x="3097" y="182"/>
                  </a:cubicBezTo>
                  <a:cubicBezTo>
                    <a:pt x="3097" y="61"/>
                    <a:pt x="2996" y="0"/>
                    <a:pt x="2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4" name="Google Shape;2324;p59"/>
            <p:cNvSpPr/>
            <p:nvPr/>
          </p:nvSpPr>
          <p:spPr>
            <a:xfrm>
              <a:off x="4920875" y="3349800"/>
              <a:ext cx="155000" cy="91550"/>
            </a:xfrm>
            <a:custGeom>
              <a:avLst/>
              <a:gdLst/>
              <a:ahLst/>
              <a:cxnLst/>
              <a:rect l="l" t="t" r="r" b="b"/>
              <a:pathLst>
                <a:path w="6200" h="3662" extrusionOk="0">
                  <a:moveTo>
                    <a:pt x="5951" y="0"/>
                  </a:moveTo>
                  <a:cubicBezTo>
                    <a:pt x="5892" y="0"/>
                    <a:pt x="5833" y="32"/>
                    <a:pt x="5795" y="110"/>
                  </a:cubicBezTo>
                  <a:cubicBezTo>
                    <a:pt x="4787" y="2247"/>
                    <a:pt x="2367" y="2852"/>
                    <a:pt x="229" y="3296"/>
                  </a:cubicBezTo>
                  <a:cubicBezTo>
                    <a:pt x="0" y="3334"/>
                    <a:pt x="97" y="3662"/>
                    <a:pt x="313" y="3662"/>
                  </a:cubicBezTo>
                  <a:cubicBezTo>
                    <a:pt x="325" y="3662"/>
                    <a:pt x="338" y="3661"/>
                    <a:pt x="350" y="3659"/>
                  </a:cubicBezTo>
                  <a:cubicBezTo>
                    <a:pt x="2568" y="3175"/>
                    <a:pt x="5069" y="2529"/>
                    <a:pt x="6117" y="311"/>
                  </a:cubicBezTo>
                  <a:cubicBezTo>
                    <a:pt x="6200" y="146"/>
                    <a:pt x="6076" y="0"/>
                    <a:pt x="5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5" name="Google Shape;2325;p59"/>
            <p:cNvSpPr/>
            <p:nvPr/>
          </p:nvSpPr>
          <p:spPr>
            <a:xfrm>
              <a:off x="4954850" y="3461875"/>
              <a:ext cx="136700" cy="37575"/>
            </a:xfrm>
            <a:custGeom>
              <a:avLst/>
              <a:gdLst/>
              <a:ahLst/>
              <a:cxnLst/>
              <a:rect l="l" t="t" r="r" b="b"/>
              <a:pathLst>
                <a:path w="5468" h="1503" extrusionOk="0">
                  <a:moveTo>
                    <a:pt x="5241" y="0"/>
                  </a:moveTo>
                  <a:cubicBezTo>
                    <a:pt x="5167" y="0"/>
                    <a:pt x="5097" y="45"/>
                    <a:pt x="5081" y="143"/>
                  </a:cubicBezTo>
                  <a:cubicBezTo>
                    <a:pt x="4920" y="1031"/>
                    <a:pt x="3226" y="1111"/>
                    <a:pt x="2540" y="1111"/>
                  </a:cubicBezTo>
                  <a:cubicBezTo>
                    <a:pt x="1774" y="1111"/>
                    <a:pt x="1008" y="1031"/>
                    <a:pt x="242" y="950"/>
                  </a:cubicBezTo>
                  <a:cubicBezTo>
                    <a:pt x="229" y="948"/>
                    <a:pt x="217" y="947"/>
                    <a:pt x="205" y="947"/>
                  </a:cubicBezTo>
                  <a:cubicBezTo>
                    <a:pt x="0" y="947"/>
                    <a:pt x="12" y="1275"/>
                    <a:pt x="242" y="1313"/>
                  </a:cubicBezTo>
                  <a:cubicBezTo>
                    <a:pt x="922" y="1439"/>
                    <a:pt x="1603" y="1502"/>
                    <a:pt x="2283" y="1502"/>
                  </a:cubicBezTo>
                  <a:cubicBezTo>
                    <a:pt x="2692" y="1502"/>
                    <a:pt x="3100" y="1479"/>
                    <a:pt x="3508" y="1434"/>
                  </a:cubicBezTo>
                  <a:cubicBezTo>
                    <a:pt x="4194" y="1313"/>
                    <a:pt x="5323" y="1111"/>
                    <a:pt x="5444" y="264"/>
                  </a:cubicBezTo>
                  <a:cubicBezTo>
                    <a:pt x="5468" y="97"/>
                    <a:pt x="5350" y="0"/>
                    <a:pt x="5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6" name="Google Shape;2326;p59"/>
            <p:cNvSpPr/>
            <p:nvPr/>
          </p:nvSpPr>
          <p:spPr>
            <a:xfrm>
              <a:off x="4930675" y="3590275"/>
              <a:ext cx="100475" cy="36225"/>
            </a:xfrm>
            <a:custGeom>
              <a:avLst/>
              <a:gdLst/>
              <a:ahLst/>
              <a:cxnLst/>
              <a:rect l="l" t="t" r="r" b="b"/>
              <a:pathLst>
                <a:path w="4019" h="1449" extrusionOk="0">
                  <a:moveTo>
                    <a:pt x="310" y="0"/>
                  </a:moveTo>
                  <a:cubicBezTo>
                    <a:pt x="143" y="0"/>
                    <a:pt x="1" y="203"/>
                    <a:pt x="160" y="331"/>
                  </a:cubicBezTo>
                  <a:cubicBezTo>
                    <a:pt x="906" y="1046"/>
                    <a:pt x="1867" y="1449"/>
                    <a:pt x="2878" y="1449"/>
                  </a:cubicBezTo>
                  <a:cubicBezTo>
                    <a:pt x="3179" y="1449"/>
                    <a:pt x="3484" y="1413"/>
                    <a:pt x="3790" y="1339"/>
                  </a:cubicBezTo>
                  <a:cubicBezTo>
                    <a:pt x="4019" y="1301"/>
                    <a:pt x="3922" y="973"/>
                    <a:pt x="3706" y="973"/>
                  </a:cubicBezTo>
                  <a:cubicBezTo>
                    <a:pt x="3694" y="973"/>
                    <a:pt x="3681" y="974"/>
                    <a:pt x="3669" y="976"/>
                  </a:cubicBezTo>
                  <a:cubicBezTo>
                    <a:pt x="3416" y="1028"/>
                    <a:pt x="3162" y="1054"/>
                    <a:pt x="2909" y="1054"/>
                  </a:cubicBezTo>
                  <a:cubicBezTo>
                    <a:pt x="1993" y="1054"/>
                    <a:pt x="1106" y="713"/>
                    <a:pt x="442" y="49"/>
                  </a:cubicBezTo>
                  <a:cubicBezTo>
                    <a:pt x="400" y="15"/>
                    <a:pt x="354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7" name="Google Shape;2327;p59"/>
            <p:cNvSpPr/>
            <p:nvPr/>
          </p:nvSpPr>
          <p:spPr>
            <a:xfrm>
              <a:off x="4675550" y="3308175"/>
              <a:ext cx="51450" cy="51425"/>
            </a:xfrm>
            <a:custGeom>
              <a:avLst/>
              <a:gdLst/>
              <a:ahLst/>
              <a:cxnLst/>
              <a:rect l="l" t="t" r="r" b="b"/>
              <a:pathLst>
                <a:path w="2058" h="2057" extrusionOk="0">
                  <a:moveTo>
                    <a:pt x="1049" y="0"/>
                  </a:moveTo>
                  <a:cubicBezTo>
                    <a:pt x="484" y="0"/>
                    <a:pt x="0" y="444"/>
                    <a:pt x="0" y="1008"/>
                  </a:cubicBezTo>
                  <a:cubicBezTo>
                    <a:pt x="0" y="1573"/>
                    <a:pt x="484" y="2057"/>
                    <a:pt x="1049" y="2057"/>
                  </a:cubicBezTo>
                  <a:cubicBezTo>
                    <a:pt x="1614" y="2057"/>
                    <a:pt x="2057" y="1573"/>
                    <a:pt x="2057" y="1008"/>
                  </a:cubicBezTo>
                  <a:cubicBezTo>
                    <a:pt x="2057" y="444"/>
                    <a:pt x="1614" y="0"/>
                    <a:pt x="1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8" name="Google Shape;2328;p59"/>
            <p:cNvSpPr/>
            <p:nvPr/>
          </p:nvSpPr>
          <p:spPr>
            <a:xfrm>
              <a:off x="4652350" y="3285975"/>
              <a:ext cx="46425" cy="39500"/>
            </a:xfrm>
            <a:custGeom>
              <a:avLst/>
              <a:gdLst/>
              <a:ahLst/>
              <a:cxnLst/>
              <a:rect l="l" t="t" r="r" b="b"/>
              <a:pathLst>
                <a:path w="1857" h="1580" extrusionOk="0">
                  <a:moveTo>
                    <a:pt x="727" y="1"/>
                  </a:moveTo>
                  <a:cubicBezTo>
                    <a:pt x="283" y="41"/>
                    <a:pt x="1" y="364"/>
                    <a:pt x="1" y="767"/>
                  </a:cubicBezTo>
                  <a:cubicBezTo>
                    <a:pt x="1" y="1256"/>
                    <a:pt x="384" y="1580"/>
                    <a:pt x="795" y="1580"/>
                  </a:cubicBezTo>
                  <a:cubicBezTo>
                    <a:pt x="995" y="1580"/>
                    <a:pt x="1201" y="1503"/>
                    <a:pt x="1372" y="1332"/>
                  </a:cubicBezTo>
                  <a:cubicBezTo>
                    <a:pt x="1856" y="848"/>
                    <a:pt x="1493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29" name="Google Shape;2329;p59"/>
          <p:cNvGrpSpPr/>
          <p:nvPr/>
        </p:nvGrpSpPr>
        <p:grpSpPr>
          <a:xfrm>
            <a:off x="3138042" y="2003284"/>
            <a:ext cx="985913" cy="1238657"/>
            <a:chOff x="2445850" y="1322125"/>
            <a:chExt cx="1198825" cy="1506150"/>
          </a:xfrm>
        </p:grpSpPr>
        <p:sp>
          <p:nvSpPr>
            <p:cNvPr id="2330" name="Google Shape;2330;p59"/>
            <p:cNvSpPr/>
            <p:nvPr/>
          </p:nvSpPr>
          <p:spPr>
            <a:xfrm>
              <a:off x="2445850" y="1322125"/>
              <a:ext cx="1198825" cy="1506150"/>
            </a:xfrm>
            <a:custGeom>
              <a:avLst/>
              <a:gdLst/>
              <a:ahLst/>
              <a:cxnLst/>
              <a:rect l="l" t="t" r="r" b="b"/>
              <a:pathLst>
                <a:path w="47953" h="60246" extrusionOk="0">
                  <a:moveTo>
                    <a:pt x="23898" y="1"/>
                  </a:moveTo>
                  <a:cubicBezTo>
                    <a:pt x="23518" y="1"/>
                    <a:pt x="23134" y="12"/>
                    <a:pt x="22746" y="34"/>
                  </a:cubicBezTo>
                  <a:cubicBezTo>
                    <a:pt x="8107" y="881"/>
                    <a:pt x="1" y="17376"/>
                    <a:pt x="8268" y="29515"/>
                  </a:cubicBezTo>
                  <a:cubicBezTo>
                    <a:pt x="8268" y="29515"/>
                    <a:pt x="11266" y="45985"/>
                    <a:pt x="1118" y="45985"/>
                  </a:cubicBezTo>
                  <a:cubicBezTo>
                    <a:pt x="938" y="45985"/>
                    <a:pt x="754" y="45979"/>
                    <a:pt x="566" y="45969"/>
                  </a:cubicBezTo>
                  <a:lnTo>
                    <a:pt x="566" y="45969"/>
                  </a:lnTo>
                  <a:cubicBezTo>
                    <a:pt x="566" y="45969"/>
                    <a:pt x="2574" y="48706"/>
                    <a:pt x="6637" y="48706"/>
                  </a:cubicBezTo>
                  <a:cubicBezTo>
                    <a:pt x="8695" y="48706"/>
                    <a:pt x="11280" y="48003"/>
                    <a:pt x="14398" y="45888"/>
                  </a:cubicBezTo>
                  <a:lnTo>
                    <a:pt x="14398" y="45888"/>
                  </a:lnTo>
                  <a:cubicBezTo>
                    <a:pt x="14398" y="45889"/>
                    <a:pt x="11985" y="54423"/>
                    <a:pt x="3412" y="54423"/>
                  </a:cubicBezTo>
                  <a:cubicBezTo>
                    <a:pt x="2779" y="54423"/>
                    <a:pt x="2113" y="54376"/>
                    <a:pt x="1412" y="54277"/>
                  </a:cubicBezTo>
                  <a:lnTo>
                    <a:pt x="1412" y="54277"/>
                  </a:lnTo>
                  <a:cubicBezTo>
                    <a:pt x="1413" y="54277"/>
                    <a:pt x="5990" y="57753"/>
                    <a:pt x="11039" y="57753"/>
                  </a:cubicBezTo>
                  <a:cubicBezTo>
                    <a:pt x="14467" y="57753"/>
                    <a:pt x="18113" y="56150"/>
                    <a:pt x="20690" y="50768"/>
                  </a:cubicBezTo>
                  <a:cubicBezTo>
                    <a:pt x="20690" y="50768"/>
                    <a:pt x="22222" y="58955"/>
                    <a:pt x="30369" y="60245"/>
                  </a:cubicBezTo>
                  <a:cubicBezTo>
                    <a:pt x="30369" y="60245"/>
                    <a:pt x="26376" y="52583"/>
                    <a:pt x="27909" y="45404"/>
                  </a:cubicBezTo>
                  <a:lnTo>
                    <a:pt x="27909" y="45404"/>
                  </a:lnTo>
                  <a:cubicBezTo>
                    <a:pt x="27909" y="45405"/>
                    <a:pt x="31429" y="54401"/>
                    <a:pt x="39495" y="54401"/>
                  </a:cubicBezTo>
                  <a:cubicBezTo>
                    <a:pt x="40401" y="54401"/>
                    <a:pt x="41365" y="54287"/>
                    <a:pt x="42387" y="54035"/>
                  </a:cubicBezTo>
                  <a:cubicBezTo>
                    <a:pt x="42387" y="54035"/>
                    <a:pt x="36015" y="50002"/>
                    <a:pt x="35168" y="43953"/>
                  </a:cubicBezTo>
                  <a:lnTo>
                    <a:pt x="35168" y="43953"/>
                  </a:lnTo>
                  <a:cubicBezTo>
                    <a:pt x="35168" y="43953"/>
                    <a:pt x="39722" y="46964"/>
                    <a:pt x="43523" y="46964"/>
                  </a:cubicBezTo>
                  <a:cubicBezTo>
                    <a:pt x="45390" y="46964"/>
                    <a:pt x="47076" y="46238"/>
                    <a:pt x="47952" y="44073"/>
                  </a:cubicBezTo>
                  <a:cubicBezTo>
                    <a:pt x="47952" y="44073"/>
                    <a:pt x="35490" y="41412"/>
                    <a:pt x="40572" y="27619"/>
                  </a:cubicBezTo>
                  <a:cubicBezTo>
                    <a:pt x="47168" y="14938"/>
                    <a:pt x="37901" y="1"/>
                    <a:pt x="23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1" name="Google Shape;2331;p59"/>
            <p:cNvSpPr/>
            <p:nvPr/>
          </p:nvSpPr>
          <p:spPr>
            <a:xfrm>
              <a:off x="2466025" y="2395725"/>
              <a:ext cx="354925" cy="145525"/>
            </a:xfrm>
            <a:custGeom>
              <a:avLst/>
              <a:gdLst/>
              <a:ahLst/>
              <a:cxnLst/>
              <a:rect l="l" t="t" r="r" b="b"/>
              <a:pathLst>
                <a:path w="14197" h="5821" extrusionOk="0">
                  <a:moveTo>
                    <a:pt x="14196" y="0"/>
                  </a:moveTo>
                  <a:cubicBezTo>
                    <a:pt x="11824" y="3358"/>
                    <a:pt x="8289" y="4200"/>
                    <a:pt x="5340" y="4200"/>
                  </a:cubicBezTo>
                  <a:cubicBezTo>
                    <a:pt x="2374" y="4200"/>
                    <a:pt x="1" y="3348"/>
                    <a:pt x="0" y="3348"/>
                  </a:cubicBezTo>
                  <a:lnTo>
                    <a:pt x="0" y="3348"/>
                  </a:lnTo>
                  <a:cubicBezTo>
                    <a:pt x="642" y="4063"/>
                    <a:pt x="2582" y="5821"/>
                    <a:pt x="5830" y="5821"/>
                  </a:cubicBezTo>
                  <a:cubicBezTo>
                    <a:pt x="7890" y="5821"/>
                    <a:pt x="10476" y="5113"/>
                    <a:pt x="13591" y="2985"/>
                  </a:cubicBezTo>
                  <a:lnTo>
                    <a:pt x="141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2" name="Google Shape;2332;p59"/>
            <p:cNvSpPr/>
            <p:nvPr/>
          </p:nvSpPr>
          <p:spPr>
            <a:xfrm>
              <a:off x="2481150" y="2496550"/>
              <a:ext cx="480950" cy="271075"/>
            </a:xfrm>
            <a:custGeom>
              <a:avLst/>
              <a:gdLst/>
              <a:ahLst/>
              <a:cxnLst/>
              <a:rect l="l" t="t" r="r" b="b"/>
              <a:pathLst>
                <a:path w="19238" h="10843" extrusionOk="0">
                  <a:moveTo>
                    <a:pt x="18834" y="0"/>
                  </a:moveTo>
                  <a:cubicBezTo>
                    <a:pt x="18431" y="2622"/>
                    <a:pt x="17221" y="6050"/>
                    <a:pt x="12018" y="8227"/>
                  </a:cubicBezTo>
                  <a:cubicBezTo>
                    <a:pt x="10655" y="8798"/>
                    <a:pt x="9180" y="9009"/>
                    <a:pt x="7747" y="9009"/>
                  </a:cubicBezTo>
                  <a:cubicBezTo>
                    <a:pt x="3711" y="9009"/>
                    <a:pt x="1" y="7340"/>
                    <a:pt x="0" y="7340"/>
                  </a:cubicBezTo>
                  <a:lnTo>
                    <a:pt x="0" y="7340"/>
                  </a:lnTo>
                  <a:cubicBezTo>
                    <a:pt x="1" y="7340"/>
                    <a:pt x="4594" y="10842"/>
                    <a:pt x="9644" y="10842"/>
                  </a:cubicBezTo>
                  <a:cubicBezTo>
                    <a:pt x="13059" y="10842"/>
                    <a:pt x="16683" y="9241"/>
                    <a:pt x="19237" y="3872"/>
                  </a:cubicBezTo>
                  <a:lnTo>
                    <a:pt x="188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3" name="Google Shape;2333;p59"/>
            <p:cNvSpPr/>
            <p:nvPr/>
          </p:nvSpPr>
          <p:spPr>
            <a:xfrm>
              <a:off x="2953000" y="2495525"/>
              <a:ext cx="252075" cy="332750"/>
            </a:xfrm>
            <a:custGeom>
              <a:avLst/>
              <a:gdLst/>
              <a:ahLst/>
              <a:cxnLst/>
              <a:rect l="l" t="t" r="r" b="b"/>
              <a:pathLst>
                <a:path w="10083" h="13310" extrusionOk="0">
                  <a:moveTo>
                    <a:pt x="0" y="1"/>
                  </a:moveTo>
                  <a:lnTo>
                    <a:pt x="323" y="4034"/>
                  </a:lnTo>
                  <a:lnTo>
                    <a:pt x="404" y="3832"/>
                  </a:lnTo>
                  <a:cubicBezTo>
                    <a:pt x="404" y="3832"/>
                    <a:pt x="1936" y="12019"/>
                    <a:pt x="10083" y="13309"/>
                  </a:cubicBezTo>
                  <a:cubicBezTo>
                    <a:pt x="10083" y="13309"/>
                    <a:pt x="1331" y="834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4" name="Google Shape;2334;p59"/>
            <p:cNvSpPr/>
            <p:nvPr/>
          </p:nvSpPr>
          <p:spPr>
            <a:xfrm>
              <a:off x="3143550" y="2406800"/>
              <a:ext cx="361975" cy="275350"/>
            </a:xfrm>
            <a:custGeom>
              <a:avLst/>
              <a:gdLst/>
              <a:ahLst/>
              <a:cxnLst/>
              <a:rect l="l" t="t" r="r" b="b"/>
              <a:pathLst>
                <a:path w="14479" h="11014" extrusionOk="0">
                  <a:moveTo>
                    <a:pt x="202" y="1"/>
                  </a:moveTo>
                  <a:lnTo>
                    <a:pt x="1" y="2017"/>
                  </a:lnTo>
                  <a:cubicBezTo>
                    <a:pt x="1" y="2017"/>
                    <a:pt x="3488" y="11014"/>
                    <a:pt x="11577" y="11014"/>
                  </a:cubicBezTo>
                  <a:cubicBezTo>
                    <a:pt x="12486" y="11014"/>
                    <a:pt x="13452" y="10900"/>
                    <a:pt x="14479" y="10648"/>
                  </a:cubicBezTo>
                  <a:cubicBezTo>
                    <a:pt x="14479" y="10648"/>
                    <a:pt x="2743" y="9196"/>
                    <a:pt x="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5" name="Google Shape;2335;p59"/>
            <p:cNvSpPr/>
            <p:nvPr/>
          </p:nvSpPr>
          <p:spPr>
            <a:xfrm>
              <a:off x="3289750" y="2347325"/>
              <a:ext cx="354925" cy="148925"/>
            </a:xfrm>
            <a:custGeom>
              <a:avLst/>
              <a:gdLst/>
              <a:ahLst/>
              <a:cxnLst/>
              <a:rect l="l" t="t" r="r" b="b"/>
              <a:pathLst>
                <a:path w="14197" h="5957" extrusionOk="0">
                  <a:moveTo>
                    <a:pt x="0" y="0"/>
                  </a:moveTo>
                  <a:lnTo>
                    <a:pt x="1412" y="2945"/>
                  </a:lnTo>
                  <a:cubicBezTo>
                    <a:pt x="1412" y="2945"/>
                    <a:pt x="5965" y="5956"/>
                    <a:pt x="9767" y="5956"/>
                  </a:cubicBezTo>
                  <a:cubicBezTo>
                    <a:pt x="11634" y="5956"/>
                    <a:pt x="13320" y="5230"/>
                    <a:pt x="14196" y="3065"/>
                  </a:cubicBezTo>
                  <a:lnTo>
                    <a:pt x="14196" y="3065"/>
                  </a:lnTo>
                  <a:cubicBezTo>
                    <a:pt x="14196" y="3066"/>
                    <a:pt x="13255" y="4186"/>
                    <a:pt x="10924" y="4186"/>
                  </a:cubicBezTo>
                  <a:cubicBezTo>
                    <a:pt x="9945" y="4186"/>
                    <a:pt x="8721" y="3989"/>
                    <a:pt x="7219" y="3428"/>
                  </a:cubicBezTo>
                  <a:cubicBezTo>
                    <a:pt x="2098" y="1533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6" name="Google Shape;2336;p59"/>
            <p:cNvSpPr/>
            <p:nvPr/>
          </p:nvSpPr>
          <p:spPr>
            <a:xfrm>
              <a:off x="2781600" y="1683900"/>
              <a:ext cx="89750" cy="82775"/>
            </a:xfrm>
            <a:custGeom>
              <a:avLst/>
              <a:gdLst/>
              <a:ahLst/>
              <a:cxnLst/>
              <a:rect l="l" t="t" r="r" b="b"/>
              <a:pathLst>
                <a:path w="3590" h="3311" extrusionOk="0">
                  <a:moveTo>
                    <a:pt x="1815" y="0"/>
                  </a:moveTo>
                  <a:cubicBezTo>
                    <a:pt x="1061" y="0"/>
                    <a:pt x="376" y="526"/>
                    <a:pt x="202" y="1291"/>
                  </a:cubicBezTo>
                  <a:cubicBezTo>
                    <a:pt x="0" y="2138"/>
                    <a:pt x="525" y="3026"/>
                    <a:pt x="1412" y="3268"/>
                  </a:cubicBezTo>
                  <a:cubicBezTo>
                    <a:pt x="1540" y="3297"/>
                    <a:pt x="1668" y="3311"/>
                    <a:pt x="1793" y="3311"/>
                  </a:cubicBezTo>
                  <a:cubicBezTo>
                    <a:pt x="2541" y="3311"/>
                    <a:pt x="3216" y="2817"/>
                    <a:pt x="3388" y="2058"/>
                  </a:cubicBezTo>
                  <a:cubicBezTo>
                    <a:pt x="3590" y="1170"/>
                    <a:pt x="3065" y="283"/>
                    <a:pt x="2178" y="41"/>
                  </a:cubicBezTo>
                  <a:cubicBezTo>
                    <a:pt x="2057" y="14"/>
                    <a:pt x="1935" y="0"/>
                    <a:pt x="1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7" name="Google Shape;2337;p59"/>
            <p:cNvSpPr/>
            <p:nvPr/>
          </p:nvSpPr>
          <p:spPr>
            <a:xfrm>
              <a:off x="3200000" y="1644525"/>
              <a:ext cx="90775" cy="82150"/>
            </a:xfrm>
            <a:custGeom>
              <a:avLst/>
              <a:gdLst/>
              <a:ahLst/>
              <a:cxnLst/>
              <a:rect l="l" t="t" r="r" b="b"/>
              <a:pathLst>
                <a:path w="3631" h="3286" extrusionOk="0">
                  <a:moveTo>
                    <a:pt x="1838" y="0"/>
                  </a:moveTo>
                  <a:cubicBezTo>
                    <a:pt x="1090" y="0"/>
                    <a:pt x="410" y="494"/>
                    <a:pt x="203" y="1253"/>
                  </a:cubicBezTo>
                  <a:cubicBezTo>
                    <a:pt x="1" y="2141"/>
                    <a:pt x="566" y="3028"/>
                    <a:pt x="1453" y="3229"/>
                  </a:cubicBezTo>
                  <a:cubicBezTo>
                    <a:pt x="1586" y="3268"/>
                    <a:pt x="1720" y="3286"/>
                    <a:pt x="1853" y="3286"/>
                  </a:cubicBezTo>
                  <a:cubicBezTo>
                    <a:pt x="2563" y="3286"/>
                    <a:pt x="3225" y="2767"/>
                    <a:pt x="3429" y="2020"/>
                  </a:cubicBezTo>
                  <a:cubicBezTo>
                    <a:pt x="3631" y="1132"/>
                    <a:pt x="3106" y="245"/>
                    <a:pt x="2219" y="43"/>
                  </a:cubicBezTo>
                  <a:cubicBezTo>
                    <a:pt x="2091" y="14"/>
                    <a:pt x="1963" y="0"/>
                    <a:pt x="1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8" name="Google Shape;2338;p59"/>
            <p:cNvSpPr/>
            <p:nvPr/>
          </p:nvSpPr>
          <p:spPr>
            <a:xfrm>
              <a:off x="2989250" y="1761775"/>
              <a:ext cx="128100" cy="75450"/>
            </a:xfrm>
            <a:custGeom>
              <a:avLst/>
              <a:gdLst/>
              <a:ahLst/>
              <a:cxnLst/>
              <a:rect l="l" t="t" r="r" b="b"/>
              <a:pathLst>
                <a:path w="5124" h="3018" extrusionOk="0">
                  <a:moveTo>
                    <a:pt x="4805" y="1"/>
                  </a:moveTo>
                  <a:cubicBezTo>
                    <a:pt x="4626" y="1"/>
                    <a:pt x="4438" y="122"/>
                    <a:pt x="4438" y="354"/>
                  </a:cubicBezTo>
                  <a:cubicBezTo>
                    <a:pt x="4523" y="1645"/>
                    <a:pt x="3542" y="2325"/>
                    <a:pt x="2568" y="2325"/>
                  </a:cubicBezTo>
                  <a:cubicBezTo>
                    <a:pt x="1684" y="2325"/>
                    <a:pt x="805" y="1766"/>
                    <a:pt x="728" y="596"/>
                  </a:cubicBezTo>
                  <a:cubicBezTo>
                    <a:pt x="690" y="384"/>
                    <a:pt x="513" y="283"/>
                    <a:pt x="348" y="283"/>
                  </a:cubicBezTo>
                  <a:cubicBezTo>
                    <a:pt x="168" y="283"/>
                    <a:pt x="0" y="405"/>
                    <a:pt x="43" y="637"/>
                  </a:cubicBezTo>
                  <a:cubicBezTo>
                    <a:pt x="161" y="1982"/>
                    <a:pt x="1290" y="3017"/>
                    <a:pt x="2666" y="3017"/>
                  </a:cubicBezTo>
                  <a:cubicBezTo>
                    <a:pt x="2692" y="3017"/>
                    <a:pt x="2718" y="3017"/>
                    <a:pt x="2745" y="3016"/>
                  </a:cubicBezTo>
                  <a:cubicBezTo>
                    <a:pt x="4196" y="3016"/>
                    <a:pt x="5124" y="1645"/>
                    <a:pt x="5124" y="314"/>
                  </a:cubicBezTo>
                  <a:cubicBezTo>
                    <a:pt x="5124" y="102"/>
                    <a:pt x="4968" y="1"/>
                    <a:pt x="4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9" name="Google Shape;2339;p59"/>
            <p:cNvSpPr/>
            <p:nvPr/>
          </p:nvSpPr>
          <p:spPr>
            <a:xfrm>
              <a:off x="2642475" y="1746975"/>
              <a:ext cx="177450" cy="160925"/>
            </a:xfrm>
            <a:custGeom>
              <a:avLst/>
              <a:gdLst/>
              <a:ahLst/>
              <a:cxnLst/>
              <a:rect l="l" t="t" r="r" b="b"/>
              <a:pathLst>
                <a:path w="7098" h="6437" extrusionOk="0">
                  <a:moveTo>
                    <a:pt x="3532" y="0"/>
                  </a:moveTo>
                  <a:cubicBezTo>
                    <a:pt x="2087" y="0"/>
                    <a:pt x="786" y="1007"/>
                    <a:pt x="444" y="2479"/>
                  </a:cubicBezTo>
                  <a:cubicBezTo>
                    <a:pt x="0" y="4213"/>
                    <a:pt x="1089" y="5947"/>
                    <a:pt x="2823" y="6350"/>
                  </a:cubicBezTo>
                  <a:cubicBezTo>
                    <a:pt x="3068" y="6409"/>
                    <a:pt x="3313" y="6437"/>
                    <a:pt x="3555" y="6437"/>
                  </a:cubicBezTo>
                  <a:cubicBezTo>
                    <a:pt x="4991" y="6437"/>
                    <a:pt x="6315" y="5455"/>
                    <a:pt x="6695" y="3971"/>
                  </a:cubicBezTo>
                  <a:cubicBezTo>
                    <a:pt x="7098" y="2237"/>
                    <a:pt x="6049" y="503"/>
                    <a:pt x="4315" y="99"/>
                  </a:cubicBezTo>
                  <a:cubicBezTo>
                    <a:pt x="4053" y="32"/>
                    <a:pt x="3790" y="0"/>
                    <a:pt x="3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0" name="Google Shape;2340;p59"/>
            <p:cNvSpPr/>
            <p:nvPr/>
          </p:nvSpPr>
          <p:spPr>
            <a:xfrm>
              <a:off x="3261525" y="1703925"/>
              <a:ext cx="177450" cy="160950"/>
            </a:xfrm>
            <a:custGeom>
              <a:avLst/>
              <a:gdLst/>
              <a:ahLst/>
              <a:cxnLst/>
              <a:rect l="l" t="t" r="r" b="b"/>
              <a:pathLst>
                <a:path w="7098" h="6438" extrusionOk="0">
                  <a:moveTo>
                    <a:pt x="3568" y="1"/>
                  </a:moveTo>
                  <a:cubicBezTo>
                    <a:pt x="2107" y="1"/>
                    <a:pt x="783" y="983"/>
                    <a:pt x="403" y="2467"/>
                  </a:cubicBezTo>
                  <a:cubicBezTo>
                    <a:pt x="0" y="4201"/>
                    <a:pt x="1089" y="5935"/>
                    <a:pt x="2783" y="6338"/>
                  </a:cubicBezTo>
                  <a:cubicBezTo>
                    <a:pt x="3045" y="6405"/>
                    <a:pt x="3308" y="6437"/>
                    <a:pt x="3566" y="6437"/>
                  </a:cubicBezTo>
                  <a:cubicBezTo>
                    <a:pt x="5012" y="6437"/>
                    <a:pt x="6318" y="5430"/>
                    <a:pt x="6695" y="3959"/>
                  </a:cubicBezTo>
                  <a:cubicBezTo>
                    <a:pt x="7098" y="2265"/>
                    <a:pt x="6009" y="531"/>
                    <a:pt x="4315" y="87"/>
                  </a:cubicBezTo>
                  <a:cubicBezTo>
                    <a:pt x="4065" y="29"/>
                    <a:pt x="3814" y="1"/>
                    <a:pt x="3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1" name="Google Shape;2341;p59"/>
            <p:cNvSpPr/>
            <p:nvPr/>
          </p:nvSpPr>
          <p:spPr>
            <a:xfrm>
              <a:off x="2724125" y="1475650"/>
              <a:ext cx="64550" cy="58950"/>
            </a:xfrm>
            <a:custGeom>
              <a:avLst/>
              <a:gdLst/>
              <a:ahLst/>
              <a:cxnLst/>
              <a:rect l="l" t="t" r="r" b="b"/>
              <a:pathLst>
                <a:path w="2582" h="2358" extrusionOk="0">
                  <a:moveTo>
                    <a:pt x="1328" y="0"/>
                  </a:moveTo>
                  <a:cubicBezTo>
                    <a:pt x="780" y="0"/>
                    <a:pt x="303" y="348"/>
                    <a:pt x="162" y="910"/>
                  </a:cubicBezTo>
                  <a:cubicBezTo>
                    <a:pt x="1" y="1515"/>
                    <a:pt x="404" y="2161"/>
                    <a:pt x="1009" y="2322"/>
                  </a:cubicBezTo>
                  <a:cubicBezTo>
                    <a:pt x="1105" y="2346"/>
                    <a:pt x="1202" y="2357"/>
                    <a:pt x="1296" y="2357"/>
                  </a:cubicBezTo>
                  <a:cubicBezTo>
                    <a:pt x="1836" y="2357"/>
                    <a:pt x="2324" y="1984"/>
                    <a:pt x="2461" y="1435"/>
                  </a:cubicBezTo>
                  <a:cubicBezTo>
                    <a:pt x="2582" y="830"/>
                    <a:pt x="2219" y="184"/>
                    <a:pt x="1574" y="23"/>
                  </a:cubicBezTo>
                  <a:cubicBezTo>
                    <a:pt x="1491" y="8"/>
                    <a:pt x="1408" y="0"/>
                    <a:pt x="1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2" name="Google Shape;2342;p59"/>
            <p:cNvSpPr/>
            <p:nvPr/>
          </p:nvSpPr>
          <p:spPr>
            <a:xfrm>
              <a:off x="2871325" y="1431275"/>
              <a:ext cx="111950" cy="102000"/>
            </a:xfrm>
            <a:custGeom>
              <a:avLst/>
              <a:gdLst/>
              <a:ahLst/>
              <a:cxnLst/>
              <a:rect l="l" t="t" r="r" b="b"/>
              <a:pathLst>
                <a:path w="4478" h="4080" extrusionOk="0">
                  <a:moveTo>
                    <a:pt x="2207" y="0"/>
                  </a:moveTo>
                  <a:cubicBezTo>
                    <a:pt x="1300" y="0"/>
                    <a:pt x="482" y="633"/>
                    <a:pt x="243" y="1556"/>
                  </a:cubicBezTo>
                  <a:cubicBezTo>
                    <a:pt x="1" y="2645"/>
                    <a:pt x="646" y="3774"/>
                    <a:pt x="1775" y="4016"/>
                  </a:cubicBezTo>
                  <a:cubicBezTo>
                    <a:pt x="1941" y="4059"/>
                    <a:pt x="2108" y="4080"/>
                    <a:pt x="2271" y="4080"/>
                  </a:cubicBezTo>
                  <a:cubicBezTo>
                    <a:pt x="3178" y="4080"/>
                    <a:pt x="3996" y="3447"/>
                    <a:pt x="4235" y="2524"/>
                  </a:cubicBezTo>
                  <a:cubicBezTo>
                    <a:pt x="4477" y="1435"/>
                    <a:pt x="3792" y="306"/>
                    <a:pt x="2703" y="64"/>
                  </a:cubicBezTo>
                  <a:cubicBezTo>
                    <a:pt x="2537" y="21"/>
                    <a:pt x="2370" y="0"/>
                    <a:pt x="2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3" name="Google Shape;2343;p59"/>
            <p:cNvSpPr/>
            <p:nvPr/>
          </p:nvSpPr>
          <p:spPr>
            <a:xfrm>
              <a:off x="2670700" y="1577975"/>
              <a:ext cx="88750" cy="79825"/>
            </a:xfrm>
            <a:custGeom>
              <a:avLst/>
              <a:gdLst/>
              <a:ahLst/>
              <a:cxnLst/>
              <a:rect l="l" t="t" r="r" b="b"/>
              <a:pathLst>
                <a:path w="3550" h="3193" extrusionOk="0">
                  <a:moveTo>
                    <a:pt x="1770" y="1"/>
                  </a:moveTo>
                  <a:cubicBezTo>
                    <a:pt x="1048" y="1"/>
                    <a:pt x="374" y="489"/>
                    <a:pt x="202" y="1213"/>
                  </a:cubicBezTo>
                  <a:cubicBezTo>
                    <a:pt x="0" y="2100"/>
                    <a:pt x="525" y="2947"/>
                    <a:pt x="1371" y="3149"/>
                  </a:cubicBezTo>
                  <a:cubicBezTo>
                    <a:pt x="1500" y="3178"/>
                    <a:pt x="1627" y="3192"/>
                    <a:pt x="1752" y="3192"/>
                  </a:cubicBezTo>
                  <a:cubicBezTo>
                    <a:pt x="2490" y="3192"/>
                    <a:pt x="3135" y="2704"/>
                    <a:pt x="3307" y="1980"/>
                  </a:cubicBezTo>
                  <a:cubicBezTo>
                    <a:pt x="3549" y="1092"/>
                    <a:pt x="2985" y="245"/>
                    <a:pt x="2138" y="44"/>
                  </a:cubicBezTo>
                  <a:cubicBezTo>
                    <a:pt x="2015" y="15"/>
                    <a:pt x="1892" y="1"/>
                    <a:pt x="1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4" name="Google Shape;2344;p59"/>
            <p:cNvSpPr/>
            <p:nvPr/>
          </p:nvSpPr>
          <p:spPr>
            <a:xfrm>
              <a:off x="2828975" y="1563225"/>
              <a:ext cx="42375" cy="38425"/>
            </a:xfrm>
            <a:custGeom>
              <a:avLst/>
              <a:gdLst/>
              <a:ahLst/>
              <a:cxnLst/>
              <a:rect l="l" t="t" r="r" b="b"/>
              <a:pathLst>
                <a:path w="1695" h="1537" extrusionOk="0">
                  <a:moveTo>
                    <a:pt x="856" y="1"/>
                  </a:moveTo>
                  <a:cubicBezTo>
                    <a:pt x="514" y="1"/>
                    <a:pt x="190" y="254"/>
                    <a:pt x="122" y="593"/>
                  </a:cubicBezTo>
                  <a:cubicBezTo>
                    <a:pt x="1" y="997"/>
                    <a:pt x="283" y="1400"/>
                    <a:pt x="687" y="1521"/>
                  </a:cubicBezTo>
                  <a:cubicBezTo>
                    <a:pt x="739" y="1531"/>
                    <a:pt x="791" y="1536"/>
                    <a:pt x="842" y="1536"/>
                  </a:cubicBezTo>
                  <a:cubicBezTo>
                    <a:pt x="1189" y="1536"/>
                    <a:pt x="1509" y="1308"/>
                    <a:pt x="1614" y="956"/>
                  </a:cubicBezTo>
                  <a:cubicBezTo>
                    <a:pt x="1695" y="513"/>
                    <a:pt x="1453" y="109"/>
                    <a:pt x="1049" y="29"/>
                  </a:cubicBezTo>
                  <a:cubicBezTo>
                    <a:pt x="985" y="10"/>
                    <a:pt x="920" y="1"/>
                    <a:pt x="8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5" name="Google Shape;2345;p59"/>
            <p:cNvSpPr/>
            <p:nvPr/>
          </p:nvSpPr>
          <p:spPr>
            <a:xfrm>
              <a:off x="2949975" y="1361575"/>
              <a:ext cx="42375" cy="38750"/>
            </a:xfrm>
            <a:custGeom>
              <a:avLst/>
              <a:gdLst/>
              <a:ahLst/>
              <a:cxnLst/>
              <a:rect l="l" t="t" r="r" b="b"/>
              <a:pathLst>
                <a:path w="1695" h="1550" extrusionOk="0">
                  <a:moveTo>
                    <a:pt x="818" y="1"/>
                  </a:moveTo>
                  <a:cubicBezTo>
                    <a:pt x="484" y="1"/>
                    <a:pt x="183" y="254"/>
                    <a:pt x="81" y="594"/>
                  </a:cubicBezTo>
                  <a:cubicBezTo>
                    <a:pt x="0" y="997"/>
                    <a:pt x="242" y="1440"/>
                    <a:pt x="686" y="1521"/>
                  </a:cubicBezTo>
                  <a:cubicBezTo>
                    <a:pt x="750" y="1540"/>
                    <a:pt x="814" y="1549"/>
                    <a:pt x="877" y="1549"/>
                  </a:cubicBezTo>
                  <a:cubicBezTo>
                    <a:pt x="1210" y="1549"/>
                    <a:pt x="1512" y="1296"/>
                    <a:pt x="1614" y="957"/>
                  </a:cubicBezTo>
                  <a:cubicBezTo>
                    <a:pt x="1694" y="553"/>
                    <a:pt x="1452" y="110"/>
                    <a:pt x="1009" y="29"/>
                  </a:cubicBezTo>
                  <a:cubicBezTo>
                    <a:pt x="945" y="10"/>
                    <a:pt x="881" y="1"/>
                    <a:pt x="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46" name="Google Shape;2346;p59"/>
          <p:cNvGrpSpPr/>
          <p:nvPr/>
        </p:nvGrpSpPr>
        <p:grpSpPr>
          <a:xfrm>
            <a:off x="2790531" y="3692444"/>
            <a:ext cx="914900" cy="829657"/>
            <a:chOff x="2185750" y="3005925"/>
            <a:chExt cx="1112475" cy="1008825"/>
          </a:xfrm>
        </p:grpSpPr>
        <p:sp>
          <p:nvSpPr>
            <p:cNvPr id="2347" name="Google Shape;2347;p59"/>
            <p:cNvSpPr/>
            <p:nvPr/>
          </p:nvSpPr>
          <p:spPr>
            <a:xfrm>
              <a:off x="2185750" y="3005925"/>
              <a:ext cx="1112475" cy="1007450"/>
            </a:xfrm>
            <a:custGeom>
              <a:avLst/>
              <a:gdLst/>
              <a:ahLst/>
              <a:cxnLst/>
              <a:rect l="l" t="t" r="r" b="b"/>
              <a:pathLst>
                <a:path w="44499" h="40298" extrusionOk="0">
                  <a:moveTo>
                    <a:pt x="22675" y="0"/>
                  </a:moveTo>
                  <a:cubicBezTo>
                    <a:pt x="19427" y="0"/>
                    <a:pt x="16182" y="779"/>
                    <a:pt x="13228" y="2330"/>
                  </a:cubicBezTo>
                  <a:cubicBezTo>
                    <a:pt x="12893" y="1560"/>
                    <a:pt x="12224" y="1214"/>
                    <a:pt x="11560" y="1214"/>
                  </a:cubicBezTo>
                  <a:cubicBezTo>
                    <a:pt x="10624" y="1214"/>
                    <a:pt x="9696" y="1901"/>
                    <a:pt x="9719" y="3056"/>
                  </a:cubicBezTo>
                  <a:cubicBezTo>
                    <a:pt x="9719" y="3540"/>
                    <a:pt x="9881" y="3984"/>
                    <a:pt x="10203" y="4307"/>
                  </a:cubicBezTo>
                  <a:cubicBezTo>
                    <a:pt x="6049" y="7573"/>
                    <a:pt x="3307" y="12332"/>
                    <a:pt x="2662" y="17575"/>
                  </a:cubicBezTo>
                  <a:lnTo>
                    <a:pt x="2460" y="17575"/>
                  </a:lnTo>
                  <a:lnTo>
                    <a:pt x="2460" y="17494"/>
                  </a:lnTo>
                  <a:cubicBezTo>
                    <a:pt x="0" y="17494"/>
                    <a:pt x="0" y="21204"/>
                    <a:pt x="2460" y="21204"/>
                  </a:cubicBezTo>
                  <a:lnTo>
                    <a:pt x="2500" y="21204"/>
                  </a:lnTo>
                  <a:cubicBezTo>
                    <a:pt x="2783" y="26810"/>
                    <a:pt x="5444" y="32053"/>
                    <a:pt x="9760" y="35642"/>
                  </a:cubicBezTo>
                  <a:cubicBezTo>
                    <a:pt x="8832" y="36449"/>
                    <a:pt x="8913" y="37860"/>
                    <a:pt x="9921" y="38586"/>
                  </a:cubicBezTo>
                  <a:cubicBezTo>
                    <a:pt x="10233" y="38807"/>
                    <a:pt x="10586" y="38911"/>
                    <a:pt x="10937" y="38911"/>
                  </a:cubicBezTo>
                  <a:cubicBezTo>
                    <a:pt x="11676" y="38911"/>
                    <a:pt x="12403" y="38452"/>
                    <a:pt x="12704" y="37659"/>
                  </a:cubicBezTo>
                  <a:cubicBezTo>
                    <a:pt x="15775" y="39420"/>
                    <a:pt x="19208" y="40298"/>
                    <a:pt x="22642" y="40298"/>
                  </a:cubicBezTo>
                  <a:cubicBezTo>
                    <a:pt x="26286" y="40298"/>
                    <a:pt x="29932" y="39309"/>
                    <a:pt x="33150" y="37336"/>
                  </a:cubicBezTo>
                  <a:cubicBezTo>
                    <a:pt x="33546" y="37764"/>
                    <a:pt x="34012" y="37945"/>
                    <a:pt x="34464" y="37945"/>
                  </a:cubicBezTo>
                  <a:cubicBezTo>
                    <a:pt x="35716" y="37945"/>
                    <a:pt x="36854" y="36552"/>
                    <a:pt x="36054" y="35158"/>
                  </a:cubicBezTo>
                  <a:cubicBezTo>
                    <a:pt x="40369" y="31367"/>
                    <a:pt x="42789" y="25883"/>
                    <a:pt x="42789" y="20116"/>
                  </a:cubicBezTo>
                  <a:cubicBezTo>
                    <a:pt x="42789" y="19148"/>
                    <a:pt x="42708" y="18139"/>
                    <a:pt x="42587" y="17131"/>
                  </a:cubicBezTo>
                  <a:cubicBezTo>
                    <a:pt x="44498" y="16390"/>
                    <a:pt x="43883" y="13613"/>
                    <a:pt x="41907" y="13613"/>
                  </a:cubicBezTo>
                  <a:cubicBezTo>
                    <a:pt x="41840" y="13613"/>
                    <a:pt x="41771" y="13616"/>
                    <a:pt x="41700" y="13623"/>
                  </a:cubicBezTo>
                  <a:cubicBezTo>
                    <a:pt x="40329" y="9630"/>
                    <a:pt x="37788" y="6202"/>
                    <a:pt x="34360" y="3742"/>
                  </a:cubicBezTo>
                  <a:cubicBezTo>
                    <a:pt x="34562" y="3419"/>
                    <a:pt x="34683" y="3056"/>
                    <a:pt x="34683" y="2693"/>
                  </a:cubicBezTo>
                  <a:cubicBezTo>
                    <a:pt x="34683" y="1524"/>
                    <a:pt x="33751" y="835"/>
                    <a:pt x="32822" y="835"/>
                  </a:cubicBezTo>
                  <a:cubicBezTo>
                    <a:pt x="32182" y="835"/>
                    <a:pt x="31544" y="1163"/>
                    <a:pt x="31215" y="1887"/>
                  </a:cubicBezTo>
                  <a:cubicBezTo>
                    <a:pt x="28506" y="628"/>
                    <a:pt x="25589" y="0"/>
                    <a:pt x="226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8" name="Google Shape;2348;p59"/>
            <p:cNvSpPr/>
            <p:nvPr/>
          </p:nvSpPr>
          <p:spPr>
            <a:xfrm>
              <a:off x="2527525" y="3527950"/>
              <a:ext cx="676550" cy="486800"/>
            </a:xfrm>
            <a:custGeom>
              <a:avLst/>
              <a:gdLst/>
              <a:ahLst/>
              <a:cxnLst/>
              <a:rect l="l" t="t" r="r" b="b"/>
              <a:pathLst>
                <a:path w="27062" h="19472" extrusionOk="0">
                  <a:moveTo>
                    <a:pt x="13995" y="1"/>
                  </a:moveTo>
                  <a:cubicBezTo>
                    <a:pt x="6292" y="1"/>
                    <a:pt x="1" y="5728"/>
                    <a:pt x="1" y="12745"/>
                  </a:cubicBezTo>
                  <a:cubicBezTo>
                    <a:pt x="1" y="14519"/>
                    <a:pt x="444" y="16294"/>
                    <a:pt x="1210" y="17907"/>
                  </a:cubicBezTo>
                  <a:cubicBezTo>
                    <a:pt x="3712" y="18955"/>
                    <a:pt x="6356" y="19472"/>
                    <a:pt x="8990" y="19472"/>
                  </a:cubicBezTo>
                  <a:cubicBezTo>
                    <a:pt x="12640" y="19472"/>
                    <a:pt x="16270" y="18480"/>
                    <a:pt x="19479" y="16536"/>
                  </a:cubicBezTo>
                  <a:cubicBezTo>
                    <a:pt x="19869" y="16947"/>
                    <a:pt x="20328" y="17121"/>
                    <a:pt x="20774" y="17121"/>
                  </a:cubicBezTo>
                  <a:cubicBezTo>
                    <a:pt x="22033" y="17121"/>
                    <a:pt x="23188" y="15728"/>
                    <a:pt x="22383" y="14358"/>
                  </a:cubicBezTo>
                  <a:cubicBezTo>
                    <a:pt x="24319" y="12624"/>
                    <a:pt x="25892" y="10527"/>
                    <a:pt x="27061" y="8188"/>
                  </a:cubicBezTo>
                  <a:cubicBezTo>
                    <a:pt x="25045" y="3429"/>
                    <a:pt x="19963" y="1"/>
                    <a:pt x="13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9" name="Google Shape;2349;p59"/>
            <p:cNvSpPr/>
            <p:nvPr/>
          </p:nvSpPr>
          <p:spPr>
            <a:xfrm>
              <a:off x="2965100" y="3250975"/>
              <a:ext cx="82700" cy="72250"/>
            </a:xfrm>
            <a:custGeom>
              <a:avLst/>
              <a:gdLst/>
              <a:ahLst/>
              <a:cxnLst/>
              <a:rect l="l" t="t" r="r" b="b"/>
              <a:pathLst>
                <a:path w="3308" h="2890" extrusionOk="0">
                  <a:moveTo>
                    <a:pt x="1636" y="1"/>
                  </a:moveTo>
                  <a:cubicBezTo>
                    <a:pt x="1426" y="1"/>
                    <a:pt x="1213" y="49"/>
                    <a:pt x="1009" y="151"/>
                  </a:cubicBezTo>
                  <a:cubicBezTo>
                    <a:pt x="283" y="514"/>
                    <a:pt x="0" y="1361"/>
                    <a:pt x="363" y="2086"/>
                  </a:cubicBezTo>
                  <a:cubicBezTo>
                    <a:pt x="591" y="2598"/>
                    <a:pt x="1099" y="2890"/>
                    <a:pt x="1619" y="2890"/>
                  </a:cubicBezTo>
                  <a:cubicBezTo>
                    <a:pt x="1837" y="2890"/>
                    <a:pt x="2057" y="2839"/>
                    <a:pt x="2259" y="2732"/>
                  </a:cubicBezTo>
                  <a:cubicBezTo>
                    <a:pt x="2985" y="2409"/>
                    <a:pt x="3307" y="1522"/>
                    <a:pt x="2944" y="836"/>
                  </a:cubicBezTo>
                  <a:cubicBezTo>
                    <a:pt x="2683" y="314"/>
                    <a:pt x="2172" y="1"/>
                    <a:pt x="1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0" name="Google Shape;2350;p59"/>
            <p:cNvSpPr/>
            <p:nvPr/>
          </p:nvSpPr>
          <p:spPr>
            <a:xfrm>
              <a:off x="2599100" y="3295775"/>
              <a:ext cx="81700" cy="72175"/>
            </a:xfrm>
            <a:custGeom>
              <a:avLst/>
              <a:gdLst/>
              <a:ahLst/>
              <a:cxnLst/>
              <a:rect l="l" t="t" r="r" b="b"/>
              <a:pathLst>
                <a:path w="3268" h="2887" extrusionOk="0">
                  <a:moveTo>
                    <a:pt x="1627" y="1"/>
                  </a:moveTo>
                  <a:cubicBezTo>
                    <a:pt x="1420" y="1"/>
                    <a:pt x="1210" y="44"/>
                    <a:pt x="1009" y="133"/>
                  </a:cubicBezTo>
                  <a:cubicBezTo>
                    <a:pt x="324" y="496"/>
                    <a:pt x="1" y="1343"/>
                    <a:pt x="364" y="2069"/>
                  </a:cubicBezTo>
                  <a:cubicBezTo>
                    <a:pt x="597" y="2594"/>
                    <a:pt x="1126" y="2887"/>
                    <a:pt x="1660" y="2887"/>
                  </a:cubicBezTo>
                  <a:cubicBezTo>
                    <a:pt x="1864" y="2887"/>
                    <a:pt x="2070" y="2844"/>
                    <a:pt x="2259" y="2755"/>
                  </a:cubicBezTo>
                  <a:cubicBezTo>
                    <a:pt x="2985" y="2392"/>
                    <a:pt x="3268" y="1545"/>
                    <a:pt x="2945" y="819"/>
                  </a:cubicBezTo>
                  <a:cubicBezTo>
                    <a:pt x="2682" y="294"/>
                    <a:pt x="2167" y="1"/>
                    <a:pt x="1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1" name="Google Shape;2351;p59"/>
            <p:cNvSpPr/>
            <p:nvPr/>
          </p:nvSpPr>
          <p:spPr>
            <a:xfrm>
              <a:off x="2764350" y="3355725"/>
              <a:ext cx="115075" cy="70350"/>
            </a:xfrm>
            <a:custGeom>
              <a:avLst/>
              <a:gdLst/>
              <a:ahLst/>
              <a:cxnLst/>
              <a:rect l="l" t="t" r="r" b="b"/>
              <a:pathLst>
                <a:path w="4603" h="2814" extrusionOk="0">
                  <a:moveTo>
                    <a:pt x="4199" y="0"/>
                  </a:moveTo>
                  <a:cubicBezTo>
                    <a:pt x="4030" y="0"/>
                    <a:pt x="3854" y="115"/>
                    <a:pt x="3876" y="316"/>
                  </a:cubicBezTo>
                  <a:cubicBezTo>
                    <a:pt x="4056" y="1531"/>
                    <a:pt x="3132" y="2218"/>
                    <a:pt x="2224" y="2218"/>
                  </a:cubicBezTo>
                  <a:cubicBezTo>
                    <a:pt x="1504" y="2218"/>
                    <a:pt x="793" y="1786"/>
                    <a:pt x="650" y="840"/>
                  </a:cubicBezTo>
                  <a:lnTo>
                    <a:pt x="650" y="800"/>
                  </a:lnTo>
                  <a:cubicBezTo>
                    <a:pt x="614" y="639"/>
                    <a:pt x="474" y="565"/>
                    <a:pt x="338" y="565"/>
                  </a:cubicBezTo>
                  <a:cubicBezTo>
                    <a:pt x="167" y="565"/>
                    <a:pt x="0" y="679"/>
                    <a:pt x="45" y="881"/>
                  </a:cubicBezTo>
                  <a:cubicBezTo>
                    <a:pt x="262" y="1928"/>
                    <a:pt x="1158" y="2814"/>
                    <a:pt x="2211" y="2814"/>
                  </a:cubicBezTo>
                  <a:cubicBezTo>
                    <a:pt x="2334" y="2814"/>
                    <a:pt x="2459" y="2802"/>
                    <a:pt x="2586" y="2776"/>
                  </a:cubicBezTo>
                  <a:cubicBezTo>
                    <a:pt x="3796" y="2534"/>
                    <a:pt x="4602" y="1445"/>
                    <a:pt x="4481" y="236"/>
                  </a:cubicBezTo>
                  <a:cubicBezTo>
                    <a:pt x="4463" y="74"/>
                    <a:pt x="4334" y="0"/>
                    <a:pt x="4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2" name="Google Shape;2352;p59"/>
            <p:cNvSpPr/>
            <p:nvPr/>
          </p:nvSpPr>
          <p:spPr>
            <a:xfrm>
              <a:off x="3026600" y="3285975"/>
              <a:ext cx="160325" cy="141225"/>
            </a:xfrm>
            <a:custGeom>
              <a:avLst/>
              <a:gdLst/>
              <a:ahLst/>
              <a:cxnLst/>
              <a:rect l="l" t="t" r="r" b="b"/>
              <a:pathLst>
                <a:path w="6413" h="5649" extrusionOk="0">
                  <a:moveTo>
                    <a:pt x="3194" y="0"/>
                  </a:moveTo>
                  <a:cubicBezTo>
                    <a:pt x="2787" y="0"/>
                    <a:pt x="2372" y="91"/>
                    <a:pt x="1977" y="283"/>
                  </a:cubicBezTo>
                  <a:cubicBezTo>
                    <a:pt x="565" y="969"/>
                    <a:pt x="0" y="2663"/>
                    <a:pt x="646" y="4074"/>
                  </a:cubicBezTo>
                  <a:cubicBezTo>
                    <a:pt x="1138" y="5059"/>
                    <a:pt x="2151" y="5649"/>
                    <a:pt x="3205" y="5649"/>
                  </a:cubicBezTo>
                  <a:cubicBezTo>
                    <a:pt x="3619" y="5649"/>
                    <a:pt x="4039" y="5558"/>
                    <a:pt x="4437" y="5365"/>
                  </a:cubicBezTo>
                  <a:cubicBezTo>
                    <a:pt x="5808" y="4679"/>
                    <a:pt x="6413" y="2985"/>
                    <a:pt x="5727" y="1614"/>
                  </a:cubicBezTo>
                  <a:cubicBezTo>
                    <a:pt x="5234" y="598"/>
                    <a:pt x="4239" y="0"/>
                    <a:pt x="3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3" name="Google Shape;2353;p59"/>
            <p:cNvSpPr/>
            <p:nvPr/>
          </p:nvSpPr>
          <p:spPr>
            <a:xfrm>
              <a:off x="2467025" y="3362400"/>
              <a:ext cx="160350" cy="140600"/>
            </a:xfrm>
            <a:custGeom>
              <a:avLst/>
              <a:gdLst/>
              <a:ahLst/>
              <a:cxnLst/>
              <a:rect l="l" t="t" r="r" b="b"/>
              <a:pathLst>
                <a:path w="6414" h="5624" extrusionOk="0">
                  <a:moveTo>
                    <a:pt x="3234" y="0"/>
                  </a:moveTo>
                  <a:cubicBezTo>
                    <a:pt x="2812" y="0"/>
                    <a:pt x="2383" y="94"/>
                    <a:pt x="1977" y="291"/>
                  </a:cubicBezTo>
                  <a:cubicBezTo>
                    <a:pt x="606" y="977"/>
                    <a:pt x="1" y="2630"/>
                    <a:pt x="686" y="4042"/>
                  </a:cubicBezTo>
                  <a:cubicBezTo>
                    <a:pt x="1175" y="5047"/>
                    <a:pt x="2175" y="5623"/>
                    <a:pt x="3206" y="5623"/>
                  </a:cubicBezTo>
                  <a:cubicBezTo>
                    <a:pt x="3622" y="5623"/>
                    <a:pt x="4043" y="5529"/>
                    <a:pt x="4437" y="5332"/>
                  </a:cubicBezTo>
                  <a:cubicBezTo>
                    <a:pt x="5849" y="4687"/>
                    <a:pt x="6413" y="2993"/>
                    <a:pt x="5768" y="1582"/>
                  </a:cubicBezTo>
                  <a:cubicBezTo>
                    <a:pt x="5279" y="576"/>
                    <a:pt x="4279" y="0"/>
                    <a:pt x="3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4" name="Google Shape;2354;p59"/>
            <p:cNvSpPr/>
            <p:nvPr/>
          </p:nvSpPr>
          <p:spPr>
            <a:xfrm>
              <a:off x="3081050" y="3461425"/>
              <a:ext cx="206950" cy="144550"/>
            </a:xfrm>
            <a:custGeom>
              <a:avLst/>
              <a:gdLst/>
              <a:ahLst/>
              <a:cxnLst/>
              <a:rect l="l" t="t" r="r" b="b"/>
              <a:pathLst>
                <a:path w="8278" h="5782" extrusionOk="0">
                  <a:moveTo>
                    <a:pt x="2218" y="0"/>
                  </a:moveTo>
                  <a:cubicBezTo>
                    <a:pt x="0" y="1089"/>
                    <a:pt x="2702" y="5122"/>
                    <a:pt x="4194" y="5687"/>
                  </a:cubicBezTo>
                  <a:cubicBezTo>
                    <a:pt x="4360" y="5752"/>
                    <a:pt x="4537" y="5782"/>
                    <a:pt x="4722" y="5782"/>
                  </a:cubicBezTo>
                  <a:cubicBezTo>
                    <a:pt x="6250" y="5782"/>
                    <a:pt x="8277" y="3724"/>
                    <a:pt x="8026" y="2501"/>
                  </a:cubicBezTo>
                  <a:cubicBezTo>
                    <a:pt x="7743" y="1129"/>
                    <a:pt x="2219" y="0"/>
                    <a:pt x="2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5" name="Google Shape;2355;p59"/>
            <p:cNvSpPr/>
            <p:nvPr/>
          </p:nvSpPr>
          <p:spPr>
            <a:xfrm>
              <a:off x="2258525" y="3527950"/>
              <a:ext cx="190375" cy="156125"/>
            </a:xfrm>
            <a:custGeom>
              <a:avLst/>
              <a:gdLst/>
              <a:ahLst/>
              <a:cxnLst/>
              <a:rect l="l" t="t" r="r" b="b"/>
              <a:pathLst>
                <a:path w="7615" h="6245" extrusionOk="0">
                  <a:moveTo>
                    <a:pt x="5195" y="1"/>
                  </a:moveTo>
                  <a:cubicBezTo>
                    <a:pt x="5195" y="1"/>
                    <a:pt x="33" y="2259"/>
                    <a:pt x="33" y="3671"/>
                  </a:cubicBezTo>
                  <a:cubicBezTo>
                    <a:pt x="0" y="4823"/>
                    <a:pt x="2037" y="6245"/>
                    <a:pt x="3532" y="6245"/>
                  </a:cubicBezTo>
                  <a:cubicBezTo>
                    <a:pt x="3869" y="6245"/>
                    <a:pt x="4177" y="6173"/>
                    <a:pt x="4429" y="6010"/>
                  </a:cubicBezTo>
                  <a:cubicBezTo>
                    <a:pt x="5800" y="5123"/>
                    <a:pt x="7615" y="606"/>
                    <a:pt x="5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6" name="Google Shape;2356;p59"/>
            <p:cNvSpPr/>
            <p:nvPr/>
          </p:nvSpPr>
          <p:spPr>
            <a:xfrm>
              <a:off x="3009075" y="3149950"/>
              <a:ext cx="91150" cy="78750"/>
            </a:xfrm>
            <a:custGeom>
              <a:avLst/>
              <a:gdLst/>
              <a:ahLst/>
              <a:cxnLst/>
              <a:rect l="l" t="t" r="r" b="b"/>
              <a:pathLst>
                <a:path w="3646" h="3150" extrusionOk="0">
                  <a:moveTo>
                    <a:pt x="2424" y="1"/>
                  </a:moveTo>
                  <a:cubicBezTo>
                    <a:pt x="1796" y="1"/>
                    <a:pt x="1075" y="440"/>
                    <a:pt x="742" y="925"/>
                  </a:cubicBezTo>
                  <a:cubicBezTo>
                    <a:pt x="0" y="2037"/>
                    <a:pt x="953" y="3149"/>
                    <a:pt x="1959" y="3149"/>
                  </a:cubicBezTo>
                  <a:cubicBezTo>
                    <a:pt x="2376" y="3149"/>
                    <a:pt x="2802" y="2959"/>
                    <a:pt x="3121" y="2498"/>
                  </a:cubicBezTo>
                  <a:cubicBezTo>
                    <a:pt x="3565" y="1853"/>
                    <a:pt x="3645" y="602"/>
                    <a:pt x="3000" y="159"/>
                  </a:cubicBezTo>
                  <a:cubicBezTo>
                    <a:pt x="2830" y="49"/>
                    <a:pt x="2632" y="1"/>
                    <a:pt x="2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7" name="Google Shape;2357;p59"/>
            <p:cNvSpPr/>
            <p:nvPr/>
          </p:nvSpPr>
          <p:spPr>
            <a:xfrm>
              <a:off x="2806800" y="3067200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53" y="0"/>
                  </a:moveTo>
                  <a:cubicBezTo>
                    <a:pt x="646" y="0"/>
                    <a:pt x="1" y="1089"/>
                    <a:pt x="1" y="1896"/>
                  </a:cubicBezTo>
                  <a:cubicBezTo>
                    <a:pt x="1" y="2844"/>
                    <a:pt x="717" y="3318"/>
                    <a:pt x="1432" y="3318"/>
                  </a:cubicBezTo>
                  <a:cubicBezTo>
                    <a:pt x="2148" y="3318"/>
                    <a:pt x="2864" y="2844"/>
                    <a:pt x="2864" y="1896"/>
                  </a:cubicBezTo>
                  <a:cubicBezTo>
                    <a:pt x="2864" y="1089"/>
                    <a:pt x="2219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8" name="Google Shape;2358;p59"/>
            <p:cNvSpPr/>
            <p:nvPr/>
          </p:nvSpPr>
          <p:spPr>
            <a:xfrm>
              <a:off x="2600125" y="3127200"/>
              <a:ext cx="85175" cy="80900"/>
            </a:xfrm>
            <a:custGeom>
              <a:avLst/>
              <a:gdLst/>
              <a:ahLst/>
              <a:cxnLst/>
              <a:rect l="l" t="t" r="r" b="b"/>
              <a:pathLst>
                <a:path w="3407" h="3236" extrusionOk="0">
                  <a:moveTo>
                    <a:pt x="1260" y="1"/>
                  </a:moveTo>
                  <a:cubicBezTo>
                    <a:pt x="1145" y="1"/>
                    <a:pt x="1034" y="19"/>
                    <a:pt x="928" y="61"/>
                  </a:cubicBezTo>
                  <a:cubicBezTo>
                    <a:pt x="202" y="303"/>
                    <a:pt x="0" y="1593"/>
                    <a:pt x="283" y="2319"/>
                  </a:cubicBezTo>
                  <a:cubicBezTo>
                    <a:pt x="546" y="2964"/>
                    <a:pt x="1066" y="3236"/>
                    <a:pt x="1585" y="3236"/>
                  </a:cubicBezTo>
                  <a:cubicBezTo>
                    <a:pt x="2495" y="3236"/>
                    <a:pt x="3406" y="2400"/>
                    <a:pt x="2944" y="1270"/>
                  </a:cubicBezTo>
                  <a:cubicBezTo>
                    <a:pt x="2703" y="650"/>
                    <a:pt x="1932" y="1"/>
                    <a:pt x="1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9" name="Google Shape;2359;p59"/>
            <p:cNvSpPr/>
            <p:nvPr/>
          </p:nvSpPr>
          <p:spPr>
            <a:xfrm>
              <a:off x="2371250" y="3286375"/>
              <a:ext cx="103775" cy="73825"/>
            </a:xfrm>
            <a:custGeom>
              <a:avLst/>
              <a:gdLst/>
              <a:ahLst/>
              <a:cxnLst/>
              <a:rect l="l" t="t" r="r" b="b"/>
              <a:pathLst>
                <a:path w="4151" h="2953" extrusionOk="0">
                  <a:moveTo>
                    <a:pt x="1695" y="0"/>
                  </a:moveTo>
                  <a:cubicBezTo>
                    <a:pt x="1149" y="0"/>
                    <a:pt x="605" y="180"/>
                    <a:pt x="364" y="590"/>
                  </a:cubicBezTo>
                  <a:cubicBezTo>
                    <a:pt x="1" y="1275"/>
                    <a:pt x="686" y="2364"/>
                    <a:pt x="1372" y="2768"/>
                  </a:cubicBezTo>
                  <a:cubicBezTo>
                    <a:pt x="1612" y="2896"/>
                    <a:pt x="1845" y="2953"/>
                    <a:pt x="2065" y="2953"/>
                  </a:cubicBezTo>
                  <a:cubicBezTo>
                    <a:pt x="3358" y="2953"/>
                    <a:pt x="4151" y="985"/>
                    <a:pt x="2703" y="227"/>
                  </a:cubicBezTo>
                  <a:cubicBezTo>
                    <a:pt x="2427" y="81"/>
                    <a:pt x="2061" y="0"/>
                    <a:pt x="1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0" name="Google Shape;2360;p59"/>
            <p:cNvSpPr/>
            <p:nvPr/>
          </p:nvSpPr>
          <p:spPr>
            <a:xfrm>
              <a:off x="3009250" y="3647700"/>
              <a:ext cx="95000" cy="77650"/>
            </a:xfrm>
            <a:custGeom>
              <a:avLst/>
              <a:gdLst/>
              <a:ahLst/>
              <a:cxnLst/>
              <a:rect l="l" t="t" r="r" b="b"/>
              <a:pathLst>
                <a:path w="3800" h="3106" extrusionOk="0">
                  <a:moveTo>
                    <a:pt x="2012" y="1"/>
                  </a:moveTo>
                  <a:cubicBezTo>
                    <a:pt x="961" y="1"/>
                    <a:pt x="0" y="1274"/>
                    <a:pt x="896" y="2349"/>
                  </a:cubicBezTo>
                  <a:cubicBezTo>
                    <a:pt x="1229" y="2766"/>
                    <a:pt x="1907" y="3106"/>
                    <a:pt x="2494" y="3106"/>
                  </a:cubicBezTo>
                  <a:cubicBezTo>
                    <a:pt x="2760" y="3106"/>
                    <a:pt x="3007" y="3037"/>
                    <a:pt x="3195" y="2873"/>
                  </a:cubicBezTo>
                  <a:cubicBezTo>
                    <a:pt x="3800" y="2389"/>
                    <a:pt x="3598" y="1139"/>
                    <a:pt x="3074" y="534"/>
                  </a:cubicBezTo>
                  <a:cubicBezTo>
                    <a:pt x="2760" y="157"/>
                    <a:pt x="2380" y="1"/>
                    <a:pt x="2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1" name="Google Shape;2361;p59"/>
            <p:cNvSpPr/>
            <p:nvPr/>
          </p:nvSpPr>
          <p:spPr>
            <a:xfrm>
              <a:off x="2991475" y="3793975"/>
              <a:ext cx="82525" cy="82575"/>
            </a:xfrm>
            <a:custGeom>
              <a:avLst/>
              <a:gdLst/>
              <a:ahLst/>
              <a:cxnLst/>
              <a:rect l="l" t="t" r="r" b="b"/>
              <a:pathLst>
                <a:path w="3301" h="3303" extrusionOk="0">
                  <a:moveTo>
                    <a:pt x="1726" y="1"/>
                  </a:moveTo>
                  <a:cubicBezTo>
                    <a:pt x="870" y="1"/>
                    <a:pt x="1" y="728"/>
                    <a:pt x="317" y="1822"/>
                  </a:cubicBezTo>
                  <a:cubicBezTo>
                    <a:pt x="498" y="2513"/>
                    <a:pt x="1271" y="3302"/>
                    <a:pt x="1983" y="3302"/>
                  </a:cubicBezTo>
                  <a:cubicBezTo>
                    <a:pt x="2060" y="3302"/>
                    <a:pt x="2137" y="3293"/>
                    <a:pt x="2212" y="3273"/>
                  </a:cubicBezTo>
                  <a:cubicBezTo>
                    <a:pt x="2978" y="3031"/>
                    <a:pt x="3301" y="1822"/>
                    <a:pt x="3059" y="1055"/>
                  </a:cubicBezTo>
                  <a:cubicBezTo>
                    <a:pt x="2850" y="318"/>
                    <a:pt x="2291" y="1"/>
                    <a:pt x="1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2" name="Google Shape;2362;p59"/>
            <p:cNvSpPr/>
            <p:nvPr/>
          </p:nvSpPr>
          <p:spPr>
            <a:xfrm>
              <a:off x="2838850" y="3608400"/>
              <a:ext cx="95025" cy="78650"/>
            </a:xfrm>
            <a:custGeom>
              <a:avLst/>
              <a:gdLst/>
              <a:ahLst/>
              <a:cxnLst/>
              <a:rect l="l" t="t" r="r" b="b"/>
              <a:pathLst>
                <a:path w="3801" h="3146" extrusionOk="0">
                  <a:moveTo>
                    <a:pt x="2015" y="0"/>
                  </a:moveTo>
                  <a:cubicBezTo>
                    <a:pt x="963" y="0"/>
                    <a:pt x="0" y="1283"/>
                    <a:pt x="896" y="2389"/>
                  </a:cubicBezTo>
                  <a:cubicBezTo>
                    <a:pt x="1258" y="2805"/>
                    <a:pt x="1925" y="3145"/>
                    <a:pt x="2503" y="3145"/>
                  </a:cubicBezTo>
                  <a:cubicBezTo>
                    <a:pt x="2764" y="3145"/>
                    <a:pt x="3007" y="3076"/>
                    <a:pt x="3195" y="2913"/>
                  </a:cubicBezTo>
                  <a:cubicBezTo>
                    <a:pt x="3800" y="2429"/>
                    <a:pt x="3598" y="1138"/>
                    <a:pt x="3074" y="533"/>
                  </a:cubicBezTo>
                  <a:cubicBezTo>
                    <a:pt x="2761" y="157"/>
                    <a:pt x="2382" y="0"/>
                    <a:pt x="20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3" name="Google Shape;2363;p59"/>
            <p:cNvSpPr/>
            <p:nvPr/>
          </p:nvSpPr>
          <p:spPr>
            <a:xfrm>
              <a:off x="2604150" y="3787825"/>
              <a:ext cx="71600" cy="82950"/>
            </a:xfrm>
            <a:custGeom>
              <a:avLst/>
              <a:gdLst/>
              <a:ahLst/>
              <a:cxnLst/>
              <a:rect l="l" t="t" r="r" b="b"/>
              <a:pathLst>
                <a:path w="2864" h="3318" extrusionOk="0">
                  <a:moveTo>
                    <a:pt x="1432" y="1"/>
                  </a:moveTo>
                  <a:cubicBezTo>
                    <a:pt x="716" y="1"/>
                    <a:pt x="1" y="475"/>
                    <a:pt x="1" y="1422"/>
                  </a:cubicBezTo>
                  <a:cubicBezTo>
                    <a:pt x="41" y="2189"/>
                    <a:pt x="686" y="3318"/>
                    <a:pt x="1452" y="3318"/>
                  </a:cubicBezTo>
                  <a:cubicBezTo>
                    <a:pt x="2259" y="3318"/>
                    <a:pt x="2864" y="2189"/>
                    <a:pt x="2864" y="1422"/>
                  </a:cubicBezTo>
                  <a:cubicBezTo>
                    <a:pt x="2864" y="475"/>
                    <a:pt x="214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4" name="Google Shape;2364;p59"/>
            <p:cNvSpPr/>
            <p:nvPr/>
          </p:nvSpPr>
          <p:spPr>
            <a:xfrm>
              <a:off x="2708600" y="3882675"/>
              <a:ext cx="85125" cy="80825"/>
            </a:xfrm>
            <a:custGeom>
              <a:avLst/>
              <a:gdLst/>
              <a:ahLst/>
              <a:cxnLst/>
              <a:rect l="l" t="t" r="r" b="b"/>
              <a:pathLst>
                <a:path w="3405" h="3233" extrusionOk="0">
                  <a:moveTo>
                    <a:pt x="1855" y="1"/>
                  </a:moveTo>
                  <a:cubicBezTo>
                    <a:pt x="927" y="1"/>
                    <a:pt x="0" y="892"/>
                    <a:pt x="501" y="2024"/>
                  </a:cubicBezTo>
                  <a:cubicBezTo>
                    <a:pt x="769" y="2628"/>
                    <a:pt x="1568" y="3232"/>
                    <a:pt x="2224" y="3232"/>
                  </a:cubicBezTo>
                  <a:cubicBezTo>
                    <a:pt x="2356" y="3232"/>
                    <a:pt x="2483" y="3208"/>
                    <a:pt x="2598" y="3153"/>
                  </a:cubicBezTo>
                  <a:cubicBezTo>
                    <a:pt x="3283" y="2831"/>
                    <a:pt x="3404" y="1581"/>
                    <a:pt x="3122" y="855"/>
                  </a:cubicBezTo>
                  <a:cubicBezTo>
                    <a:pt x="2842" y="253"/>
                    <a:pt x="2348" y="1"/>
                    <a:pt x="18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5" name="Google Shape;2365;p59"/>
            <p:cNvSpPr/>
            <p:nvPr/>
          </p:nvSpPr>
          <p:spPr>
            <a:xfrm>
              <a:off x="2833025" y="3774725"/>
              <a:ext cx="70600" cy="82950"/>
            </a:xfrm>
            <a:custGeom>
              <a:avLst/>
              <a:gdLst/>
              <a:ahLst/>
              <a:cxnLst/>
              <a:rect l="l" t="t" r="r" b="b"/>
              <a:pathLst>
                <a:path w="2824" h="3318" extrusionOk="0">
                  <a:moveTo>
                    <a:pt x="1412" y="0"/>
                  </a:moveTo>
                  <a:cubicBezTo>
                    <a:pt x="706" y="0"/>
                    <a:pt x="0" y="474"/>
                    <a:pt x="0" y="1422"/>
                  </a:cubicBezTo>
                  <a:cubicBezTo>
                    <a:pt x="0" y="2229"/>
                    <a:pt x="646" y="3317"/>
                    <a:pt x="1412" y="3317"/>
                  </a:cubicBezTo>
                  <a:cubicBezTo>
                    <a:pt x="2218" y="3317"/>
                    <a:pt x="2823" y="2229"/>
                    <a:pt x="2823" y="1422"/>
                  </a:cubicBezTo>
                  <a:cubicBezTo>
                    <a:pt x="2823" y="474"/>
                    <a:pt x="2118" y="0"/>
                    <a:pt x="1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6" name="Google Shape;2366;p59"/>
            <p:cNvSpPr/>
            <p:nvPr/>
          </p:nvSpPr>
          <p:spPr>
            <a:xfrm>
              <a:off x="2681775" y="3645675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33" y="0"/>
                  </a:moveTo>
                  <a:cubicBezTo>
                    <a:pt x="717" y="0"/>
                    <a:pt x="1" y="474"/>
                    <a:pt x="1" y="1422"/>
                  </a:cubicBezTo>
                  <a:cubicBezTo>
                    <a:pt x="41" y="2188"/>
                    <a:pt x="686" y="3317"/>
                    <a:pt x="1453" y="3317"/>
                  </a:cubicBezTo>
                  <a:cubicBezTo>
                    <a:pt x="2259" y="3317"/>
                    <a:pt x="2864" y="2188"/>
                    <a:pt x="2864" y="1422"/>
                  </a:cubicBezTo>
                  <a:cubicBezTo>
                    <a:pt x="2864" y="474"/>
                    <a:pt x="2148" y="0"/>
                    <a:pt x="1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7" name="Google Shape;2367;p59"/>
            <p:cNvSpPr/>
            <p:nvPr/>
          </p:nvSpPr>
          <p:spPr>
            <a:xfrm>
              <a:off x="2515425" y="3533300"/>
              <a:ext cx="86775" cy="80875"/>
            </a:xfrm>
            <a:custGeom>
              <a:avLst/>
              <a:gdLst/>
              <a:ahLst/>
              <a:cxnLst/>
              <a:rect l="l" t="t" r="r" b="b"/>
              <a:pathLst>
                <a:path w="3471" h="3235" extrusionOk="0">
                  <a:moveTo>
                    <a:pt x="1578" y="0"/>
                  </a:moveTo>
                  <a:cubicBezTo>
                    <a:pt x="1110" y="0"/>
                    <a:pt x="644" y="234"/>
                    <a:pt x="364" y="795"/>
                  </a:cubicBezTo>
                  <a:cubicBezTo>
                    <a:pt x="1" y="1521"/>
                    <a:pt x="81" y="2771"/>
                    <a:pt x="807" y="3134"/>
                  </a:cubicBezTo>
                  <a:cubicBezTo>
                    <a:pt x="938" y="3203"/>
                    <a:pt x="1083" y="3234"/>
                    <a:pt x="1235" y="3234"/>
                  </a:cubicBezTo>
                  <a:cubicBezTo>
                    <a:pt x="1880" y="3234"/>
                    <a:pt x="2643" y="2673"/>
                    <a:pt x="2904" y="2086"/>
                  </a:cubicBezTo>
                  <a:cubicBezTo>
                    <a:pt x="3471" y="953"/>
                    <a:pt x="2522" y="0"/>
                    <a:pt x="1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8" name="Google Shape;2368;p59"/>
            <p:cNvSpPr/>
            <p:nvPr/>
          </p:nvSpPr>
          <p:spPr>
            <a:xfrm>
              <a:off x="2970050" y="3432375"/>
              <a:ext cx="94875" cy="78225"/>
            </a:xfrm>
            <a:custGeom>
              <a:avLst/>
              <a:gdLst/>
              <a:ahLst/>
              <a:cxnLst/>
              <a:rect l="l" t="t" r="r" b="b"/>
              <a:pathLst>
                <a:path w="3795" h="3129" extrusionOk="0">
                  <a:moveTo>
                    <a:pt x="1989" y="0"/>
                  </a:moveTo>
                  <a:cubicBezTo>
                    <a:pt x="946" y="0"/>
                    <a:pt x="1" y="1273"/>
                    <a:pt x="891" y="2372"/>
                  </a:cubicBezTo>
                  <a:cubicBezTo>
                    <a:pt x="1225" y="2789"/>
                    <a:pt x="1902" y="3129"/>
                    <a:pt x="2490" y="3129"/>
                  </a:cubicBezTo>
                  <a:cubicBezTo>
                    <a:pt x="2755" y="3129"/>
                    <a:pt x="3002" y="3059"/>
                    <a:pt x="3190" y="2896"/>
                  </a:cubicBezTo>
                  <a:cubicBezTo>
                    <a:pt x="3795" y="2412"/>
                    <a:pt x="3593" y="1162"/>
                    <a:pt x="3069" y="557"/>
                  </a:cubicBezTo>
                  <a:cubicBezTo>
                    <a:pt x="2750" y="164"/>
                    <a:pt x="2363" y="0"/>
                    <a:pt x="1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9" name="Google Shape;2369;p59"/>
            <p:cNvSpPr/>
            <p:nvPr/>
          </p:nvSpPr>
          <p:spPr>
            <a:xfrm>
              <a:off x="2400500" y="3719550"/>
              <a:ext cx="86675" cy="80675"/>
            </a:xfrm>
            <a:custGeom>
              <a:avLst/>
              <a:gdLst/>
              <a:ahLst/>
              <a:cxnLst/>
              <a:rect l="l" t="t" r="r" b="b"/>
              <a:pathLst>
                <a:path w="3467" h="3227" extrusionOk="0">
                  <a:moveTo>
                    <a:pt x="1595" y="1"/>
                  </a:moveTo>
                  <a:cubicBezTo>
                    <a:pt x="1122" y="1"/>
                    <a:pt x="647" y="238"/>
                    <a:pt x="363" y="806"/>
                  </a:cubicBezTo>
                  <a:cubicBezTo>
                    <a:pt x="0" y="1492"/>
                    <a:pt x="81" y="2782"/>
                    <a:pt x="807" y="3145"/>
                  </a:cubicBezTo>
                  <a:cubicBezTo>
                    <a:pt x="926" y="3201"/>
                    <a:pt x="1057" y="3227"/>
                    <a:pt x="1194" y="3227"/>
                  </a:cubicBezTo>
                  <a:cubicBezTo>
                    <a:pt x="1838" y="3227"/>
                    <a:pt x="2604" y="2655"/>
                    <a:pt x="2904" y="2056"/>
                  </a:cubicBezTo>
                  <a:cubicBezTo>
                    <a:pt x="3467" y="931"/>
                    <a:pt x="2533" y="1"/>
                    <a:pt x="1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8714611" y="5107793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06" name="Google Shape;2406;p59"/>
          <p:cNvSpPr/>
          <p:nvPr/>
        </p:nvSpPr>
        <p:spPr>
          <a:xfrm>
            <a:off x="4070069" y="2851753"/>
            <a:ext cx="8307" cy="7607"/>
          </a:xfrm>
          <a:custGeom>
            <a:avLst/>
            <a:gdLst/>
            <a:ahLst/>
            <a:cxnLst/>
            <a:rect l="l" t="t" r="r" b="b"/>
            <a:pathLst>
              <a:path w="404" h="370" extrusionOk="0">
                <a:moveTo>
                  <a:pt x="217" y="0"/>
                </a:moveTo>
                <a:cubicBezTo>
                  <a:pt x="172" y="0"/>
                  <a:pt x="121" y="21"/>
                  <a:pt x="81" y="61"/>
                </a:cubicBezTo>
                <a:cubicBezTo>
                  <a:pt x="0" y="101"/>
                  <a:pt x="0" y="222"/>
                  <a:pt x="41" y="303"/>
                </a:cubicBezTo>
                <a:cubicBezTo>
                  <a:pt x="88" y="350"/>
                  <a:pt x="149" y="370"/>
                  <a:pt x="208" y="370"/>
                </a:cubicBezTo>
                <a:cubicBezTo>
                  <a:pt x="249" y="370"/>
                  <a:pt x="290" y="360"/>
                  <a:pt x="323" y="343"/>
                </a:cubicBezTo>
                <a:cubicBezTo>
                  <a:pt x="363" y="263"/>
                  <a:pt x="404" y="142"/>
                  <a:pt x="323" y="61"/>
                </a:cubicBezTo>
                <a:cubicBezTo>
                  <a:pt x="303" y="21"/>
                  <a:pt x="263" y="0"/>
                  <a:pt x="21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7" name="Google Shape;2407;p59"/>
          <p:cNvSpPr/>
          <p:nvPr/>
        </p:nvSpPr>
        <p:spPr>
          <a:xfrm>
            <a:off x="4056808" y="2863987"/>
            <a:ext cx="6641" cy="6168"/>
          </a:xfrm>
          <a:custGeom>
            <a:avLst/>
            <a:gdLst/>
            <a:ahLst/>
            <a:cxnLst/>
            <a:rect l="l" t="t" r="r" b="b"/>
            <a:pathLst>
              <a:path w="323" h="300" extrusionOk="0">
                <a:moveTo>
                  <a:pt x="197" y="0"/>
                </a:moveTo>
                <a:cubicBezTo>
                  <a:pt x="162" y="0"/>
                  <a:pt x="121" y="10"/>
                  <a:pt x="81" y="31"/>
                </a:cubicBezTo>
                <a:cubicBezTo>
                  <a:pt x="41" y="71"/>
                  <a:pt x="0" y="152"/>
                  <a:pt x="81" y="232"/>
                </a:cubicBezTo>
                <a:cubicBezTo>
                  <a:pt x="104" y="279"/>
                  <a:pt x="142" y="299"/>
                  <a:pt x="185" y="299"/>
                </a:cubicBezTo>
                <a:cubicBezTo>
                  <a:pt x="216" y="299"/>
                  <a:pt x="249" y="289"/>
                  <a:pt x="282" y="273"/>
                </a:cubicBezTo>
                <a:cubicBezTo>
                  <a:pt x="323" y="192"/>
                  <a:pt x="323" y="111"/>
                  <a:pt x="282" y="31"/>
                </a:cubicBezTo>
                <a:cubicBezTo>
                  <a:pt x="262" y="10"/>
                  <a:pt x="232" y="0"/>
                  <a:pt x="19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8" name="Google Shape;2408;p59"/>
          <p:cNvSpPr/>
          <p:nvPr/>
        </p:nvSpPr>
        <p:spPr>
          <a:xfrm>
            <a:off x="4041877" y="2877252"/>
            <a:ext cx="5819" cy="4585"/>
          </a:xfrm>
          <a:custGeom>
            <a:avLst/>
            <a:gdLst/>
            <a:ahLst/>
            <a:cxnLst/>
            <a:rect l="l" t="t" r="r" b="b"/>
            <a:pathLst>
              <a:path w="283" h="223" extrusionOk="0">
                <a:moveTo>
                  <a:pt x="162" y="1"/>
                </a:moveTo>
                <a:cubicBezTo>
                  <a:pt x="131" y="1"/>
                  <a:pt x="101" y="11"/>
                  <a:pt x="81" y="31"/>
                </a:cubicBezTo>
                <a:cubicBezTo>
                  <a:pt x="0" y="71"/>
                  <a:pt x="0" y="152"/>
                  <a:pt x="41" y="192"/>
                </a:cubicBezTo>
                <a:cubicBezTo>
                  <a:pt x="61" y="212"/>
                  <a:pt x="91" y="222"/>
                  <a:pt x="126" y="222"/>
                </a:cubicBezTo>
                <a:cubicBezTo>
                  <a:pt x="162" y="222"/>
                  <a:pt x="202" y="212"/>
                  <a:pt x="242" y="192"/>
                </a:cubicBezTo>
                <a:cubicBezTo>
                  <a:pt x="283" y="152"/>
                  <a:pt x="283" y="71"/>
                  <a:pt x="242" y="31"/>
                </a:cubicBezTo>
                <a:cubicBezTo>
                  <a:pt x="222" y="11"/>
                  <a:pt x="192" y="1"/>
                  <a:pt x="162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9" name="Google Shape;2409;p59"/>
          <p:cNvSpPr/>
          <p:nvPr/>
        </p:nvSpPr>
        <p:spPr>
          <a:xfrm>
            <a:off x="4115677" y="2858723"/>
            <a:ext cx="8307" cy="7628"/>
          </a:xfrm>
          <a:custGeom>
            <a:avLst/>
            <a:gdLst/>
            <a:ahLst/>
            <a:cxnLst/>
            <a:rect l="l" t="t" r="r" b="b"/>
            <a:pathLst>
              <a:path w="404" h="371" extrusionOk="0">
                <a:moveTo>
                  <a:pt x="204" y="1"/>
                </a:moveTo>
                <a:cubicBezTo>
                  <a:pt x="168" y="1"/>
                  <a:pt x="127" y="14"/>
                  <a:pt x="81" y="45"/>
                </a:cubicBezTo>
                <a:cubicBezTo>
                  <a:pt x="1" y="85"/>
                  <a:pt x="1" y="206"/>
                  <a:pt x="41" y="287"/>
                </a:cubicBezTo>
                <a:cubicBezTo>
                  <a:pt x="66" y="336"/>
                  <a:pt x="122" y="371"/>
                  <a:pt x="180" y="371"/>
                </a:cubicBezTo>
                <a:cubicBezTo>
                  <a:pt x="215" y="371"/>
                  <a:pt x="252" y="358"/>
                  <a:pt x="283" y="327"/>
                </a:cubicBezTo>
                <a:cubicBezTo>
                  <a:pt x="364" y="287"/>
                  <a:pt x="404" y="166"/>
                  <a:pt x="364" y="85"/>
                </a:cubicBezTo>
                <a:cubicBezTo>
                  <a:pt x="314" y="35"/>
                  <a:pt x="264" y="1"/>
                  <a:pt x="204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35" name="Google Shape;2435;p59"/>
          <p:cNvGrpSpPr/>
          <p:nvPr/>
        </p:nvGrpSpPr>
        <p:grpSpPr>
          <a:xfrm>
            <a:off x="5503141" y="4243496"/>
            <a:ext cx="766168" cy="927029"/>
            <a:chOff x="3530700" y="3207350"/>
            <a:chExt cx="931625" cy="1127225"/>
          </a:xfrm>
        </p:grpSpPr>
        <p:sp>
          <p:nvSpPr>
            <p:cNvPr id="2436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59"/>
          <p:cNvGrpSpPr/>
          <p:nvPr/>
        </p:nvGrpSpPr>
        <p:grpSpPr>
          <a:xfrm>
            <a:off x="7523564" y="4378845"/>
            <a:ext cx="770321" cy="867324"/>
            <a:chOff x="8792225" y="4182238"/>
            <a:chExt cx="936675" cy="1054625"/>
          </a:xfrm>
        </p:grpSpPr>
        <p:sp>
          <p:nvSpPr>
            <p:cNvPr id="2530" name="Google Shape;2530;p59"/>
            <p:cNvSpPr/>
            <p:nvPr/>
          </p:nvSpPr>
          <p:spPr>
            <a:xfrm>
              <a:off x="8793225" y="4182238"/>
              <a:ext cx="935675" cy="1054625"/>
            </a:xfrm>
            <a:custGeom>
              <a:avLst/>
              <a:gdLst/>
              <a:ahLst/>
              <a:cxnLst/>
              <a:rect l="l" t="t" r="r" b="b"/>
              <a:pathLst>
                <a:path w="37427" h="42185" extrusionOk="0">
                  <a:moveTo>
                    <a:pt x="30234" y="3434"/>
                  </a:moveTo>
                  <a:cubicBezTo>
                    <a:pt x="31357" y="3434"/>
                    <a:pt x="32468" y="4141"/>
                    <a:pt x="32788" y="5445"/>
                  </a:cubicBezTo>
                  <a:cubicBezTo>
                    <a:pt x="33228" y="7205"/>
                    <a:pt x="31832" y="8695"/>
                    <a:pt x="30240" y="8695"/>
                  </a:cubicBezTo>
                  <a:cubicBezTo>
                    <a:pt x="29788" y="8695"/>
                    <a:pt x="29322" y="8575"/>
                    <a:pt x="28876" y="8308"/>
                  </a:cubicBezTo>
                  <a:cubicBezTo>
                    <a:pt x="27626" y="7582"/>
                    <a:pt x="27223" y="5969"/>
                    <a:pt x="27989" y="4719"/>
                  </a:cubicBezTo>
                  <a:cubicBezTo>
                    <a:pt x="28513" y="3846"/>
                    <a:pt x="29377" y="3434"/>
                    <a:pt x="30234" y="3434"/>
                  </a:cubicBezTo>
                  <a:close/>
                  <a:moveTo>
                    <a:pt x="30209" y="1"/>
                  </a:moveTo>
                  <a:cubicBezTo>
                    <a:pt x="28455" y="1"/>
                    <a:pt x="26729" y="769"/>
                    <a:pt x="25529" y="2219"/>
                  </a:cubicBezTo>
                  <a:cubicBezTo>
                    <a:pt x="23634" y="4558"/>
                    <a:pt x="23714" y="7945"/>
                    <a:pt x="25731" y="10163"/>
                  </a:cubicBezTo>
                  <a:cubicBezTo>
                    <a:pt x="25206" y="11051"/>
                    <a:pt x="24521" y="12059"/>
                    <a:pt x="23755" y="13148"/>
                  </a:cubicBezTo>
                  <a:lnTo>
                    <a:pt x="19762" y="10728"/>
                  </a:lnTo>
                  <a:cubicBezTo>
                    <a:pt x="19493" y="10564"/>
                    <a:pt x="19228" y="10493"/>
                    <a:pt x="18979" y="10493"/>
                  </a:cubicBezTo>
                  <a:cubicBezTo>
                    <a:pt x="17696" y="10493"/>
                    <a:pt x="16851" y="12384"/>
                    <a:pt x="18270" y="13228"/>
                  </a:cubicBezTo>
                  <a:lnTo>
                    <a:pt x="22020" y="15487"/>
                  </a:lnTo>
                  <a:cubicBezTo>
                    <a:pt x="17978" y="20635"/>
                    <a:pt x="12565" y="26108"/>
                    <a:pt x="9226" y="26108"/>
                  </a:cubicBezTo>
                  <a:cubicBezTo>
                    <a:pt x="9034" y="26108"/>
                    <a:pt x="8849" y="26090"/>
                    <a:pt x="8672" y="26053"/>
                  </a:cubicBezTo>
                  <a:cubicBezTo>
                    <a:pt x="5082" y="25287"/>
                    <a:pt x="4679" y="19762"/>
                    <a:pt x="4719" y="17302"/>
                  </a:cubicBezTo>
                  <a:lnTo>
                    <a:pt x="4719" y="17302"/>
                  </a:lnTo>
                  <a:lnTo>
                    <a:pt x="7583" y="17342"/>
                  </a:lnTo>
                  <a:lnTo>
                    <a:pt x="4034" y="11817"/>
                  </a:lnTo>
                  <a:lnTo>
                    <a:pt x="767" y="17221"/>
                  </a:lnTo>
                  <a:lnTo>
                    <a:pt x="2703" y="17221"/>
                  </a:lnTo>
                  <a:cubicBezTo>
                    <a:pt x="1" y="23149"/>
                    <a:pt x="1574" y="26295"/>
                    <a:pt x="4719" y="30731"/>
                  </a:cubicBezTo>
                  <a:cubicBezTo>
                    <a:pt x="8147" y="35490"/>
                    <a:pt x="8510" y="42185"/>
                    <a:pt x="8510" y="42185"/>
                  </a:cubicBezTo>
                  <a:cubicBezTo>
                    <a:pt x="8510" y="42185"/>
                    <a:pt x="13173" y="40023"/>
                    <a:pt x="18202" y="40023"/>
                  </a:cubicBezTo>
                  <a:cubicBezTo>
                    <a:pt x="18920" y="40023"/>
                    <a:pt x="19646" y="40067"/>
                    <a:pt x="20367" y="40168"/>
                  </a:cubicBezTo>
                  <a:cubicBezTo>
                    <a:pt x="21797" y="40360"/>
                    <a:pt x="23093" y="40496"/>
                    <a:pt x="24301" y="40496"/>
                  </a:cubicBezTo>
                  <a:cubicBezTo>
                    <a:pt x="27658" y="40496"/>
                    <a:pt x="30325" y="39448"/>
                    <a:pt x="33232" y="35651"/>
                  </a:cubicBezTo>
                  <a:lnTo>
                    <a:pt x="34200" y="37305"/>
                  </a:lnTo>
                  <a:lnTo>
                    <a:pt x="37426" y="31901"/>
                  </a:lnTo>
                  <a:lnTo>
                    <a:pt x="30893" y="31376"/>
                  </a:lnTo>
                  <a:lnTo>
                    <a:pt x="32264" y="33877"/>
                  </a:lnTo>
                  <a:cubicBezTo>
                    <a:pt x="30857" y="34633"/>
                    <a:pt x="28253" y="35843"/>
                    <a:pt x="25956" y="35843"/>
                  </a:cubicBezTo>
                  <a:cubicBezTo>
                    <a:pt x="24699" y="35843"/>
                    <a:pt x="23533" y="35480"/>
                    <a:pt x="22706" y="34482"/>
                  </a:cubicBezTo>
                  <a:cubicBezTo>
                    <a:pt x="20569" y="31901"/>
                    <a:pt x="22948" y="24077"/>
                    <a:pt x="25771" y="17745"/>
                  </a:cubicBezTo>
                  <a:lnTo>
                    <a:pt x="29522" y="20004"/>
                  </a:lnTo>
                  <a:cubicBezTo>
                    <a:pt x="29790" y="20168"/>
                    <a:pt x="30056" y="20239"/>
                    <a:pt x="30305" y="20239"/>
                  </a:cubicBezTo>
                  <a:cubicBezTo>
                    <a:pt x="31588" y="20239"/>
                    <a:pt x="32432" y="18348"/>
                    <a:pt x="31014" y="17503"/>
                  </a:cubicBezTo>
                  <a:lnTo>
                    <a:pt x="27062" y="15124"/>
                  </a:lnTo>
                  <a:cubicBezTo>
                    <a:pt x="27626" y="13954"/>
                    <a:pt x="28231" y="12865"/>
                    <a:pt x="28755" y="11978"/>
                  </a:cubicBezTo>
                  <a:cubicBezTo>
                    <a:pt x="29248" y="12101"/>
                    <a:pt x="29744" y="12161"/>
                    <a:pt x="30234" y="12161"/>
                  </a:cubicBezTo>
                  <a:cubicBezTo>
                    <a:pt x="32632" y="12161"/>
                    <a:pt x="34882" y="10740"/>
                    <a:pt x="35853" y="8429"/>
                  </a:cubicBezTo>
                  <a:cubicBezTo>
                    <a:pt x="37023" y="5647"/>
                    <a:pt x="35934" y="2420"/>
                    <a:pt x="33353" y="888"/>
                  </a:cubicBezTo>
                  <a:cubicBezTo>
                    <a:pt x="32372" y="290"/>
                    <a:pt x="31285" y="1"/>
                    <a:pt x="30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1" name="Google Shape;2531;p59"/>
            <p:cNvSpPr/>
            <p:nvPr/>
          </p:nvSpPr>
          <p:spPr>
            <a:xfrm>
              <a:off x="8948500" y="4278013"/>
              <a:ext cx="702750" cy="555575"/>
            </a:xfrm>
            <a:custGeom>
              <a:avLst/>
              <a:gdLst/>
              <a:ahLst/>
              <a:cxnLst/>
              <a:rect l="l" t="t" r="r" b="b"/>
              <a:pathLst>
                <a:path w="28110" h="22223" extrusionOk="0">
                  <a:moveTo>
                    <a:pt x="22665" y="1"/>
                  </a:moveTo>
                  <a:cubicBezTo>
                    <a:pt x="21778" y="323"/>
                    <a:pt x="21254" y="1251"/>
                    <a:pt x="21415" y="2178"/>
                  </a:cubicBezTo>
                  <a:cubicBezTo>
                    <a:pt x="23311" y="3792"/>
                    <a:pt x="25569" y="6332"/>
                    <a:pt x="24843" y="8833"/>
                  </a:cubicBezTo>
                  <a:cubicBezTo>
                    <a:pt x="23835" y="12301"/>
                    <a:pt x="15729" y="11736"/>
                    <a:pt x="13107" y="11857"/>
                  </a:cubicBezTo>
                  <a:cubicBezTo>
                    <a:pt x="9962" y="12019"/>
                    <a:pt x="5646" y="11736"/>
                    <a:pt x="3025" y="13874"/>
                  </a:cubicBezTo>
                  <a:cubicBezTo>
                    <a:pt x="0" y="16374"/>
                    <a:pt x="1735" y="19883"/>
                    <a:pt x="3791" y="22222"/>
                  </a:cubicBezTo>
                  <a:cubicBezTo>
                    <a:pt x="4638" y="21940"/>
                    <a:pt x="5445" y="21617"/>
                    <a:pt x="6211" y="21173"/>
                  </a:cubicBezTo>
                  <a:cubicBezTo>
                    <a:pt x="6171" y="21093"/>
                    <a:pt x="6130" y="21012"/>
                    <a:pt x="6050" y="20972"/>
                  </a:cubicBezTo>
                  <a:cubicBezTo>
                    <a:pt x="4598" y="19480"/>
                    <a:pt x="2904" y="17665"/>
                    <a:pt x="4800" y="15689"/>
                  </a:cubicBezTo>
                  <a:cubicBezTo>
                    <a:pt x="5808" y="14640"/>
                    <a:pt x="8429" y="14680"/>
                    <a:pt x="9720" y="14600"/>
                  </a:cubicBezTo>
                  <a:cubicBezTo>
                    <a:pt x="14035" y="14237"/>
                    <a:pt x="18471" y="14479"/>
                    <a:pt x="22665" y="13350"/>
                  </a:cubicBezTo>
                  <a:cubicBezTo>
                    <a:pt x="25892" y="12422"/>
                    <a:pt x="28110" y="9841"/>
                    <a:pt x="27303" y="6373"/>
                  </a:cubicBezTo>
                  <a:cubicBezTo>
                    <a:pt x="26739" y="3872"/>
                    <a:pt x="24641" y="1574"/>
                    <a:pt x="22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2" name="Google Shape;2532;p59"/>
            <p:cNvSpPr/>
            <p:nvPr/>
          </p:nvSpPr>
          <p:spPr>
            <a:xfrm>
              <a:off x="9337675" y="4842688"/>
              <a:ext cx="266550" cy="148225"/>
            </a:xfrm>
            <a:custGeom>
              <a:avLst/>
              <a:gdLst/>
              <a:ahLst/>
              <a:cxnLst/>
              <a:rect l="l" t="t" r="r" b="b"/>
              <a:pathLst>
                <a:path w="10662" h="5929" extrusionOk="0">
                  <a:moveTo>
                    <a:pt x="8765" y="1"/>
                  </a:moveTo>
                  <a:cubicBezTo>
                    <a:pt x="8490" y="1"/>
                    <a:pt x="8204" y="96"/>
                    <a:pt x="7945" y="321"/>
                  </a:cubicBezTo>
                  <a:cubicBezTo>
                    <a:pt x="6322" y="1805"/>
                    <a:pt x="3783" y="3408"/>
                    <a:pt x="1365" y="3408"/>
                  </a:cubicBezTo>
                  <a:cubicBezTo>
                    <a:pt x="959" y="3408"/>
                    <a:pt x="556" y="3363"/>
                    <a:pt x="162" y="3265"/>
                  </a:cubicBezTo>
                  <a:lnTo>
                    <a:pt x="162" y="3345"/>
                  </a:lnTo>
                  <a:cubicBezTo>
                    <a:pt x="41" y="4152"/>
                    <a:pt x="0" y="4999"/>
                    <a:pt x="121" y="5846"/>
                  </a:cubicBezTo>
                  <a:cubicBezTo>
                    <a:pt x="488" y="5902"/>
                    <a:pt x="858" y="5928"/>
                    <a:pt x="1230" y="5928"/>
                  </a:cubicBezTo>
                  <a:cubicBezTo>
                    <a:pt x="4329" y="5928"/>
                    <a:pt x="7519" y="4080"/>
                    <a:pt x="9679" y="2135"/>
                  </a:cubicBezTo>
                  <a:cubicBezTo>
                    <a:pt x="10662" y="1280"/>
                    <a:pt x="9777" y="1"/>
                    <a:pt x="8765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3" name="Google Shape;2533;p59"/>
            <p:cNvSpPr/>
            <p:nvPr/>
          </p:nvSpPr>
          <p:spPr>
            <a:xfrm>
              <a:off x="8792225" y="4612738"/>
              <a:ext cx="274250" cy="624125"/>
            </a:xfrm>
            <a:custGeom>
              <a:avLst/>
              <a:gdLst/>
              <a:ahLst/>
              <a:cxnLst/>
              <a:rect l="l" t="t" r="r" b="b"/>
              <a:pathLst>
                <a:path w="10970" h="24965" extrusionOk="0">
                  <a:moveTo>
                    <a:pt x="2743" y="1"/>
                  </a:moveTo>
                  <a:lnTo>
                    <a:pt x="2743" y="1"/>
                  </a:lnTo>
                  <a:cubicBezTo>
                    <a:pt x="0" y="5929"/>
                    <a:pt x="1614" y="9075"/>
                    <a:pt x="4759" y="13511"/>
                  </a:cubicBezTo>
                  <a:cubicBezTo>
                    <a:pt x="8147" y="18270"/>
                    <a:pt x="8510" y="24965"/>
                    <a:pt x="8510" y="24965"/>
                  </a:cubicBezTo>
                  <a:cubicBezTo>
                    <a:pt x="8510" y="24965"/>
                    <a:pt x="9195" y="24642"/>
                    <a:pt x="10284" y="24279"/>
                  </a:cubicBezTo>
                  <a:cubicBezTo>
                    <a:pt x="10970" y="19561"/>
                    <a:pt x="8389" y="14197"/>
                    <a:pt x="4679" y="10648"/>
                  </a:cubicBezTo>
                  <a:cubicBezTo>
                    <a:pt x="928" y="7018"/>
                    <a:pt x="2743" y="2"/>
                    <a:pt x="2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536" name="Google Shape;2536;p59"/>
          <p:cNvGrpSpPr/>
          <p:nvPr/>
        </p:nvGrpSpPr>
        <p:grpSpPr>
          <a:xfrm>
            <a:off x="581264" y="3642672"/>
            <a:ext cx="418197" cy="943976"/>
            <a:chOff x="1056525" y="2424950"/>
            <a:chExt cx="962875" cy="2000300"/>
          </a:xfrm>
        </p:grpSpPr>
        <p:sp>
          <p:nvSpPr>
            <p:cNvPr id="2537" name="Google Shape;2537;p59"/>
            <p:cNvSpPr/>
            <p:nvPr/>
          </p:nvSpPr>
          <p:spPr>
            <a:xfrm>
              <a:off x="1188600" y="2868575"/>
              <a:ext cx="229900" cy="197650"/>
            </a:xfrm>
            <a:custGeom>
              <a:avLst/>
              <a:gdLst/>
              <a:ahLst/>
              <a:cxnLst/>
              <a:rect l="l" t="t" r="r" b="b"/>
              <a:pathLst>
                <a:path w="9196" h="7906" extrusionOk="0">
                  <a:moveTo>
                    <a:pt x="6574" y="1"/>
                  </a:moveTo>
                  <a:cubicBezTo>
                    <a:pt x="6574" y="1"/>
                    <a:pt x="2017" y="4800"/>
                    <a:pt x="1" y="5485"/>
                  </a:cubicBezTo>
                  <a:cubicBezTo>
                    <a:pt x="1" y="5485"/>
                    <a:pt x="525" y="7220"/>
                    <a:pt x="1695" y="7905"/>
                  </a:cubicBezTo>
                  <a:cubicBezTo>
                    <a:pt x="1695" y="7905"/>
                    <a:pt x="6857" y="6292"/>
                    <a:pt x="9196" y="3711"/>
                  </a:cubicBezTo>
                  <a:lnTo>
                    <a:pt x="65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8" name="Google Shape;2538;p59"/>
            <p:cNvSpPr/>
            <p:nvPr/>
          </p:nvSpPr>
          <p:spPr>
            <a:xfrm>
              <a:off x="1270275" y="2424950"/>
              <a:ext cx="725950" cy="952800"/>
            </a:xfrm>
            <a:custGeom>
              <a:avLst/>
              <a:gdLst/>
              <a:ahLst/>
              <a:cxnLst/>
              <a:rect l="l" t="t" r="r" b="b"/>
              <a:pathLst>
                <a:path w="29038" h="38112" extrusionOk="0">
                  <a:moveTo>
                    <a:pt x="13551" y="1"/>
                  </a:moveTo>
                  <a:cubicBezTo>
                    <a:pt x="12288" y="1238"/>
                    <a:pt x="10613" y="1899"/>
                    <a:pt x="8917" y="1899"/>
                  </a:cubicBezTo>
                  <a:cubicBezTo>
                    <a:pt x="7958" y="1899"/>
                    <a:pt x="6993" y="1688"/>
                    <a:pt x="6090" y="1251"/>
                  </a:cubicBezTo>
                  <a:cubicBezTo>
                    <a:pt x="3978" y="4630"/>
                    <a:pt x="914" y="4845"/>
                    <a:pt x="169" y="4845"/>
                  </a:cubicBezTo>
                  <a:cubicBezTo>
                    <a:pt x="60" y="4845"/>
                    <a:pt x="0" y="4840"/>
                    <a:pt x="0" y="4840"/>
                  </a:cubicBezTo>
                  <a:lnTo>
                    <a:pt x="0" y="4840"/>
                  </a:lnTo>
                  <a:lnTo>
                    <a:pt x="5404" y="9922"/>
                  </a:lnTo>
                  <a:lnTo>
                    <a:pt x="10042" y="5566"/>
                  </a:lnTo>
                  <a:lnTo>
                    <a:pt x="19560" y="11495"/>
                  </a:lnTo>
                  <a:lnTo>
                    <a:pt x="21738" y="22948"/>
                  </a:lnTo>
                  <a:lnTo>
                    <a:pt x="14624" y="37890"/>
                  </a:lnTo>
                  <a:lnTo>
                    <a:pt x="14624" y="37890"/>
                  </a:lnTo>
                  <a:cubicBezTo>
                    <a:pt x="16512" y="34189"/>
                    <a:pt x="23996" y="31901"/>
                    <a:pt x="23996" y="31901"/>
                  </a:cubicBezTo>
                  <a:cubicBezTo>
                    <a:pt x="23069" y="26820"/>
                    <a:pt x="28271" y="24965"/>
                    <a:pt x="28271" y="24965"/>
                  </a:cubicBezTo>
                  <a:cubicBezTo>
                    <a:pt x="24762" y="20367"/>
                    <a:pt x="29037" y="15528"/>
                    <a:pt x="29037" y="15528"/>
                  </a:cubicBezTo>
                  <a:cubicBezTo>
                    <a:pt x="24440" y="12946"/>
                    <a:pt x="27343" y="6978"/>
                    <a:pt x="27343" y="6978"/>
                  </a:cubicBezTo>
                  <a:cubicBezTo>
                    <a:pt x="21738" y="6897"/>
                    <a:pt x="21213" y="1735"/>
                    <a:pt x="21213" y="1735"/>
                  </a:cubicBezTo>
                  <a:cubicBezTo>
                    <a:pt x="20368" y="2048"/>
                    <a:pt x="19561" y="2174"/>
                    <a:pt x="18811" y="2174"/>
                  </a:cubicBezTo>
                  <a:cubicBezTo>
                    <a:pt x="15698" y="2174"/>
                    <a:pt x="13551" y="1"/>
                    <a:pt x="13551" y="1"/>
                  </a:cubicBezTo>
                  <a:close/>
                  <a:moveTo>
                    <a:pt x="14624" y="37890"/>
                  </a:moveTo>
                  <a:cubicBezTo>
                    <a:pt x="14587" y="37963"/>
                    <a:pt x="14552" y="38037"/>
                    <a:pt x="14519" y="38112"/>
                  </a:cubicBezTo>
                  <a:lnTo>
                    <a:pt x="14624" y="3789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9" name="Google Shape;2539;p59"/>
            <p:cNvSpPr/>
            <p:nvPr/>
          </p:nvSpPr>
          <p:spPr>
            <a:xfrm>
              <a:off x="1057525" y="2512325"/>
              <a:ext cx="961875" cy="1912925"/>
            </a:xfrm>
            <a:custGeom>
              <a:avLst/>
              <a:gdLst/>
              <a:ahLst/>
              <a:cxnLst/>
              <a:rect l="l" t="t" r="r" b="b"/>
              <a:pathLst>
                <a:path w="38475" h="76517" extrusionOk="0">
                  <a:moveTo>
                    <a:pt x="21721" y="1"/>
                  </a:moveTo>
                  <a:cubicBezTo>
                    <a:pt x="15955" y="1"/>
                    <a:pt x="10970" y="4037"/>
                    <a:pt x="9761" y="9734"/>
                  </a:cubicBezTo>
                  <a:cubicBezTo>
                    <a:pt x="9761" y="9734"/>
                    <a:pt x="8954" y="13323"/>
                    <a:pt x="10043" y="15864"/>
                  </a:cubicBezTo>
                  <a:cubicBezTo>
                    <a:pt x="10431" y="16749"/>
                    <a:pt x="10550" y="17036"/>
                    <a:pt x="10543" y="17036"/>
                  </a:cubicBezTo>
                  <a:cubicBezTo>
                    <a:pt x="10532" y="17036"/>
                    <a:pt x="10198" y="16304"/>
                    <a:pt x="10123" y="16106"/>
                  </a:cubicBezTo>
                  <a:lnTo>
                    <a:pt x="10123" y="16106"/>
                  </a:lnTo>
                  <a:cubicBezTo>
                    <a:pt x="11656" y="20784"/>
                    <a:pt x="15810" y="24051"/>
                    <a:pt x="20690" y="24494"/>
                  </a:cubicBezTo>
                  <a:cubicBezTo>
                    <a:pt x="18109" y="28648"/>
                    <a:pt x="11495" y="33004"/>
                    <a:pt x="6938" y="37480"/>
                  </a:cubicBezTo>
                  <a:cubicBezTo>
                    <a:pt x="1" y="44296"/>
                    <a:pt x="1977" y="54660"/>
                    <a:pt x="6938" y="58774"/>
                  </a:cubicBezTo>
                  <a:cubicBezTo>
                    <a:pt x="11938" y="62888"/>
                    <a:pt x="24158" y="61637"/>
                    <a:pt x="26416" y="66880"/>
                  </a:cubicBezTo>
                  <a:cubicBezTo>
                    <a:pt x="27062" y="68332"/>
                    <a:pt x="27021" y="70026"/>
                    <a:pt x="26336" y="71437"/>
                  </a:cubicBezTo>
                  <a:cubicBezTo>
                    <a:pt x="25690" y="72405"/>
                    <a:pt x="24723" y="73091"/>
                    <a:pt x="23593" y="73333"/>
                  </a:cubicBezTo>
                  <a:cubicBezTo>
                    <a:pt x="23389" y="73371"/>
                    <a:pt x="23183" y="73389"/>
                    <a:pt x="22978" y="73389"/>
                  </a:cubicBezTo>
                  <a:cubicBezTo>
                    <a:pt x="20360" y="73389"/>
                    <a:pt x="17995" y="70394"/>
                    <a:pt x="22222" y="67364"/>
                  </a:cubicBezTo>
                  <a:cubicBezTo>
                    <a:pt x="22222" y="67364"/>
                    <a:pt x="22187" y="67362"/>
                    <a:pt x="22123" y="67362"/>
                  </a:cubicBezTo>
                  <a:cubicBezTo>
                    <a:pt x="21492" y="67362"/>
                    <a:pt x="18031" y="67529"/>
                    <a:pt x="17665" y="71155"/>
                  </a:cubicBezTo>
                  <a:cubicBezTo>
                    <a:pt x="17342" y="73938"/>
                    <a:pt x="19238" y="75632"/>
                    <a:pt x="21819" y="76236"/>
                  </a:cubicBezTo>
                  <a:cubicBezTo>
                    <a:pt x="21819" y="76236"/>
                    <a:pt x="21980" y="76277"/>
                    <a:pt x="22101" y="76277"/>
                  </a:cubicBezTo>
                  <a:cubicBezTo>
                    <a:pt x="22889" y="76445"/>
                    <a:pt x="23676" y="76516"/>
                    <a:pt x="24463" y="76516"/>
                  </a:cubicBezTo>
                  <a:cubicBezTo>
                    <a:pt x="24805" y="76516"/>
                    <a:pt x="25147" y="76503"/>
                    <a:pt x="25489" y="76478"/>
                  </a:cubicBezTo>
                  <a:cubicBezTo>
                    <a:pt x="36418" y="76075"/>
                    <a:pt x="38475" y="68090"/>
                    <a:pt x="35208" y="61799"/>
                  </a:cubicBezTo>
                  <a:cubicBezTo>
                    <a:pt x="32788" y="57120"/>
                    <a:pt x="26537" y="54983"/>
                    <a:pt x="21779" y="49579"/>
                  </a:cubicBezTo>
                  <a:cubicBezTo>
                    <a:pt x="17020" y="44175"/>
                    <a:pt x="21698" y="36069"/>
                    <a:pt x="28070" y="28245"/>
                  </a:cubicBezTo>
                  <a:cubicBezTo>
                    <a:pt x="31780" y="23768"/>
                    <a:pt x="33192" y="18606"/>
                    <a:pt x="33716" y="15057"/>
                  </a:cubicBezTo>
                  <a:cubicBezTo>
                    <a:pt x="33918" y="14130"/>
                    <a:pt x="34039" y="13202"/>
                    <a:pt x="34039" y="12274"/>
                  </a:cubicBezTo>
                  <a:lnTo>
                    <a:pt x="34039" y="11952"/>
                  </a:lnTo>
                  <a:cubicBezTo>
                    <a:pt x="34079" y="11549"/>
                    <a:pt x="34039" y="11145"/>
                    <a:pt x="33958" y="10742"/>
                  </a:cubicBezTo>
                  <a:cubicBezTo>
                    <a:pt x="33192" y="4773"/>
                    <a:pt x="28272" y="256"/>
                    <a:pt x="22303" y="14"/>
                  </a:cubicBezTo>
                  <a:cubicBezTo>
                    <a:pt x="22108" y="5"/>
                    <a:pt x="21914" y="1"/>
                    <a:pt x="21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0" name="Google Shape;2540;p59"/>
            <p:cNvSpPr/>
            <p:nvPr/>
          </p:nvSpPr>
          <p:spPr>
            <a:xfrm>
              <a:off x="1405375" y="3454975"/>
              <a:ext cx="425500" cy="318525"/>
            </a:xfrm>
            <a:custGeom>
              <a:avLst/>
              <a:gdLst/>
              <a:ahLst/>
              <a:cxnLst/>
              <a:rect l="l" t="t" r="r" b="b"/>
              <a:pathLst>
                <a:path w="17020" h="12741" extrusionOk="0">
                  <a:moveTo>
                    <a:pt x="12539" y="1"/>
                  </a:moveTo>
                  <a:cubicBezTo>
                    <a:pt x="9438" y="1"/>
                    <a:pt x="1251" y="6267"/>
                    <a:pt x="1251" y="6267"/>
                  </a:cubicBezTo>
                  <a:cubicBezTo>
                    <a:pt x="0" y="8445"/>
                    <a:pt x="646" y="9776"/>
                    <a:pt x="1251" y="10986"/>
                  </a:cubicBezTo>
                  <a:cubicBezTo>
                    <a:pt x="1646" y="11803"/>
                    <a:pt x="7002" y="12740"/>
                    <a:pt x="10880" y="12740"/>
                  </a:cubicBezTo>
                  <a:cubicBezTo>
                    <a:pt x="12936" y="12740"/>
                    <a:pt x="14576" y="12477"/>
                    <a:pt x="14841" y="11792"/>
                  </a:cubicBezTo>
                  <a:cubicBezTo>
                    <a:pt x="15648" y="9816"/>
                    <a:pt x="10526" y="8324"/>
                    <a:pt x="10526" y="8324"/>
                  </a:cubicBezTo>
                  <a:cubicBezTo>
                    <a:pt x="10526" y="8324"/>
                    <a:pt x="17019" y="8042"/>
                    <a:pt x="16656" y="5541"/>
                  </a:cubicBezTo>
                  <a:cubicBezTo>
                    <a:pt x="16496" y="4535"/>
                    <a:pt x="15400" y="4231"/>
                    <a:pt x="14133" y="4231"/>
                  </a:cubicBezTo>
                  <a:cubicBezTo>
                    <a:pt x="12204" y="4231"/>
                    <a:pt x="9881" y="4936"/>
                    <a:pt x="9881" y="4936"/>
                  </a:cubicBezTo>
                  <a:cubicBezTo>
                    <a:pt x="9881" y="4936"/>
                    <a:pt x="15487" y="1549"/>
                    <a:pt x="13269" y="177"/>
                  </a:cubicBezTo>
                  <a:cubicBezTo>
                    <a:pt x="13078" y="56"/>
                    <a:pt x="12831" y="1"/>
                    <a:pt x="12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1" name="Google Shape;2541;p59"/>
            <p:cNvSpPr/>
            <p:nvPr/>
          </p:nvSpPr>
          <p:spPr>
            <a:xfrm>
              <a:off x="1056525" y="3222475"/>
              <a:ext cx="506150" cy="865075"/>
            </a:xfrm>
            <a:custGeom>
              <a:avLst/>
              <a:gdLst/>
              <a:ahLst/>
              <a:cxnLst/>
              <a:rect l="l" t="t" r="r" b="b"/>
              <a:pathLst>
                <a:path w="20246" h="34603" extrusionOk="0">
                  <a:moveTo>
                    <a:pt x="17342" y="0"/>
                  </a:moveTo>
                  <a:cubicBezTo>
                    <a:pt x="14237" y="2944"/>
                    <a:pt x="10123" y="6009"/>
                    <a:pt x="6978" y="9074"/>
                  </a:cubicBezTo>
                  <a:cubicBezTo>
                    <a:pt x="1" y="15890"/>
                    <a:pt x="1977" y="26254"/>
                    <a:pt x="6978" y="30368"/>
                  </a:cubicBezTo>
                  <a:cubicBezTo>
                    <a:pt x="10002" y="32909"/>
                    <a:pt x="15729" y="33393"/>
                    <a:pt x="20246" y="34603"/>
                  </a:cubicBezTo>
                  <a:cubicBezTo>
                    <a:pt x="1009" y="21697"/>
                    <a:pt x="17544" y="0"/>
                    <a:pt x="17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2" name="Google Shape;2542;p59"/>
            <p:cNvSpPr/>
            <p:nvPr/>
          </p:nvSpPr>
          <p:spPr>
            <a:xfrm>
              <a:off x="1526350" y="2804325"/>
              <a:ext cx="182525" cy="160800"/>
            </a:xfrm>
            <a:custGeom>
              <a:avLst/>
              <a:gdLst/>
              <a:ahLst/>
              <a:cxnLst/>
              <a:rect l="l" t="t" r="r" b="b"/>
              <a:pathLst>
                <a:path w="7301" h="6432" extrusionOk="0">
                  <a:moveTo>
                    <a:pt x="3667" y="0"/>
                  </a:moveTo>
                  <a:cubicBezTo>
                    <a:pt x="2604" y="0"/>
                    <a:pt x="1563" y="526"/>
                    <a:pt x="969" y="1482"/>
                  </a:cubicBezTo>
                  <a:cubicBezTo>
                    <a:pt x="1" y="2974"/>
                    <a:pt x="445" y="4950"/>
                    <a:pt x="1937" y="5918"/>
                  </a:cubicBezTo>
                  <a:cubicBezTo>
                    <a:pt x="2473" y="6266"/>
                    <a:pt x="3072" y="6431"/>
                    <a:pt x="3664" y="6431"/>
                  </a:cubicBezTo>
                  <a:cubicBezTo>
                    <a:pt x="4719" y="6431"/>
                    <a:pt x="5753" y="5906"/>
                    <a:pt x="6373" y="4950"/>
                  </a:cubicBezTo>
                  <a:cubicBezTo>
                    <a:pt x="7300" y="3458"/>
                    <a:pt x="6897" y="1482"/>
                    <a:pt x="5405" y="514"/>
                  </a:cubicBezTo>
                  <a:cubicBezTo>
                    <a:pt x="4869" y="166"/>
                    <a:pt x="4264" y="0"/>
                    <a:pt x="3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3" name="Google Shape;2543;p59"/>
            <p:cNvSpPr/>
            <p:nvPr/>
          </p:nvSpPr>
          <p:spPr>
            <a:xfrm>
              <a:off x="1417400" y="2749150"/>
              <a:ext cx="124100" cy="76825"/>
            </a:xfrm>
            <a:custGeom>
              <a:avLst/>
              <a:gdLst/>
              <a:ahLst/>
              <a:cxnLst/>
              <a:rect l="l" t="t" r="r" b="b"/>
              <a:pathLst>
                <a:path w="4964" h="3073" extrusionOk="0">
                  <a:moveTo>
                    <a:pt x="2486" y="1"/>
                  </a:moveTo>
                  <a:cubicBezTo>
                    <a:pt x="1277" y="1"/>
                    <a:pt x="230" y="886"/>
                    <a:pt x="44" y="2116"/>
                  </a:cubicBezTo>
                  <a:cubicBezTo>
                    <a:pt x="0" y="2398"/>
                    <a:pt x="214" y="2552"/>
                    <a:pt x="439" y="2552"/>
                  </a:cubicBezTo>
                  <a:cubicBezTo>
                    <a:pt x="633" y="2552"/>
                    <a:pt x="835" y="2439"/>
                    <a:pt x="891" y="2197"/>
                  </a:cubicBezTo>
                  <a:cubicBezTo>
                    <a:pt x="1019" y="1262"/>
                    <a:pt x="1730" y="827"/>
                    <a:pt x="2448" y="827"/>
                  </a:cubicBezTo>
                  <a:cubicBezTo>
                    <a:pt x="3312" y="827"/>
                    <a:pt x="4187" y="1455"/>
                    <a:pt x="4077" y="2600"/>
                  </a:cubicBezTo>
                  <a:cubicBezTo>
                    <a:pt x="4055" y="2908"/>
                    <a:pt x="4285" y="3072"/>
                    <a:pt x="4505" y="3072"/>
                  </a:cubicBezTo>
                  <a:cubicBezTo>
                    <a:pt x="4689" y="3072"/>
                    <a:pt x="4865" y="2959"/>
                    <a:pt x="4883" y="2721"/>
                  </a:cubicBezTo>
                  <a:cubicBezTo>
                    <a:pt x="4964" y="1471"/>
                    <a:pt x="4157" y="99"/>
                    <a:pt x="2786" y="19"/>
                  </a:cubicBezTo>
                  <a:cubicBezTo>
                    <a:pt x="2685" y="7"/>
                    <a:pt x="2585" y="1"/>
                    <a:pt x="2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4" name="Google Shape;2544;p59"/>
            <p:cNvSpPr/>
            <p:nvPr/>
          </p:nvSpPr>
          <p:spPr>
            <a:xfrm>
              <a:off x="1349055" y="3342308"/>
              <a:ext cx="51121" cy="51594"/>
            </a:xfrm>
            <a:custGeom>
              <a:avLst/>
              <a:gdLst/>
              <a:ahLst/>
              <a:cxnLst/>
              <a:rect l="l" t="t" r="r" b="b"/>
              <a:pathLst>
                <a:path w="31901" h="9922" extrusionOk="0">
                  <a:moveTo>
                    <a:pt x="1049" y="0"/>
                  </a:moveTo>
                  <a:lnTo>
                    <a:pt x="0" y="887"/>
                  </a:lnTo>
                  <a:cubicBezTo>
                    <a:pt x="363" y="1291"/>
                    <a:pt x="8187" y="9921"/>
                    <a:pt x="26295" y="9921"/>
                  </a:cubicBezTo>
                  <a:cubicBezTo>
                    <a:pt x="28069" y="9921"/>
                    <a:pt x="29924" y="9840"/>
                    <a:pt x="31901" y="9639"/>
                  </a:cubicBezTo>
                  <a:lnTo>
                    <a:pt x="31780" y="8268"/>
                  </a:lnTo>
                  <a:cubicBezTo>
                    <a:pt x="29886" y="8443"/>
                    <a:pt x="28088" y="8522"/>
                    <a:pt x="26383" y="8522"/>
                  </a:cubicBezTo>
                  <a:cubicBezTo>
                    <a:pt x="8841" y="8522"/>
                    <a:pt x="1159" y="74"/>
                    <a:pt x="1049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5" name="Google Shape;2545;p59"/>
            <p:cNvSpPr/>
            <p:nvPr/>
          </p:nvSpPr>
          <p:spPr>
            <a:xfrm>
              <a:off x="1202363" y="3476222"/>
              <a:ext cx="146669" cy="56790"/>
            </a:xfrm>
            <a:custGeom>
              <a:avLst/>
              <a:gdLst/>
              <a:ahLst/>
              <a:cxnLst/>
              <a:rect l="l" t="t" r="r" b="b"/>
              <a:pathLst>
                <a:path w="41257" h="8107" extrusionOk="0">
                  <a:moveTo>
                    <a:pt x="565" y="0"/>
                  </a:moveTo>
                  <a:lnTo>
                    <a:pt x="0" y="1291"/>
                  </a:lnTo>
                  <a:cubicBezTo>
                    <a:pt x="162" y="1372"/>
                    <a:pt x="15809" y="8107"/>
                    <a:pt x="34804" y="8107"/>
                  </a:cubicBezTo>
                  <a:cubicBezTo>
                    <a:pt x="36901" y="8107"/>
                    <a:pt x="39039" y="8026"/>
                    <a:pt x="41257" y="7865"/>
                  </a:cubicBezTo>
                  <a:lnTo>
                    <a:pt x="41136" y="6453"/>
                  </a:lnTo>
                  <a:cubicBezTo>
                    <a:pt x="38958" y="6642"/>
                    <a:pt x="36806" y="6726"/>
                    <a:pt x="34696" y="6726"/>
                  </a:cubicBezTo>
                  <a:cubicBezTo>
                    <a:pt x="16060" y="6726"/>
                    <a:pt x="746" y="109"/>
                    <a:pt x="565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6" name="Google Shape;2546;p59"/>
            <p:cNvSpPr/>
            <p:nvPr/>
          </p:nvSpPr>
          <p:spPr>
            <a:xfrm>
              <a:off x="1121266" y="3671345"/>
              <a:ext cx="208532" cy="36717"/>
            </a:xfrm>
            <a:custGeom>
              <a:avLst/>
              <a:gdLst/>
              <a:ahLst/>
              <a:cxnLst/>
              <a:rect l="l" t="t" r="r" b="b"/>
              <a:pathLst>
                <a:path w="40531" h="7140" extrusionOk="0">
                  <a:moveTo>
                    <a:pt x="565" y="1"/>
                  </a:moveTo>
                  <a:lnTo>
                    <a:pt x="0" y="1291"/>
                  </a:lnTo>
                  <a:cubicBezTo>
                    <a:pt x="161" y="1372"/>
                    <a:pt x="13067" y="7139"/>
                    <a:pt x="31618" y="7139"/>
                  </a:cubicBezTo>
                  <a:cubicBezTo>
                    <a:pt x="34602" y="7139"/>
                    <a:pt x="37587" y="6978"/>
                    <a:pt x="40531" y="6655"/>
                  </a:cubicBezTo>
                  <a:lnTo>
                    <a:pt x="40410" y="5284"/>
                  </a:lnTo>
                  <a:cubicBezTo>
                    <a:pt x="37353" y="5598"/>
                    <a:pt x="34402" y="5734"/>
                    <a:pt x="31585" y="5734"/>
                  </a:cubicBezTo>
                  <a:cubicBezTo>
                    <a:pt x="13400" y="5734"/>
                    <a:pt x="739" y="71"/>
                    <a:pt x="565" y="1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7" name="Google Shape;2547;p59"/>
            <p:cNvSpPr/>
            <p:nvPr/>
          </p:nvSpPr>
          <p:spPr>
            <a:xfrm>
              <a:off x="1161452" y="3867971"/>
              <a:ext cx="208520" cy="28003"/>
            </a:xfrm>
            <a:custGeom>
              <a:avLst/>
              <a:gdLst/>
              <a:ahLst/>
              <a:cxnLst/>
              <a:rect l="l" t="t" r="r" b="b"/>
              <a:pathLst>
                <a:path w="45653" h="6131" extrusionOk="0">
                  <a:moveTo>
                    <a:pt x="45330" y="1"/>
                  </a:moveTo>
                  <a:cubicBezTo>
                    <a:pt x="27228" y="4465"/>
                    <a:pt x="6742" y="4767"/>
                    <a:pt x="1354" y="4767"/>
                  </a:cubicBezTo>
                  <a:cubicBezTo>
                    <a:pt x="512" y="4767"/>
                    <a:pt x="38" y="4760"/>
                    <a:pt x="0" y="4760"/>
                  </a:cubicBezTo>
                  <a:lnTo>
                    <a:pt x="0" y="6131"/>
                  </a:lnTo>
                  <a:lnTo>
                    <a:pt x="1371" y="6131"/>
                  </a:lnTo>
                  <a:cubicBezTo>
                    <a:pt x="6816" y="6131"/>
                    <a:pt x="27464" y="5849"/>
                    <a:pt x="45653" y="1372"/>
                  </a:cubicBezTo>
                  <a:lnTo>
                    <a:pt x="45330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8" name="Google Shape;2548;p59"/>
            <p:cNvSpPr/>
            <p:nvPr/>
          </p:nvSpPr>
          <p:spPr>
            <a:xfrm>
              <a:off x="1293105" y="3978010"/>
              <a:ext cx="146600" cy="42282"/>
            </a:xfrm>
            <a:custGeom>
              <a:avLst/>
              <a:gdLst/>
              <a:ahLst/>
              <a:cxnLst/>
              <a:rect l="l" t="t" r="r" b="b"/>
              <a:pathLst>
                <a:path w="47025" h="13552" extrusionOk="0">
                  <a:moveTo>
                    <a:pt x="46299" y="1"/>
                  </a:moveTo>
                  <a:cubicBezTo>
                    <a:pt x="29844" y="10083"/>
                    <a:pt x="324" y="12140"/>
                    <a:pt x="1" y="12140"/>
                  </a:cubicBezTo>
                  <a:lnTo>
                    <a:pt x="122" y="13551"/>
                  </a:lnTo>
                  <a:cubicBezTo>
                    <a:pt x="364" y="13511"/>
                    <a:pt x="30288" y="11454"/>
                    <a:pt x="47024" y="1211"/>
                  </a:cubicBezTo>
                  <a:lnTo>
                    <a:pt x="46299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49" name="Google Shape;2549;p59"/>
          <p:cNvGrpSpPr/>
          <p:nvPr/>
        </p:nvGrpSpPr>
        <p:grpSpPr>
          <a:xfrm>
            <a:off x="8354127" y="1220696"/>
            <a:ext cx="4206504" cy="3672633"/>
            <a:chOff x="6601117" y="625235"/>
            <a:chExt cx="3154878" cy="2754475"/>
          </a:xfrm>
        </p:grpSpPr>
        <p:sp>
          <p:nvSpPr>
            <p:cNvPr id="2550" name="Google Shape;2550;p59"/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1" name="Google Shape;2551;p59"/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2" name="Google Shape;2552;p59"/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3" name="Google Shape;2553;p59"/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4" name="Google Shape;2554;p59"/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5" name="Google Shape;2555;p59"/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6" name="Google Shape;2556;p59"/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7" name="Google Shape;2557;p59"/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8" name="Google Shape;2558;p59"/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9" name="Google Shape;2559;p59"/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0" name="Google Shape;2560;p59"/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1" name="Google Shape;2561;p59"/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2" name="Google Shape;2562;p59"/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3" name="Google Shape;2563;p59"/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4" name="Google Shape;2564;p59"/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5" name="Google Shape;2565;p59"/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6" name="Google Shape;2566;p59"/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7" name="Google Shape;2567;p59"/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8" name="Google Shape;2568;p59"/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9" name="Google Shape;2569;p59"/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0" name="Google Shape;2570;p59"/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1" name="Google Shape;2571;p59"/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2" name="Google Shape;2572;p59"/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3" name="Google Shape;2573;p59"/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4" name="Google Shape;2574;p59"/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5" name="Google Shape;2575;p59"/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6" name="Google Shape;2576;p59"/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7" name="Google Shape;2577;p59"/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8" name="Google Shape;2578;p59"/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9" name="Google Shape;2579;p59"/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0" name="Google Shape;2580;p59"/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1" name="Google Shape;2581;p59"/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2" name="Google Shape;2582;p59"/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3" name="Google Shape;2583;p59"/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4" name="Google Shape;2584;p59"/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5" name="Google Shape;2585;p59"/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6" name="Google Shape;2586;p59"/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7" name="Google Shape;2587;p59"/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8" name="Google Shape;2588;p59"/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9" name="Google Shape;2589;p59"/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0" name="Google Shape;2590;p59"/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1" name="Google Shape;2591;p59"/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2" name="Google Shape;2592;p59"/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3" name="Google Shape;2593;p59"/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4" name="Google Shape;2594;p59"/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5" name="Google Shape;2595;p59"/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6" name="Google Shape;2596;p59"/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7" name="Google Shape;2597;p59"/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8" name="Google Shape;2598;p59"/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9" name="Google Shape;2599;p59"/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0" name="Google Shape;2600;p59"/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1" name="Google Shape;2601;p59"/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2" name="Google Shape;2602;p59"/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3" name="Google Shape;2603;p59"/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4" name="Google Shape;2604;p59"/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5" name="Google Shape;2605;p59"/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6" name="Google Shape;2606;p59"/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7" name="Google Shape;2607;p59"/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8" name="Google Shape;2608;p59"/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9" name="Google Shape;2609;p59"/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10" name="Google Shape;2610;p59"/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78" name="Hình chữ nhật: Góc Tròn 277">
            <a:extLst>
              <a:ext uri="{FF2B5EF4-FFF2-40B4-BE49-F238E27FC236}">
                <a16:creationId xmlns:a16="http://schemas.microsoft.com/office/drawing/2014/main" id="{3A70C62F-6D1A-F879-0AC1-18BA04CE4C0D}"/>
              </a:ext>
            </a:extLst>
          </p:cNvPr>
          <p:cNvSpPr/>
          <p:nvPr/>
        </p:nvSpPr>
        <p:spPr>
          <a:xfrm>
            <a:off x="792210" y="352288"/>
            <a:ext cx="10749551" cy="612261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D6F4FF"/>
              </a:solidFill>
              <a:sym typeface="Arial"/>
            </a:endParaRPr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id="{BA850976-1C4E-A093-D0EA-8C6F8C4205B1}"/>
              </a:ext>
            </a:extLst>
          </p:cNvPr>
          <p:cNvGrpSpPr/>
          <p:nvPr/>
        </p:nvGrpSpPr>
        <p:grpSpPr>
          <a:xfrm>
            <a:off x="1565284" y="7461371"/>
            <a:ext cx="1261152" cy="1279357"/>
            <a:chOff x="1173963" y="5596028"/>
            <a:chExt cx="945864" cy="959518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1F11D1BA-6D63-1286-DB6D-C6F1FC1F3E6A}"/>
                </a:ext>
              </a:extLst>
            </p:cNvPr>
            <p:cNvSpPr/>
            <p:nvPr/>
          </p:nvSpPr>
          <p:spPr>
            <a:xfrm>
              <a:off x="1173963" y="5596028"/>
              <a:ext cx="945864" cy="90881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sym typeface="Arial"/>
              </a:endParaRPr>
            </a:p>
          </p:txBody>
        </p:sp>
        <p:pic>
          <p:nvPicPr>
            <p:cNvPr id="340" name="Hình ảnh 339">
              <a:extLst>
                <a:ext uri="{FF2B5EF4-FFF2-40B4-BE49-F238E27FC236}">
                  <a16:creationId xmlns:a16="http://schemas.microsoft.com/office/drawing/2014/main" id="{6A9B9A6A-7EFE-7DC7-914C-4F68552F29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267" t="26385" r="6810" b="28037"/>
            <a:stretch/>
          </p:blipFill>
          <p:spPr>
            <a:xfrm flipV="1">
              <a:off x="1253486" y="5700254"/>
              <a:ext cx="771049" cy="855292"/>
            </a:xfrm>
            <a:prstGeom prst="rect">
              <a:avLst/>
            </a:prstGeom>
          </p:spPr>
        </p:pic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DE3AFA0C-7FB3-9A9B-B0C5-C9F66132159D}"/>
              </a:ext>
            </a:extLst>
          </p:cNvPr>
          <p:cNvGrpSpPr/>
          <p:nvPr/>
        </p:nvGrpSpPr>
        <p:grpSpPr>
          <a:xfrm>
            <a:off x="7155990" y="3482947"/>
            <a:ext cx="3502089" cy="2370095"/>
            <a:chOff x="5475448" y="2186570"/>
            <a:chExt cx="3437876" cy="2326637"/>
          </a:xfrm>
        </p:grpSpPr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id="{E47DE6F5-69B6-81B7-5DB7-13845B161C0D}"/>
                </a:ext>
              </a:extLst>
            </p:cNvPr>
            <p:cNvSpPr/>
            <p:nvPr/>
          </p:nvSpPr>
          <p:spPr>
            <a:xfrm flipH="1">
              <a:off x="5934189" y="3756279"/>
              <a:ext cx="1957749" cy="756928"/>
            </a:xfrm>
            <a:prstGeom prst="ellipse">
              <a:avLst/>
            </a:prstGeom>
            <a:solidFill>
              <a:srgbClr val="FFF7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sym typeface="Arial"/>
              </a:endParaRPr>
            </a:p>
          </p:txBody>
        </p:sp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7AE96C55-75C1-6119-7CC9-F7855268C3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483" t="65211" r="58401" b="8666"/>
            <a:stretch/>
          </p:blipFill>
          <p:spPr>
            <a:xfrm flipH="1">
              <a:off x="5475448" y="2186570"/>
              <a:ext cx="3437876" cy="2295950"/>
            </a:xfrm>
            <a:prstGeom prst="rect">
              <a:avLst/>
            </a:prstGeom>
          </p:spPr>
        </p:pic>
      </p:grpSp>
      <p:pic>
        <p:nvPicPr>
          <p:cNvPr id="291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7F581267-8324-8834-B92B-FF56613184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06" b="99815" l="2308" r="99077">
                        <a14:foregroundMark x1="5692" y1="32288" x2="5692" y2="32288"/>
                        <a14:foregroundMark x1="2308" y1="36162" x2="2308" y2="36162"/>
                        <a14:foregroundMark x1="32923" y1="3690" x2="32923" y2="3690"/>
                        <a14:foregroundMark x1="95538" y1="21771" x2="95538" y2="21771"/>
                        <a14:foregroundMark x1="67846" y1="91144" x2="67846" y2="91144"/>
                        <a14:foregroundMark x1="64615" y1="96863" x2="64615" y2="96863"/>
                        <a14:foregroundMark x1="99077" y1="35055" x2="99077" y2="35055"/>
                        <a14:foregroundMark x1="62462" y1="99815" x2="62462" y2="99815"/>
                        <a14:foregroundMark x1="63385" y1="98893" x2="63385" y2="98893"/>
                        <a14:foregroundMark x1="63692" y1="98708" x2="63692" y2="9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5324" flipH="1">
            <a:off x="1432094" y="243192"/>
            <a:ext cx="6250976" cy="5212352"/>
          </a:xfrm>
          <a:prstGeom prst="rect">
            <a:avLst/>
          </a:prstGeom>
        </p:spPr>
      </p:pic>
      <p:sp>
        <p:nvSpPr>
          <p:cNvPr id="292" name="TextBox 3">
            <a:extLst>
              <a:ext uri="{FF2B5EF4-FFF2-40B4-BE49-F238E27FC236}">
                <a16:creationId xmlns:a16="http://schemas.microsoft.com/office/drawing/2014/main" id="{33E4EACF-5F52-94BC-7103-E8D4E53C849E}"/>
              </a:ext>
            </a:extLst>
          </p:cNvPr>
          <p:cNvSpPr txBox="1"/>
          <p:nvPr/>
        </p:nvSpPr>
        <p:spPr>
          <a:xfrm rot="21408022">
            <a:off x="2063462" y="911484"/>
            <a:ext cx="522387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Chân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Rùa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Con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hôm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nay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đã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khỏi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h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ẳn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.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Cảm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ơn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các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bạn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đã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tận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tình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chăm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sóc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cho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Rùa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con.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Các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bạn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hãy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hoàn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thành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bài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tập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số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4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để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cho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Rùa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con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về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nhà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nhé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!</a:t>
            </a:r>
          </a:p>
          <a:p>
            <a:pPr defTabSz="1219170">
              <a:defRPr/>
            </a:pPr>
            <a:r>
              <a:rPr lang="en-US" sz="3600" b="1" dirty="0">
                <a:solidFill>
                  <a:srgbClr val="D6F4FF"/>
                </a:solidFill>
                <a:cs typeface="Times New Roman" panose="02020603050405020304" pitchFamily="18" charset="0"/>
                <a:sym typeface="Arial"/>
              </a:rPr>
              <a:t>.</a:t>
            </a:r>
          </a:p>
          <a:p>
            <a:pPr defTabSz="1219170">
              <a:defRPr/>
            </a:pPr>
            <a:endParaRPr lang="en-US" sz="3600" dirty="0">
              <a:solidFill>
                <a:srgbClr val="D6F4FF"/>
              </a:solidFill>
              <a:cs typeface="Arial"/>
              <a:sym typeface="Arial"/>
            </a:endParaRPr>
          </a:p>
        </p:txBody>
      </p: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4E6460A2-D553-5D20-B0EB-DE8C02BB6F7E}"/>
              </a:ext>
            </a:extLst>
          </p:cNvPr>
          <p:cNvGrpSpPr/>
          <p:nvPr/>
        </p:nvGrpSpPr>
        <p:grpSpPr>
          <a:xfrm>
            <a:off x="7967093" y="1166907"/>
            <a:ext cx="3173905" cy="2065835"/>
            <a:chOff x="5975319" y="875180"/>
            <a:chExt cx="2380429" cy="1549376"/>
          </a:xfrm>
        </p:grpSpPr>
        <p:sp>
          <p:nvSpPr>
            <p:cNvPr id="11" name="Bong bóng Ý nghĩ: Hình đám mây 10">
              <a:extLst>
                <a:ext uri="{FF2B5EF4-FFF2-40B4-BE49-F238E27FC236}">
                  <a16:creationId xmlns:a16="http://schemas.microsoft.com/office/drawing/2014/main" id="{93B43E95-4FE6-E2FC-4BAF-671446AC1B0B}"/>
                </a:ext>
              </a:extLst>
            </p:cNvPr>
            <p:cNvSpPr/>
            <p:nvPr/>
          </p:nvSpPr>
          <p:spPr>
            <a:xfrm>
              <a:off x="5975319" y="875180"/>
              <a:ext cx="2380429" cy="1549376"/>
            </a:xfrm>
            <a:prstGeom prst="cloudCallout">
              <a:avLst>
                <a:gd name="adj1" fmla="val -44899"/>
                <a:gd name="adj2" fmla="val 7601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sym typeface="Arial"/>
              </a:endParaRPr>
            </a:p>
          </p:txBody>
        </p:sp>
        <p:pic>
          <p:nvPicPr>
            <p:cNvPr id="13" name="Hình ảnh 12">
              <a:extLst>
                <a:ext uri="{FF2B5EF4-FFF2-40B4-BE49-F238E27FC236}">
                  <a16:creationId xmlns:a16="http://schemas.microsoft.com/office/drawing/2014/main" id="{B4DF8948-B01A-F597-5469-C981C144CB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8026" t="30784" r="24019" b="13762"/>
            <a:stretch/>
          </p:blipFill>
          <p:spPr>
            <a:xfrm>
              <a:off x="6324419" y="1213022"/>
              <a:ext cx="1580412" cy="72944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130212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Hình chữ nhật: Góc Tròn 70">
            <a:extLst>
              <a:ext uri="{FF2B5EF4-FFF2-40B4-BE49-F238E27FC236}">
                <a16:creationId xmlns:a16="http://schemas.microsoft.com/office/drawing/2014/main" id="{7C62DF4A-DDCC-F900-C06E-D17F5CC2BC55}"/>
              </a:ext>
            </a:extLst>
          </p:cNvPr>
          <p:cNvSpPr/>
          <p:nvPr/>
        </p:nvSpPr>
        <p:spPr>
          <a:xfrm>
            <a:off x="161925" y="182601"/>
            <a:ext cx="11855903" cy="655157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5" name="Nhóm 8">
            <a:extLst>
              <a:ext uri="{FF2B5EF4-FFF2-40B4-BE49-F238E27FC236}">
                <a16:creationId xmlns:a16="http://schemas.microsoft.com/office/drawing/2014/main" id="{019D16FD-3166-92D1-6B12-0675E9CEA369}"/>
              </a:ext>
            </a:extLst>
          </p:cNvPr>
          <p:cNvGrpSpPr/>
          <p:nvPr/>
        </p:nvGrpSpPr>
        <p:grpSpPr>
          <a:xfrm>
            <a:off x="409105" y="105318"/>
            <a:ext cx="11563821" cy="1054709"/>
            <a:chOff x="938182" y="471051"/>
            <a:chExt cx="8672866" cy="791031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4FFDF45D-A275-B6DF-EF1E-4F7C47572B0A}"/>
                </a:ext>
              </a:extLst>
            </p:cNvPr>
            <p:cNvGrpSpPr/>
            <p:nvPr/>
          </p:nvGrpSpPr>
          <p:grpSpPr>
            <a:xfrm>
              <a:off x="938182" y="471051"/>
              <a:ext cx="875803" cy="791031"/>
              <a:chOff x="938182" y="471051"/>
              <a:chExt cx="875803" cy="791031"/>
            </a:xfrm>
          </p:grpSpPr>
          <p:sp>
            <p:nvSpPr>
              <p:cNvPr id="9" name="Tam giác Cân 4">
                <a:extLst>
                  <a:ext uri="{FF2B5EF4-FFF2-40B4-BE49-F238E27FC236}">
                    <a16:creationId xmlns:a16="http://schemas.microsoft.com/office/drawing/2014/main" id="{940E1AB1-2711-2E38-2CC5-45C55C88E66B}"/>
                  </a:ext>
                </a:extLst>
              </p:cNvPr>
              <p:cNvSpPr/>
              <p:nvPr/>
            </p:nvSpPr>
            <p:spPr>
              <a:xfrm>
                <a:off x="938182" y="471051"/>
                <a:ext cx="875803" cy="719705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53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0" name="Hộp Văn bản 5">
                <a:extLst>
                  <a:ext uri="{FF2B5EF4-FFF2-40B4-BE49-F238E27FC236}">
                    <a16:creationId xmlns:a16="http://schemas.microsoft.com/office/drawing/2014/main" id="{03CD4F27-CD91-6F4D-5C68-655D80FEEC85}"/>
                  </a:ext>
                </a:extLst>
              </p:cNvPr>
              <p:cNvSpPr txBox="1"/>
              <p:nvPr/>
            </p:nvSpPr>
            <p:spPr>
              <a:xfrm>
                <a:off x="1225749" y="638834"/>
                <a:ext cx="360461" cy="62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4</a:t>
                </a: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E956AB03-0D16-BCAD-734B-06E850042880}"/>
                </a:ext>
              </a:extLst>
            </p:cNvPr>
            <p:cNvSpPr txBox="1"/>
            <p:nvPr/>
          </p:nvSpPr>
          <p:spPr>
            <a:xfrm>
              <a:off x="1631480" y="540363"/>
              <a:ext cx="7979568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Mỗi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bạn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viết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một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trong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các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số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20 080, 52 080, 92 000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F11B2695-70E0-5A17-2B0D-B3F055B47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262" y="842962"/>
            <a:ext cx="7186613" cy="26543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F2964AD-93C4-3F36-1F6B-67A99AEAF090}"/>
              </a:ext>
            </a:extLst>
          </p:cNvPr>
          <p:cNvSpPr txBox="1"/>
          <p:nvPr/>
        </p:nvSpPr>
        <p:spPr>
          <a:xfrm>
            <a:off x="3162300" y="3381375"/>
            <a:ext cx="7019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</a:rPr>
              <a:t>Mỗi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bạn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đã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viết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số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nào</a:t>
            </a:r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A7F15F8-5155-262C-68EE-F6A8AC52E1BE}"/>
              </a:ext>
            </a:extLst>
          </p:cNvPr>
          <p:cNvSpPr/>
          <p:nvPr/>
        </p:nvSpPr>
        <p:spPr>
          <a:xfrm>
            <a:off x="1581149" y="4086225"/>
            <a:ext cx="8572501" cy="5524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Hai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có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chữ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hàng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nghìn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giống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nhau</a:t>
            </a:r>
            <a:r>
              <a:rPr lang="en-US" sz="2800" b="1" dirty="0">
                <a:solidFill>
                  <a:srgbClr val="FF0000"/>
                </a:solidFill>
              </a:rPr>
              <a:t>?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2031E4-FFBC-7689-9A03-6ABBC1772664}"/>
              </a:ext>
            </a:extLst>
          </p:cNvPr>
          <p:cNvSpPr txBox="1"/>
          <p:nvPr/>
        </p:nvSpPr>
        <p:spPr>
          <a:xfrm>
            <a:off x="3400425" y="4543425"/>
            <a:ext cx="575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52 080 </a:t>
            </a:r>
            <a:r>
              <a:rPr lang="en-US" sz="2800" dirty="0" err="1">
                <a:solidFill>
                  <a:srgbClr val="002060"/>
                </a:solidFill>
              </a:rPr>
              <a:t>và</a:t>
            </a:r>
            <a:r>
              <a:rPr lang="en-US" sz="2800" dirty="0">
                <a:solidFill>
                  <a:srgbClr val="002060"/>
                </a:solidFill>
              </a:rPr>
              <a:t> 92 000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48197C7-18FD-CEA3-16B5-4D9AA125DB11}"/>
              </a:ext>
            </a:extLst>
          </p:cNvPr>
          <p:cNvSpPr/>
          <p:nvPr/>
        </p:nvSpPr>
        <p:spPr>
          <a:xfrm>
            <a:off x="1609724" y="5057775"/>
            <a:ext cx="8572501" cy="5524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Hai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có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chữ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hàng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chục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giống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nhau</a:t>
            </a:r>
            <a:r>
              <a:rPr lang="en-US" sz="2800" b="1" dirty="0">
                <a:solidFill>
                  <a:srgbClr val="FF0000"/>
                </a:solidFill>
              </a:rPr>
              <a:t>?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8B659E-E7FF-0034-F5D8-C15A5C15F89A}"/>
              </a:ext>
            </a:extLst>
          </p:cNvPr>
          <p:cNvSpPr txBox="1"/>
          <p:nvPr/>
        </p:nvSpPr>
        <p:spPr>
          <a:xfrm>
            <a:off x="3438525" y="5600700"/>
            <a:ext cx="575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20 080 </a:t>
            </a:r>
            <a:r>
              <a:rPr lang="en-US" sz="2800" dirty="0" err="1">
                <a:solidFill>
                  <a:srgbClr val="002060"/>
                </a:solidFill>
              </a:rPr>
              <a:t>và</a:t>
            </a:r>
            <a:r>
              <a:rPr lang="en-US" sz="2800" dirty="0">
                <a:solidFill>
                  <a:srgbClr val="002060"/>
                </a:solidFill>
              </a:rPr>
              <a:t> 52 080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9E50F1-44BD-B971-C2CA-B1E33115065D}"/>
              </a:ext>
            </a:extLst>
          </p:cNvPr>
          <p:cNvSpPr txBox="1"/>
          <p:nvPr/>
        </p:nvSpPr>
        <p:spPr>
          <a:xfrm>
            <a:off x="762000" y="6086475"/>
            <a:ext cx="11563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Vậy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của</a:t>
            </a:r>
            <a:r>
              <a:rPr lang="en-US" sz="2800" b="1" dirty="0">
                <a:solidFill>
                  <a:srgbClr val="002060"/>
                </a:solidFill>
              </a:rPr>
              <a:t> Mai </a:t>
            </a:r>
            <a:r>
              <a:rPr lang="en-US" sz="2800" b="1" dirty="0" err="1">
                <a:solidFill>
                  <a:srgbClr val="002060"/>
                </a:solidFill>
              </a:rPr>
              <a:t>viết</a:t>
            </a:r>
            <a:r>
              <a:rPr lang="en-US" sz="2800" b="1" dirty="0">
                <a:solidFill>
                  <a:srgbClr val="002060"/>
                </a:solidFill>
              </a:rPr>
              <a:t>: 52 080,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của</a:t>
            </a:r>
            <a:r>
              <a:rPr lang="en-US" sz="2800" b="1" dirty="0">
                <a:solidFill>
                  <a:srgbClr val="002060"/>
                </a:solidFill>
              </a:rPr>
              <a:t> Nam </a:t>
            </a:r>
            <a:r>
              <a:rPr lang="en-US" sz="2800" b="1" dirty="0" err="1">
                <a:solidFill>
                  <a:srgbClr val="002060"/>
                </a:solidFill>
              </a:rPr>
              <a:t>viết</a:t>
            </a:r>
            <a:r>
              <a:rPr lang="en-US" sz="2800" b="1" dirty="0">
                <a:solidFill>
                  <a:srgbClr val="002060"/>
                </a:solidFill>
              </a:rPr>
              <a:t> 92 000,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của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Việt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viết</a:t>
            </a:r>
            <a:r>
              <a:rPr lang="en-US" sz="2800" b="1" dirty="0">
                <a:solidFill>
                  <a:srgbClr val="002060"/>
                </a:solidFill>
              </a:rPr>
              <a:t> 20 080</a:t>
            </a:r>
          </a:p>
        </p:txBody>
      </p:sp>
    </p:spTree>
    <p:extLst>
      <p:ext uri="{BB962C8B-B14F-4D97-AF65-F5344CB8AC3E}">
        <p14:creationId xmlns:p14="http://schemas.microsoft.com/office/powerpoint/2010/main" val="324717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18" grpId="0" animBg="1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81" name="Google Shape;2281;p59"/>
          <p:cNvGrpSpPr/>
          <p:nvPr/>
        </p:nvGrpSpPr>
        <p:grpSpPr>
          <a:xfrm rot="5400000">
            <a:off x="7509563" y="2951295"/>
            <a:ext cx="988952" cy="1251747"/>
            <a:chOff x="2454400" y="1206525"/>
            <a:chExt cx="1385350" cy="2029825"/>
          </a:xfrm>
        </p:grpSpPr>
        <p:sp>
          <p:nvSpPr>
            <p:cNvPr id="2282" name="Google Shape;2282;p59"/>
            <p:cNvSpPr/>
            <p:nvPr/>
          </p:nvSpPr>
          <p:spPr>
            <a:xfrm>
              <a:off x="2564325" y="2084800"/>
              <a:ext cx="482975" cy="258225"/>
            </a:xfrm>
            <a:custGeom>
              <a:avLst/>
              <a:gdLst/>
              <a:ahLst/>
              <a:cxnLst/>
              <a:rect l="l" t="t" r="r" b="b"/>
              <a:pathLst>
                <a:path w="19319" h="10329" extrusionOk="0">
                  <a:moveTo>
                    <a:pt x="17235" y="0"/>
                  </a:moveTo>
                  <a:cubicBezTo>
                    <a:pt x="15526" y="0"/>
                    <a:pt x="13039" y="256"/>
                    <a:pt x="10849" y="1468"/>
                  </a:cubicBezTo>
                  <a:cubicBezTo>
                    <a:pt x="10849" y="1468"/>
                    <a:pt x="10841" y="1467"/>
                    <a:pt x="10826" y="1467"/>
                  </a:cubicBezTo>
                  <a:cubicBezTo>
                    <a:pt x="10556" y="1467"/>
                    <a:pt x="7998" y="1576"/>
                    <a:pt x="4719" y="5541"/>
                  </a:cubicBezTo>
                  <a:cubicBezTo>
                    <a:pt x="4719" y="5541"/>
                    <a:pt x="1" y="8929"/>
                    <a:pt x="404" y="10139"/>
                  </a:cubicBezTo>
                  <a:cubicBezTo>
                    <a:pt x="450" y="10270"/>
                    <a:pt x="538" y="10329"/>
                    <a:pt x="657" y="10329"/>
                  </a:cubicBezTo>
                  <a:cubicBezTo>
                    <a:pt x="1675" y="10329"/>
                    <a:pt x="5001" y="6065"/>
                    <a:pt x="5001" y="6065"/>
                  </a:cubicBezTo>
                  <a:cubicBezTo>
                    <a:pt x="5001" y="6065"/>
                    <a:pt x="9720" y="3041"/>
                    <a:pt x="10486" y="2153"/>
                  </a:cubicBezTo>
                  <a:cubicBezTo>
                    <a:pt x="10486" y="2153"/>
                    <a:pt x="17665" y="1266"/>
                    <a:pt x="18915" y="661"/>
                  </a:cubicBezTo>
                  <a:lnTo>
                    <a:pt x="19318" y="137"/>
                  </a:lnTo>
                  <a:cubicBezTo>
                    <a:pt x="19318" y="137"/>
                    <a:pt x="18484" y="0"/>
                    <a:pt x="17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59"/>
            <p:cNvSpPr/>
            <p:nvPr/>
          </p:nvSpPr>
          <p:spPr>
            <a:xfrm>
              <a:off x="2524000" y="2004075"/>
              <a:ext cx="511200" cy="196750"/>
            </a:xfrm>
            <a:custGeom>
              <a:avLst/>
              <a:gdLst/>
              <a:ahLst/>
              <a:cxnLst/>
              <a:rect l="l" t="t" r="r" b="b"/>
              <a:pathLst>
                <a:path w="20448" h="7870" extrusionOk="0">
                  <a:moveTo>
                    <a:pt x="15924" y="1"/>
                  </a:moveTo>
                  <a:cubicBezTo>
                    <a:pt x="14658" y="1"/>
                    <a:pt x="13255" y="166"/>
                    <a:pt x="11897" y="664"/>
                  </a:cubicBezTo>
                  <a:cubicBezTo>
                    <a:pt x="11897" y="664"/>
                    <a:pt x="11766" y="638"/>
                    <a:pt x="11516" y="638"/>
                  </a:cubicBezTo>
                  <a:cubicBezTo>
                    <a:pt x="10649" y="638"/>
                    <a:pt x="8363" y="953"/>
                    <a:pt x="5203" y="3769"/>
                  </a:cubicBezTo>
                  <a:cubicBezTo>
                    <a:pt x="5203" y="3769"/>
                    <a:pt x="0" y="6391"/>
                    <a:pt x="242" y="7641"/>
                  </a:cubicBezTo>
                  <a:cubicBezTo>
                    <a:pt x="272" y="7800"/>
                    <a:pt x="372" y="7869"/>
                    <a:pt x="525" y="7869"/>
                  </a:cubicBezTo>
                  <a:cubicBezTo>
                    <a:pt x="1612" y="7869"/>
                    <a:pt x="5364" y="4334"/>
                    <a:pt x="5364" y="4334"/>
                  </a:cubicBezTo>
                  <a:cubicBezTo>
                    <a:pt x="5364" y="4334"/>
                    <a:pt x="10526" y="2075"/>
                    <a:pt x="11413" y="1309"/>
                  </a:cubicBezTo>
                  <a:cubicBezTo>
                    <a:pt x="11413" y="1309"/>
                    <a:pt x="13573" y="1381"/>
                    <a:pt x="15753" y="1381"/>
                  </a:cubicBezTo>
                  <a:cubicBezTo>
                    <a:pt x="17569" y="1381"/>
                    <a:pt x="19399" y="1331"/>
                    <a:pt x="20004" y="1148"/>
                  </a:cubicBezTo>
                  <a:lnTo>
                    <a:pt x="20447" y="664"/>
                  </a:lnTo>
                  <a:cubicBezTo>
                    <a:pt x="20447" y="664"/>
                    <a:pt x="18458" y="1"/>
                    <a:pt x="15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59"/>
            <p:cNvSpPr/>
            <p:nvPr/>
          </p:nvSpPr>
          <p:spPr>
            <a:xfrm>
              <a:off x="2521975" y="1923450"/>
              <a:ext cx="529350" cy="127425"/>
            </a:xfrm>
            <a:custGeom>
              <a:avLst/>
              <a:gdLst/>
              <a:ahLst/>
              <a:cxnLst/>
              <a:rect l="l" t="t" r="r" b="b"/>
              <a:pathLst>
                <a:path w="21174" h="5097" extrusionOk="0">
                  <a:moveTo>
                    <a:pt x="11497" y="1"/>
                  </a:moveTo>
                  <a:cubicBezTo>
                    <a:pt x="10319" y="1"/>
                    <a:pt x="8342" y="340"/>
                    <a:pt x="5606" y="1953"/>
                  </a:cubicBezTo>
                  <a:cubicBezTo>
                    <a:pt x="5606" y="1953"/>
                    <a:pt x="1" y="3526"/>
                    <a:pt x="1" y="4816"/>
                  </a:cubicBezTo>
                  <a:cubicBezTo>
                    <a:pt x="1" y="5013"/>
                    <a:pt x="133" y="5096"/>
                    <a:pt x="357" y="5096"/>
                  </a:cubicBezTo>
                  <a:cubicBezTo>
                    <a:pt x="1602" y="5096"/>
                    <a:pt x="5687" y="2518"/>
                    <a:pt x="5687" y="2518"/>
                  </a:cubicBezTo>
                  <a:cubicBezTo>
                    <a:pt x="5687" y="2518"/>
                    <a:pt x="11172" y="1267"/>
                    <a:pt x="12180" y="703"/>
                  </a:cubicBezTo>
                  <a:cubicBezTo>
                    <a:pt x="12180" y="703"/>
                    <a:pt x="18581" y="2166"/>
                    <a:pt x="20376" y="2166"/>
                  </a:cubicBezTo>
                  <a:cubicBezTo>
                    <a:pt x="20465" y="2166"/>
                    <a:pt x="20544" y="2162"/>
                    <a:pt x="20609" y="2155"/>
                  </a:cubicBezTo>
                  <a:lnTo>
                    <a:pt x="21173" y="1792"/>
                  </a:lnTo>
                  <a:cubicBezTo>
                    <a:pt x="21173" y="1792"/>
                    <a:pt x="18058" y="51"/>
                    <a:pt x="14432" y="51"/>
                  </a:cubicBezTo>
                  <a:cubicBezTo>
                    <a:pt x="13892" y="51"/>
                    <a:pt x="13340" y="90"/>
                    <a:pt x="12785" y="179"/>
                  </a:cubicBezTo>
                  <a:cubicBezTo>
                    <a:pt x="12785" y="179"/>
                    <a:pt x="12351" y="1"/>
                    <a:pt x="1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59"/>
            <p:cNvSpPr/>
            <p:nvPr/>
          </p:nvSpPr>
          <p:spPr>
            <a:xfrm>
              <a:off x="3314450" y="2078675"/>
              <a:ext cx="482950" cy="258300"/>
            </a:xfrm>
            <a:custGeom>
              <a:avLst/>
              <a:gdLst/>
              <a:ahLst/>
              <a:cxnLst/>
              <a:rect l="l" t="t" r="r" b="b"/>
              <a:pathLst>
                <a:path w="19318" h="10332" extrusionOk="0">
                  <a:moveTo>
                    <a:pt x="2126" y="0"/>
                  </a:moveTo>
                  <a:cubicBezTo>
                    <a:pt x="853" y="0"/>
                    <a:pt x="0" y="140"/>
                    <a:pt x="0" y="140"/>
                  </a:cubicBezTo>
                  <a:lnTo>
                    <a:pt x="404" y="664"/>
                  </a:lnTo>
                  <a:cubicBezTo>
                    <a:pt x="1654" y="1269"/>
                    <a:pt x="8832" y="2156"/>
                    <a:pt x="8832" y="2156"/>
                  </a:cubicBezTo>
                  <a:cubicBezTo>
                    <a:pt x="9558" y="3044"/>
                    <a:pt x="14317" y="6068"/>
                    <a:pt x="14317" y="6068"/>
                  </a:cubicBezTo>
                  <a:cubicBezTo>
                    <a:pt x="14317" y="6068"/>
                    <a:pt x="17644" y="10332"/>
                    <a:pt x="18661" y="10332"/>
                  </a:cubicBezTo>
                  <a:cubicBezTo>
                    <a:pt x="18780" y="10332"/>
                    <a:pt x="18868" y="10273"/>
                    <a:pt x="18915" y="10142"/>
                  </a:cubicBezTo>
                  <a:cubicBezTo>
                    <a:pt x="19318" y="8891"/>
                    <a:pt x="14599" y="5544"/>
                    <a:pt x="14599" y="5544"/>
                  </a:cubicBezTo>
                  <a:cubicBezTo>
                    <a:pt x="11280" y="1538"/>
                    <a:pt x="8755" y="1430"/>
                    <a:pt x="8492" y="1430"/>
                  </a:cubicBezTo>
                  <a:cubicBezTo>
                    <a:pt x="8477" y="1430"/>
                    <a:pt x="8469" y="1430"/>
                    <a:pt x="8469" y="1430"/>
                  </a:cubicBezTo>
                  <a:cubicBezTo>
                    <a:pt x="6297" y="252"/>
                    <a:pt x="3833" y="0"/>
                    <a:pt x="2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59"/>
            <p:cNvSpPr/>
            <p:nvPr/>
          </p:nvSpPr>
          <p:spPr>
            <a:xfrm>
              <a:off x="3326550" y="1997575"/>
              <a:ext cx="511200" cy="196875"/>
            </a:xfrm>
            <a:custGeom>
              <a:avLst/>
              <a:gdLst/>
              <a:ahLst/>
              <a:cxnLst/>
              <a:rect l="l" t="t" r="r" b="b"/>
              <a:pathLst>
                <a:path w="20448" h="7875" extrusionOk="0">
                  <a:moveTo>
                    <a:pt x="4523" y="1"/>
                  </a:moveTo>
                  <a:cubicBezTo>
                    <a:pt x="1990" y="1"/>
                    <a:pt x="0" y="682"/>
                    <a:pt x="0" y="682"/>
                  </a:cubicBezTo>
                  <a:lnTo>
                    <a:pt x="444" y="1125"/>
                  </a:lnTo>
                  <a:cubicBezTo>
                    <a:pt x="1029" y="1321"/>
                    <a:pt x="2755" y="1375"/>
                    <a:pt x="4504" y="1375"/>
                  </a:cubicBezTo>
                  <a:cubicBezTo>
                    <a:pt x="6730" y="1375"/>
                    <a:pt x="8994" y="1287"/>
                    <a:pt x="8994" y="1287"/>
                  </a:cubicBezTo>
                  <a:cubicBezTo>
                    <a:pt x="9881" y="2053"/>
                    <a:pt x="15043" y="4311"/>
                    <a:pt x="15043" y="4311"/>
                  </a:cubicBezTo>
                  <a:cubicBezTo>
                    <a:pt x="15043" y="4311"/>
                    <a:pt x="18856" y="7874"/>
                    <a:pt x="19934" y="7874"/>
                  </a:cubicBezTo>
                  <a:cubicBezTo>
                    <a:pt x="20080" y="7874"/>
                    <a:pt x="20176" y="7808"/>
                    <a:pt x="20205" y="7659"/>
                  </a:cubicBezTo>
                  <a:cubicBezTo>
                    <a:pt x="20447" y="6368"/>
                    <a:pt x="15245" y="3787"/>
                    <a:pt x="15245" y="3787"/>
                  </a:cubicBezTo>
                  <a:cubicBezTo>
                    <a:pt x="12053" y="971"/>
                    <a:pt x="9784" y="656"/>
                    <a:pt x="8927" y="656"/>
                  </a:cubicBezTo>
                  <a:cubicBezTo>
                    <a:pt x="8680" y="656"/>
                    <a:pt x="8550" y="682"/>
                    <a:pt x="8550" y="682"/>
                  </a:cubicBezTo>
                  <a:cubicBezTo>
                    <a:pt x="7192" y="171"/>
                    <a:pt x="5790" y="1"/>
                    <a:pt x="4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59"/>
            <p:cNvSpPr/>
            <p:nvPr/>
          </p:nvSpPr>
          <p:spPr>
            <a:xfrm>
              <a:off x="3310400" y="1916400"/>
              <a:ext cx="529350" cy="128425"/>
            </a:xfrm>
            <a:custGeom>
              <a:avLst/>
              <a:gdLst/>
              <a:ahLst/>
              <a:cxnLst/>
              <a:rect l="l" t="t" r="r" b="b"/>
              <a:pathLst>
                <a:path w="21174" h="5137" extrusionOk="0">
                  <a:moveTo>
                    <a:pt x="9677" y="0"/>
                  </a:moveTo>
                  <a:cubicBezTo>
                    <a:pt x="8824" y="0"/>
                    <a:pt x="8389" y="178"/>
                    <a:pt x="8389" y="178"/>
                  </a:cubicBezTo>
                  <a:cubicBezTo>
                    <a:pt x="7843" y="91"/>
                    <a:pt x="7299" y="52"/>
                    <a:pt x="6766" y="52"/>
                  </a:cubicBezTo>
                  <a:cubicBezTo>
                    <a:pt x="3130" y="52"/>
                    <a:pt x="1" y="1832"/>
                    <a:pt x="1" y="1832"/>
                  </a:cubicBezTo>
                  <a:lnTo>
                    <a:pt x="566" y="2195"/>
                  </a:lnTo>
                  <a:cubicBezTo>
                    <a:pt x="615" y="2199"/>
                    <a:pt x="672" y="2201"/>
                    <a:pt x="736" y="2201"/>
                  </a:cubicBezTo>
                  <a:cubicBezTo>
                    <a:pt x="2438" y="2201"/>
                    <a:pt x="8994" y="703"/>
                    <a:pt x="8994" y="703"/>
                  </a:cubicBezTo>
                  <a:cubicBezTo>
                    <a:pt x="9962" y="1307"/>
                    <a:pt x="15487" y="2558"/>
                    <a:pt x="15487" y="2558"/>
                  </a:cubicBezTo>
                  <a:cubicBezTo>
                    <a:pt x="15487" y="2558"/>
                    <a:pt x="19573" y="5136"/>
                    <a:pt x="20818" y="5136"/>
                  </a:cubicBezTo>
                  <a:cubicBezTo>
                    <a:pt x="21042" y="5136"/>
                    <a:pt x="21174" y="5053"/>
                    <a:pt x="21174" y="4856"/>
                  </a:cubicBezTo>
                  <a:cubicBezTo>
                    <a:pt x="21174" y="3526"/>
                    <a:pt x="15568" y="1953"/>
                    <a:pt x="15568" y="1953"/>
                  </a:cubicBezTo>
                  <a:cubicBezTo>
                    <a:pt x="12832" y="339"/>
                    <a:pt x="10855" y="0"/>
                    <a:pt x="9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59"/>
            <p:cNvSpPr/>
            <p:nvPr/>
          </p:nvSpPr>
          <p:spPr>
            <a:xfrm>
              <a:off x="2736225" y="2727425"/>
              <a:ext cx="120500" cy="258625"/>
            </a:xfrm>
            <a:custGeom>
              <a:avLst/>
              <a:gdLst/>
              <a:ahLst/>
              <a:cxnLst/>
              <a:rect l="l" t="t" r="r" b="b"/>
              <a:pathLst>
                <a:path w="4820" h="10345" extrusionOk="0">
                  <a:moveTo>
                    <a:pt x="4215" y="1"/>
                  </a:moveTo>
                  <a:lnTo>
                    <a:pt x="1755" y="888"/>
                  </a:lnTo>
                  <a:lnTo>
                    <a:pt x="908" y="1210"/>
                  </a:lnTo>
                  <a:lnTo>
                    <a:pt x="908" y="3348"/>
                  </a:lnTo>
                  <a:cubicBezTo>
                    <a:pt x="908" y="5324"/>
                    <a:pt x="787" y="8066"/>
                    <a:pt x="384" y="8954"/>
                  </a:cubicBezTo>
                  <a:cubicBezTo>
                    <a:pt x="1" y="9791"/>
                    <a:pt x="314" y="10345"/>
                    <a:pt x="901" y="10345"/>
                  </a:cubicBezTo>
                  <a:cubicBezTo>
                    <a:pt x="1304" y="10345"/>
                    <a:pt x="1835" y="10085"/>
                    <a:pt x="2360" y="9478"/>
                  </a:cubicBezTo>
                  <a:cubicBezTo>
                    <a:pt x="3650" y="7945"/>
                    <a:pt x="4820" y="6776"/>
                    <a:pt x="4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59"/>
            <p:cNvSpPr/>
            <p:nvPr/>
          </p:nvSpPr>
          <p:spPr>
            <a:xfrm>
              <a:off x="2758925" y="2748600"/>
              <a:ext cx="61525" cy="62525"/>
            </a:xfrm>
            <a:custGeom>
              <a:avLst/>
              <a:gdLst/>
              <a:ahLst/>
              <a:cxnLst/>
              <a:rect l="l" t="t" r="r" b="b"/>
              <a:pathLst>
                <a:path w="2461" h="2501" extrusionOk="0">
                  <a:moveTo>
                    <a:pt x="887" y="0"/>
                  </a:moveTo>
                  <a:lnTo>
                    <a:pt x="0" y="323"/>
                  </a:lnTo>
                  <a:lnTo>
                    <a:pt x="0" y="2501"/>
                  </a:lnTo>
                  <a:lnTo>
                    <a:pt x="2460" y="283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59"/>
            <p:cNvSpPr/>
            <p:nvPr/>
          </p:nvSpPr>
          <p:spPr>
            <a:xfrm>
              <a:off x="2454400" y="2547850"/>
              <a:ext cx="415450" cy="583025"/>
            </a:xfrm>
            <a:custGeom>
              <a:avLst/>
              <a:gdLst/>
              <a:ahLst/>
              <a:cxnLst/>
              <a:rect l="l" t="t" r="r" b="b"/>
              <a:pathLst>
                <a:path w="16618" h="23321" extrusionOk="0">
                  <a:moveTo>
                    <a:pt x="10758" y="1"/>
                  </a:moveTo>
                  <a:cubicBezTo>
                    <a:pt x="9016" y="1"/>
                    <a:pt x="5157" y="4341"/>
                    <a:pt x="2583" y="9926"/>
                  </a:cubicBezTo>
                  <a:cubicBezTo>
                    <a:pt x="0" y="15527"/>
                    <a:pt x="2310" y="23321"/>
                    <a:pt x="4268" y="23321"/>
                  </a:cubicBezTo>
                  <a:cubicBezTo>
                    <a:pt x="4298" y="23321"/>
                    <a:pt x="4328" y="23319"/>
                    <a:pt x="4357" y="23315"/>
                  </a:cubicBezTo>
                  <a:cubicBezTo>
                    <a:pt x="6333" y="23033"/>
                    <a:pt x="8350" y="16056"/>
                    <a:pt x="9721" y="12265"/>
                  </a:cubicBezTo>
                  <a:cubicBezTo>
                    <a:pt x="11092" y="8474"/>
                    <a:pt x="14802" y="8716"/>
                    <a:pt x="15730" y="7748"/>
                  </a:cubicBezTo>
                  <a:cubicBezTo>
                    <a:pt x="16617" y="6740"/>
                    <a:pt x="16174" y="1175"/>
                    <a:pt x="16174" y="1175"/>
                  </a:cubicBezTo>
                  <a:cubicBezTo>
                    <a:pt x="16174" y="1175"/>
                    <a:pt x="12584" y="126"/>
                    <a:pt x="10850" y="5"/>
                  </a:cubicBezTo>
                  <a:cubicBezTo>
                    <a:pt x="10820" y="2"/>
                    <a:pt x="10789" y="1"/>
                    <a:pt x="10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59"/>
            <p:cNvSpPr/>
            <p:nvPr/>
          </p:nvSpPr>
          <p:spPr>
            <a:xfrm>
              <a:off x="2697400" y="2167575"/>
              <a:ext cx="349900" cy="439475"/>
            </a:xfrm>
            <a:custGeom>
              <a:avLst/>
              <a:gdLst/>
              <a:ahLst/>
              <a:cxnLst/>
              <a:rect l="l" t="t" r="r" b="b"/>
              <a:pathLst>
                <a:path w="13996" h="17579" extrusionOk="0">
                  <a:moveTo>
                    <a:pt x="13837" y="1"/>
                  </a:moveTo>
                  <a:cubicBezTo>
                    <a:pt x="13256" y="1"/>
                    <a:pt x="11071" y="348"/>
                    <a:pt x="7381" y="4892"/>
                  </a:cubicBezTo>
                  <a:cubicBezTo>
                    <a:pt x="7381" y="4892"/>
                    <a:pt x="1" y="11949"/>
                    <a:pt x="1332" y="14813"/>
                  </a:cubicBezTo>
                  <a:cubicBezTo>
                    <a:pt x="2148" y="16623"/>
                    <a:pt x="3962" y="17579"/>
                    <a:pt x="5483" y="17579"/>
                  </a:cubicBezTo>
                  <a:cubicBezTo>
                    <a:pt x="6368" y="17579"/>
                    <a:pt x="7153" y="17255"/>
                    <a:pt x="7583" y="16587"/>
                  </a:cubicBezTo>
                  <a:cubicBezTo>
                    <a:pt x="8752" y="14772"/>
                    <a:pt x="8954" y="8804"/>
                    <a:pt x="8954" y="8804"/>
                  </a:cubicBezTo>
                  <a:cubicBezTo>
                    <a:pt x="8954" y="8804"/>
                    <a:pt x="12301" y="8037"/>
                    <a:pt x="13713" y="6344"/>
                  </a:cubicBezTo>
                  <a:lnTo>
                    <a:pt x="13995" y="12"/>
                  </a:lnTo>
                  <a:cubicBezTo>
                    <a:pt x="13995" y="12"/>
                    <a:pt x="13942" y="1"/>
                    <a:pt x="13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59"/>
            <p:cNvSpPr/>
            <p:nvPr/>
          </p:nvSpPr>
          <p:spPr>
            <a:xfrm>
              <a:off x="2865775" y="2285200"/>
              <a:ext cx="62500" cy="106700"/>
            </a:xfrm>
            <a:custGeom>
              <a:avLst/>
              <a:gdLst/>
              <a:ahLst/>
              <a:cxnLst/>
              <a:rect l="l" t="t" r="r" b="b"/>
              <a:pathLst>
                <a:path w="2500" h="4268" extrusionOk="0">
                  <a:moveTo>
                    <a:pt x="641" y="0"/>
                  </a:moveTo>
                  <a:cubicBezTo>
                    <a:pt x="562" y="0"/>
                    <a:pt x="478" y="45"/>
                    <a:pt x="445" y="146"/>
                  </a:cubicBezTo>
                  <a:cubicBezTo>
                    <a:pt x="1" y="1639"/>
                    <a:pt x="928" y="3211"/>
                    <a:pt x="2058" y="4220"/>
                  </a:cubicBezTo>
                  <a:cubicBezTo>
                    <a:pt x="2100" y="4253"/>
                    <a:pt x="2146" y="4268"/>
                    <a:pt x="2190" y="4268"/>
                  </a:cubicBezTo>
                  <a:cubicBezTo>
                    <a:pt x="2356" y="4268"/>
                    <a:pt x="2499" y="4065"/>
                    <a:pt x="2340" y="3937"/>
                  </a:cubicBezTo>
                  <a:cubicBezTo>
                    <a:pt x="1332" y="3050"/>
                    <a:pt x="404" y="1598"/>
                    <a:pt x="807" y="227"/>
                  </a:cubicBezTo>
                  <a:cubicBezTo>
                    <a:pt x="854" y="86"/>
                    <a:pt x="751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59"/>
            <p:cNvSpPr/>
            <p:nvPr/>
          </p:nvSpPr>
          <p:spPr>
            <a:xfrm>
              <a:off x="3264025" y="2767750"/>
              <a:ext cx="135125" cy="272750"/>
            </a:xfrm>
            <a:custGeom>
              <a:avLst/>
              <a:gdLst/>
              <a:ahLst/>
              <a:cxnLst/>
              <a:rect l="l" t="t" r="r" b="b"/>
              <a:pathLst>
                <a:path w="5405" h="10910" extrusionOk="0">
                  <a:moveTo>
                    <a:pt x="2582" y="1"/>
                  </a:moveTo>
                  <a:cubicBezTo>
                    <a:pt x="1" y="6292"/>
                    <a:pt x="767" y="7744"/>
                    <a:pt x="1574" y="9599"/>
                  </a:cubicBezTo>
                  <a:cubicBezTo>
                    <a:pt x="1972" y="10496"/>
                    <a:pt x="2518" y="10910"/>
                    <a:pt x="2945" y="10910"/>
                  </a:cubicBezTo>
                  <a:cubicBezTo>
                    <a:pt x="3381" y="10910"/>
                    <a:pt x="3692" y="10475"/>
                    <a:pt x="3590" y="9680"/>
                  </a:cubicBezTo>
                  <a:cubicBezTo>
                    <a:pt x="3469" y="8712"/>
                    <a:pt x="4195" y="6050"/>
                    <a:pt x="4760" y="4155"/>
                  </a:cubicBezTo>
                  <a:cubicBezTo>
                    <a:pt x="5123" y="2985"/>
                    <a:pt x="5405" y="2098"/>
                    <a:pt x="5405" y="2098"/>
                  </a:cubicBezTo>
                  <a:lnTo>
                    <a:pt x="4679" y="1574"/>
                  </a:lnTo>
                  <a:lnTo>
                    <a:pt x="2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59"/>
            <p:cNvSpPr/>
            <p:nvPr/>
          </p:nvSpPr>
          <p:spPr>
            <a:xfrm>
              <a:off x="3341675" y="2801025"/>
              <a:ext cx="57475" cy="70600"/>
            </a:xfrm>
            <a:custGeom>
              <a:avLst/>
              <a:gdLst/>
              <a:ahLst/>
              <a:cxnLst/>
              <a:rect l="l" t="t" r="r" b="b"/>
              <a:pathLst>
                <a:path w="2299" h="2824" extrusionOk="0">
                  <a:moveTo>
                    <a:pt x="0" y="1"/>
                  </a:moveTo>
                  <a:lnTo>
                    <a:pt x="1654" y="2824"/>
                  </a:lnTo>
                  <a:cubicBezTo>
                    <a:pt x="2017" y="1654"/>
                    <a:pt x="2299" y="767"/>
                    <a:pt x="2299" y="767"/>
                  </a:cubicBezTo>
                  <a:lnTo>
                    <a:pt x="1613" y="2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59"/>
            <p:cNvSpPr/>
            <p:nvPr/>
          </p:nvSpPr>
          <p:spPr>
            <a:xfrm>
              <a:off x="3305375" y="2619550"/>
              <a:ext cx="330600" cy="616800"/>
            </a:xfrm>
            <a:custGeom>
              <a:avLst/>
              <a:gdLst/>
              <a:ahLst/>
              <a:cxnLst/>
              <a:rect l="l" t="t" r="r" b="b"/>
              <a:pathLst>
                <a:path w="13224" h="24672" extrusionOk="0">
                  <a:moveTo>
                    <a:pt x="2097" y="0"/>
                  </a:moveTo>
                  <a:cubicBezTo>
                    <a:pt x="2097" y="0"/>
                    <a:pt x="0" y="5162"/>
                    <a:pt x="605" y="6413"/>
                  </a:cubicBezTo>
                  <a:cubicBezTo>
                    <a:pt x="1170" y="7623"/>
                    <a:pt x="4799" y="8469"/>
                    <a:pt x="4961" y="12502"/>
                  </a:cubicBezTo>
                  <a:cubicBezTo>
                    <a:pt x="5162" y="16535"/>
                    <a:pt x="5001" y="23795"/>
                    <a:pt x="6816" y="24601"/>
                  </a:cubicBezTo>
                  <a:cubicBezTo>
                    <a:pt x="6916" y="24649"/>
                    <a:pt x="7025" y="24672"/>
                    <a:pt x="7143" y="24672"/>
                  </a:cubicBezTo>
                  <a:cubicBezTo>
                    <a:pt x="9101" y="24672"/>
                    <a:pt x="13223" y="18201"/>
                    <a:pt x="12462" y="12341"/>
                  </a:cubicBezTo>
                  <a:cubicBezTo>
                    <a:pt x="11655" y="6171"/>
                    <a:pt x="9195" y="807"/>
                    <a:pt x="7502" y="444"/>
                  </a:cubicBezTo>
                  <a:cubicBezTo>
                    <a:pt x="5848" y="41"/>
                    <a:pt x="2097" y="0"/>
                    <a:pt x="20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59"/>
            <p:cNvSpPr/>
            <p:nvPr/>
          </p:nvSpPr>
          <p:spPr>
            <a:xfrm>
              <a:off x="3259000" y="2171900"/>
              <a:ext cx="285350" cy="487800"/>
            </a:xfrm>
            <a:custGeom>
              <a:avLst/>
              <a:gdLst/>
              <a:ahLst/>
              <a:cxnLst/>
              <a:rect l="l" t="t" r="r" b="b"/>
              <a:pathLst>
                <a:path w="11414" h="19512" extrusionOk="0">
                  <a:moveTo>
                    <a:pt x="1613" y="0"/>
                  </a:moveTo>
                  <a:lnTo>
                    <a:pt x="0" y="6130"/>
                  </a:lnTo>
                  <a:cubicBezTo>
                    <a:pt x="887" y="8187"/>
                    <a:pt x="3831" y="9881"/>
                    <a:pt x="3831" y="9881"/>
                  </a:cubicBezTo>
                  <a:cubicBezTo>
                    <a:pt x="3831" y="9881"/>
                    <a:pt x="2259" y="15648"/>
                    <a:pt x="2823" y="17745"/>
                  </a:cubicBezTo>
                  <a:cubicBezTo>
                    <a:pt x="3124" y="18864"/>
                    <a:pt x="4355" y="19512"/>
                    <a:pt x="5757" y="19512"/>
                  </a:cubicBezTo>
                  <a:cubicBezTo>
                    <a:pt x="6982" y="19512"/>
                    <a:pt x="8338" y="19016"/>
                    <a:pt x="9316" y="17906"/>
                  </a:cubicBezTo>
                  <a:cubicBezTo>
                    <a:pt x="11413" y="15567"/>
                    <a:pt x="6493" y="6655"/>
                    <a:pt x="6493" y="6655"/>
                  </a:cubicBezTo>
                  <a:cubicBezTo>
                    <a:pt x="3912" y="242"/>
                    <a:pt x="1613" y="0"/>
                    <a:pt x="16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59"/>
            <p:cNvSpPr/>
            <p:nvPr/>
          </p:nvSpPr>
          <p:spPr>
            <a:xfrm>
              <a:off x="3347475" y="2332950"/>
              <a:ext cx="78900" cy="90675"/>
            </a:xfrm>
            <a:custGeom>
              <a:avLst/>
              <a:gdLst/>
              <a:ahLst/>
              <a:cxnLst/>
              <a:rect l="l" t="t" r="r" b="b"/>
              <a:pathLst>
                <a:path w="3156" h="3627" extrusionOk="0">
                  <a:moveTo>
                    <a:pt x="2939" y="1"/>
                  </a:moveTo>
                  <a:cubicBezTo>
                    <a:pt x="2843" y="1"/>
                    <a:pt x="2753" y="71"/>
                    <a:pt x="2753" y="213"/>
                  </a:cubicBezTo>
                  <a:cubicBezTo>
                    <a:pt x="2753" y="1624"/>
                    <a:pt x="1381" y="2713"/>
                    <a:pt x="171" y="3278"/>
                  </a:cubicBezTo>
                  <a:cubicBezTo>
                    <a:pt x="1" y="3380"/>
                    <a:pt x="119" y="3627"/>
                    <a:pt x="282" y="3627"/>
                  </a:cubicBezTo>
                  <a:cubicBezTo>
                    <a:pt x="311" y="3627"/>
                    <a:pt x="342" y="3619"/>
                    <a:pt x="373" y="3600"/>
                  </a:cubicBezTo>
                  <a:cubicBezTo>
                    <a:pt x="1704" y="2995"/>
                    <a:pt x="3115" y="1785"/>
                    <a:pt x="3156" y="213"/>
                  </a:cubicBezTo>
                  <a:cubicBezTo>
                    <a:pt x="3136" y="71"/>
                    <a:pt x="3035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59"/>
            <p:cNvSpPr/>
            <p:nvPr/>
          </p:nvSpPr>
          <p:spPr>
            <a:xfrm>
              <a:off x="322672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11292" y="1"/>
                  </a:moveTo>
                  <a:cubicBezTo>
                    <a:pt x="315" y="1"/>
                    <a:pt x="1" y="7884"/>
                    <a:pt x="1" y="7884"/>
                  </a:cubicBezTo>
                  <a:lnTo>
                    <a:pt x="1332" y="11474"/>
                  </a:lnTo>
                  <a:cubicBezTo>
                    <a:pt x="10648" y="11433"/>
                    <a:pt x="13955" y="141"/>
                    <a:pt x="13955" y="141"/>
                  </a:cubicBezTo>
                  <a:cubicBezTo>
                    <a:pt x="13004" y="45"/>
                    <a:pt x="12118" y="1"/>
                    <a:pt x="112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59"/>
            <p:cNvSpPr/>
            <p:nvPr/>
          </p:nvSpPr>
          <p:spPr>
            <a:xfrm>
              <a:off x="3238825" y="1240900"/>
              <a:ext cx="217800" cy="219200"/>
            </a:xfrm>
            <a:custGeom>
              <a:avLst/>
              <a:gdLst/>
              <a:ahLst/>
              <a:cxnLst/>
              <a:rect l="l" t="t" r="r" b="b"/>
              <a:pathLst>
                <a:path w="8712" h="8768" extrusionOk="0">
                  <a:moveTo>
                    <a:pt x="6574" y="3727"/>
                  </a:moveTo>
                  <a:lnTo>
                    <a:pt x="6574" y="3727"/>
                  </a:lnTo>
                  <a:cubicBezTo>
                    <a:pt x="5929" y="4614"/>
                    <a:pt x="5001" y="5300"/>
                    <a:pt x="3953" y="5703"/>
                  </a:cubicBezTo>
                  <a:cubicBezTo>
                    <a:pt x="3913" y="5703"/>
                    <a:pt x="3792" y="5703"/>
                    <a:pt x="3751" y="5622"/>
                  </a:cubicBezTo>
                  <a:cubicBezTo>
                    <a:pt x="3711" y="5542"/>
                    <a:pt x="3711" y="5461"/>
                    <a:pt x="3751" y="5421"/>
                  </a:cubicBezTo>
                  <a:cubicBezTo>
                    <a:pt x="4558" y="4614"/>
                    <a:pt x="5526" y="4009"/>
                    <a:pt x="6574" y="3727"/>
                  </a:cubicBezTo>
                  <a:close/>
                  <a:moveTo>
                    <a:pt x="6875" y="0"/>
                  </a:moveTo>
                  <a:cubicBezTo>
                    <a:pt x="6548" y="0"/>
                    <a:pt x="6172" y="97"/>
                    <a:pt x="5768" y="299"/>
                  </a:cubicBezTo>
                  <a:cubicBezTo>
                    <a:pt x="3187" y="1509"/>
                    <a:pt x="1251" y="3848"/>
                    <a:pt x="565" y="6630"/>
                  </a:cubicBezTo>
                  <a:cubicBezTo>
                    <a:pt x="541" y="6751"/>
                    <a:pt x="646" y="6828"/>
                    <a:pt x="752" y="6828"/>
                  </a:cubicBezTo>
                  <a:cubicBezTo>
                    <a:pt x="824" y="6828"/>
                    <a:pt x="896" y="6792"/>
                    <a:pt x="928" y="6711"/>
                  </a:cubicBezTo>
                  <a:cubicBezTo>
                    <a:pt x="1614" y="4049"/>
                    <a:pt x="3429" y="1791"/>
                    <a:pt x="5929" y="621"/>
                  </a:cubicBezTo>
                  <a:cubicBezTo>
                    <a:pt x="6135" y="530"/>
                    <a:pt x="6498" y="373"/>
                    <a:pt x="6839" y="373"/>
                  </a:cubicBezTo>
                  <a:cubicBezTo>
                    <a:pt x="7098" y="373"/>
                    <a:pt x="7345" y="464"/>
                    <a:pt x="7502" y="742"/>
                  </a:cubicBezTo>
                  <a:cubicBezTo>
                    <a:pt x="7582" y="904"/>
                    <a:pt x="7623" y="1146"/>
                    <a:pt x="7582" y="1347"/>
                  </a:cubicBezTo>
                  <a:cubicBezTo>
                    <a:pt x="7461" y="1993"/>
                    <a:pt x="7260" y="2638"/>
                    <a:pt x="6897" y="3202"/>
                  </a:cubicBezTo>
                  <a:cubicBezTo>
                    <a:pt x="5606" y="3485"/>
                    <a:pt x="4396" y="4170"/>
                    <a:pt x="3469" y="5138"/>
                  </a:cubicBezTo>
                  <a:cubicBezTo>
                    <a:pt x="3116" y="5492"/>
                    <a:pt x="3412" y="6062"/>
                    <a:pt x="3871" y="6062"/>
                  </a:cubicBezTo>
                  <a:cubicBezTo>
                    <a:pt x="3936" y="6062"/>
                    <a:pt x="4004" y="6050"/>
                    <a:pt x="4074" y="6025"/>
                  </a:cubicBezTo>
                  <a:cubicBezTo>
                    <a:pt x="5324" y="5582"/>
                    <a:pt x="6413" y="4695"/>
                    <a:pt x="7139" y="3565"/>
                  </a:cubicBezTo>
                  <a:lnTo>
                    <a:pt x="7260" y="3565"/>
                  </a:lnTo>
                  <a:cubicBezTo>
                    <a:pt x="7341" y="3554"/>
                    <a:pt x="7450" y="3542"/>
                    <a:pt x="7566" y="3542"/>
                  </a:cubicBezTo>
                  <a:cubicBezTo>
                    <a:pt x="7851" y="3542"/>
                    <a:pt x="8182" y="3613"/>
                    <a:pt x="8268" y="3928"/>
                  </a:cubicBezTo>
                  <a:cubicBezTo>
                    <a:pt x="8268" y="4090"/>
                    <a:pt x="8228" y="4251"/>
                    <a:pt x="8107" y="4412"/>
                  </a:cubicBezTo>
                  <a:cubicBezTo>
                    <a:pt x="6252" y="6832"/>
                    <a:pt x="3348" y="8284"/>
                    <a:pt x="283" y="8365"/>
                  </a:cubicBezTo>
                  <a:cubicBezTo>
                    <a:pt x="1" y="8365"/>
                    <a:pt x="1" y="8768"/>
                    <a:pt x="283" y="8768"/>
                  </a:cubicBezTo>
                  <a:cubicBezTo>
                    <a:pt x="3509" y="8687"/>
                    <a:pt x="6494" y="7155"/>
                    <a:pt x="8470" y="4654"/>
                  </a:cubicBezTo>
                  <a:cubicBezTo>
                    <a:pt x="8631" y="4412"/>
                    <a:pt x="8712" y="4130"/>
                    <a:pt x="8671" y="3848"/>
                  </a:cubicBezTo>
                  <a:cubicBezTo>
                    <a:pt x="8559" y="3399"/>
                    <a:pt x="8169" y="3158"/>
                    <a:pt x="7565" y="3158"/>
                  </a:cubicBezTo>
                  <a:cubicBezTo>
                    <a:pt x="7518" y="3158"/>
                    <a:pt x="7470" y="3159"/>
                    <a:pt x="7421" y="3162"/>
                  </a:cubicBezTo>
                  <a:cubicBezTo>
                    <a:pt x="7703" y="2638"/>
                    <a:pt x="7905" y="2033"/>
                    <a:pt x="8026" y="1428"/>
                  </a:cubicBezTo>
                  <a:cubicBezTo>
                    <a:pt x="8066" y="1146"/>
                    <a:pt x="8026" y="823"/>
                    <a:pt x="7905" y="541"/>
                  </a:cubicBezTo>
                  <a:cubicBezTo>
                    <a:pt x="7694" y="188"/>
                    <a:pt x="7332" y="0"/>
                    <a:pt x="6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59"/>
            <p:cNvSpPr/>
            <p:nvPr/>
          </p:nvSpPr>
          <p:spPr>
            <a:xfrm>
              <a:off x="287787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2663" y="1"/>
                  </a:moveTo>
                  <a:cubicBezTo>
                    <a:pt x="1838" y="1"/>
                    <a:pt x="952" y="45"/>
                    <a:pt x="1" y="141"/>
                  </a:cubicBezTo>
                  <a:cubicBezTo>
                    <a:pt x="1" y="141"/>
                    <a:pt x="3308" y="11433"/>
                    <a:pt x="12624" y="11474"/>
                  </a:cubicBezTo>
                  <a:lnTo>
                    <a:pt x="13955" y="7884"/>
                  </a:lnTo>
                  <a:cubicBezTo>
                    <a:pt x="13955" y="7884"/>
                    <a:pt x="13641" y="1"/>
                    <a:pt x="2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59"/>
            <p:cNvSpPr/>
            <p:nvPr/>
          </p:nvSpPr>
          <p:spPr>
            <a:xfrm>
              <a:off x="2996850" y="1240375"/>
              <a:ext cx="216800" cy="219725"/>
            </a:xfrm>
            <a:custGeom>
              <a:avLst/>
              <a:gdLst/>
              <a:ahLst/>
              <a:cxnLst/>
              <a:rect l="l" t="t" r="r" b="b"/>
              <a:pathLst>
                <a:path w="8672" h="8789" extrusionOk="0">
                  <a:moveTo>
                    <a:pt x="2098" y="3748"/>
                  </a:moveTo>
                  <a:cubicBezTo>
                    <a:pt x="3187" y="4030"/>
                    <a:pt x="4155" y="4635"/>
                    <a:pt x="4961" y="5442"/>
                  </a:cubicBezTo>
                  <a:cubicBezTo>
                    <a:pt x="5001" y="5482"/>
                    <a:pt x="5001" y="5603"/>
                    <a:pt x="4961" y="5643"/>
                  </a:cubicBezTo>
                  <a:cubicBezTo>
                    <a:pt x="4880" y="5724"/>
                    <a:pt x="4800" y="5724"/>
                    <a:pt x="4759" y="5724"/>
                  </a:cubicBezTo>
                  <a:cubicBezTo>
                    <a:pt x="3671" y="5321"/>
                    <a:pt x="2743" y="4635"/>
                    <a:pt x="2098" y="3748"/>
                  </a:cubicBezTo>
                  <a:close/>
                  <a:moveTo>
                    <a:pt x="1843" y="1"/>
                  </a:moveTo>
                  <a:cubicBezTo>
                    <a:pt x="1389" y="1"/>
                    <a:pt x="1036" y="185"/>
                    <a:pt x="848" y="562"/>
                  </a:cubicBezTo>
                  <a:cubicBezTo>
                    <a:pt x="686" y="844"/>
                    <a:pt x="646" y="1126"/>
                    <a:pt x="686" y="1449"/>
                  </a:cubicBezTo>
                  <a:cubicBezTo>
                    <a:pt x="807" y="2054"/>
                    <a:pt x="1009" y="2619"/>
                    <a:pt x="1291" y="3143"/>
                  </a:cubicBezTo>
                  <a:cubicBezTo>
                    <a:pt x="1242" y="3140"/>
                    <a:pt x="1194" y="3138"/>
                    <a:pt x="1148" y="3138"/>
                  </a:cubicBezTo>
                  <a:cubicBezTo>
                    <a:pt x="544" y="3138"/>
                    <a:pt x="156" y="3382"/>
                    <a:pt x="81" y="3869"/>
                  </a:cubicBezTo>
                  <a:cubicBezTo>
                    <a:pt x="1" y="4151"/>
                    <a:pt x="81" y="4433"/>
                    <a:pt x="283" y="4635"/>
                  </a:cubicBezTo>
                  <a:cubicBezTo>
                    <a:pt x="2219" y="7176"/>
                    <a:pt x="5203" y="8668"/>
                    <a:pt x="8389" y="8789"/>
                  </a:cubicBezTo>
                  <a:cubicBezTo>
                    <a:pt x="8671" y="8789"/>
                    <a:pt x="8671" y="8386"/>
                    <a:pt x="8389" y="8386"/>
                  </a:cubicBezTo>
                  <a:cubicBezTo>
                    <a:pt x="5324" y="8305"/>
                    <a:pt x="2461" y="6853"/>
                    <a:pt x="565" y="4433"/>
                  </a:cubicBezTo>
                  <a:cubicBezTo>
                    <a:pt x="444" y="4312"/>
                    <a:pt x="404" y="4151"/>
                    <a:pt x="444" y="3990"/>
                  </a:cubicBezTo>
                  <a:cubicBezTo>
                    <a:pt x="525" y="3667"/>
                    <a:pt x="821" y="3595"/>
                    <a:pt x="1093" y="3595"/>
                  </a:cubicBezTo>
                  <a:cubicBezTo>
                    <a:pt x="1228" y="3595"/>
                    <a:pt x="1358" y="3613"/>
                    <a:pt x="1453" y="3627"/>
                  </a:cubicBezTo>
                  <a:lnTo>
                    <a:pt x="1533" y="3627"/>
                  </a:lnTo>
                  <a:cubicBezTo>
                    <a:pt x="2299" y="4756"/>
                    <a:pt x="3388" y="5643"/>
                    <a:pt x="4639" y="6087"/>
                  </a:cubicBezTo>
                  <a:cubicBezTo>
                    <a:pt x="4708" y="6112"/>
                    <a:pt x="4776" y="6123"/>
                    <a:pt x="4841" y="6123"/>
                  </a:cubicBezTo>
                  <a:cubicBezTo>
                    <a:pt x="5300" y="6123"/>
                    <a:pt x="5597" y="5553"/>
                    <a:pt x="5243" y="5200"/>
                  </a:cubicBezTo>
                  <a:cubicBezTo>
                    <a:pt x="4316" y="4232"/>
                    <a:pt x="3106" y="3546"/>
                    <a:pt x="1775" y="3264"/>
                  </a:cubicBezTo>
                  <a:cubicBezTo>
                    <a:pt x="1453" y="2699"/>
                    <a:pt x="1211" y="2054"/>
                    <a:pt x="1090" y="1409"/>
                  </a:cubicBezTo>
                  <a:cubicBezTo>
                    <a:pt x="1049" y="1167"/>
                    <a:pt x="1090" y="965"/>
                    <a:pt x="1170" y="763"/>
                  </a:cubicBezTo>
                  <a:cubicBezTo>
                    <a:pt x="1327" y="503"/>
                    <a:pt x="1581" y="414"/>
                    <a:pt x="1848" y="414"/>
                  </a:cubicBezTo>
                  <a:cubicBezTo>
                    <a:pt x="2201" y="414"/>
                    <a:pt x="2577" y="568"/>
                    <a:pt x="2783" y="683"/>
                  </a:cubicBezTo>
                  <a:cubicBezTo>
                    <a:pt x="5243" y="1852"/>
                    <a:pt x="7058" y="4070"/>
                    <a:pt x="7744" y="6772"/>
                  </a:cubicBezTo>
                  <a:cubicBezTo>
                    <a:pt x="7775" y="6851"/>
                    <a:pt x="7843" y="6887"/>
                    <a:pt x="7915" y="6887"/>
                  </a:cubicBezTo>
                  <a:cubicBezTo>
                    <a:pt x="8027" y="6887"/>
                    <a:pt x="8147" y="6799"/>
                    <a:pt x="8147" y="6651"/>
                  </a:cubicBezTo>
                  <a:cubicBezTo>
                    <a:pt x="7421" y="3869"/>
                    <a:pt x="5526" y="1530"/>
                    <a:pt x="2945" y="279"/>
                  </a:cubicBezTo>
                  <a:cubicBezTo>
                    <a:pt x="2542" y="95"/>
                    <a:pt x="2167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59"/>
            <p:cNvSpPr/>
            <p:nvPr/>
          </p:nvSpPr>
          <p:spPr>
            <a:xfrm>
              <a:off x="2985775" y="1353200"/>
              <a:ext cx="385150" cy="1388375"/>
            </a:xfrm>
            <a:custGeom>
              <a:avLst/>
              <a:gdLst/>
              <a:ahLst/>
              <a:cxnLst/>
              <a:rect l="l" t="t" r="r" b="b"/>
              <a:pathLst>
                <a:path w="15406" h="55535" extrusionOk="0">
                  <a:moveTo>
                    <a:pt x="9921" y="1"/>
                  </a:moveTo>
                  <a:cubicBezTo>
                    <a:pt x="7138" y="1"/>
                    <a:pt x="6090" y="6615"/>
                    <a:pt x="6090" y="6615"/>
                  </a:cubicBezTo>
                  <a:cubicBezTo>
                    <a:pt x="5485" y="7462"/>
                    <a:pt x="4961" y="10769"/>
                    <a:pt x="4961" y="10769"/>
                  </a:cubicBezTo>
                  <a:cubicBezTo>
                    <a:pt x="4033" y="12342"/>
                    <a:pt x="3912" y="16254"/>
                    <a:pt x="3912" y="16254"/>
                  </a:cubicBezTo>
                  <a:cubicBezTo>
                    <a:pt x="2702" y="17988"/>
                    <a:pt x="2460" y="22545"/>
                    <a:pt x="2460" y="22545"/>
                  </a:cubicBezTo>
                  <a:cubicBezTo>
                    <a:pt x="605" y="26215"/>
                    <a:pt x="1654" y="31256"/>
                    <a:pt x="1654" y="31256"/>
                  </a:cubicBezTo>
                  <a:cubicBezTo>
                    <a:pt x="0" y="53881"/>
                    <a:pt x="4961" y="55534"/>
                    <a:pt x="4961" y="55534"/>
                  </a:cubicBezTo>
                  <a:cubicBezTo>
                    <a:pt x="11857" y="54244"/>
                    <a:pt x="13833" y="32103"/>
                    <a:pt x="13833" y="32103"/>
                  </a:cubicBezTo>
                  <a:cubicBezTo>
                    <a:pt x="15325" y="27949"/>
                    <a:pt x="14962" y="22101"/>
                    <a:pt x="14962" y="22101"/>
                  </a:cubicBezTo>
                  <a:cubicBezTo>
                    <a:pt x="15406" y="19319"/>
                    <a:pt x="14518" y="15487"/>
                    <a:pt x="14518" y="15487"/>
                  </a:cubicBezTo>
                  <a:cubicBezTo>
                    <a:pt x="14559" y="13834"/>
                    <a:pt x="14277" y="12180"/>
                    <a:pt x="13672" y="10608"/>
                  </a:cubicBezTo>
                  <a:cubicBezTo>
                    <a:pt x="13631" y="9196"/>
                    <a:pt x="13470" y="7825"/>
                    <a:pt x="13147" y="6454"/>
                  </a:cubicBezTo>
                  <a:cubicBezTo>
                    <a:pt x="13147" y="6454"/>
                    <a:pt x="12704" y="1"/>
                    <a:pt x="99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59"/>
            <p:cNvSpPr/>
            <p:nvPr/>
          </p:nvSpPr>
          <p:spPr>
            <a:xfrm>
              <a:off x="3021050" y="2129550"/>
              <a:ext cx="318300" cy="122875"/>
            </a:xfrm>
            <a:custGeom>
              <a:avLst/>
              <a:gdLst/>
              <a:ahLst/>
              <a:cxnLst/>
              <a:rect l="l" t="t" r="r" b="b"/>
              <a:pathLst>
                <a:path w="12732" h="4915" extrusionOk="0">
                  <a:moveTo>
                    <a:pt x="243" y="0"/>
                  </a:moveTo>
                  <a:cubicBezTo>
                    <a:pt x="1" y="0"/>
                    <a:pt x="1" y="363"/>
                    <a:pt x="243" y="363"/>
                  </a:cubicBezTo>
                  <a:lnTo>
                    <a:pt x="243" y="404"/>
                  </a:lnTo>
                  <a:cubicBezTo>
                    <a:pt x="1694" y="525"/>
                    <a:pt x="3025" y="1170"/>
                    <a:pt x="4033" y="2218"/>
                  </a:cubicBezTo>
                  <a:cubicBezTo>
                    <a:pt x="4558" y="2662"/>
                    <a:pt x="5001" y="3186"/>
                    <a:pt x="5364" y="3791"/>
                  </a:cubicBezTo>
                  <a:cubicBezTo>
                    <a:pt x="5566" y="4195"/>
                    <a:pt x="5889" y="4517"/>
                    <a:pt x="6252" y="4800"/>
                  </a:cubicBezTo>
                  <a:cubicBezTo>
                    <a:pt x="6411" y="4879"/>
                    <a:pt x="6566" y="4914"/>
                    <a:pt x="6716" y="4914"/>
                  </a:cubicBezTo>
                  <a:cubicBezTo>
                    <a:pt x="7478" y="4914"/>
                    <a:pt x="8119" y="4014"/>
                    <a:pt x="8591" y="3509"/>
                  </a:cubicBezTo>
                  <a:cubicBezTo>
                    <a:pt x="9639" y="2380"/>
                    <a:pt x="11010" y="1614"/>
                    <a:pt x="12503" y="1251"/>
                  </a:cubicBezTo>
                  <a:cubicBezTo>
                    <a:pt x="12732" y="1174"/>
                    <a:pt x="12635" y="844"/>
                    <a:pt x="12419" y="844"/>
                  </a:cubicBezTo>
                  <a:cubicBezTo>
                    <a:pt x="12407" y="844"/>
                    <a:pt x="12394" y="845"/>
                    <a:pt x="12382" y="847"/>
                  </a:cubicBezTo>
                  <a:cubicBezTo>
                    <a:pt x="11172" y="1130"/>
                    <a:pt x="10042" y="1694"/>
                    <a:pt x="9115" y="2501"/>
                  </a:cubicBezTo>
                  <a:cubicBezTo>
                    <a:pt x="8631" y="2904"/>
                    <a:pt x="8187" y="3348"/>
                    <a:pt x="7744" y="3832"/>
                  </a:cubicBezTo>
                  <a:cubicBezTo>
                    <a:pt x="7502" y="4235"/>
                    <a:pt x="7058" y="4477"/>
                    <a:pt x="6574" y="4477"/>
                  </a:cubicBezTo>
                  <a:cubicBezTo>
                    <a:pt x="6171" y="4437"/>
                    <a:pt x="5929" y="3912"/>
                    <a:pt x="5768" y="3630"/>
                  </a:cubicBezTo>
                  <a:cubicBezTo>
                    <a:pt x="4558" y="1815"/>
                    <a:pt x="2541" y="121"/>
                    <a:pt x="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59"/>
            <p:cNvSpPr/>
            <p:nvPr/>
          </p:nvSpPr>
          <p:spPr>
            <a:xfrm>
              <a:off x="3039525" y="1883975"/>
              <a:ext cx="327825" cy="37975"/>
            </a:xfrm>
            <a:custGeom>
              <a:avLst/>
              <a:gdLst/>
              <a:ahLst/>
              <a:cxnLst/>
              <a:rect l="l" t="t" r="r" b="b"/>
              <a:pathLst>
                <a:path w="13113" h="1519" extrusionOk="0">
                  <a:moveTo>
                    <a:pt x="8331" y="0"/>
                  </a:moveTo>
                  <a:cubicBezTo>
                    <a:pt x="5627" y="0"/>
                    <a:pt x="2891" y="573"/>
                    <a:pt x="270" y="1112"/>
                  </a:cubicBezTo>
                  <a:cubicBezTo>
                    <a:pt x="1" y="1151"/>
                    <a:pt x="98" y="1518"/>
                    <a:pt x="317" y="1518"/>
                  </a:cubicBezTo>
                  <a:cubicBezTo>
                    <a:pt x="328" y="1518"/>
                    <a:pt x="339" y="1518"/>
                    <a:pt x="350" y="1516"/>
                  </a:cubicBezTo>
                  <a:cubicBezTo>
                    <a:pt x="2920" y="976"/>
                    <a:pt x="5621" y="404"/>
                    <a:pt x="8286" y="404"/>
                  </a:cubicBezTo>
                  <a:cubicBezTo>
                    <a:pt x="9803" y="404"/>
                    <a:pt x="11309" y="589"/>
                    <a:pt x="12772" y="1072"/>
                  </a:cubicBezTo>
                  <a:cubicBezTo>
                    <a:pt x="12794" y="1079"/>
                    <a:pt x="12814" y="1083"/>
                    <a:pt x="12834" y="1083"/>
                  </a:cubicBezTo>
                  <a:cubicBezTo>
                    <a:pt x="13033" y="1083"/>
                    <a:pt x="13113" y="742"/>
                    <a:pt x="12893" y="669"/>
                  </a:cubicBezTo>
                  <a:cubicBezTo>
                    <a:pt x="11400" y="186"/>
                    <a:pt x="9871" y="0"/>
                    <a:pt x="8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59"/>
            <p:cNvSpPr/>
            <p:nvPr/>
          </p:nvSpPr>
          <p:spPr>
            <a:xfrm>
              <a:off x="3076150" y="1720725"/>
              <a:ext cx="280350" cy="44200"/>
            </a:xfrm>
            <a:custGeom>
              <a:avLst/>
              <a:gdLst/>
              <a:ahLst/>
              <a:cxnLst/>
              <a:rect l="l" t="t" r="r" b="b"/>
              <a:pathLst>
                <a:path w="11214" h="1768" extrusionOk="0">
                  <a:moveTo>
                    <a:pt x="6650" y="0"/>
                  </a:moveTo>
                  <a:cubicBezTo>
                    <a:pt x="4450" y="0"/>
                    <a:pt x="2253" y="470"/>
                    <a:pt x="216" y="1391"/>
                  </a:cubicBezTo>
                  <a:cubicBezTo>
                    <a:pt x="1" y="1499"/>
                    <a:pt x="137" y="1767"/>
                    <a:pt x="341" y="1767"/>
                  </a:cubicBezTo>
                  <a:cubicBezTo>
                    <a:pt x="366" y="1767"/>
                    <a:pt x="392" y="1763"/>
                    <a:pt x="418" y="1754"/>
                  </a:cubicBezTo>
                  <a:cubicBezTo>
                    <a:pt x="2393" y="852"/>
                    <a:pt x="4529" y="392"/>
                    <a:pt x="6686" y="392"/>
                  </a:cubicBezTo>
                  <a:cubicBezTo>
                    <a:pt x="8097" y="392"/>
                    <a:pt x="9516" y="589"/>
                    <a:pt x="10903" y="988"/>
                  </a:cubicBezTo>
                  <a:cubicBezTo>
                    <a:pt x="10916" y="990"/>
                    <a:pt x="10928" y="991"/>
                    <a:pt x="10940" y="991"/>
                  </a:cubicBezTo>
                  <a:cubicBezTo>
                    <a:pt x="11153" y="991"/>
                    <a:pt x="11213" y="663"/>
                    <a:pt x="10984" y="625"/>
                  </a:cubicBezTo>
                  <a:cubicBezTo>
                    <a:pt x="9569" y="207"/>
                    <a:pt x="8109" y="0"/>
                    <a:pt x="6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59"/>
            <p:cNvSpPr/>
            <p:nvPr/>
          </p:nvSpPr>
          <p:spPr>
            <a:xfrm>
              <a:off x="3103325" y="1593375"/>
              <a:ext cx="232400" cy="34400"/>
            </a:xfrm>
            <a:custGeom>
              <a:avLst/>
              <a:gdLst/>
              <a:ahLst/>
              <a:cxnLst/>
              <a:rect l="l" t="t" r="r" b="b"/>
              <a:pathLst>
                <a:path w="9296" h="1376" extrusionOk="0">
                  <a:moveTo>
                    <a:pt x="5167" y="0"/>
                  </a:moveTo>
                  <a:cubicBezTo>
                    <a:pt x="3495" y="0"/>
                    <a:pt x="1813" y="394"/>
                    <a:pt x="218" y="1001"/>
                  </a:cubicBezTo>
                  <a:cubicBezTo>
                    <a:pt x="0" y="1073"/>
                    <a:pt x="77" y="1375"/>
                    <a:pt x="271" y="1375"/>
                  </a:cubicBezTo>
                  <a:cubicBezTo>
                    <a:pt x="292" y="1375"/>
                    <a:pt x="315" y="1371"/>
                    <a:pt x="339" y="1364"/>
                  </a:cubicBezTo>
                  <a:lnTo>
                    <a:pt x="299" y="1364"/>
                  </a:lnTo>
                  <a:cubicBezTo>
                    <a:pt x="1846" y="772"/>
                    <a:pt x="3508" y="386"/>
                    <a:pt x="5155" y="386"/>
                  </a:cubicBezTo>
                  <a:cubicBezTo>
                    <a:pt x="6429" y="386"/>
                    <a:pt x="7693" y="617"/>
                    <a:pt x="8889" y="1162"/>
                  </a:cubicBezTo>
                  <a:cubicBezTo>
                    <a:pt x="8926" y="1180"/>
                    <a:pt x="8962" y="1189"/>
                    <a:pt x="8996" y="1189"/>
                  </a:cubicBezTo>
                  <a:cubicBezTo>
                    <a:pt x="9182" y="1189"/>
                    <a:pt x="9295" y="942"/>
                    <a:pt x="9091" y="839"/>
                  </a:cubicBezTo>
                  <a:cubicBezTo>
                    <a:pt x="7822" y="250"/>
                    <a:pt x="6498" y="0"/>
                    <a:pt x="5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59"/>
            <p:cNvSpPr/>
            <p:nvPr/>
          </p:nvSpPr>
          <p:spPr>
            <a:xfrm>
              <a:off x="3131275" y="1500800"/>
              <a:ext cx="189750" cy="22900"/>
            </a:xfrm>
            <a:custGeom>
              <a:avLst/>
              <a:gdLst/>
              <a:ahLst/>
              <a:cxnLst/>
              <a:rect l="l" t="t" r="r" b="b"/>
              <a:pathLst>
                <a:path w="7590" h="916" extrusionOk="0">
                  <a:moveTo>
                    <a:pt x="4189" y="0"/>
                  </a:moveTo>
                  <a:cubicBezTo>
                    <a:pt x="2855" y="0"/>
                    <a:pt x="1524" y="175"/>
                    <a:pt x="229" y="509"/>
                  </a:cubicBezTo>
                  <a:cubicBezTo>
                    <a:pt x="0" y="586"/>
                    <a:pt x="97" y="916"/>
                    <a:pt x="313" y="916"/>
                  </a:cubicBezTo>
                  <a:cubicBezTo>
                    <a:pt x="325" y="916"/>
                    <a:pt x="338" y="915"/>
                    <a:pt x="350" y="913"/>
                  </a:cubicBezTo>
                  <a:cubicBezTo>
                    <a:pt x="1626" y="571"/>
                    <a:pt x="2939" y="397"/>
                    <a:pt x="4256" y="397"/>
                  </a:cubicBezTo>
                  <a:cubicBezTo>
                    <a:pt x="5270" y="397"/>
                    <a:pt x="6286" y="500"/>
                    <a:pt x="7287" y="711"/>
                  </a:cubicBezTo>
                  <a:cubicBezTo>
                    <a:pt x="7311" y="719"/>
                    <a:pt x="7333" y="723"/>
                    <a:pt x="7354" y="723"/>
                  </a:cubicBezTo>
                  <a:cubicBezTo>
                    <a:pt x="7542" y="723"/>
                    <a:pt x="7590" y="421"/>
                    <a:pt x="7408" y="348"/>
                  </a:cubicBezTo>
                  <a:cubicBezTo>
                    <a:pt x="6345" y="114"/>
                    <a:pt x="5266" y="0"/>
                    <a:pt x="4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59"/>
            <p:cNvSpPr/>
            <p:nvPr/>
          </p:nvSpPr>
          <p:spPr>
            <a:xfrm>
              <a:off x="3022050" y="2460250"/>
              <a:ext cx="37350" cy="37325"/>
            </a:xfrm>
            <a:custGeom>
              <a:avLst/>
              <a:gdLst/>
              <a:ahLst/>
              <a:cxnLst/>
              <a:rect l="l" t="t" r="r" b="b"/>
              <a:pathLst>
                <a:path w="1494" h="1493" extrusionOk="0">
                  <a:moveTo>
                    <a:pt x="727" y="0"/>
                  </a:moveTo>
                  <a:cubicBezTo>
                    <a:pt x="324" y="0"/>
                    <a:pt x="1" y="323"/>
                    <a:pt x="1" y="726"/>
                  </a:cubicBezTo>
                  <a:cubicBezTo>
                    <a:pt x="1" y="1130"/>
                    <a:pt x="324" y="1493"/>
                    <a:pt x="727" y="1493"/>
                  </a:cubicBezTo>
                  <a:cubicBezTo>
                    <a:pt x="1170" y="1493"/>
                    <a:pt x="1493" y="1130"/>
                    <a:pt x="1493" y="726"/>
                  </a:cubicBezTo>
                  <a:cubicBezTo>
                    <a:pt x="1493" y="323"/>
                    <a:pt x="1170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59"/>
            <p:cNvSpPr/>
            <p:nvPr/>
          </p:nvSpPr>
          <p:spPr>
            <a:xfrm>
              <a:off x="3234800" y="2474350"/>
              <a:ext cx="37325" cy="37350"/>
            </a:xfrm>
            <a:custGeom>
              <a:avLst/>
              <a:gdLst/>
              <a:ahLst/>
              <a:cxnLst/>
              <a:rect l="l" t="t" r="r" b="b"/>
              <a:pathLst>
                <a:path w="1493" h="1494" extrusionOk="0">
                  <a:moveTo>
                    <a:pt x="767" y="1"/>
                  </a:moveTo>
                  <a:cubicBezTo>
                    <a:pt x="323" y="1"/>
                    <a:pt x="0" y="324"/>
                    <a:pt x="0" y="767"/>
                  </a:cubicBezTo>
                  <a:cubicBezTo>
                    <a:pt x="0" y="1170"/>
                    <a:pt x="323" y="1493"/>
                    <a:pt x="767" y="1493"/>
                  </a:cubicBezTo>
                  <a:cubicBezTo>
                    <a:pt x="1170" y="1493"/>
                    <a:pt x="1492" y="1170"/>
                    <a:pt x="1492" y="767"/>
                  </a:cubicBezTo>
                  <a:cubicBezTo>
                    <a:pt x="1492" y="324"/>
                    <a:pt x="1170" y="1"/>
                    <a:pt x="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0" name="Google Shape;2310;p59"/>
          <p:cNvGrpSpPr/>
          <p:nvPr/>
        </p:nvGrpSpPr>
        <p:grpSpPr>
          <a:xfrm>
            <a:off x="4593059" y="3082403"/>
            <a:ext cx="1212256" cy="894247"/>
            <a:chOff x="4206575" y="3253200"/>
            <a:chExt cx="901350" cy="664900"/>
          </a:xfrm>
        </p:grpSpPr>
        <p:sp>
          <p:nvSpPr>
            <p:cNvPr id="2311" name="Google Shape;2311;p59"/>
            <p:cNvSpPr/>
            <p:nvPr/>
          </p:nvSpPr>
          <p:spPr>
            <a:xfrm>
              <a:off x="4671525" y="3420075"/>
              <a:ext cx="112925" cy="112700"/>
            </a:xfrm>
            <a:custGeom>
              <a:avLst/>
              <a:gdLst/>
              <a:ahLst/>
              <a:cxnLst/>
              <a:rect l="l" t="t" r="r" b="b"/>
              <a:pathLst>
                <a:path w="4517" h="4508" extrusionOk="0">
                  <a:moveTo>
                    <a:pt x="4517" y="1"/>
                  </a:moveTo>
                  <a:cubicBezTo>
                    <a:pt x="2662" y="646"/>
                    <a:pt x="1129" y="1977"/>
                    <a:pt x="202" y="3711"/>
                  </a:cubicBezTo>
                  <a:cubicBezTo>
                    <a:pt x="121" y="3913"/>
                    <a:pt x="0" y="4195"/>
                    <a:pt x="161" y="4356"/>
                  </a:cubicBezTo>
                  <a:cubicBezTo>
                    <a:pt x="259" y="4454"/>
                    <a:pt x="386" y="4507"/>
                    <a:pt x="516" y="4507"/>
                  </a:cubicBezTo>
                  <a:cubicBezTo>
                    <a:pt x="601" y="4507"/>
                    <a:pt x="687" y="4485"/>
                    <a:pt x="766" y="4437"/>
                  </a:cubicBezTo>
                  <a:cubicBezTo>
                    <a:pt x="928" y="4276"/>
                    <a:pt x="1089" y="4114"/>
                    <a:pt x="1170" y="3913"/>
                  </a:cubicBezTo>
                  <a:cubicBezTo>
                    <a:pt x="2057" y="2420"/>
                    <a:pt x="3186" y="1130"/>
                    <a:pt x="4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59"/>
            <p:cNvSpPr/>
            <p:nvPr/>
          </p:nvSpPr>
          <p:spPr>
            <a:xfrm>
              <a:off x="4608000" y="3407975"/>
              <a:ext cx="113950" cy="92025"/>
            </a:xfrm>
            <a:custGeom>
              <a:avLst/>
              <a:gdLst/>
              <a:ahLst/>
              <a:cxnLst/>
              <a:rect l="l" t="t" r="r" b="b"/>
              <a:pathLst>
                <a:path w="4558" h="3681" extrusionOk="0">
                  <a:moveTo>
                    <a:pt x="4558" y="1"/>
                  </a:moveTo>
                  <a:lnTo>
                    <a:pt x="4558" y="1"/>
                  </a:lnTo>
                  <a:cubicBezTo>
                    <a:pt x="2864" y="444"/>
                    <a:pt x="1372" y="1453"/>
                    <a:pt x="323" y="2824"/>
                  </a:cubicBezTo>
                  <a:cubicBezTo>
                    <a:pt x="162" y="3066"/>
                    <a:pt x="0" y="3388"/>
                    <a:pt x="202" y="3590"/>
                  </a:cubicBezTo>
                  <a:cubicBezTo>
                    <a:pt x="263" y="3650"/>
                    <a:pt x="343" y="3681"/>
                    <a:pt x="429" y="3681"/>
                  </a:cubicBezTo>
                  <a:cubicBezTo>
                    <a:pt x="515" y="3681"/>
                    <a:pt x="605" y="3650"/>
                    <a:pt x="686" y="3590"/>
                  </a:cubicBezTo>
                  <a:cubicBezTo>
                    <a:pt x="807" y="3509"/>
                    <a:pt x="928" y="3388"/>
                    <a:pt x="1009" y="3227"/>
                  </a:cubicBezTo>
                  <a:cubicBezTo>
                    <a:pt x="2017" y="1977"/>
                    <a:pt x="3227" y="888"/>
                    <a:pt x="4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59"/>
            <p:cNvSpPr/>
            <p:nvPr/>
          </p:nvSpPr>
          <p:spPr>
            <a:xfrm>
              <a:off x="4838875" y="3411000"/>
              <a:ext cx="44400" cy="65575"/>
            </a:xfrm>
            <a:custGeom>
              <a:avLst/>
              <a:gdLst/>
              <a:ahLst/>
              <a:cxnLst/>
              <a:rect l="l" t="t" r="r" b="b"/>
              <a:pathLst>
                <a:path w="1776" h="2623" extrusionOk="0">
                  <a:moveTo>
                    <a:pt x="1775" y="1"/>
                  </a:moveTo>
                  <a:lnTo>
                    <a:pt x="1775" y="1"/>
                  </a:lnTo>
                  <a:cubicBezTo>
                    <a:pt x="969" y="404"/>
                    <a:pt x="364" y="1090"/>
                    <a:pt x="81" y="1977"/>
                  </a:cubicBezTo>
                  <a:cubicBezTo>
                    <a:pt x="1" y="2057"/>
                    <a:pt x="1" y="2219"/>
                    <a:pt x="1" y="2340"/>
                  </a:cubicBezTo>
                  <a:cubicBezTo>
                    <a:pt x="1" y="2461"/>
                    <a:pt x="81" y="2582"/>
                    <a:pt x="243" y="2622"/>
                  </a:cubicBezTo>
                  <a:cubicBezTo>
                    <a:pt x="323" y="2622"/>
                    <a:pt x="444" y="2541"/>
                    <a:pt x="485" y="2461"/>
                  </a:cubicBezTo>
                  <a:cubicBezTo>
                    <a:pt x="565" y="2340"/>
                    <a:pt x="565" y="2259"/>
                    <a:pt x="606" y="2138"/>
                  </a:cubicBezTo>
                  <a:cubicBezTo>
                    <a:pt x="727" y="1291"/>
                    <a:pt x="1130" y="525"/>
                    <a:pt x="1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59"/>
            <p:cNvSpPr/>
            <p:nvPr/>
          </p:nvSpPr>
          <p:spPr>
            <a:xfrm>
              <a:off x="4939700" y="3415025"/>
              <a:ext cx="10100" cy="5075"/>
            </a:xfrm>
            <a:custGeom>
              <a:avLst/>
              <a:gdLst/>
              <a:ahLst/>
              <a:cxnLst/>
              <a:rect l="l" t="t" r="r" b="b"/>
              <a:pathLst>
                <a:path w="404" h="203" extrusionOk="0">
                  <a:moveTo>
                    <a:pt x="404" y="1"/>
                  </a:moveTo>
                  <a:cubicBezTo>
                    <a:pt x="243" y="1"/>
                    <a:pt x="122" y="82"/>
                    <a:pt x="1" y="203"/>
                  </a:cubicBezTo>
                  <a:cubicBezTo>
                    <a:pt x="162" y="122"/>
                    <a:pt x="283" y="41"/>
                    <a:pt x="404" y="1"/>
                  </a:cubicBezTo>
                  <a:close/>
                </a:path>
              </a:pathLst>
            </a:custGeom>
            <a:solidFill>
              <a:srgbClr val="F272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59"/>
            <p:cNvSpPr/>
            <p:nvPr/>
          </p:nvSpPr>
          <p:spPr>
            <a:xfrm>
              <a:off x="4883250" y="3420075"/>
              <a:ext cx="56475" cy="61175"/>
            </a:xfrm>
            <a:custGeom>
              <a:avLst/>
              <a:gdLst/>
              <a:ahLst/>
              <a:cxnLst/>
              <a:rect l="l" t="t" r="r" b="b"/>
              <a:pathLst>
                <a:path w="2259" h="2447" extrusionOk="0">
                  <a:moveTo>
                    <a:pt x="2259" y="1"/>
                  </a:moveTo>
                  <a:lnTo>
                    <a:pt x="2259" y="1"/>
                  </a:lnTo>
                  <a:cubicBezTo>
                    <a:pt x="1371" y="444"/>
                    <a:pt x="605" y="1170"/>
                    <a:pt x="121" y="2017"/>
                  </a:cubicBezTo>
                  <a:cubicBezTo>
                    <a:pt x="41" y="2178"/>
                    <a:pt x="0" y="2340"/>
                    <a:pt x="121" y="2420"/>
                  </a:cubicBezTo>
                  <a:cubicBezTo>
                    <a:pt x="139" y="2439"/>
                    <a:pt x="162" y="2447"/>
                    <a:pt x="186" y="2447"/>
                  </a:cubicBezTo>
                  <a:cubicBezTo>
                    <a:pt x="270" y="2447"/>
                    <a:pt x="381" y="2353"/>
                    <a:pt x="444" y="2259"/>
                  </a:cubicBezTo>
                  <a:lnTo>
                    <a:pt x="1936" y="323"/>
                  </a:lnTo>
                  <a:cubicBezTo>
                    <a:pt x="2057" y="202"/>
                    <a:pt x="2138" y="81"/>
                    <a:pt x="2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59"/>
            <p:cNvSpPr/>
            <p:nvPr/>
          </p:nvSpPr>
          <p:spPr>
            <a:xfrm>
              <a:off x="4913500" y="3475400"/>
              <a:ext cx="92775" cy="24725"/>
            </a:xfrm>
            <a:custGeom>
              <a:avLst/>
              <a:gdLst/>
              <a:ahLst/>
              <a:cxnLst/>
              <a:rect l="l" t="t" r="r" b="b"/>
              <a:pathLst>
                <a:path w="3711" h="989" extrusionOk="0">
                  <a:moveTo>
                    <a:pt x="1741" y="1"/>
                  </a:moveTo>
                  <a:cubicBezTo>
                    <a:pt x="1189" y="1"/>
                    <a:pt x="648" y="195"/>
                    <a:pt x="242" y="490"/>
                  </a:cubicBezTo>
                  <a:cubicBezTo>
                    <a:pt x="121" y="611"/>
                    <a:pt x="0" y="732"/>
                    <a:pt x="40" y="853"/>
                  </a:cubicBezTo>
                  <a:cubicBezTo>
                    <a:pt x="101" y="943"/>
                    <a:pt x="229" y="989"/>
                    <a:pt x="358" y="989"/>
                  </a:cubicBezTo>
                  <a:cubicBezTo>
                    <a:pt x="401" y="989"/>
                    <a:pt x="444" y="984"/>
                    <a:pt x="484" y="974"/>
                  </a:cubicBezTo>
                  <a:cubicBezTo>
                    <a:pt x="726" y="853"/>
                    <a:pt x="1008" y="732"/>
                    <a:pt x="1250" y="570"/>
                  </a:cubicBezTo>
                  <a:cubicBezTo>
                    <a:pt x="1570" y="410"/>
                    <a:pt x="1916" y="333"/>
                    <a:pt x="2259" y="333"/>
                  </a:cubicBezTo>
                  <a:cubicBezTo>
                    <a:pt x="2780" y="333"/>
                    <a:pt x="3297" y="512"/>
                    <a:pt x="3710" y="853"/>
                  </a:cubicBezTo>
                  <a:cubicBezTo>
                    <a:pt x="3186" y="369"/>
                    <a:pt x="2541" y="86"/>
                    <a:pt x="1896" y="6"/>
                  </a:cubicBezTo>
                  <a:cubicBezTo>
                    <a:pt x="1844" y="2"/>
                    <a:pt x="1793" y="1"/>
                    <a:pt x="1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59"/>
            <p:cNvSpPr/>
            <p:nvPr/>
          </p:nvSpPr>
          <p:spPr>
            <a:xfrm>
              <a:off x="4920550" y="3534000"/>
              <a:ext cx="47400" cy="38350"/>
            </a:xfrm>
            <a:custGeom>
              <a:avLst/>
              <a:gdLst/>
              <a:ahLst/>
              <a:cxnLst/>
              <a:rect l="l" t="t" r="r" b="b"/>
              <a:pathLst>
                <a:path w="1896" h="1534" extrusionOk="0">
                  <a:moveTo>
                    <a:pt x="283" y="1"/>
                  </a:moveTo>
                  <a:cubicBezTo>
                    <a:pt x="162" y="1"/>
                    <a:pt x="81" y="41"/>
                    <a:pt x="41" y="162"/>
                  </a:cubicBezTo>
                  <a:cubicBezTo>
                    <a:pt x="0" y="243"/>
                    <a:pt x="41" y="364"/>
                    <a:pt x="121" y="404"/>
                  </a:cubicBezTo>
                  <a:cubicBezTo>
                    <a:pt x="202" y="485"/>
                    <a:pt x="323" y="525"/>
                    <a:pt x="404" y="525"/>
                  </a:cubicBezTo>
                  <a:cubicBezTo>
                    <a:pt x="1009" y="727"/>
                    <a:pt x="1493" y="1049"/>
                    <a:pt x="1896" y="1533"/>
                  </a:cubicBezTo>
                  <a:cubicBezTo>
                    <a:pt x="1775" y="1332"/>
                    <a:pt x="1654" y="1130"/>
                    <a:pt x="1533" y="928"/>
                  </a:cubicBezTo>
                  <a:cubicBezTo>
                    <a:pt x="1412" y="686"/>
                    <a:pt x="1210" y="485"/>
                    <a:pt x="1009" y="283"/>
                  </a:cubicBezTo>
                  <a:cubicBezTo>
                    <a:pt x="807" y="81"/>
                    <a:pt x="525" y="1"/>
                    <a:pt x="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59"/>
            <p:cNvSpPr/>
            <p:nvPr/>
          </p:nvSpPr>
          <p:spPr>
            <a:xfrm>
              <a:off x="4304625" y="3334125"/>
              <a:ext cx="270575" cy="583975"/>
            </a:xfrm>
            <a:custGeom>
              <a:avLst/>
              <a:gdLst/>
              <a:ahLst/>
              <a:cxnLst/>
              <a:rect l="l" t="t" r="r" b="b"/>
              <a:pathLst>
                <a:path w="10823" h="23359" extrusionOk="0">
                  <a:moveTo>
                    <a:pt x="10544" y="0"/>
                  </a:moveTo>
                  <a:cubicBezTo>
                    <a:pt x="10525" y="0"/>
                    <a:pt x="10504" y="3"/>
                    <a:pt x="10482" y="11"/>
                  </a:cubicBezTo>
                  <a:cubicBezTo>
                    <a:pt x="6731" y="777"/>
                    <a:pt x="5078" y="4689"/>
                    <a:pt x="4957" y="8157"/>
                  </a:cubicBezTo>
                  <a:cubicBezTo>
                    <a:pt x="4917" y="10577"/>
                    <a:pt x="5400" y="12916"/>
                    <a:pt x="5683" y="15295"/>
                  </a:cubicBezTo>
                  <a:cubicBezTo>
                    <a:pt x="5804" y="16425"/>
                    <a:pt x="5884" y="17594"/>
                    <a:pt x="5844" y="18764"/>
                  </a:cubicBezTo>
                  <a:cubicBezTo>
                    <a:pt x="5763" y="19893"/>
                    <a:pt x="5642" y="21183"/>
                    <a:pt x="4876" y="22111"/>
                  </a:cubicBezTo>
                  <a:cubicBezTo>
                    <a:pt x="4416" y="22651"/>
                    <a:pt x="3798" y="22943"/>
                    <a:pt x="3193" y="22943"/>
                  </a:cubicBezTo>
                  <a:cubicBezTo>
                    <a:pt x="2577" y="22943"/>
                    <a:pt x="1976" y="22641"/>
                    <a:pt x="1569" y="21990"/>
                  </a:cubicBezTo>
                  <a:cubicBezTo>
                    <a:pt x="1166" y="21425"/>
                    <a:pt x="1085" y="20699"/>
                    <a:pt x="1327" y="20054"/>
                  </a:cubicBezTo>
                  <a:cubicBezTo>
                    <a:pt x="1489" y="19611"/>
                    <a:pt x="1892" y="19328"/>
                    <a:pt x="2335" y="19328"/>
                  </a:cubicBezTo>
                  <a:cubicBezTo>
                    <a:pt x="2577" y="19328"/>
                    <a:pt x="2779" y="19409"/>
                    <a:pt x="2940" y="19570"/>
                  </a:cubicBezTo>
                  <a:cubicBezTo>
                    <a:pt x="3344" y="19933"/>
                    <a:pt x="3102" y="20579"/>
                    <a:pt x="2577" y="20619"/>
                  </a:cubicBezTo>
                  <a:cubicBezTo>
                    <a:pt x="2307" y="20619"/>
                    <a:pt x="2296" y="21025"/>
                    <a:pt x="2542" y="21025"/>
                  </a:cubicBezTo>
                  <a:cubicBezTo>
                    <a:pt x="2553" y="21025"/>
                    <a:pt x="2565" y="21024"/>
                    <a:pt x="2577" y="21022"/>
                  </a:cubicBezTo>
                  <a:cubicBezTo>
                    <a:pt x="3384" y="21022"/>
                    <a:pt x="3828" y="20095"/>
                    <a:pt x="3344" y="19409"/>
                  </a:cubicBezTo>
                  <a:cubicBezTo>
                    <a:pt x="3077" y="19085"/>
                    <a:pt x="2703" y="18923"/>
                    <a:pt x="2326" y="18923"/>
                  </a:cubicBezTo>
                  <a:cubicBezTo>
                    <a:pt x="1906" y="18923"/>
                    <a:pt x="1483" y="19126"/>
                    <a:pt x="1206" y="19530"/>
                  </a:cubicBezTo>
                  <a:cubicBezTo>
                    <a:pt x="1" y="21064"/>
                    <a:pt x="1508" y="23359"/>
                    <a:pt x="3271" y="23359"/>
                  </a:cubicBezTo>
                  <a:cubicBezTo>
                    <a:pt x="3455" y="23359"/>
                    <a:pt x="3641" y="23334"/>
                    <a:pt x="3828" y="23281"/>
                  </a:cubicBezTo>
                  <a:cubicBezTo>
                    <a:pt x="6409" y="22514"/>
                    <a:pt x="6368" y="18885"/>
                    <a:pt x="6207" y="16788"/>
                  </a:cubicBezTo>
                  <a:cubicBezTo>
                    <a:pt x="6005" y="13602"/>
                    <a:pt x="5158" y="10496"/>
                    <a:pt x="5441" y="7310"/>
                  </a:cubicBezTo>
                  <a:cubicBezTo>
                    <a:pt x="5683" y="4286"/>
                    <a:pt x="7377" y="1019"/>
                    <a:pt x="10603" y="374"/>
                  </a:cubicBezTo>
                  <a:cubicBezTo>
                    <a:pt x="10823" y="337"/>
                    <a:pt x="10743" y="0"/>
                    <a:pt x="10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59"/>
            <p:cNvSpPr/>
            <p:nvPr/>
          </p:nvSpPr>
          <p:spPr>
            <a:xfrm>
              <a:off x="4206575" y="3322200"/>
              <a:ext cx="342950" cy="455250"/>
            </a:xfrm>
            <a:custGeom>
              <a:avLst/>
              <a:gdLst/>
              <a:ahLst/>
              <a:cxnLst/>
              <a:rect l="l" t="t" r="r" b="b"/>
              <a:pathLst>
                <a:path w="13718" h="18210" extrusionOk="0">
                  <a:moveTo>
                    <a:pt x="13509" y="1"/>
                  </a:moveTo>
                  <a:cubicBezTo>
                    <a:pt x="13499" y="1"/>
                    <a:pt x="13488" y="2"/>
                    <a:pt x="13476" y="4"/>
                  </a:cubicBezTo>
                  <a:cubicBezTo>
                    <a:pt x="11339" y="246"/>
                    <a:pt x="9403" y="1254"/>
                    <a:pt x="7992" y="2867"/>
                  </a:cubicBezTo>
                  <a:cubicBezTo>
                    <a:pt x="6620" y="4521"/>
                    <a:pt x="5854" y="6618"/>
                    <a:pt x="5854" y="8795"/>
                  </a:cubicBezTo>
                  <a:cubicBezTo>
                    <a:pt x="5774" y="11215"/>
                    <a:pt x="6217" y="13998"/>
                    <a:pt x="5007" y="16256"/>
                  </a:cubicBezTo>
                  <a:cubicBezTo>
                    <a:pt x="4580" y="17055"/>
                    <a:pt x="3648" y="17853"/>
                    <a:pt x="2725" y="17853"/>
                  </a:cubicBezTo>
                  <a:cubicBezTo>
                    <a:pt x="2343" y="17853"/>
                    <a:pt x="1962" y="17716"/>
                    <a:pt x="1620" y="17386"/>
                  </a:cubicBezTo>
                  <a:cubicBezTo>
                    <a:pt x="1095" y="16861"/>
                    <a:pt x="1015" y="16055"/>
                    <a:pt x="1418" y="15450"/>
                  </a:cubicBezTo>
                  <a:cubicBezTo>
                    <a:pt x="1579" y="15127"/>
                    <a:pt x="1902" y="14885"/>
                    <a:pt x="2265" y="14805"/>
                  </a:cubicBezTo>
                  <a:cubicBezTo>
                    <a:pt x="2354" y="14779"/>
                    <a:pt x="2444" y="14766"/>
                    <a:pt x="2532" y="14766"/>
                  </a:cubicBezTo>
                  <a:cubicBezTo>
                    <a:pt x="2722" y="14766"/>
                    <a:pt x="2906" y="14828"/>
                    <a:pt x="3071" y="14966"/>
                  </a:cubicBezTo>
                  <a:cubicBezTo>
                    <a:pt x="3273" y="15208"/>
                    <a:pt x="3192" y="15571"/>
                    <a:pt x="2910" y="15732"/>
                  </a:cubicBezTo>
                  <a:cubicBezTo>
                    <a:pt x="2690" y="15805"/>
                    <a:pt x="2770" y="16146"/>
                    <a:pt x="2969" y="16146"/>
                  </a:cubicBezTo>
                  <a:cubicBezTo>
                    <a:pt x="2989" y="16146"/>
                    <a:pt x="3009" y="16143"/>
                    <a:pt x="3031" y="16135"/>
                  </a:cubicBezTo>
                  <a:cubicBezTo>
                    <a:pt x="3555" y="15934"/>
                    <a:pt x="3757" y="15248"/>
                    <a:pt x="3434" y="14764"/>
                  </a:cubicBezTo>
                  <a:cubicBezTo>
                    <a:pt x="3219" y="14477"/>
                    <a:pt x="2909" y="14366"/>
                    <a:pt x="2584" y="14366"/>
                  </a:cubicBezTo>
                  <a:cubicBezTo>
                    <a:pt x="2178" y="14366"/>
                    <a:pt x="1750" y="14540"/>
                    <a:pt x="1458" y="14764"/>
                  </a:cubicBezTo>
                  <a:cubicBezTo>
                    <a:pt x="0" y="16030"/>
                    <a:pt x="1061" y="18210"/>
                    <a:pt x="2800" y="18210"/>
                  </a:cubicBezTo>
                  <a:cubicBezTo>
                    <a:pt x="2889" y="18210"/>
                    <a:pt x="2980" y="18204"/>
                    <a:pt x="3071" y="18192"/>
                  </a:cubicBezTo>
                  <a:cubicBezTo>
                    <a:pt x="5290" y="17870"/>
                    <a:pt x="5975" y="15248"/>
                    <a:pt x="6177" y="13393"/>
                  </a:cubicBezTo>
                  <a:cubicBezTo>
                    <a:pt x="6419" y="10812"/>
                    <a:pt x="5895" y="8110"/>
                    <a:pt x="6822" y="5609"/>
                  </a:cubicBezTo>
                  <a:cubicBezTo>
                    <a:pt x="7871" y="2746"/>
                    <a:pt x="10452" y="730"/>
                    <a:pt x="13476" y="407"/>
                  </a:cubicBezTo>
                  <a:cubicBezTo>
                    <a:pt x="13707" y="369"/>
                    <a:pt x="13718" y="1"/>
                    <a:pt x="13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59"/>
            <p:cNvSpPr/>
            <p:nvPr/>
          </p:nvSpPr>
          <p:spPr>
            <a:xfrm>
              <a:off x="4375100" y="3253575"/>
              <a:ext cx="732825" cy="429500"/>
            </a:xfrm>
            <a:custGeom>
              <a:avLst/>
              <a:gdLst/>
              <a:ahLst/>
              <a:cxnLst/>
              <a:rect l="l" t="t" r="r" b="b"/>
              <a:pathLst>
                <a:path w="29313" h="17180" extrusionOk="0">
                  <a:moveTo>
                    <a:pt x="20235" y="0"/>
                  </a:moveTo>
                  <a:cubicBezTo>
                    <a:pt x="19119" y="0"/>
                    <a:pt x="18350" y="127"/>
                    <a:pt x="18350" y="127"/>
                  </a:cubicBezTo>
                  <a:cubicBezTo>
                    <a:pt x="18095" y="121"/>
                    <a:pt x="17837" y="118"/>
                    <a:pt x="17578" y="118"/>
                  </a:cubicBezTo>
                  <a:cubicBezTo>
                    <a:pt x="9783" y="118"/>
                    <a:pt x="0" y="2950"/>
                    <a:pt x="0" y="2950"/>
                  </a:cubicBezTo>
                  <a:cubicBezTo>
                    <a:pt x="11978" y="3313"/>
                    <a:pt x="5404" y="4322"/>
                    <a:pt x="10204" y="6217"/>
                  </a:cubicBezTo>
                  <a:cubicBezTo>
                    <a:pt x="11429" y="6705"/>
                    <a:pt x="12834" y="6835"/>
                    <a:pt x="14261" y="6835"/>
                  </a:cubicBezTo>
                  <a:cubicBezTo>
                    <a:pt x="15880" y="6835"/>
                    <a:pt x="17527" y="6668"/>
                    <a:pt x="18973" y="6668"/>
                  </a:cubicBezTo>
                  <a:cubicBezTo>
                    <a:pt x="21203" y="6668"/>
                    <a:pt x="22955" y="7065"/>
                    <a:pt x="23391" y="9080"/>
                  </a:cubicBezTo>
                  <a:cubicBezTo>
                    <a:pt x="24319" y="13517"/>
                    <a:pt x="19358" y="17025"/>
                    <a:pt x="19358" y="17025"/>
                  </a:cubicBezTo>
                  <a:cubicBezTo>
                    <a:pt x="19774" y="17129"/>
                    <a:pt x="20205" y="17180"/>
                    <a:pt x="20645" y="17180"/>
                  </a:cubicBezTo>
                  <a:cubicBezTo>
                    <a:pt x="24645" y="17180"/>
                    <a:pt x="29312" y="12971"/>
                    <a:pt x="28513" y="6177"/>
                  </a:cubicBezTo>
                  <a:cubicBezTo>
                    <a:pt x="27881" y="777"/>
                    <a:pt x="22995" y="0"/>
                    <a:pt x="20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59"/>
            <p:cNvSpPr/>
            <p:nvPr/>
          </p:nvSpPr>
          <p:spPr>
            <a:xfrm>
              <a:off x="4639250" y="3665900"/>
              <a:ext cx="234950" cy="166350"/>
            </a:xfrm>
            <a:custGeom>
              <a:avLst/>
              <a:gdLst/>
              <a:ahLst/>
              <a:cxnLst/>
              <a:rect l="l" t="t" r="r" b="b"/>
              <a:pathLst>
                <a:path w="9398" h="6654" extrusionOk="0">
                  <a:moveTo>
                    <a:pt x="4485" y="1"/>
                  </a:moveTo>
                  <a:cubicBezTo>
                    <a:pt x="2350" y="1"/>
                    <a:pt x="292" y="196"/>
                    <a:pt x="122" y="936"/>
                  </a:cubicBezTo>
                  <a:cubicBezTo>
                    <a:pt x="1" y="1446"/>
                    <a:pt x="794" y="1617"/>
                    <a:pt x="1905" y="1617"/>
                  </a:cubicBezTo>
                  <a:cubicBezTo>
                    <a:pt x="4127" y="1617"/>
                    <a:pt x="7622" y="936"/>
                    <a:pt x="7623" y="936"/>
                  </a:cubicBezTo>
                  <a:lnTo>
                    <a:pt x="7623" y="936"/>
                  </a:lnTo>
                  <a:cubicBezTo>
                    <a:pt x="7623" y="936"/>
                    <a:pt x="1896" y="5654"/>
                    <a:pt x="2783" y="6541"/>
                  </a:cubicBezTo>
                  <a:cubicBezTo>
                    <a:pt x="2863" y="6618"/>
                    <a:pt x="2972" y="6653"/>
                    <a:pt x="3105" y="6653"/>
                  </a:cubicBezTo>
                  <a:cubicBezTo>
                    <a:pt x="4519" y="6653"/>
                    <a:pt x="8660" y="2609"/>
                    <a:pt x="9397" y="250"/>
                  </a:cubicBezTo>
                  <a:cubicBezTo>
                    <a:pt x="9397" y="250"/>
                    <a:pt x="6893" y="1"/>
                    <a:pt x="4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59"/>
            <p:cNvSpPr/>
            <p:nvPr/>
          </p:nvSpPr>
          <p:spPr>
            <a:xfrm>
              <a:off x="4832025" y="3253200"/>
              <a:ext cx="53250" cy="179550"/>
            </a:xfrm>
            <a:custGeom>
              <a:avLst/>
              <a:gdLst/>
              <a:ahLst/>
              <a:cxnLst/>
              <a:rect l="l" t="t" r="r" b="b"/>
              <a:pathLst>
                <a:path w="2130" h="7182" extrusionOk="0">
                  <a:moveTo>
                    <a:pt x="284" y="1"/>
                  </a:moveTo>
                  <a:cubicBezTo>
                    <a:pt x="145" y="1"/>
                    <a:pt x="0" y="162"/>
                    <a:pt x="113" y="304"/>
                  </a:cubicBezTo>
                  <a:lnTo>
                    <a:pt x="73" y="304"/>
                  </a:lnTo>
                  <a:cubicBezTo>
                    <a:pt x="1364" y="2239"/>
                    <a:pt x="1727" y="4700"/>
                    <a:pt x="1041" y="6918"/>
                  </a:cubicBezTo>
                  <a:cubicBezTo>
                    <a:pt x="993" y="7085"/>
                    <a:pt x="1102" y="7182"/>
                    <a:pt x="1215" y="7182"/>
                  </a:cubicBezTo>
                  <a:cubicBezTo>
                    <a:pt x="1292" y="7182"/>
                    <a:pt x="1371" y="7137"/>
                    <a:pt x="1404" y="7039"/>
                  </a:cubicBezTo>
                  <a:cubicBezTo>
                    <a:pt x="2130" y="4700"/>
                    <a:pt x="1767" y="2159"/>
                    <a:pt x="436" y="102"/>
                  </a:cubicBezTo>
                  <a:cubicBezTo>
                    <a:pt x="400" y="30"/>
                    <a:pt x="342" y="1"/>
                    <a:pt x="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59"/>
            <p:cNvSpPr/>
            <p:nvPr/>
          </p:nvSpPr>
          <p:spPr>
            <a:xfrm>
              <a:off x="4893550" y="3262300"/>
              <a:ext cx="77425" cy="168600"/>
            </a:xfrm>
            <a:custGeom>
              <a:avLst/>
              <a:gdLst/>
              <a:ahLst/>
              <a:cxnLst/>
              <a:rect l="l" t="t" r="r" b="b"/>
              <a:pathLst>
                <a:path w="3097" h="6744" extrusionOk="0">
                  <a:moveTo>
                    <a:pt x="2900" y="0"/>
                  </a:moveTo>
                  <a:cubicBezTo>
                    <a:pt x="2804" y="0"/>
                    <a:pt x="2714" y="61"/>
                    <a:pt x="2734" y="182"/>
                  </a:cubicBezTo>
                  <a:cubicBezTo>
                    <a:pt x="2694" y="2521"/>
                    <a:pt x="1766" y="4739"/>
                    <a:pt x="153" y="6392"/>
                  </a:cubicBezTo>
                  <a:cubicBezTo>
                    <a:pt x="0" y="6545"/>
                    <a:pt x="125" y="6744"/>
                    <a:pt x="282" y="6744"/>
                  </a:cubicBezTo>
                  <a:cubicBezTo>
                    <a:pt x="333" y="6744"/>
                    <a:pt x="386" y="6724"/>
                    <a:pt x="435" y="6675"/>
                  </a:cubicBezTo>
                  <a:lnTo>
                    <a:pt x="395" y="6675"/>
                  </a:lnTo>
                  <a:cubicBezTo>
                    <a:pt x="2089" y="4940"/>
                    <a:pt x="3057" y="2601"/>
                    <a:pt x="3097" y="182"/>
                  </a:cubicBezTo>
                  <a:cubicBezTo>
                    <a:pt x="3097" y="61"/>
                    <a:pt x="2996" y="0"/>
                    <a:pt x="2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59"/>
            <p:cNvSpPr/>
            <p:nvPr/>
          </p:nvSpPr>
          <p:spPr>
            <a:xfrm>
              <a:off x="4920875" y="3349800"/>
              <a:ext cx="155000" cy="91550"/>
            </a:xfrm>
            <a:custGeom>
              <a:avLst/>
              <a:gdLst/>
              <a:ahLst/>
              <a:cxnLst/>
              <a:rect l="l" t="t" r="r" b="b"/>
              <a:pathLst>
                <a:path w="6200" h="3662" extrusionOk="0">
                  <a:moveTo>
                    <a:pt x="5951" y="0"/>
                  </a:moveTo>
                  <a:cubicBezTo>
                    <a:pt x="5892" y="0"/>
                    <a:pt x="5833" y="32"/>
                    <a:pt x="5795" y="110"/>
                  </a:cubicBezTo>
                  <a:cubicBezTo>
                    <a:pt x="4787" y="2247"/>
                    <a:pt x="2367" y="2852"/>
                    <a:pt x="229" y="3296"/>
                  </a:cubicBezTo>
                  <a:cubicBezTo>
                    <a:pt x="0" y="3334"/>
                    <a:pt x="97" y="3662"/>
                    <a:pt x="313" y="3662"/>
                  </a:cubicBezTo>
                  <a:cubicBezTo>
                    <a:pt x="325" y="3662"/>
                    <a:pt x="338" y="3661"/>
                    <a:pt x="350" y="3659"/>
                  </a:cubicBezTo>
                  <a:cubicBezTo>
                    <a:pt x="2568" y="3175"/>
                    <a:pt x="5069" y="2529"/>
                    <a:pt x="6117" y="311"/>
                  </a:cubicBezTo>
                  <a:cubicBezTo>
                    <a:pt x="6200" y="146"/>
                    <a:pt x="6076" y="0"/>
                    <a:pt x="5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59"/>
            <p:cNvSpPr/>
            <p:nvPr/>
          </p:nvSpPr>
          <p:spPr>
            <a:xfrm>
              <a:off x="4954850" y="3461875"/>
              <a:ext cx="136700" cy="37575"/>
            </a:xfrm>
            <a:custGeom>
              <a:avLst/>
              <a:gdLst/>
              <a:ahLst/>
              <a:cxnLst/>
              <a:rect l="l" t="t" r="r" b="b"/>
              <a:pathLst>
                <a:path w="5468" h="1503" extrusionOk="0">
                  <a:moveTo>
                    <a:pt x="5241" y="0"/>
                  </a:moveTo>
                  <a:cubicBezTo>
                    <a:pt x="5167" y="0"/>
                    <a:pt x="5097" y="45"/>
                    <a:pt x="5081" y="143"/>
                  </a:cubicBezTo>
                  <a:cubicBezTo>
                    <a:pt x="4920" y="1031"/>
                    <a:pt x="3226" y="1111"/>
                    <a:pt x="2540" y="1111"/>
                  </a:cubicBezTo>
                  <a:cubicBezTo>
                    <a:pt x="1774" y="1111"/>
                    <a:pt x="1008" y="1031"/>
                    <a:pt x="242" y="950"/>
                  </a:cubicBezTo>
                  <a:cubicBezTo>
                    <a:pt x="229" y="948"/>
                    <a:pt x="217" y="947"/>
                    <a:pt x="205" y="947"/>
                  </a:cubicBezTo>
                  <a:cubicBezTo>
                    <a:pt x="0" y="947"/>
                    <a:pt x="12" y="1275"/>
                    <a:pt x="242" y="1313"/>
                  </a:cubicBezTo>
                  <a:cubicBezTo>
                    <a:pt x="922" y="1439"/>
                    <a:pt x="1603" y="1502"/>
                    <a:pt x="2283" y="1502"/>
                  </a:cubicBezTo>
                  <a:cubicBezTo>
                    <a:pt x="2692" y="1502"/>
                    <a:pt x="3100" y="1479"/>
                    <a:pt x="3508" y="1434"/>
                  </a:cubicBezTo>
                  <a:cubicBezTo>
                    <a:pt x="4194" y="1313"/>
                    <a:pt x="5323" y="1111"/>
                    <a:pt x="5444" y="264"/>
                  </a:cubicBezTo>
                  <a:cubicBezTo>
                    <a:pt x="5468" y="97"/>
                    <a:pt x="5350" y="0"/>
                    <a:pt x="5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59"/>
            <p:cNvSpPr/>
            <p:nvPr/>
          </p:nvSpPr>
          <p:spPr>
            <a:xfrm>
              <a:off x="4930675" y="3590275"/>
              <a:ext cx="100475" cy="36225"/>
            </a:xfrm>
            <a:custGeom>
              <a:avLst/>
              <a:gdLst/>
              <a:ahLst/>
              <a:cxnLst/>
              <a:rect l="l" t="t" r="r" b="b"/>
              <a:pathLst>
                <a:path w="4019" h="1449" extrusionOk="0">
                  <a:moveTo>
                    <a:pt x="310" y="0"/>
                  </a:moveTo>
                  <a:cubicBezTo>
                    <a:pt x="143" y="0"/>
                    <a:pt x="1" y="203"/>
                    <a:pt x="160" y="331"/>
                  </a:cubicBezTo>
                  <a:cubicBezTo>
                    <a:pt x="906" y="1046"/>
                    <a:pt x="1867" y="1449"/>
                    <a:pt x="2878" y="1449"/>
                  </a:cubicBezTo>
                  <a:cubicBezTo>
                    <a:pt x="3179" y="1449"/>
                    <a:pt x="3484" y="1413"/>
                    <a:pt x="3790" y="1339"/>
                  </a:cubicBezTo>
                  <a:cubicBezTo>
                    <a:pt x="4019" y="1301"/>
                    <a:pt x="3922" y="973"/>
                    <a:pt x="3706" y="973"/>
                  </a:cubicBezTo>
                  <a:cubicBezTo>
                    <a:pt x="3694" y="973"/>
                    <a:pt x="3681" y="974"/>
                    <a:pt x="3669" y="976"/>
                  </a:cubicBezTo>
                  <a:cubicBezTo>
                    <a:pt x="3416" y="1028"/>
                    <a:pt x="3162" y="1054"/>
                    <a:pt x="2909" y="1054"/>
                  </a:cubicBezTo>
                  <a:cubicBezTo>
                    <a:pt x="1993" y="1054"/>
                    <a:pt x="1106" y="713"/>
                    <a:pt x="442" y="49"/>
                  </a:cubicBezTo>
                  <a:cubicBezTo>
                    <a:pt x="400" y="15"/>
                    <a:pt x="354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59"/>
            <p:cNvSpPr/>
            <p:nvPr/>
          </p:nvSpPr>
          <p:spPr>
            <a:xfrm>
              <a:off x="4675550" y="3308175"/>
              <a:ext cx="51450" cy="51425"/>
            </a:xfrm>
            <a:custGeom>
              <a:avLst/>
              <a:gdLst/>
              <a:ahLst/>
              <a:cxnLst/>
              <a:rect l="l" t="t" r="r" b="b"/>
              <a:pathLst>
                <a:path w="2058" h="2057" extrusionOk="0">
                  <a:moveTo>
                    <a:pt x="1049" y="0"/>
                  </a:moveTo>
                  <a:cubicBezTo>
                    <a:pt x="484" y="0"/>
                    <a:pt x="0" y="444"/>
                    <a:pt x="0" y="1008"/>
                  </a:cubicBezTo>
                  <a:cubicBezTo>
                    <a:pt x="0" y="1573"/>
                    <a:pt x="484" y="2057"/>
                    <a:pt x="1049" y="2057"/>
                  </a:cubicBezTo>
                  <a:cubicBezTo>
                    <a:pt x="1614" y="2057"/>
                    <a:pt x="2057" y="1573"/>
                    <a:pt x="2057" y="1008"/>
                  </a:cubicBezTo>
                  <a:cubicBezTo>
                    <a:pt x="2057" y="444"/>
                    <a:pt x="1614" y="0"/>
                    <a:pt x="1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59"/>
            <p:cNvSpPr/>
            <p:nvPr/>
          </p:nvSpPr>
          <p:spPr>
            <a:xfrm>
              <a:off x="4652350" y="3285975"/>
              <a:ext cx="46425" cy="39500"/>
            </a:xfrm>
            <a:custGeom>
              <a:avLst/>
              <a:gdLst/>
              <a:ahLst/>
              <a:cxnLst/>
              <a:rect l="l" t="t" r="r" b="b"/>
              <a:pathLst>
                <a:path w="1857" h="1580" extrusionOk="0">
                  <a:moveTo>
                    <a:pt x="727" y="1"/>
                  </a:moveTo>
                  <a:cubicBezTo>
                    <a:pt x="283" y="41"/>
                    <a:pt x="1" y="364"/>
                    <a:pt x="1" y="767"/>
                  </a:cubicBezTo>
                  <a:cubicBezTo>
                    <a:pt x="1" y="1256"/>
                    <a:pt x="384" y="1580"/>
                    <a:pt x="795" y="1580"/>
                  </a:cubicBezTo>
                  <a:cubicBezTo>
                    <a:pt x="995" y="1580"/>
                    <a:pt x="1201" y="1503"/>
                    <a:pt x="1372" y="1332"/>
                  </a:cubicBezTo>
                  <a:cubicBezTo>
                    <a:pt x="1856" y="848"/>
                    <a:pt x="1493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29" name="Google Shape;2329;p59"/>
          <p:cNvGrpSpPr/>
          <p:nvPr/>
        </p:nvGrpSpPr>
        <p:grpSpPr>
          <a:xfrm>
            <a:off x="3138042" y="2003284"/>
            <a:ext cx="985913" cy="1238657"/>
            <a:chOff x="2445850" y="1322125"/>
            <a:chExt cx="1198825" cy="1506150"/>
          </a:xfrm>
        </p:grpSpPr>
        <p:sp>
          <p:nvSpPr>
            <p:cNvPr id="2330" name="Google Shape;2330;p59"/>
            <p:cNvSpPr/>
            <p:nvPr/>
          </p:nvSpPr>
          <p:spPr>
            <a:xfrm>
              <a:off x="2445850" y="1322125"/>
              <a:ext cx="1198825" cy="1506150"/>
            </a:xfrm>
            <a:custGeom>
              <a:avLst/>
              <a:gdLst/>
              <a:ahLst/>
              <a:cxnLst/>
              <a:rect l="l" t="t" r="r" b="b"/>
              <a:pathLst>
                <a:path w="47953" h="60246" extrusionOk="0">
                  <a:moveTo>
                    <a:pt x="23898" y="1"/>
                  </a:moveTo>
                  <a:cubicBezTo>
                    <a:pt x="23518" y="1"/>
                    <a:pt x="23134" y="12"/>
                    <a:pt x="22746" y="34"/>
                  </a:cubicBezTo>
                  <a:cubicBezTo>
                    <a:pt x="8107" y="881"/>
                    <a:pt x="1" y="17376"/>
                    <a:pt x="8268" y="29515"/>
                  </a:cubicBezTo>
                  <a:cubicBezTo>
                    <a:pt x="8268" y="29515"/>
                    <a:pt x="11266" y="45985"/>
                    <a:pt x="1118" y="45985"/>
                  </a:cubicBezTo>
                  <a:cubicBezTo>
                    <a:pt x="938" y="45985"/>
                    <a:pt x="754" y="45979"/>
                    <a:pt x="566" y="45969"/>
                  </a:cubicBezTo>
                  <a:lnTo>
                    <a:pt x="566" y="45969"/>
                  </a:lnTo>
                  <a:cubicBezTo>
                    <a:pt x="566" y="45969"/>
                    <a:pt x="2574" y="48706"/>
                    <a:pt x="6637" y="48706"/>
                  </a:cubicBezTo>
                  <a:cubicBezTo>
                    <a:pt x="8695" y="48706"/>
                    <a:pt x="11280" y="48003"/>
                    <a:pt x="14398" y="45888"/>
                  </a:cubicBezTo>
                  <a:lnTo>
                    <a:pt x="14398" y="45888"/>
                  </a:lnTo>
                  <a:cubicBezTo>
                    <a:pt x="14398" y="45889"/>
                    <a:pt x="11985" y="54423"/>
                    <a:pt x="3412" y="54423"/>
                  </a:cubicBezTo>
                  <a:cubicBezTo>
                    <a:pt x="2779" y="54423"/>
                    <a:pt x="2113" y="54376"/>
                    <a:pt x="1412" y="54277"/>
                  </a:cubicBezTo>
                  <a:lnTo>
                    <a:pt x="1412" y="54277"/>
                  </a:lnTo>
                  <a:cubicBezTo>
                    <a:pt x="1413" y="54277"/>
                    <a:pt x="5990" y="57753"/>
                    <a:pt x="11039" y="57753"/>
                  </a:cubicBezTo>
                  <a:cubicBezTo>
                    <a:pt x="14467" y="57753"/>
                    <a:pt x="18113" y="56150"/>
                    <a:pt x="20690" y="50768"/>
                  </a:cubicBezTo>
                  <a:cubicBezTo>
                    <a:pt x="20690" y="50768"/>
                    <a:pt x="22222" y="58955"/>
                    <a:pt x="30369" y="60245"/>
                  </a:cubicBezTo>
                  <a:cubicBezTo>
                    <a:pt x="30369" y="60245"/>
                    <a:pt x="26376" y="52583"/>
                    <a:pt x="27909" y="45404"/>
                  </a:cubicBezTo>
                  <a:lnTo>
                    <a:pt x="27909" y="45404"/>
                  </a:lnTo>
                  <a:cubicBezTo>
                    <a:pt x="27909" y="45405"/>
                    <a:pt x="31429" y="54401"/>
                    <a:pt x="39495" y="54401"/>
                  </a:cubicBezTo>
                  <a:cubicBezTo>
                    <a:pt x="40401" y="54401"/>
                    <a:pt x="41365" y="54287"/>
                    <a:pt x="42387" y="54035"/>
                  </a:cubicBezTo>
                  <a:cubicBezTo>
                    <a:pt x="42387" y="54035"/>
                    <a:pt x="36015" y="50002"/>
                    <a:pt x="35168" y="43953"/>
                  </a:cubicBezTo>
                  <a:lnTo>
                    <a:pt x="35168" y="43953"/>
                  </a:lnTo>
                  <a:cubicBezTo>
                    <a:pt x="35168" y="43953"/>
                    <a:pt x="39722" y="46964"/>
                    <a:pt x="43523" y="46964"/>
                  </a:cubicBezTo>
                  <a:cubicBezTo>
                    <a:pt x="45390" y="46964"/>
                    <a:pt x="47076" y="46238"/>
                    <a:pt x="47952" y="44073"/>
                  </a:cubicBezTo>
                  <a:cubicBezTo>
                    <a:pt x="47952" y="44073"/>
                    <a:pt x="35490" y="41412"/>
                    <a:pt x="40572" y="27619"/>
                  </a:cubicBezTo>
                  <a:cubicBezTo>
                    <a:pt x="47168" y="14938"/>
                    <a:pt x="37901" y="1"/>
                    <a:pt x="23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59"/>
            <p:cNvSpPr/>
            <p:nvPr/>
          </p:nvSpPr>
          <p:spPr>
            <a:xfrm>
              <a:off x="2466025" y="2395725"/>
              <a:ext cx="354925" cy="145525"/>
            </a:xfrm>
            <a:custGeom>
              <a:avLst/>
              <a:gdLst/>
              <a:ahLst/>
              <a:cxnLst/>
              <a:rect l="l" t="t" r="r" b="b"/>
              <a:pathLst>
                <a:path w="14197" h="5821" extrusionOk="0">
                  <a:moveTo>
                    <a:pt x="14196" y="0"/>
                  </a:moveTo>
                  <a:cubicBezTo>
                    <a:pt x="11824" y="3358"/>
                    <a:pt x="8289" y="4200"/>
                    <a:pt x="5340" y="4200"/>
                  </a:cubicBezTo>
                  <a:cubicBezTo>
                    <a:pt x="2374" y="4200"/>
                    <a:pt x="1" y="3348"/>
                    <a:pt x="0" y="3348"/>
                  </a:cubicBezTo>
                  <a:lnTo>
                    <a:pt x="0" y="3348"/>
                  </a:lnTo>
                  <a:cubicBezTo>
                    <a:pt x="642" y="4063"/>
                    <a:pt x="2582" y="5821"/>
                    <a:pt x="5830" y="5821"/>
                  </a:cubicBezTo>
                  <a:cubicBezTo>
                    <a:pt x="7890" y="5821"/>
                    <a:pt x="10476" y="5113"/>
                    <a:pt x="13591" y="2985"/>
                  </a:cubicBezTo>
                  <a:lnTo>
                    <a:pt x="141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59"/>
            <p:cNvSpPr/>
            <p:nvPr/>
          </p:nvSpPr>
          <p:spPr>
            <a:xfrm>
              <a:off x="2481150" y="2496550"/>
              <a:ext cx="480950" cy="271075"/>
            </a:xfrm>
            <a:custGeom>
              <a:avLst/>
              <a:gdLst/>
              <a:ahLst/>
              <a:cxnLst/>
              <a:rect l="l" t="t" r="r" b="b"/>
              <a:pathLst>
                <a:path w="19238" h="10843" extrusionOk="0">
                  <a:moveTo>
                    <a:pt x="18834" y="0"/>
                  </a:moveTo>
                  <a:cubicBezTo>
                    <a:pt x="18431" y="2622"/>
                    <a:pt x="17221" y="6050"/>
                    <a:pt x="12018" y="8227"/>
                  </a:cubicBezTo>
                  <a:cubicBezTo>
                    <a:pt x="10655" y="8798"/>
                    <a:pt x="9180" y="9009"/>
                    <a:pt x="7747" y="9009"/>
                  </a:cubicBezTo>
                  <a:cubicBezTo>
                    <a:pt x="3711" y="9009"/>
                    <a:pt x="1" y="7340"/>
                    <a:pt x="0" y="7340"/>
                  </a:cubicBezTo>
                  <a:lnTo>
                    <a:pt x="0" y="7340"/>
                  </a:lnTo>
                  <a:cubicBezTo>
                    <a:pt x="1" y="7340"/>
                    <a:pt x="4594" y="10842"/>
                    <a:pt x="9644" y="10842"/>
                  </a:cubicBezTo>
                  <a:cubicBezTo>
                    <a:pt x="13059" y="10842"/>
                    <a:pt x="16683" y="9241"/>
                    <a:pt x="19237" y="3872"/>
                  </a:cubicBezTo>
                  <a:lnTo>
                    <a:pt x="188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59"/>
            <p:cNvSpPr/>
            <p:nvPr/>
          </p:nvSpPr>
          <p:spPr>
            <a:xfrm>
              <a:off x="2953000" y="2495525"/>
              <a:ext cx="252075" cy="332750"/>
            </a:xfrm>
            <a:custGeom>
              <a:avLst/>
              <a:gdLst/>
              <a:ahLst/>
              <a:cxnLst/>
              <a:rect l="l" t="t" r="r" b="b"/>
              <a:pathLst>
                <a:path w="10083" h="13310" extrusionOk="0">
                  <a:moveTo>
                    <a:pt x="0" y="1"/>
                  </a:moveTo>
                  <a:lnTo>
                    <a:pt x="323" y="4034"/>
                  </a:lnTo>
                  <a:lnTo>
                    <a:pt x="404" y="3832"/>
                  </a:lnTo>
                  <a:cubicBezTo>
                    <a:pt x="404" y="3832"/>
                    <a:pt x="1936" y="12019"/>
                    <a:pt x="10083" y="13309"/>
                  </a:cubicBezTo>
                  <a:cubicBezTo>
                    <a:pt x="10083" y="13309"/>
                    <a:pt x="1331" y="834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59"/>
            <p:cNvSpPr/>
            <p:nvPr/>
          </p:nvSpPr>
          <p:spPr>
            <a:xfrm>
              <a:off x="3143550" y="2406800"/>
              <a:ext cx="361975" cy="275350"/>
            </a:xfrm>
            <a:custGeom>
              <a:avLst/>
              <a:gdLst/>
              <a:ahLst/>
              <a:cxnLst/>
              <a:rect l="l" t="t" r="r" b="b"/>
              <a:pathLst>
                <a:path w="14479" h="11014" extrusionOk="0">
                  <a:moveTo>
                    <a:pt x="202" y="1"/>
                  </a:moveTo>
                  <a:lnTo>
                    <a:pt x="1" y="2017"/>
                  </a:lnTo>
                  <a:cubicBezTo>
                    <a:pt x="1" y="2017"/>
                    <a:pt x="3488" y="11014"/>
                    <a:pt x="11577" y="11014"/>
                  </a:cubicBezTo>
                  <a:cubicBezTo>
                    <a:pt x="12486" y="11014"/>
                    <a:pt x="13452" y="10900"/>
                    <a:pt x="14479" y="10648"/>
                  </a:cubicBezTo>
                  <a:cubicBezTo>
                    <a:pt x="14479" y="10648"/>
                    <a:pt x="2743" y="9196"/>
                    <a:pt x="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59"/>
            <p:cNvSpPr/>
            <p:nvPr/>
          </p:nvSpPr>
          <p:spPr>
            <a:xfrm>
              <a:off x="3289750" y="2347325"/>
              <a:ext cx="354925" cy="148925"/>
            </a:xfrm>
            <a:custGeom>
              <a:avLst/>
              <a:gdLst/>
              <a:ahLst/>
              <a:cxnLst/>
              <a:rect l="l" t="t" r="r" b="b"/>
              <a:pathLst>
                <a:path w="14197" h="5957" extrusionOk="0">
                  <a:moveTo>
                    <a:pt x="0" y="0"/>
                  </a:moveTo>
                  <a:lnTo>
                    <a:pt x="1412" y="2945"/>
                  </a:lnTo>
                  <a:cubicBezTo>
                    <a:pt x="1412" y="2945"/>
                    <a:pt x="5965" y="5956"/>
                    <a:pt x="9767" y="5956"/>
                  </a:cubicBezTo>
                  <a:cubicBezTo>
                    <a:pt x="11634" y="5956"/>
                    <a:pt x="13320" y="5230"/>
                    <a:pt x="14196" y="3065"/>
                  </a:cubicBezTo>
                  <a:lnTo>
                    <a:pt x="14196" y="3065"/>
                  </a:lnTo>
                  <a:cubicBezTo>
                    <a:pt x="14196" y="3066"/>
                    <a:pt x="13255" y="4186"/>
                    <a:pt x="10924" y="4186"/>
                  </a:cubicBezTo>
                  <a:cubicBezTo>
                    <a:pt x="9945" y="4186"/>
                    <a:pt x="8721" y="3989"/>
                    <a:pt x="7219" y="3428"/>
                  </a:cubicBezTo>
                  <a:cubicBezTo>
                    <a:pt x="2098" y="1533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59"/>
            <p:cNvSpPr/>
            <p:nvPr/>
          </p:nvSpPr>
          <p:spPr>
            <a:xfrm>
              <a:off x="2781600" y="1683900"/>
              <a:ext cx="89750" cy="82775"/>
            </a:xfrm>
            <a:custGeom>
              <a:avLst/>
              <a:gdLst/>
              <a:ahLst/>
              <a:cxnLst/>
              <a:rect l="l" t="t" r="r" b="b"/>
              <a:pathLst>
                <a:path w="3590" h="3311" extrusionOk="0">
                  <a:moveTo>
                    <a:pt x="1815" y="0"/>
                  </a:moveTo>
                  <a:cubicBezTo>
                    <a:pt x="1061" y="0"/>
                    <a:pt x="376" y="526"/>
                    <a:pt x="202" y="1291"/>
                  </a:cubicBezTo>
                  <a:cubicBezTo>
                    <a:pt x="0" y="2138"/>
                    <a:pt x="525" y="3026"/>
                    <a:pt x="1412" y="3268"/>
                  </a:cubicBezTo>
                  <a:cubicBezTo>
                    <a:pt x="1540" y="3297"/>
                    <a:pt x="1668" y="3311"/>
                    <a:pt x="1793" y="3311"/>
                  </a:cubicBezTo>
                  <a:cubicBezTo>
                    <a:pt x="2541" y="3311"/>
                    <a:pt x="3216" y="2817"/>
                    <a:pt x="3388" y="2058"/>
                  </a:cubicBezTo>
                  <a:cubicBezTo>
                    <a:pt x="3590" y="1170"/>
                    <a:pt x="3065" y="283"/>
                    <a:pt x="2178" y="41"/>
                  </a:cubicBezTo>
                  <a:cubicBezTo>
                    <a:pt x="2057" y="14"/>
                    <a:pt x="1935" y="0"/>
                    <a:pt x="1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59"/>
            <p:cNvSpPr/>
            <p:nvPr/>
          </p:nvSpPr>
          <p:spPr>
            <a:xfrm>
              <a:off x="3200000" y="1644525"/>
              <a:ext cx="90775" cy="82150"/>
            </a:xfrm>
            <a:custGeom>
              <a:avLst/>
              <a:gdLst/>
              <a:ahLst/>
              <a:cxnLst/>
              <a:rect l="l" t="t" r="r" b="b"/>
              <a:pathLst>
                <a:path w="3631" h="3286" extrusionOk="0">
                  <a:moveTo>
                    <a:pt x="1838" y="0"/>
                  </a:moveTo>
                  <a:cubicBezTo>
                    <a:pt x="1090" y="0"/>
                    <a:pt x="410" y="494"/>
                    <a:pt x="203" y="1253"/>
                  </a:cubicBezTo>
                  <a:cubicBezTo>
                    <a:pt x="1" y="2141"/>
                    <a:pt x="566" y="3028"/>
                    <a:pt x="1453" y="3229"/>
                  </a:cubicBezTo>
                  <a:cubicBezTo>
                    <a:pt x="1586" y="3268"/>
                    <a:pt x="1720" y="3286"/>
                    <a:pt x="1853" y="3286"/>
                  </a:cubicBezTo>
                  <a:cubicBezTo>
                    <a:pt x="2563" y="3286"/>
                    <a:pt x="3225" y="2767"/>
                    <a:pt x="3429" y="2020"/>
                  </a:cubicBezTo>
                  <a:cubicBezTo>
                    <a:pt x="3631" y="1132"/>
                    <a:pt x="3106" y="245"/>
                    <a:pt x="2219" y="43"/>
                  </a:cubicBezTo>
                  <a:cubicBezTo>
                    <a:pt x="2091" y="14"/>
                    <a:pt x="1963" y="0"/>
                    <a:pt x="1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59"/>
            <p:cNvSpPr/>
            <p:nvPr/>
          </p:nvSpPr>
          <p:spPr>
            <a:xfrm>
              <a:off x="2989250" y="1761775"/>
              <a:ext cx="128100" cy="75450"/>
            </a:xfrm>
            <a:custGeom>
              <a:avLst/>
              <a:gdLst/>
              <a:ahLst/>
              <a:cxnLst/>
              <a:rect l="l" t="t" r="r" b="b"/>
              <a:pathLst>
                <a:path w="5124" h="3018" extrusionOk="0">
                  <a:moveTo>
                    <a:pt x="4805" y="1"/>
                  </a:moveTo>
                  <a:cubicBezTo>
                    <a:pt x="4626" y="1"/>
                    <a:pt x="4438" y="122"/>
                    <a:pt x="4438" y="354"/>
                  </a:cubicBezTo>
                  <a:cubicBezTo>
                    <a:pt x="4523" y="1645"/>
                    <a:pt x="3542" y="2325"/>
                    <a:pt x="2568" y="2325"/>
                  </a:cubicBezTo>
                  <a:cubicBezTo>
                    <a:pt x="1684" y="2325"/>
                    <a:pt x="805" y="1766"/>
                    <a:pt x="728" y="596"/>
                  </a:cubicBezTo>
                  <a:cubicBezTo>
                    <a:pt x="690" y="384"/>
                    <a:pt x="513" y="283"/>
                    <a:pt x="348" y="283"/>
                  </a:cubicBezTo>
                  <a:cubicBezTo>
                    <a:pt x="168" y="283"/>
                    <a:pt x="0" y="405"/>
                    <a:pt x="43" y="637"/>
                  </a:cubicBezTo>
                  <a:cubicBezTo>
                    <a:pt x="161" y="1982"/>
                    <a:pt x="1290" y="3017"/>
                    <a:pt x="2666" y="3017"/>
                  </a:cubicBezTo>
                  <a:cubicBezTo>
                    <a:pt x="2692" y="3017"/>
                    <a:pt x="2718" y="3017"/>
                    <a:pt x="2745" y="3016"/>
                  </a:cubicBezTo>
                  <a:cubicBezTo>
                    <a:pt x="4196" y="3016"/>
                    <a:pt x="5124" y="1645"/>
                    <a:pt x="5124" y="314"/>
                  </a:cubicBezTo>
                  <a:cubicBezTo>
                    <a:pt x="5124" y="102"/>
                    <a:pt x="4968" y="1"/>
                    <a:pt x="4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59"/>
            <p:cNvSpPr/>
            <p:nvPr/>
          </p:nvSpPr>
          <p:spPr>
            <a:xfrm>
              <a:off x="2642475" y="1746975"/>
              <a:ext cx="177450" cy="160925"/>
            </a:xfrm>
            <a:custGeom>
              <a:avLst/>
              <a:gdLst/>
              <a:ahLst/>
              <a:cxnLst/>
              <a:rect l="l" t="t" r="r" b="b"/>
              <a:pathLst>
                <a:path w="7098" h="6437" extrusionOk="0">
                  <a:moveTo>
                    <a:pt x="3532" y="0"/>
                  </a:moveTo>
                  <a:cubicBezTo>
                    <a:pt x="2087" y="0"/>
                    <a:pt x="786" y="1007"/>
                    <a:pt x="444" y="2479"/>
                  </a:cubicBezTo>
                  <a:cubicBezTo>
                    <a:pt x="0" y="4213"/>
                    <a:pt x="1089" y="5947"/>
                    <a:pt x="2823" y="6350"/>
                  </a:cubicBezTo>
                  <a:cubicBezTo>
                    <a:pt x="3068" y="6409"/>
                    <a:pt x="3313" y="6437"/>
                    <a:pt x="3555" y="6437"/>
                  </a:cubicBezTo>
                  <a:cubicBezTo>
                    <a:pt x="4991" y="6437"/>
                    <a:pt x="6315" y="5455"/>
                    <a:pt x="6695" y="3971"/>
                  </a:cubicBezTo>
                  <a:cubicBezTo>
                    <a:pt x="7098" y="2237"/>
                    <a:pt x="6049" y="503"/>
                    <a:pt x="4315" y="99"/>
                  </a:cubicBezTo>
                  <a:cubicBezTo>
                    <a:pt x="4053" y="32"/>
                    <a:pt x="3790" y="0"/>
                    <a:pt x="3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59"/>
            <p:cNvSpPr/>
            <p:nvPr/>
          </p:nvSpPr>
          <p:spPr>
            <a:xfrm>
              <a:off x="3261525" y="1703925"/>
              <a:ext cx="177450" cy="160950"/>
            </a:xfrm>
            <a:custGeom>
              <a:avLst/>
              <a:gdLst/>
              <a:ahLst/>
              <a:cxnLst/>
              <a:rect l="l" t="t" r="r" b="b"/>
              <a:pathLst>
                <a:path w="7098" h="6438" extrusionOk="0">
                  <a:moveTo>
                    <a:pt x="3568" y="1"/>
                  </a:moveTo>
                  <a:cubicBezTo>
                    <a:pt x="2107" y="1"/>
                    <a:pt x="783" y="983"/>
                    <a:pt x="403" y="2467"/>
                  </a:cubicBezTo>
                  <a:cubicBezTo>
                    <a:pt x="0" y="4201"/>
                    <a:pt x="1089" y="5935"/>
                    <a:pt x="2783" y="6338"/>
                  </a:cubicBezTo>
                  <a:cubicBezTo>
                    <a:pt x="3045" y="6405"/>
                    <a:pt x="3308" y="6437"/>
                    <a:pt x="3566" y="6437"/>
                  </a:cubicBezTo>
                  <a:cubicBezTo>
                    <a:pt x="5012" y="6437"/>
                    <a:pt x="6318" y="5430"/>
                    <a:pt x="6695" y="3959"/>
                  </a:cubicBezTo>
                  <a:cubicBezTo>
                    <a:pt x="7098" y="2265"/>
                    <a:pt x="6009" y="531"/>
                    <a:pt x="4315" y="87"/>
                  </a:cubicBezTo>
                  <a:cubicBezTo>
                    <a:pt x="4065" y="29"/>
                    <a:pt x="3814" y="1"/>
                    <a:pt x="3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59"/>
            <p:cNvSpPr/>
            <p:nvPr/>
          </p:nvSpPr>
          <p:spPr>
            <a:xfrm>
              <a:off x="2724125" y="1475650"/>
              <a:ext cx="64550" cy="58950"/>
            </a:xfrm>
            <a:custGeom>
              <a:avLst/>
              <a:gdLst/>
              <a:ahLst/>
              <a:cxnLst/>
              <a:rect l="l" t="t" r="r" b="b"/>
              <a:pathLst>
                <a:path w="2582" h="2358" extrusionOk="0">
                  <a:moveTo>
                    <a:pt x="1328" y="0"/>
                  </a:moveTo>
                  <a:cubicBezTo>
                    <a:pt x="780" y="0"/>
                    <a:pt x="303" y="348"/>
                    <a:pt x="162" y="910"/>
                  </a:cubicBezTo>
                  <a:cubicBezTo>
                    <a:pt x="1" y="1515"/>
                    <a:pt x="404" y="2161"/>
                    <a:pt x="1009" y="2322"/>
                  </a:cubicBezTo>
                  <a:cubicBezTo>
                    <a:pt x="1105" y="2346"/>
                    <a:pt x="1202" y="2357"/>
                    <a:pt x="1296" y="2357"/>
                  </a:cubicBezTo>
                  <a:cubicBezTo>
                    <a:pt x="1836" y="2357"/>
                    <a:pt x="2324" y="1984"/>
                    <a:pt x="2461" y="1435"/>
                  </a:cubicBezTo>
                  <a:cubicBezTo>
                    <a:pt x="2582" y="830"/>
                    <a:pt x="2219" y="184"/>
                    <a:pt x="1574" y="23"/>
                  </a:cubicBezTo>
                  <a:cubicBezTo>
                    <a:pt x="1491" y="8"/>
                    <a:pt x="1408" y="0"/>
                    <a:pt x="1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59"/>
            <p:cNvSpPr/>
            <p:nvPr/>
          </p:nvSpPr>
          <p:spPr>
            <a:xfrm>
              <a:off x="2871325" y="1431275"/>
              <a:ext cx="111950" cy="102000"/>
            </a:xfrm>
            <a:custGeom>
              <a:avLst/>
              <a:gdLst/>
              <a:ahLst/>
              <a:cxnLst/>
              <a:rect l="l" t="t" r="r" b="b"/>
              <a:pathLst>
                <a:path w="4478" h="4080" extrusionOk="0">
                  <a:moveTo>
                    <a:pt x="2207" y="0"/>
                  </a:moveTo>
                  <a:cubicBezTo>
                    <a:pt x="1300" y="0"/>
                    <a:pt x="482" y="633"/>
                    <a:pt x="243" y="1556"/>
                  </a:cubicBezTo>
                  <a:cubicBezTo>
                    <a:pt x="1" y="2645"/>
                    <a:pt x="646" y="3774"/>
                    <a:pt x="1775" y="4016"/>
                  </a:cubicBezTo>
                  <a:cubicBezTo>
                    <a:pt x="1941" y="4059"/>
                    <a:pt x="2108" y="4080"/>
                    <a:pt x="2271" y="4080"/>
                  </a:cubicBezTo>
                  <a:cubicBezTo>
                    <a:pt x="3178" y="4080"/>
                    <a:pt x="3996" y="3447"/>
                    <a:pt x="4235" y="2524"/>
                  </a:cubicBezTo>
                  <a:cubicBezTo>
                    <a:pt x="4477" y="1435"/>
                    <a:pt x="3792" y="306"/>
                    <a:pt x="2703" y="64"/>
                  </a:cubicBezTo>
                  <a:cubicBezTo>
                    <a:pt x="2537" y="21"/>
                    <a:pt x="2370" y="0"/>
                    <a:pt x="2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59"/>
            <p:cNvSpPr/>
            <p:nvPr/>
          </p:nvSpPr>
          <p:spPr>
            <a:xfrm>
              <a:off x="2670700" y="1577975"/>
              <a:ext cx="88750" cy="79825"/>
            </a:xfrm>
            <a:custGeom>
              <a:avLst/>
              <a:gdLst/>
              <a:ahLst/>
              <a:cxnLst/>
              <a:rect l="l" t="t" r="r" b="b"/>
              <a:pathLst>
                <a:path w="3550" h="3193" extrusionOk="0">
                  <a:moveTo>
                    <a:pt x="1770" y="1"/>
                  </a:moveTo>
                  <a:cubicBezTo>
                    <a:pt x="1048" y="1"/>
                    <a:pt x="374" y="489"/>
                    <a:pt x="202" y="1213"/>
                  </a:cubicBezTo>
                  <a:cubicBezTo>
                    <a:pt x="0" y="2100"/>
                    <a:pt x="525" y="2947"/>
                    <a:pt x="1371" y="3149"/>
                  </a:cubicBezTo>
                  <a:cubicBezTo>
                    <a:pt x="1500" y="3178"/>
                    <a:pt x="1627" y="3192"/>
                    <a:pt x="1752" y="3192"/>
                  </a:cubicBezTo>
                  <a:cubicBezTo>
                    <a:pt x="2490" y="3192"/>
                    <a:pt x="3135" y="2704"/>
                    <a:pt x="3307" y="1980"/>
                  </a:cubicBezTo>
                  <a:cubicBezTo>
                    <a:pt x="3549" y="1092"/>
                    <a:pt x="2985" y="245"/>
                    <a:pt x="2138" y="44"/>
                  </a:cubicBezTo>
                  <a:cubicBezTo>
                    <a:pt x="2015" y="15"/>
                    <a:pt x="1892" y="1"/>
                    <a:pt x="1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59"/>
            <p:cNvSpPr/>
            <p:nvPr/>
          </p:nvSpPr>
          <p:spPr>
            <a:xfrm>
              <a:off x="2828975" y="1563225"/>
              <a:ext cx="42375" cy="38425"/>
            </a:xfrm>
            <a:custGeom>
              <a:avLst/>
              <a:gdLst/>
              <a:ahLst/>
              <a:cxnLst/>
              <a:rect l="l" t="t" r="r" b="b"/>
              <a:pathLst>
                <a:path w="1695" h="1537" extrusionOk="0">
                  <a:moveTo>
                    <a:pt x="856" y="1"/>
                  </a:moveTo>
                  <a:cubicBezTo>
                    <a:pt x="514" y="1"/>
                    <a:pt x="190" y="254"/>
                    <a:pt x="122" y="593"/>
                  </a:cubicBezTo>
                  <a:cubicBezTo>
                    <a:pt x="1" y="997"/>
                    <a:pt x="283" y="1400"/>
                    <a:pt x="687" y="1521"/>
                  </a:cubicBezTo>
                  <a:cubicBezTo>
                    <a:pt x="739" y="1531"/>
                    <a:pt x="791" y="1536"/>
                    <a:pt x="842" y="1536"/>
                  </a:cubicBezTo>
                  <a:cubicBezTo>
                    <a:pt x="1189" y="1536"/>
                    <a:pt x="1509" y="1308"/>
                    <a:pt x="1614" y="956"/>
                  </a:cubicBezTo>
                  <a:cubicBezTo>
                    <a:pt x="1695" y="513"/>
                    <a:pt x="1453" y="109"/>
                    <a:pt x="1049" y="29"/>
                  </a:cubicBezTo>
                  <a:cubicBezTo>
                    <a:pt x="985" y="10"/>
                    <a:pt x="920" y="1"/>
                    <a:pt x="8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59"/>
            <p:cNvSpPr/>
            <p:nvPr/>
          </p:nvSpPr>
          <p:spPr>
            <a:xfrm>
              <a:off x="2949975" y="1361575"/>
              <a:ext cx="42375" cy="38750"/>
            </a:xfrm>
            <a:custGeom>
              <a:avLst/>
              <a:gdLst/>
              <a:ahLst/>
              <a:cxnLst/>
              <a:rect l="l" t="t" r="r" b="b"/>
              <a:pathLst>
                <a:path w="1695" h="1550" extrusionOk="0">
                  <a:moveTo>
                    <a:pt x="818" y="1"/>
                  </a:moveTo>
                  <a:cubicBezTo>
                    <a:pt x="484" y="1"/>
                    <a:pt x="183" y="254"/>
                    <a:pt x="81" y="594"/>
                  </a:cubicBezTo>
                  <a:cubicBezTo>
                    <a:pt x="0" y="997"/>
                    <a:pt x="242" y="1440"/>
                    <a:pt x="686" y="1521"/>
                  </a:cubicBezTo>
                  <a:cubicBezTo>
                    <a:pt x="750" y="1540"/>
                    <a:pt x="814" y="1549"/>
                    <a:pt x="877" y="1549"/>
                  </a:cubicBezTo>
                  <a:cubicBezTo>
                    <a:pt x="1210" y="1549"/>
                    <a:pt x="1512" y="1296"/>
                    <a:pt x="1614" y="957"/>
                  </a:cubicBezTo>
                  <a:cubicBezTo>
                    <a:pt x="1694" y="553"/>
                    <a:pt x="1452" y="110"/>
                    <a:pt x="1009" y="29"/>
                  </a:cubicBezTo>
                  <a:cubicBezTo>
                    <a:pt x="945" y="10"/>
                    <a:pt x="881" y="1"/>
                    <a:pt x="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46" name="Google Shape;2346;p59"/>
          <p:cNvGrpSpPr/>
          <p:nvPr/>
        </p:nvGrpSpPr>
        <p:grpSpPr>
          <a:xfrm>
            <a:off x="2790531" y="3692444"/>
            <a:ext cx="914900" cy="829657"/>
            <a:chOff x="2185750" y="3005925"/>
            <a:chExt cx="1112475" cy="1008825"/>
          </a:xfrm>
        </p:grpSpPr>
        <p:sp>
          <p:nvSpPr>
            <p:cNvPr id="2347" name="Google Shape;2347;p59"/>
            <p:cNvSpPr/>
            <p:nvPr/>
          </p:nvSpPr>
          <p:spPr>
            <a:xfrm>
              <a:off x="2185750" y="3005925"/>
              <a:ext cx="1112475" cy="1007450"/>
            </a:xfrm>
            <a:custGeom>
              <a:avLst/>
              <a:gdLst/>
              <a:ahLst/>
              <a:cxnLst/>
              <a:rect l="l" t="t" r="r" b="b"/>
              <a:pathLst>
                <a:path w="44499" h="40298" extrusionOk="0">
                  <a:moveTo>
                    <a:pt x="22675" y="0"/>
                  </a:moveTo>
                  <a:cubicBezTo>
                    <a:pt x="19427" y="0"/>
                    <a:pt x="16182" y="779"/>
                    <a:pt x="13228" y="2330"/>
                  </a:cubicBezTo>
                  <a:cubicBezTo>
                    <a:pt x="12893" y="1560"/>
                    <a:pt x="12224" y="1214"/>
                    <a:pt x="11560" y="1214"/>
                  </a:cubicBezTo>
                  <a:cubicBezTo>
                    <a:pt x="10624" y="1214"/>
                    <a:pt x="9696" y="1901"/>
                    <a:pt x="9719" y="3056"/>
                  </a:cubicBezTo>
                  <a:cubicBezTo>
                    <a:pt x="9719" y="3540"/>
                    <a:pt x="9881" y="3984"/>
                    <a:pt x="10203" y="4307"/>
                  </a:cubicBezTo>
                  <a:cubicBezTo>
                    <a:pt x="6049" y="7573"/>
                    <a:pt x="3307" y="12332"/>
                    <a:pt x="2662" y="17575"/>
                  </a:cubicBezTo>
                  <a:lnTo>
                    <a:pt x="2460" y="17575"/>
                  </a:lnTo>
                  <a:lnTo>
                    <a:pt x="2460" y="17494"/>
                  </a:lnTo>
                  <a:cubicBezTo>
                    <a:pt x="0" y="17494"/>
                    <a:pt x="0" y="21204"/>
                    <a:pt x="2460" y="21204"/>
                  </a:cubicBezTo>
                  <a:lnTo>
                    <a:pt x="2500" y="21204"/>
                  </a:lnTo>
                  <a:cubicBezTo>
                    <a:pt x="2783" y="26810"/>
                    <a:pt x="5444" y="32053"/>
                    <a:pt x="9760" y="35642"/>
                  </a:cubicBezTo>
                  <a:cubicBezTo>
                    <a:pt x="8832" y="36449"/>
                    <a:pt x="8913" y="37860"/>
                    <a:pt x="9921" y="38586"/>
                  </a:cubicBezTo>
                  <a:cubicBezTo>
                    <a:pt x="10233" y="38807"/>
                    <a:pt x="10586" y="38911"/>
                    <a:pt x="10937" y="38911"/>
                  </a:cubicBezTo>
                  <a:cubicBezTo>
                    <a:pt x="11676" y="38911"/>
                    <a:pt x="12403" y="38452"/>
                    <a:pt x="12704" y="37659"/>
                  </a:cubicBezTo>
                  <a:cubicBezTo>
                    <a:pt x="15775" y="39420"/>
                    <a:pt x="19208" y="40298"/>
                    <a:pt x="22642" y="40298"/>
                  </a:cubicBezTo>
                  <a:cubicBezTo>
                    <a:pt x="26286" y="40298"/>
                    <a:pt x="29932" y="39309"/>
                    <a:pt x="33150" y="37336"/>
                  </a:cubicBezTo>
                  <a:cubicBezTo>
                    <a:pt x="33546" y="37764"/>
                    <a:pt x="34012" y="37945"/>
                    <a:pt x="34464" y="37945"/>
                  </a:cubicBezTo>
                  <a:cubicBezTo>
                    <a:pt x="35716" y="37945"/>
                    <a:pt x="36854" y="36552"/>
                    <a:pt x="36054" y="35158"/>
                  </a:cubicBezTo>
                  <a:cubicBezTo>
                    <a:pt x="40369" y="31367"/>
                    <a:pt x="42789" y="25883"/>
                    <a:pt x="42789" y="20116"/>
                  </a:cubicBezTo>
                  <a:cubicBezTo>
                    <a:pt x="42789" y="19148"/>
                    <a:pt x="42708" y="18139"/>
                    <a:pt x="42587" y="17131"/>
                  </a:cubicBezTo>
                  <a:cubicBezTo>
                    <a:pt x="44498" y="16390"/>
                    <a:pt x="43883" y="13613"/>
                    <a:pt x="41907" y="13613"/>
                  </a:cubicBezTo>
                  <a:cubicBezTo>
                    <a:pt x="41840" y="13613"/>
                    <a:pt x="41771" y="13616"/>
                    <a:pt x="41700" y="13623"/>
                  </a:cubicBezTo>
                  <a:cubicBezTo>
                    <a:pt x="40329" y="9630"/>
                    <a:pt x="37788" y="6202"/>
                    <a:pt x="34360" y="3742"/>
                  </a:cubicBezTo>
                  <a:cubicBezTo>
                    <a:pt x="34562" y="3419"/>
                    <a:pt x="34683" y="3056"/>
                    <a:pt x="34683" y="2693"/>
                  </a:cubicBezTo>
                  <a:cubicBezTo>
                    <a:pt x="34683" y="1524"/>
                    <a:pt x="33751" y="835"/>
                    <a:pt x="32822" y="835"/>
                  </a:cubicBezTo>
                  <a:cubicBezTo>
                    <a:pt x="32182" y="835"/>
                    <a:pt x="31544" y="1163"/>
                    <a:pt x="31215" y="1887"/>
                  </a:cubicBezTo>
                  <a:cubicBezTo>
                    <a:pt x="28506" y="628"/>
                    <a:pt x="25589" y="0"/>
                    <a:pt x="226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59"/>
            <p:cNvSpPr/>
            <p:nvPr/>
          </p:nvSpPr>
          <p:spPr>
            <a:xfrm>
              <a:off x="2527525" y="3527950"/>
              <a:ext cx="676550" cy="486800"/>
            </a:xfrm>
            <a:custGeom>
              <a:avLst/>
              <a:gdLst/>
              <a:ahLst/>
              <a:cxnLst/>
              <a:rect l="l" t="t" r="r" b="b"/>
              <a:pathLst>
                <a:path w="27062" h="19472" extrusionOk="0">
                  <a:moveTo>
                    <a:pt x="13995" y="1"/>
                  </a:moveTo>
                  <a:cubicBezTo>
                    <a:pt x="6292" y="1"/>
                    <a:pt x="1" y="5728"/>
                    <a:pt x="1" y="12745"/>
                  </a:cubicBezTo>
                  <a:cubicBezTo>
                    <a:pt x="1" y="14519"/>
                    <a:pt x="444" y="16294"/>
                    <a:pt x="1210" y="17907"/>
                  </a:cubicBezTo>
                  <a:cubicBezTo>
                    <a:pt x="3712" y="18955"/>
                    <a:pt x="6356" y="19472"/>
                    <a:pt x="8990" y="19472"/>
                  </a:cubicBezTo>
                  <a:cubicBezTo>
                    <a:pt x="12640" y="19472"/>
                    <a:pt x="16270" y="18480"/>
                    <a:pt x="19479" y="16536"/>
                  </a:cubicBezTo>
                  <a:cubicBezTo>
                    <a:pt x="19869" y="16947"/>
                    <a:pt x="20328" y="17121"/>
                    <a:pt x="20774" y="17121"/>
                  </a:cubicBezTo>
                  <a:cubicBezTo>
                    <a:pt x="22033" y="17121"/>
                    <a:pt x="23188" y="15728"/>
                    <a:pt x="22383" y="14358"/>
                  </a:cubicBezTo>
                  <a:cubicBezTo>
                    <a:pt x="24319" y="12624"/>
                    <a:pt x="25892" y="10527"/>
                    <a:pt x="27061" y="8188"/>
                  </a:cubicBezTo>
                  <a:cubicBezTo>
                    <a:pt x="25045" y="3429"/>
                    <a:pt x="19963" y="1"/>
                    <a:pt x="13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59"/>
            <p:cNvSpPr/>
            <p:nvPr/>
          </p:nvSpPr>
          <p:spPr>
            <a:xfrm>
              <a:off x="2965100" y="3250975"/>
              <a:ext cx="82700" cy="72250"/>
            </a:xfrm>
            <a:custGeom>
              <a:avLst/>
              <a:gdLst/>
              <a:ahLst/>
              <a:cxnLst/>
              <a:rect l="l" t="t" r="r" b="b"/>
              <a:pathLst>
                <a:path w="3308" h="2890" extrusionOk="0">
                  <a:moveTo>
                    <a:pt x="1636" y="1"/>
                  </a:moveTo>
                  <a:cubicBezTo>
                    <a:pt x="1426" y="1"/>
                    <a:pt x="1213" y="49"/>
                    <a:pt x="1009" y="151"/>
                  </a:cubicBezTo>
                  <a:cubicBezTo>
                    <a:pt x="283" y="514"/>
                    <a:pt x="0" y="1361"/>
                    <a:pt x="363" y="2086"/>
                  </a:cubicBezTo>
                  <a:cubicBezTo>
                    <a:pt x="591" y="2598"/>
                    <a:pt x="1099" y="2890"/>
                    <a:pt x="1619" y="2890"/>
                  </a:cubicBezTo>
                  <a:cubicBezTo>
                    <a:pt x="1837" y="2890"/>
                    <a:pt x="2057" y="2839"/>
                    <a:pt x="2259" y="2732"/>
                  </a:cubicBezTo>
                  <a:cubicBezTo>
                    <a:pt x="2985" y="2409"/>
                    <a:pt x="3307" y="1522"/>
                    <a:pt x="2944" y="836"/>
                  </a:cubicBezTo>
                  <a:cubicBezTo>
                    <a:pt x="2683" y="314"/>
                    <a:pt x="2172" y="1"/>
                    <a:pt x="1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59"/>
            <p:cNvSpPr/>
            <p:nvPr/>
          </p:nvSpPr>
          <p:spPr>
            <a:xfrm>
              <a:off x="2599100" y="3295775"/>
              <a:ext cx="81700" cy="72175"/>
            </a:xfrm>
            <a:custGeom>
              <a:avLst/>
              <a:gdLst/>
              <a:ahLst/>
              <a:cxnLst/>
              <a:rect l="l" t="t" r="r" b="b"/>
              <a:pathLst>
                <a:path w="3268" h="2887" extrusionOk="0">
                  <a:moveTo>
                    <a:pt x="1627" y="1"/>
                  </a:moveTo>
                  <a:cubicBezTo>
                    <a:pt x="1420" y="1"/>
                    <a:pt x="1210" y="44"/>
                    <a:pt x="1009" y="133"/>
                  </a:cubicBezTo>
                  <a:cubicBezTo>
                    <a:pt x="324" y="496"/>
                    <a:pt x="1" y="1343"/>
                    <a:pt x="364" y="2069"/>
                  </a:cubicBezTo>
                  <a:cubicBezTo>
                    <a:pt x="597" y="2594"/>
                    <a:pt x="1126" y="2887"/>
                    <a:pt x="1660" y="2887"/>
                  </a:cubicBezTo>
                  <a:cubicBezTo>
                    <a:pt x="1864" y="2887"/>
                    <a:pt x="2070" y="2844"/>
                    <a:pt x="2259" y="2755"/>
                  </a:cubicBezTo>
                  <a:cubicBezTo>
                    <a:pt x="2985" y="2392"/>
                    <a:pt x="3268" y="1545"/>
                    <a:pt x="2945" y="819"/>
                  </a:cubicBezTo>
                  <a:cubicBezTo>
                    <a:pt x="2682" y="294"/>
                    <a:pt x="2167" y="1"/>
                    <a:pt x="1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59"/>
            <p:cNvSpPr/>
            <p:nvPr/>
          </p:nvSpPr>
          <p:spPr>
            <a:xfrm>
              <a:off x="2764350" y="3355725"/>
              <a:ext cx="115075" cy="70350"/>
            </a:xfrm>
            <a:custGeom>
              <a:avLst/>
              <a:gdLst/>
              <a:ahLst/>
              <a:cxnLst/>
              <a:rect l="l" t="t" r="r" b="b"/>
              <a:pathLst>
                <a:path w="4603" h="2814" extrusionOk="0">
                  <a:moveTo>
                    <a:pt x="4199" y="0"/>
                  </a:moveTo>
                  <a:cubicBezTo>
                    <a:pt x="4030" y="0"/>
                    <a:pt x="3854" y="115"/>
                    <a:pt x="3876" y="316"/>
                  </a:cubicBezTo>
                  <a:cubicBezTo>
                    <a:pt x="4056" y="1531"/>
                    <a:pt x="3132" y="2218"/>
                    <a:pt x="2224" y="2218"/>
                  </a:cubicBezTo>
                  <a:cubicBezTo>
                    <a:pt x="1504" y="2218"/>
                    <a:pt x="793" y="1786"/>
                    <a:pt x="650" y="840"/>
                  </a:cubicBezTo>
                  <a:lnTo>
                    <a:pt x="650" y="800"/>
                  </a:lnTo>
                  <a:cubicBezTo>
                    <a:pt x="614" y="639"/>
                    <a:pt x="474" y="565"/>
                    <a:pt x="338" y="565"/>
                  </a:cubicBezTo>
                  <a:cubicBezTo>
                    <a:pt x="167" y="565"/>
                    <a:pt x="0" y="679"/>
                    <a:pt x="45" y="881"/>
                  </a:cubicBezTo>
                  <a:cubicBezTo>
                    <a:pt x="262" y="1928"/>
                    <a:pt x="1158" y="2814"/>
                    <a:pt x="2211" y="2814"/>
                  </a:cubicBezTo>
                  <a:cubicBezTo>
                    <a:pt x="2334" y="2814"/>
                    <a:pt x="2459" y="2802"/>
                    <a:pt x="2586" y="2776"/>
                  </a:cubicBezTo>
                  <a:cubicBezTo>
                    <a:pt x="3796" y="2534"/>
                    <a:pt x="4602" y="1445"/>
                    <a:pt x="4481" y="236"/>
                  </a:cubicBezTo>
                  <a:cubicBezTo>
                    <a:pt x="4463" y="74"/>
                    <a:pt x="4334" y="0"/>
                    <a:pt x="4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59"/>
            <p:cNvSpPr/>
            <p:nvPr/>
          </p:nvSpPr>
          <p:spPr>
            <a:xfrm>
              <a:off x="3026600" y="3285975"/>
              <a:ext cx="160325" cy="141225"/>
            </a:xfrm>
            <a:custGeom>
              <a:avLst/>
              <a:gdLst/>
              <a:ahLst/>
              <a:cxnLst/>
              <a:rect l="l" t="t" r="r" b="b"/>
              <a:pathLst>
                <a:path w="6413" h="5649" extrusionOk="0">
                  <a:moveTo>
                    <a:pt x="3194" y="0"/>
                  </a:moveTo>
                  <a:cubicBezTo>
                    <a:pt x="2787" y="0"/>
                    <a:pt x="2372" y="91"/>
                    <a:pt x="1977" y="283"/>
                  </a:cubicBezTo>
                  <a:cubicBezTo>
                    <a:pt x="565" y="969"/>
                    <a:pt x="0" y="2663"/>
                    <a:pt x="646" y="4074"/>
                  </a:cubicBezTo>
                  <a:cubicBezTo>
                    <a:pt x="1138" y="5059"/>
                    <a:pt x="2151" y="5649"/>
                    <a:pt x="3205" y="5649"/>
                  </a:cubicBezTo>
                  <a:cubicBezTo>
                    <a:pt x="3619" y="5649"/>
                    <a:pt x="4039" y="5558"/>
                    <a:pt x="4437" y="5365"/>
                  </a:cubicBezTo>
                  <a:cubicBezTo>
                    <a:pt x="5808" y="4679"/>
                    <a:pt x="6413" y="2985"/>
                    <a:pt x="5727" y="1614"/>
                  </a:cubicBezTo>
                  <a:cubicBezTo>
                    <a:pt x="5234" y="598"/>
                    <a:pt x="4239" y="0"/>
                    <a:pt x="3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59"/>
            <p:cNvSpPr/>
            <p:nvPr/>
          </p:nvSpPr>
          <p:spPr>
            <a:xfrm>
              <a:off x="2467025" y="3362400"/>
              <a:ext cx="160350" cy="140600"/>
            </a:xfrm>
            <a:custGeom>
              <a:avLst/>
              <a:gdLst/>
              <a:ahLst/>
              <a:cxnLst/>
              <a:rect l="l" t="t" r="r" b="b"/>
              <a:pathLst>
                <a:path w="6414" h="5624" extrusionOk="0">
                  <a:moveTo>
                    <a:pt x="3234" y="0"/>
                  </a:moveTo>
                  <a:cubicBezTo>
                    <a:pt x="2812" y="0"/>
                    <a:pt x="2383" y="94"/>
                    <a:pt x="1977" y="291"/>
                  </a:cubicBezTo>
                  <a:cubicBezTo>
                    <a:pt x="606" y="977"/>
                    <a:pt x="1" y="2630"/>
                    <a:pt x="686" y="4042"/>
                  </a:cubicBezTo>
                  <a:cubicBezTo>
                    <a:pt x="1175" y="5047"/>
                    <a:pt x="2175" y="5623"/>
                    <a:pt x="3206" y="5623"/>
                  </a:cubicBezTo>
                  <a:cubicBezTo>
                    <a:pt x="3622" y="5623"/>
                    <a:pt x="4043" y="5529"/>
                    <a:pt x="4437" y="5332"/>
                  </a:cubicBezTo>
                  <a:cubicBezTo>
                    <a:pt x="5849" y="4687"/>
                    <a:pt x="6413" y="2993"/>
                    <a:pt x="5768" y="1582"/>
                  </a:cubicBezTo>
                  <a:cubicBezTo>
                    <a:pt x="5279" y="576"/>
                    <a:pt x="4279" y="0"/>
                    <a:pt x="3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59"/>
            <p:cNvSpPr/>
            <p:nvPr/>
          </p:nvSpPr>
          <p:spPr>
            <a:xfrm>
              <a:off x="3081050" y="3461425"/>
              <a:ext cx="206950" cy="144550"/>
            </a:xfrm>
            <a:custGeom>
              <a:avLst/>
              <a:gdLst/>
              <a:ahLst/>
              <a:cxnLst/>
              <a:rect l="l" t="t" r="r" b="b"/>
              <a:pathLst>
                <a:path w="8278" h="5782" extrusionOk="0">
                  <a:moveTo>
                    <a:pt x="2218" y="0"/>
                  </a:moveTo>
                  <a:cubicBezTo>
                    <a:pt x="0" y="1089"/>
                    <a:pt x="2702" y="5122"/>
                    <a:pt x="4194" y="5687"/>
                  </a:cubicBezTo>
                  <a:cubicBezTo>
                    <a:pt x="4360" y="5752"/>
                    <a:pt x="4537" y="5782"/>
                    <a:pt x="4722" y="5782"/>
                  </a:cubicBezTo>
                  <a:cubicBezTo>
                    <a:pt x="6250" y="5782"/>
                    <a:pt x="8277" y="3724"/>
                    <a:pt x="8026" y="2501"/>
                  </a:cubicBezTo>
                  <a:cubicBezTo>
                    <a:pt x="7743" y="1129"/>
                    <a:pt x="2219" y="0"/>
                    <a:pt x="2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59"/>
            <p:cNvSpPr/>
            <p:nvPr/>
          </p:nvSpPr>
          <p:spPr>
            <a:xfrm>
              <a:off x="2258525" y="3527950"/>
              <a:ext cx="190375" cy="156125"/>
            </a:xfrm>
            <a:custGeom>
              <a:avLst/>
              <a:gdLst/>
              <a:ahLst/>
              <a:cxnLst/>
              <a:rect l="l" t="t" r="r" b="b"/>
              <a:pathLst>
                <a:path w="7615" h="6245" extrusionOk="0">
                  <a:moveTo>
                    <a:pt x="5195" y="1"/>
                  </a:moveTo>
                  <a:cubicBezTo>
                    <a:pt x="5195" y="1"/>
                    <a:pt x="33" y="2259"/>
                    <a:pt x="33" y="3671"/>
                  </a:cubicBezTo>
                  <a:cubicBezTo>
                    <a:pt x="0" y="4823"/>
                    <a:pt x="2037" y="6245"/>
                    <a:pt x="3532" y="6245"/>
                  </a:cubicBezTo>
                  <a:cubicBezTo>
                    <a:pt x="3869" y="6245"/>
                    <a:pt x="4177" y="6173"/>
                    <a:pt x="4429" y="6010"/>
                  </a:cubicBezTo>
                  <a:cubicBezTo>
                    <a:pt x="5800" y="5123"/>
                    <a:pt x="7615" y="606"/>
                    <a:pt x="5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59"/>
            <p:cNvSpPr/>
            <p:nvPr/>
          </p:nvSpPr>
          <p:spPr>
            <a:xfrm>
              <a:off x="3009075" y="3149950"/>
              <a:ext cx="91150" cy="78750"/>
            </a:xfrm>
            <a:custGeom>
              <a:avLst/>
              <a:gdLst/>
              <a:ahLst/>
              <a:cxnLst/>
              <a:rect l="l" t="t" r="r" b="b"/>
              <a:pathLst>
                <a:path w="3646" h="3150" extrusionOk="0">
                  <a:moveTo>
                    <a:pt x="2424" y="1"/>
                  </a:moveTo>
                  <a:cubicBezTo>
                    <a:pt x="1796" y="1"/>
                    <a:pt x="1075" y="440"/>
                    <a:pt x="742" y="925"/>
                  </a:cubicBezTo>
                  <a:cubicBezTo>
                    <a:pt x="0" y="2037"/>
                    <a:pt x="953" y="3149"/>
                    <a:pt x="1959" y="3149"/>
                  </a:cubicBezTo>
                  <a:cubicBezTo>
                    <a:pt x="2376" y="3149"/>
                    <a:pt x="2802" y="2959"/>
                    <a:pt x="3121" y="2498"/>
                  </a:cubicBezTo>
                  <a:cubicBezTo>
                    <a:pt x="3565" y="1853"/>
                    <a:pt x="3645" y="602"/>
                    <a:pt x="3000" y="159"/>
                  </a:cubicBezTo>
                  <a:cubicBezTo>
                    <a:pt x="2830" y="49"/>
                    <a:pt x="2632" y="1"/>
                    <a:pt x="2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59"/>
            <p:cNvSpPr/>
            <p:nvPr/>
          </p:nvSpPr>
          <p:spPr>
            <a:xfrm>
              <a:off x="2806800" y="3067200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53" y="0"/>
                  </a:moveTo>
                  <a:cubicBezTo>
                    <a:pt x="646" y="0"/>
                    <a:pt x="1" y="1089"/>
                    <a:pt x="1" y="1896"/>
                  </a:cubicBezTo>
                  <a:cubicBezTo>
                    <a:pt x="1" y="2844"/>
                    <a:pt x="717" y="3318"/>
                    <a:pt x="1432" y="3318"/>
                  </a:cubicBezTo>
                  <a:cubicBezTo>
                    <a:pt x="2148" y="3318"/>
                    <a:pt x="2864" y="2844"/>
                    <a:pt x="2864" y="1896"/>
                  </a:cubicBezTo>
                  <a:cubicBezTo>
                    <a:pt x="2864" y="1089"/>
                    <a:pt x="2219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59"/>
            <p:cNvSpPr/>
            <p:nvPr/>
          </p:nvSpPr>
          <p:spPr>
            <a:xfrm>
              <a:off x="2600125" y="3127200"/>
              <a:ext cx="85175" cy="80900"/>
            </a:xfrm>
            <a:custGeom>
              <a:avLst/>
              <a:gdLst/>
              <a:ahLst/>
              <a:cxnLst/>
              <a:rect l="l" t="t" r="r" b="b"/>
              <a:pathLst>
                <a:path w="3407" h="3236" extrusionOk="0">
                  <a:moveTo>
                    <a:pt x="1260" y="1"/>
                  </a:moveTo>
                  <a:cubicBezTo>
                    <a:pt x="1145" y="1"/>
                    <a:pt x="1034" y="19"/>
                    <a:pt x="928" y="61"/>
                  </a:cubicBezTo>
                  <a:cubicBezTo>
                    <a:pt x="202" y="303"/>
                    <a:pt x="0" y="1593"/>
                    <a:pt x="283" y="2319"/>
                  </a:cubicBezTo>
                  <a:cubicBezTo>
                    <a:pt x="546" y="2964"/>
                    <a:pt x="1066" y="3236"/>
                    <a:pt x="1585" y="3236"/>
                  </a:cubicBezTo>
                  <a:cubicBezTo>
                    <a:pt x="2495" y="3236"/>
                    <a:pt x="3406" y="2400"/>
                    <a:pt x="2944" y="1270"/>
                  </a:cubicBezTo>
                  <a:cubicBezTo>
                    <a:pt x="2703" y="650"/>
                    <a:pt x="1932" y="1"/>
                    <a:pt x="1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59"/>
            <p:cNvSpPr/>
            <p:nvPr/>
          </p:nvSpPr>
          <p:spPr>
            <a:xfrm>
              <a:off x="2371250" y="3286375"/>
              <a:ext cx="103775" cy="73825"/>
            </a:xfrm>
            <a:custGeom>
              <a:avLst/>
              <a:gdLst/>
              <a:ahLst/>
              <a:cxnLst/>
              <a:rect l="l" t="t" r="r" b="b"/>
              <a:pathLst>
                <a:path w="4151" h="2953" extrusionOk="0">
                  <a:moveTo>
                    <a:pt x="1695" y="0"/>
                  </a:moveTo>
                  <a:cubicBezTo>
                    <a:pt x="1149" y="0"/>
                    <a:pt x="605" y="180"/>
                    <a:pt x="364" y="590"/>
                  </a:cubicBezTo>
                  <a:cubicBezTo>
                    <a:pt x="1" y="1275"/>
                    <a:pt x="686" y="2364"/>
                    <a:pt x="1372" y="2768"/>
                  </a:cubicBezTo>
                  <a:cubicBezTo>
                    <a:pt x="1612" y="2896"/>
                    <a:pt x="1845" y="2953"/>
                    <a:pt x="2065" y="2953"/>
                  </a:cubicBezTo>
                  <a:cubicBezTo>
                    <a:pt x="3358" y="2953"/>
                    <a:pt x="4151" y="985"/>
                    <a:pt x="2703" y="227"/>
                  </a:cubicBezTo>
                  <a:cubicBezTo>
                    <a:pt x="2427" y="81"/>
                    <a:pt x="2061" y="0"/>
                    <a:pt x="1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59"/>
            <p:cNvSpPr/>
            <p:nvPr/>
          </p:nvSpPr>
          <p:spPr>
            <a:xfrm>
              <a:off x="3009250" y="3647700"/>
              <a:ext cx="95000" cy="77650"/>
            </a:xfrm>
            <a:custGeom>
              <a:avLst/>
              <a:gdLst/>
              <a:ahLst/>
              <a:cxnLst/>
              <a:rect l="l" t="t" r="r" b="b"/>
              <a:pathLst>
                <a:path w="3800" h="3106" extrusionOk="0">
                  <a:moveTo>
                    <a:pt x="2012" y="1"/>
                  </a:moveTo>
                  <a:cubicBezTo>
                    <a:pt x="961" y="1"/>
                    <a:pt x="0" y="1274"/>
                    <a:pt x="896" y="2349"/>
                  </a:cubicBezTo>
                  <a:cubicBezTo>
                    <a:pt x="1229" y="2766"/>
                    <a:pt x="1907" y="3106"/>
                    <a:pt x="2494" y="3106"/>
                  </a:cubicBezTo>
                  <a:cubicBezTo>
                    <a:pt x="2760" y="3106"/>
                    <a:pt x="3007" y="3037"/>
                    <a:pt x="3195" y="2873"/>
                  </a:cubicBezTo>
                  <a:cubicBezTo>
                    <a:pt x="3800" y="2389"/>
                    <a:pt x="3598" y="1139"/>
                    <a:pt x="3074" y="534"/>
                  </a:cubicBezTo>
                  <a:cubicBezTo>
                    <a:pt x="2760" y="157"/>
                    <a:pt x="2380" y="1"/>
                    <a:pt x="2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59"/>
            <p:cNvSpPr/>
            <p:nvPr/>
          </p:nvSpPr>
          <p:spPr>
            <a:xfrm>
              <a:off x="2991475" y="3793975"/>
              <a:ext cx="82525" cy="82575"/>
            </a:xfrm>
            <a:custGeom>
              <a:avLst/>
              <a:gdLst/>
              <a:ahLst/>
              <a:cxnLst/>
              <a:rect l="l" t="t" r="r" b="b"/>
              <a:pathLst>
                <a:path w="3301" h="3303" extrusionOk="0">
                  <a:moveTo>
                    <a:pt x="1726" y="1"/>
                  </a:moveTo>
                  <a:cubicBezTo>
                    <a:pt x="870" y="1"/>
                    <a:pt x="1" y="728"/>
                    <a:pt x="317" y="1822"/>
                  </a:cubicBezTo>
                  <a:cubicBezTo>
                    <a:pt x="498" y="2513"/>
                    <a:pt x="1271" y="3302"/>
                    <a:pt x="1983" y="3302"/>
                  </a:cubicBezTo>
                  <a:cubicBezTo>
                    <a:pt x="2060" y="3302"/>
                    <a:pt x="2137" y="3293"/>
                    <a:pt x="2212" y="3273"/>
                  </a:cubicBezTo>
                  <a:cubicBezTo>
                    <a:pt x="2978" y="3031"/>
                    <a:pt x="3301" y="1822"/>
                    <a:pt x="3059" y="1055"/>
                  </a:cubicBezTo>
                  <a:cubicBezTo>
                    <a:pt x="2850" y="318"/>
                    <a:pt x="2291" y="1"/>
                    <a:pt x="1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59"/>
            <p:cNvSpPr/>
            <p:nvPr/>
          </p:nvSpPr>
          <p:spPr>
            <a:xfrm>
              <a:off x="2838850" y="3608400"/>
              <a:ext cx="95025" cy="78650"/>
            </a:xfrm>
            <a:custGeom>
              <a:avLst/>
              <a:gdLst/>
              <a:ahLst/>
              <a:cxnLst/>
              <a:rect l="l" t="t" r="r" b="b"/>
              <a:pathLst>
                <a:path w="3801" h="3146" extrusionOk="0">
                  <a:moveTo>
                    <a:pt x="2015" y="0"/>
                  </a:moveTo>
                  <a:cubicBezTo>
                    <a:pt x="963" y="0"/>
                    <a:pt x="0" y="1283"/>
                    <a:pt x="896" y="2389"/>
                  </a:cubicBezTo>
                  <a:cubicBezTo>
                    <a:pt x="1258" y="2805"/>
                    <a:pt x="1925" y="3145"/>
                    <a:pt x="2503" y="3145"/>
                  </a:cubicBezTo>
                  <a:cubicBezTo>
                    <a:pt x="2764" y="3145"/>
                    <a:pt x="3007" y="3076"/>
                    <a:pt x="3195" y="2913"/>
                  </a:cubicBezTo>
                  <a:cubicBezTo>
                    <a:pt x="3800" y="2429"/>
                    <a:pt x="3598" y="1138"/>
                    <a:pt x="3074" y="533"/>
                  </a:cubicBezTo>
                  <a:cubicBezTo>
                    <a:pt x="2761" y="157"/>
                    <a:pt x="2382" y="0"/>
                    <a:pt x="20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59"/>
            <p:cNvSpPr/>
            <p:nvPr/>
          </p:nvSpPr>
          <p:spPr>
            <a:xfrm>
              <a:off x="2604150" y="3787825"/>
              <a:ext cx="71600" cy="82950"/>
            </a:xfrm>
            <a:custGeom>
              <a:avLst/>
              <a:gdLst/>
              <a:ahLst/>
              <a:cxnLst/>
              <a:rect l="l" t="t" r="r" b="b"/>
              <a:pathLst>
                <a:path w="2864" h="3318" extrusionOk="0">
                  <a:moveTo>
                    <a:pt x="1432" y="1"/>
                  </a:moveTo>
                  <a:cubicBezTo>
                    <a:pt x="716" y="1"/>
                    <a:pt x="1" y="475"/>
                    <a:pt x="1" y="1422"/>
                  </a:cubicBezTo>
                  <a:cubicBezTo>
                    <a:pt x="41" y="2189"/>
                    <a:pt x="686" y="3318"/>
                    <a:pt x="1452" y="3318"/>
                  </a:cubicBezTo>
                  <a:cubicBezTo>
                    <a:pt x="2259" y="3318"/>
                    <a:pt x="2864" y="2189"/>
                    <a:pt x="2864" y="1422"/>
                  </a:cubicBezTo>
                  <a:cubicBezTo>
                    <a:pt x="2864" y="475"/>
                    <a:pt x="214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59"/>
            <p:cNvSpPr/>
            <p:nvPr/>
          </p:nvSpPr>
          <p:spPr>
            <a:xfrm>
              <a:off x="2708600" y="3882675"/>
              <a:ext cx="85125" cy="80825"/>
            </a:xfrm>
            <a:custGeom>
              <a:avLst/>
              <a:gdLst/>
              <a:ahLst/>
              <a:cxnLst/>
              <a:rect l="l" t="t" r="r" b="b"/>
              <a:pathLst>
                <a:path w="3405" h="3233" extrusionOk="0">
                  <a:moveTo>
                    <a:pt x="1855" y="1"/>
                  </a:moveTo>
                  <a:cubicBezTo>
                    <a:pt x="927" y="1"/>
                    <a:pt x="0" y="892"/>
                    <a:pt x="501" y="2024"/>
                  </a:cubicBezTo>
                  <a:cubicBezTo>
                    <a:pt x="769" y="2628"/>
                    <a:pt x="1568" y="3232"/>
                    <a:pt x="2224" y="3232"/>
                  </a:cubicBezTo>
                  <a:cubicBezTo>
                    <a:pt x="2356" y="3232"/>
                    <a:pt x="2483" y="3208"/>
                    <a:pt x="2598" y="3153"/>
                  </a:cubicBezTo>
                  <a:cubicBezTo>
                    <a:pt x="3283" y="2831"/>
                    <a:pt x="3404" y="1581"/>
                    <a:pt x="3122" y="855"/>
                  </a:cubicBezTo>
                  <a:cubicBezTo>
                    <a:pt x="2842" y="253"/>
                    <a:pt x="2348" y="1"/>
                    <a:pt x="18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59"/>
            <p:cNvSpPr/>
            <p:nvPr/>
          </p:nvSpPr>
          <p:spPr>
            <a:xfrm>
              <a:off x="2833025" y="3774725"/>
              <a:ext cx="70600" cy="82950"/>
            </a:xfrm>
            <a:custGeom>
              <a:avLst/>
              <a:gdLst/>
              <a:ahLst/>
              <a:cxnLst/>
              <a:rect l="l" t="t" r="r" b="b"/>
              <a:pathLst>
                <a:path w="2824" h="3318" extrusionOk="0">
                  <a:moveTo>
                    <a:pt x="1412" y="0"/>
                  </a:moveTo>
                  <a:cubicBezTo>
                    <a:pt x="706" y="0"/>
                    <a:pt x="0" y="474"/>
                    <a:pt x="0" y="1422"/>
                  </a:cubicBezTo>
                  <a:cubicBezTo>
                    <a:pt x="0" y="2229"/>
                    <a:pt x="646" y="3317"/>
                    <a:pt x="1412" y="3317"/>
                  </a:cubicBezTo>
                  <a:cubicBezTo>
                    <a:pt x="2218" y="3317"/>
                    <a:pt x="2823" y="2229"/>
                    <a:pt x="2823" y="1422"/>
                  </a:cubicBezTo>
                  <a:cubicBezTo>
                    <a:pt x="2823" y="474"/>
                    <a:pt x="2118" y="0"/>
                    <a:pt x="1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59"/>
            <p:cNvSpPr/>
            <p:nvPr/>
          </p:nvSpPr>
          <p:spPr>
            <a:xfrm>
              <a:off x="2681775" y="3645675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33" y="0"/>
                  </a:moveTo>
                  <a:cubicBezTo>
                    <a:pt x="717" y="0"/>
                    <a:pt x="1" y="474"/>
                    <a:pt x="1" y="1422"/>
                  </a:cubicBezTo>
                  <a:cubicBezTo>
                    <a:pt x="41" y="2188"/>
                    <a:pt x="686" y="3317"/>
                    <a:pt x="1453" y="3317"/>
                  </a:cubicBezTo>
                  <a:cubicBezTo>
                    <a:pt x="2259" y="3317"/>
                    <a:pt x="2864" y="2188"/>
                    <a:pt x="2864" y="1422"/>
                  </a:cubicBezTo>
                  <a:cubicBezTo>
                    <a:pt x="2864" y="474"/>
                    <a:pt x="2148" y="0"/>
                    <a:pt x="1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59"/>
            <p:cNvSpPr/>
            <p:nvPr/>
          </p:nvSpPr>
          <p:spPr>
            <a:xfrm>
              <a:off x="2515425" y="3533300"/>
              <a:ext cx="86775" cy="80875"/>
            </a:xfrm>
            <a:custGeom>
              <a:avLst/>
              <a:gdLst/>
              <a:ahLst/>
              <a:cxnLst/>
              <a:rect l="l" t="t" r="r" b="b"/>
              <a:pathLst>
                <a:path w="3471" h="3235" extrusionOk="0">
                  <a:moveTo>
                    <a:pt x="1578" y="0"/>
                  </a:moveTo>
                  <a:cubicBezTo>
                    <a:pt x="1110" y="0"/>
                    <a:pt x="644" y="234"/>
                    <a:pt x="364" y="795"/>
                  </a:cubicBezTo>
                  <a:cubicBezTo>
                    <a:pt x="1" y="1521"/>
                    <a:pt x="81" y="2771"/>
                    <a:pt x="807" y="3134"/>
                  </a:cubicBezTo>
                  <a:cubicBezTo>
                    <a:pt x="938" y="3203"/>
                    <a:pt x="1083" y="3234"/>
                    <a:pt x="1235" y="3234"/>
                  </a:cubicBezTo>
                  <a:cubicBezTo>
                    <a:pt x="1880" y="3234"/>
                    <a:pt x="2643" y="2673"/>
                    <a:pt x="2904" y="2086"/>
                  </a:cubicBezTo>
                  <a:cubicBezTo>
                    <a:pt x="3471" y="953"/>
                    <a:pt x="2522" y="0"/>
                    <a:pt x="1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59"/>
            <p:cNvSpPr/>
            <p:nvPr/>
          </p:nvSpPr>
          <p:spPr>
            <a:xfrm>
              <a:off x="2970050" y="3432375"/>
              <a:ext cx="94875" cy="78225"/>
            </a:xfrm>
            <a:custGeom>
              <a:avLst/>
              <a:gdLst/>
              <a:ahLst/>
              <a:cxnLst/>
              <a:rect l="l" t="t" r="r" b="b"/>
              <a:pathLst>
                <a:path w="3795" h="3129" extrusionOk="0">
                  <a:moveTo>
                    <a:pt x="1989" y="0"/>
                  </a:moveTo>
                  <a:cubicBezTo>
                    <a:pt x="946" y="0"/>
                    <a:pt x="1" y="1273"/>
                    <a:pt x="891" y="2372"/>
                  </a:cubicBezTo>
                  <a:cubicBezTo>
                    <a:pt x="1225" y="2789"/>
                    <a:pt x="1902" y="3129"/>
                    <a:pt x="2490" y="3129"/>
                  </a:cubicBezTo>
                  <a:cubicBezTo>
                    <a:pt x="2755" y="3129"/>
                    <a:pt x="3002" y="3059"/>
                    <a:pt x="3190" y="2896"/>
                  </a:cubicBezTo>
                  <a:cubicBezTo>
                    <a:pt x="3795" y="2412"/>
                    <a:pt x="3593" y="1162"/>
                    <a:pt x="3069" y="557"/>
                  </a:cubicBezTo>
                  <a:cubicBezTo>
                    <a:pt x="2750" y="164"/>
                    <a:pt x="2363" y="0"/>
                    <a:pt x="1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59"/>
            <p:cNvSpPr/>
            <p:nvPr/>
          </p:nvSpPr>
          <p:spPr>
            <a:xfrm>
              <a:off x="2400500" y="3719550"/>
              <a:ext cx="86675" cy="80675"/>
            </a:xfrm>
            <a:custGeom>
              <a:avLst/>
              <a:gdLst/>
              <a:ahLst/>
              <a:cxnLst/>
              <a:rect l="l" t="t" r="r" b="b"/>
              <a:pathLst>
                <a:path w="3467" h="3227" extrusionOk="0">
                  <a:moveTo>
                    <a:pt x="1595" y="1"/>
                  </a:moveTo>
                  <a:cubicBezTo>
                    <a:pt x="1122" y="1"/>
                    <a:pt x="647" y="238"/>
                    <a:pt x="363" y="806"/>
                  </a:cubicBezTo>
                  <a:cubicBezTo>
                    <a:pt x="0" y="1492"/>
                    <a:pt x="81" y="2782"/>
                    <a:pt x="807" y="3145"/>
                  </a:cubicBezTo>
                  <a:cubicBezTo>
                    <a:pt x="926" y="3201"/>
                    <a:pt x="1057" y="3227"/>
                    <a:pt x="1194" y="3227"/>
                  </a:cubicBezTo>
                  <a:cubicBezTo>
                    <a:pt x="1838" y="3227"/>
                    <a:pt x="2604" y="2655"/>
                    <a:pt x="2904" y="2056"/>
                  </a:cubicBezTo>
                  <a:cubicBezTo>
                    <a:pt x="3467" y="931"/>
                    <a:pt x="2533" y="1"/>
                    <a:pt x="1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9562235" y="4393586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59"/>
          <p:cNvSpPr/>
          <p:nvPr/>
        </p:nvSpPr>
        <p:spPr>
          <a:xfrm>
            <a:off x="4070069" y="2851753"/>
            <a:ext cx="8307" cy="7607"/>
          </a:xfrm>
          <a:custGeom>
            <a:avLst/>
            <a:gdLst/>
            <a:ahLst/>
            <a:cxnLst/>
            <a:rect l="l" t="t" r="r" b="b"/>
            <a:pathLst>
              <a:path w="404" h="370" extrusionOk="0">
                <a:moveTo>
                  <a:pt x="217" y="0"/>
                </a:moveTo>
                <a:cubicBezTo>
                  <a:pt x="172" y="0"/>
                  <a:pt x="121" y="21"/>
                  <a:pt x="81" y="61"/>
                </a:cubicBezTo>
                <a:cubicBezTo>
                  <a:pt x="0" y="101"/>
                  <a:pt x="0" y="222"/>
                  <a:pt x="41" y="303"/>
                </a:cubicBezTo>
                <a:cubicBezTo>
                  <a:pt x="88" y="350"/>
                  <a:pt x="149" y="370"/>
                  <a:pt x="208" y="370"/>
                </a:cubicBezTo>
                <a:cubicBezTo>
                  <a:pt x="249" y="370"/>
                  <a:pt x="290" y="360"/>
                  <a:pt x="323" y="343"/>
                </a:cubicBezTo>
                <a:cubicBezTo>
                  <a:pt x="363" y="263"/>
                  <a:pt x="404" y="142"/>
                  <a:pt x="323" y="61"/>
                </a:cubicBezTo>
                <a:cubicBezTo>
                  <a:pt x="303" y="21"/>
                  <a:pt x="263" y="0"/>
                  <a:pt x="21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7" name="Google Shape;2407;p59"/>
          <p:cNvSpPr/>
          <p:nvPr/>
        </p:nvSpPr>
        <p:spPr>
          <a:xfrm>
            <a:off x="4056808" y="2863987"/>
            <a:ext cx="6641" cy="6168"/>
          </a:xfrm>
          <a:custGeom>
            <a:avLst/>
            <a:gdLst/>
            <a:ahLst/>
            <a:cxnLst/>
            <a:rect l="l" t="t" r="r" b="b"/>
            <a:pathLst>
              <a:path w="323" h="300" extrusionOk="0">
                <a:moveTo>
                  <a:pt x="197" y="0"/>
                </a:moveTo>
                <a:cubicBezTo>
                  <a:pt x="162" y="0"/>
                  <a:pt x="121" y="10"/>
                  <a:pt x="81" y="31"/>
                </a:cubicBezTo>
                <a:cubicBezTo>
                  <a:pt x="41" y="71"/>
                  <a:pt x="0" y="152"/>
                  <a:pt x="81" y="232"/>
                </a:cubicBezTo>
                <a:cubicBezTo>
                  <a:pt x="104" y="279"/>
                  <a:pt x="142" y="299"/>
                  <a:pt x="185" y="299"/>
                </a:cubicBezTo>
                <a:cubicBezTo>
                  <a:pt x="216" y="299"/>
                  <a:pt x="249" y="289"/>
                  <a:pt x="282" y="273"/>
                </a:cubicBezTo>
                <a:cubicBezTo>
                  <a:pt x="323" y="192"/>
                  <a:pt x="323" y="111"/>
                  <a:pt x="282" y="31"/>
                </a:cubicBezTo>
                <a:cubicBezTo>
                  <a:pt x="262" y="10"/>
                  <a:pt x="232" y="0"/>
                  <a:pt x="19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8" name="Google Shape;2408;p59"/>
          <p:cNvSpPr/>
          <p:nvPr/>
        </p:nvSpPr>
        <p:spPr>
          <a:xfrm>
            <a:off x="4041877" y="2877252"/>
            <a:ext cx="5819" cy="4585"/>
          </a:xfrm>
          <a:custGeom>
            <a:avLst/>
            <a:gdLst/>
            <a:ahLst/>
            <a:cxnLst/>
            <a:rect l="l" t="t" r="r" b="b"/>
            <a:pathLst>
              <a:path w="283" h="223" extrusionOk="0">
                <a:moveTo>
                  <a:pt x="162" y="1"/>
                </a:moveTo>
                <a:cubicBezTo>
                  <a:pt x="131" y="1"/>
                  <a:pt x="101" y="11"/>
                  <a:pt x="81" y="31"/>
                </a:cubicBezTo>
                <a:cubicBezTo>
                  <a:pt x="0" y="71"/>
                  <a:pt x="0" y="152"/>
                  <a:pt x="41" y="192"/>
                </a:cubicBezTo>
                <a:cubicBezTo>
                  <a:pt x="61" y="212"/>
                  <a:pt x="91" y="222"/>
                  <a:pt x="126" y="222"/>
                </a:cubicBezTo>
                <a:cubicBezTo>
                  <a:pt x="162" y="222"/>
                  <a:pt x="202" y="212"/>
                  <a:pt x="242" y="192"/>
                </a:cubicBezTo>
                <a:cubicBezTo>
                  <a:pt x="283" y="152"/>
                  <a:pt x="283" y="71"/>
                  <a:pt x="242" y="31"/>
                </a:cubicBezTo>
                <a:cubicBezTo>
                  <a:pt x="222" y="11"/>
                  <a:pt x="192" y="1"/>
                  <a:pt x="162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9" name="Google Shape;2409;p59"/>
          <p:cNvSpPr/>
          <p:nvPr/>
        </p:nvSpPr>
        <p:spPr>
          <a:xfrm>
            <a:off x="4115677" y="2858723"/>
            <a:ext cx="8307" cy="7628"/>
          </a:xfrm>
          <a:custGeom>
            <a:avLst/>
            <a:gdLst/>
            <a:ahLst/>
            <a:cxnLst/>
            <a:rect l="l" t="t" r="r" b="b"/>
            <a:pathLst>
              <a:path w="404" h="371" extrusionOk="0">
                <a:moveTo>
                  <a:pt x="204" y="1"/>
                </a:moveTo>
                <a:cubicBezTo>
                  <a:pt x="168" y="1"/>
                  <a:pt x="127" y="14"/>
                  <a:pt x="81" y="45"/>
                </a:cubicBezTo>
                <a:cubicBezTo>
                  <a:pt x="1" y="85"/>
                  <a:pt x="1" y="206"/>
                  <a:pt x="41" y="287"/>
                </a:cubicBezTo>
                <a:cubicBezTo>
                  <a:pt x="66" y="336"/>
                  <a:pt x="122" y="371"/>
                  <a:pt x="180" y="371"/>
                </a:cubicBezTo>
                <a:cubicBezTo>
                  <a:pt x="215" y="371"/>
                  <a:pt x="252" y="358"/>
                  <a:pt x="283" y="327"/>
                </a:cubicBezTo>
                <a:cubicBezTo>
                  <a:pt x="364" y="287"/>
                  <a:pt x="404" y="166"/>
                  <a:pt x="364" y="85"/>
                </a:cubicBezTo>
                <a:cubicBezTo>
                  <a:pt x="314" y="35"/>
                  <a:pt x="264" y="1"/>
                  <a:pt x="204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35" name="Google Shape;2435;p59"/>
          <p:cNvGrpSpPr/>
          <p:nvPr/>
        </p:nvGrpSpPr>
        <p:grpSpPr>
          <a:xfrm>
            <a:off x="4199257" y="4362330"/>
            <a:ext cx="766168" cy="927029"/>
            <a:chOff x="3530700" y="3207350"/>
            <a:chExt cx="931625" cy="1127225"/>
          </a:xfrm>
        </p:grpSpPr>
        <p:sp>
          <p:nvSpPr>
            <p:cNvPr id="2436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59"/>
          <p:cNvGrpSpPr/>
          <p:nvPr/>
        </p:nvGrpSpPr>
        <p:grpSpPr>
          <a:xfrm>
            <a:off x="7523564" y="4378845"/>
            <a:ext cx="770321" cy="867324"/>
            <a:chOff x="8792225" y="4182238"/>
            <a:chExt cx="936675" cy="1054625"/>
          </a:xfrm>
        </p:grpSpPr>
        <p:sp>
          <p:nvSpPr>
            <p:cNvPr id="2530" name="Google Shape;2530;p59"/>
            <p:cNvSpPr/>
            <p:nvPr/>
          </p:nvSpPr>
          <p:spPr>
            <a:xfrm>
              <a:off x="8793225" y="4182238"/>
              <a:ext cx="935675" cy="1054625"/>
            </a:xfrm>
            <a:custGeom>
              <a:avLst/>
              <a:gdLst/>
              <a:ahLst/>
              <a:cxnLst/>
              <a:rect l="l" t="t" r="r" b="b"/>
              <a:pathLst>
                <a:path w="37427" h="42185" extrusionOk="0">
                  <a:moveTo>
                    <a:pt x="30234" y="3434"/>
                  </a:moveTo>
                  <a:cubicBezTo>
                    <a:pt x="31357" y="3434"/>
                    <a:pt x="32468" y="4141"/>
                    <a:pt x="32788" y="5445"/>
                  </a:cubicBezTo>
                  <a:cubicBezTo>
                    <a:pt x="33228" y="7205"/>
                    <a:pt x="31832" y="8695"/>
                    <a:pt x="30240" y="8695"/>
                  </a:cubicBezTo>
                  <a:cubicBezTo>
                    <a:pt x="29788" y="8695"/>
                    <a:pt x="29322" y="8575"/>
                    <a:pt x="28876" y="8308"/>
                  </a:cubicBezTo>
                  <a:cubicBezTo>
                    <a:pt x="27626" y="7582"/>
                    <a:pt x="27223" y="5969"/>
                    <a:pt x="27989" y="4719"/>
                  </a:cubicBezTo>
                  <a:cubicBezTo>
                    <a:pt x="28513" y="3846"/>
                    <a:pt x="29377" y="3434"/>
                    <a:pt x="30234" y="3434"/>
                  </a:cubicBezTo>
                  <a:close/>
                  <a:moveTo>
                    <a:pt x="30209" y="1"/>
                  </a:moveTo>
                  <a:cubicBezTo>
                    <a:pt x="28455" y="1"/>
                    <a:pt x="26729" y="769"/>
                    <a:pt x="25529" y="2219"/>
                  </a:cubicBezTo>
                  <a:cubicBezTo>
                    <a:pt x="23634" y="4558"/>
                    <a:pt x="23714" y="7945"/>
                    <a:pt x="25731" y="10163"/>
                  </a:cubicBezTo>
                  <a:cubicBezTo>
                    <a:pt x="25206" y="11051"/>
                    <a:pt x="24521" y="12059"/>
                    <a:pt x="23755" y="13148"/>
                  </a:cubicBezTo>
                  <a:lnTo>
                    <a:pt x="19762" y="10728"/>
                  </a:lnTo>
                  <a:cubicBezTo>
                    <a:pt x="19493" y="10564"/>
                    <a:pt x="19228" y="10493"/>
                    <a:pt x="18979" y="10493"/>
                  </a:cubicBezTo>
                  <a:cubicBezTo>
                    <a:pt x="17696" y="10493"/>
                    <a:pt x="16851" y="12384"/>
                    <a:pt x="18270" y="13228"/>
                  </a:cubicBezTo>
                  <a:lnTo>
                    <a:pt x="22020" y="15487"/>
                  </a:lnTo>
                  <a:cubicBezTo>
                    <a:pt x="17978" y="20635"/>
                    <a:pt x="12565" y="26108"/>
                    <a:pt x="9226" y="26108"/>
                  </a:cubicBezTo>
                  <a:cubicBezTo>
                    <a:pt x="9034" y="26108"/>
                    <a:pt x="8849" y="26090"/>
                    <a:pt x="8672" y="26053"/>
                  </a:cubicBezTo>
                  <a:cubicBezTo>
                    <a:pt x="5082" y="25287"/>
                    <a:pt x="4679" y="19762"/>
                    <a:pt x="4719" y="17302"/>
                  </a:cubicBezTo>
                  <a:lnTo>
                    <a:pt x="4719" y="17302"/>
                  </a:lnTo>
                  <a:lnTo>
                    <a:pt x="7583" y="17342"/>
                  </a:lnTo>
                  <a:lnTo>
                    <a:pt x="4034" y="11817"/>
                  </a:lnTo>
                  <a:lnTo>
                    <a:pt x="767" y="17221"/>
                  </a:lnTo>
                  <a:lnTo>
                    <a:pt x="2703" y="17221"/>
                  </a:lnTo>
                  <a:cubicBezTo>
                    <a:pt x="1" y="23149"/>
                    <a:pt x="1574" y="26295"/>
                    <a:pt x="4719" y="30731"/>
                  </a:cubicBezTo>
                  <a:cubicBezTo>
                    <a:pt x="8147" y="35490"/>
                    <a:pt x="8510" y="42185"/>
                    <a:pt x="8510" y="42185"/>
                  </a:cubicBezTo>
                  <a:cubicBezTo>
                    <a:pt x="8510" y="42185"/>
                    <a:pt x="13173" y="40023"/>
                    <a:pt x="18202" y="40023"/>
                  </a:cubicBezTo>
                  <a:cubicBezTo>
                    <a:pt x="18920" y="40023"/>
                    <a:pt x="19646" y="40067"/>
                    <a:pt x="20367" y="40168"/>
                  </a:cubicBezTo>
                  <a:cubicBezTo>
                    <a:pt x="21797" y="40360"/>
                    <a:pt x="23093" y="40496"/>
                    <a:pt x="24301" y="40496"/>
                  </a:cubicBezTo>
                  <a:cubicBezTo>
                    <a:pt x="27658" y="40496"/>
                    <a:pt x="30325" y="39448"/>
                    <a:pt x="33232" y="35651"/>
                  </a:cubicBezTo>
                  <a:lnTo>
                    <a:pt x="34200" y="37305"/>
                  </a:lnTo>
                  <a:lnTo>
                    <a:pt x="37426" y="31901"/>
                  </a:lnTo>
                  <a:lnTo>
                    <a:pt x="30893" y="31376"/>
                  </a:lnTo>
                  <a:lnTo>
                    <a:pt x="32264" y="33877"/>
                  </a:lnTo>
                  <a:cubicBezTo>
                    <a:pt x="30857" y="34633"/>
                    <a:pt x="28253" y="35843"/>
                    <a:pt x="25956" y="35843"/>
                  </a:cubicBezTo>
                  <a:cubicBezTo>
                    <a:pt x="24699" y="35843"/>
                    <a:pt x="23533" y="35480"/>
                    <a:pt x="22706" y="34482"/>
                  </a:cubicBezTo>
                  <a:cubicBezTo>
                    <a:pt x="20569" y="31901"/>
                    <a:pt x="22948" y="24077"/>
                    <a:pt x="25771" y="17745"/>
                  </a:cubicBezTo>
                  <a:lnTo>
                    <a:pt x="29522" y="20004"/>
                  </a:lnTo>
                  <a:cubicBezTo>
                    <a:pt x="29790" y="20168"/>
                    <a:pt x="30056" y="20239"/>
                    <a:pt x="30305" y="20239"/>
                  </a:cubicBezTo>
                  <a:cubicBezTo>
                    <a:pt x="31588" y="20239"/>
                    <a:pt x="32432" y="18348"/>
                    <a:pt x="31014" y="17503"/>
                  </a:cubicBezTo>
                  <a:lnTo>
                    <a:pt x="27062" y="15124"/>
                  </a:lnTo>
                  <a:cubicBezTo>
                    <a:pt x="27626" y="13954"/>
                    <a:pt x="28231" y="12865"/>
                    <a:pt x="28755" y="11978"/>
                  </a:cubicBezTo>
                  <a:cubicBezTo>
                    <a:pt x="29248" y="12101"/>
                    <a:pt x="29744" y="12161"/>
                    <a:pt x="30234" y="12161"/>
                  </a:cubicBezTo>
                  <a:cubicBezTo>
                    <a:pt x="32632" y="12161"/>
                    <a:pt x="34882" y="10740"/>
                    <a:pt x="35853" y="8429"/>
                  </a:cubicBezTo>
                  <a:cubicBezTo>
                    <a:pt x="37023" y="5647"/>
                    <a:pt x="35934" y="2420"/>
                    <a:pt x="33353" y="888"/>
                  </a:cubicBezTo>
                  <a:cubicBezTo>
                    <a:pt x="32372" y="290"/>
                    <a:pt x="31285" y="1"/>
                    <a:pt x="30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59"/>
            <p:cNvSpPr/>
            <p:nvPr/>
          </p:nvSpPr>
          <p:spPr>
            <a:xfrm>
              <a:off x="8948500" y="4278013"/>
              <a:ext cx="702750" cy="555575"/>
            </a:xfrm>
            <a:custGeom>
              <a:avLst/>
              <a:gdLst/>
              <a:ahLst/>
              <a:cxnLst/>
              <a:rect l="l" t="t" r="r" b="b"/>
              <a:pathLst>
                <a:path w="28110" h="22223" extrusionOk="0">
                  <a:moveTo>
                    <a:pt x="22665" y="1"/>
                  </a:moveTo>
                  <a:cubicBezTo>
                    <a:pt x="21778" y="323"/>
                    <a:pt x="21254" y="1251"/>
                    <a:pt x="21415" y="2178"/>
                  </a:cubicBezTo>
                  <a:cubicBezTo>
                    <a:pt x="23311" y="3792"/>
                    <a:pt x="25569" y="6332"/>
                    <a:pt x="24843" y="8833"/>
                  </a:cubicBezTo>
                  <a:cubicBezTo>
                    <a:pt x="23835" y="12301"/>
                    <a:pt x="15729" y="11736"/>
                    <a:pt x="13107" y="11857"/>
                  </a:cubicBezTo>
                  <a:cubicBezTo>
                    <a:pt x="9962" y="12019"/>
                    <a:pt x="5646" y="11736"/>
                    <a:pt x="3025" y="13874"/>
                  </a:cubicBezTo>
                  <a:cubicBezTo>
                    <a:pt x="0" y="16374"/>
                    <a:pt x="1735" y="19883"/>
                    <a:pt x="3791" y="22222"/>
                  </a:cubicBezTo>
                  <a:cubicBezTo>
                    <a:pt x="4638" y="21940"/>
                    <a:pt x="5445" y="21617"/>
                    <a:pt x="6211" y="21173"/>
                  </a:cubicBezTo>
                  <a:cubicBezTo>
                    <a:pt x="6171" y="21093"/>
                    <a:pt x="6130" y="21012"/>
                    <a:pt x="6050" y="20972"/>
                  </a:cubicBezTo>
                  <a:cubicBezTo>
                    <a:pt x="4598" y="19480"/>
                    <a:pt x="2904" y="17665"/>
                    <a:pt x="4800" y="15689"/>
                  </a:cubicBezTo>
                  <a:cubicBezTo>
                    <a:pt x="5808" y="14640"/>
                    <a:pt x="8429" y="14680"/>
                    <a:pt x="9720" y="14600"/>
                  </a:cubicBezTo>
                  <a:cubicBezTo>
                    <a:pt x="14035" y="14237"/>
                    <a:pt x="18471" y="14479"/>
                    <a:pt x="22665" y="13350"/>
                  </a:cubicBezTo>
                  <a:cubicBezTo>
                    <a:pt x="25892" y="12422"/>
                    <a:pt x="28110" y="9841"/>
                    <a:pt x="27303" y="6373"/>
                  </a:cubicBezTo>
                  <a:cubicBezTo>
                    <a:pt x="26739" y="3872"/>
                    <a:pt x="24641" y="1574"/>
                    <a:pt x="22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59"/>
            <p:cNvSpPr/>
            <p:nvPr/>
          </p:nvSpPr>
          <p:spPr>
            <a:xfrm>
              <a:off x="9337675" y="4842688"/>
              <a:ext cx="266550" cy="148225"/>
            </a:xfrm>
            <a:custGeom>
              <a:avLst/>
              <a:gdLst/>
              <a:ahLst/>
              <a:cxnLst/>
              <a:rect l="l" t="t" r="r" b="b"/>
              <a:pathLst>
                <a:path w="10662" h="5929" extrusionOk="0">
                  <a:moveTo>
                    <a:pt x="8765" y="1"/>
                  </a:moveTo>
                  <a:cubicBezTo>
                    <a:pt x="8490" y="1"/>
                    <a:pt x="8204" y="96"/>
                    <a:pt x="7945" y="321"/>
                  </a:cubicBezTo>
                  <a:cubicBezTo>
                    <a:pt x="6322" y="1805"/>
                    <a:pt x="3783" y="3408"/>
                    <a:pt x="1365" y="3408"/>
                  </a:cubicBezTo>
                  <a:cubicBezTo>
                    <a:pt x="959" y="3408"/>
                    <a:pt x="556" y="3363"/>
                    <a:pt x="162" y="3265"/>
                  </a:cubicBezTo>
                  <a:lnTo>
                    <a:pt x="162" y="3345"/>
                  </a:lnTo>
                  <a:cubicBezTo>
                    <a:pt x="41" y="4152"/>
                    <a:pt x="0" y="4999"/>
                    <a:pt x="121" y="5846"/>
                  </a:cubicBezTo>
                  <a:cubicBezTo>
                    <a:pt x="488" y="5902"/>
                    <a:pt x="858" y="5928"/>
                    <a:pt x="1230" y="5928"/>
                  </a:cubicBezTo>
                  <a:cubicBezTo>
                    <a:pt x="4329" y="5928"/>
                    <a:pt x="7519" y="4080"/>
                    <a:pt x="9679" y="2135"/>
                  </a:cubicBezTo>
                  <a:cubicBezTo>
                    <a:pt x="10662" y="1280"/>
                    <a:pt x="9777" y="1"/>
                    <a:pt x="8765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59"/>
            <p:cNvSpPr/>
            <p:nvPr/>
          </p:nvSpPr>
          <p:spPr>
            <a:xfrm>
              <a:off x="8792225" y="4612738"/>
              <a:ext cx="274250" cy="624125"/>
            </a:xfrm>
            <a:custGeom>
              <a:avLst/>
              <a:gdLst/>
              <a:ahLst/>
              <a:cxnLst/>
              <a:rect l="l" t="t" r="r" b="b"/>
              <a:pathLst>
                <a:path w="10970" h="24965" extrusionOk="0">
                  <a:moveTo>
                    <a:pt x="2743" y="1"/>
                  </a:moveTo>
                  <a:lnTo>
                    <a:pt x="2743" y="1"/>
                  </a:lnTo>
                  <a:cubicBezTo>
                    <a:pt x="0" y="5929"/>
                    <a:pt x="1614" y="9075"/>
                    <a:pt x="4759" y="13511"/>
                  </a:cubicBezTo>
                  <a:cubicBezTo>
                    <a:pt x="8147" y="18270"/>
                    <a:pt x="8510" y="24965"/>
                    <a:pt x="8510" y="24965"/>
                  </a:cubicBezTo>
                  <a:cubicBezTo>
                    <a:pt x="8510" y="24965"/>
                    <a:pt x="9195" y="24642"/>
                    <a:pt x="10284" y="24279"/>
                  </a:cubicBezTo>
                  <a:cubicBezTo>
                    <a:pt x="10970" y="19561"/>
                    <a:pt x="8389" y="14197"/>
                    <a:pt x="4679" y="10648"/>
                  </a:cubicBezTo>
                  <a:cubicBezTo>
                    <a:pt x="928" y="7018"/>
                    <a:pt x="2743" y="2"/>
                    <a:pt x="2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536" name="Google Shape;2536;p59"/>
          <p:cNvGrpSpPr/>
          <p:nvPr/>
        </p:nvGrpSpPr>
        <p:grpSpPr>
          <a:xfrm>
            <a:off x="581264" y="3642672"/>
            <a:ext cx="418197" cy="943976"/>
            <a:chOff x="1056525" y="2424950"/>
            <a:chExt cx="962875" cy="2000300"/>
          </a:xfrm>
        </p:grpSpPr>
        <p:sp>
          <p:nvSpPr>
            <p:cNvPr id="2537" name="Google Shape;2537;p59"/>
            <p:cNvSpPr/>
            <p:nvPr/>
          </p:nvSpPr>
          <p:spPr>
            <a:xfrm>
              <a:off x="1188600" y="2868575"/>
              <a:ext cx="229900" cy="197650"/>
            </a:xfrm>
            <a:custGeom>
              <a:avLst/>
              <a:gdLst/>
              <a:ahLst/>
              <a:cxnLst/>
              <a:rect l="l" t="t" r="r" b="b"/>
              <a:pathLst>
                <a:path w="9196" h="7906" extrusionOk="0">
                  <a:moveTo>
                    <a:pt x="6574" y="1"/>
                  </a:moveTo>
                  <a:cubicBezTo>
                    <a:pt x="6574" y="1"/>
                    <a:pt x="2017" y="4800"/>
                    <a:pt x="1" y="5485"/>
                  </a:cubicBezTo>
                  <a:cubicBezTo>
                    <a:pt x="1" y="5485"/>
                    <a:pt x="525" y="7220"/>
                    <a:pt x="1695" y="7905"/>
                  </a:cubicBezTo>
                  <a:cubicBezTo>
                    <a:pt x="1695" y="7905"/>
                    <a:pt x="6857" y="6292"/>
                    <a:pt x="9196" y="3711"/>
                  </a:cubicBezTo>
                  <a:lnTo>
                    <a:pt x="65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59"/>
            <p:cNvSpPr/>
            <p:nvPr/>
          </p:nvSpPr>
          <p:spPr>
            <a:xfrm>
              <a:off x="1270275" y="2424950"/>
              <a:ext cx="725950" cy="952800"/>
            </a:xfrm>
            <a:custGeom>
              <a:avLst/>
              <a:gdLst/>
              <a:ahLst/>
              <a:cxnLst/>
              <a:rect l="l" t="t" r="r" b="b"/>
              <a:pathLst>
                <a:path w="29038" h="38112" extrusionOk="0">
                  <a:moveTo>
                    <a:pt x="13551" y="1"/>
                  </a:moveTo>
                  <a:cubicBezTo>
                    <a:pt x="12288" y="1238"/>
                    <a:pt x="10613" y="1899"/>
                    <a:pt x="8917" y="1899"/>
                  </a:cubicBezTo>
                  <a:cubicBezTo>
                    <a:pt x="7958" y="1899"/>
                    <a:pt x="6993" y="1688"/>
                    <a:pt x="6090" y="1251"/>
                  </a:cubicBezTo>
                  <a:cubicBezTo>
                    <a:pt x="3978" y="4630"/>
                    <a:pt x="914" y="4845"/>
                    <a:pt x="169" y="4845"/>
                  </a:cubicBezTo>
                  <a:cubicBezTo>
                    <a:pt x="60" y="4845"/>
                    <a:pt x="0" y="4840"/>
                    <a:pt x="0" y="4840"/>
                  </a:cubicBezTo>
                  <a:lnTo>
                    <a:pt x="0" y="4840"/>
                  </a:lnTo>
                  <a:lnTo>
                    <a:pt x="5404" y="9922"/>
                  </a:lnTo>
                  <a:lnTo>
                    <a:pt x="10042" y="5566"/>
                  </a:lnTo>
                  <a:lnTo>
                    <a:pt x="19560" y="11495"/>
                  </a:lnTo>
                  <a:lnTo>
                    <a:pt x="21738" y="22948"/>
                  </a:lnTo>
                  <a:lnTo>
                    <a:pt x="14624" y="37890"/>
                  </a:lnTo>
                  <a:lnTo>
                    <a:pt x="14624" y="37890"/>
                  </a:lnTo>
                  <a:cubicBezTo>
                    <a:pt x="16512" y="34189"/>
                    <a:pt x="23996" y="31901"/>
                    <a:pt x="23996" y="31901"/>
                  </a:cubicBezTo>
                  <a:cubicBezTo>
                    <a:pt x="23069" y="26820"/>
                    <a:pt x="28271" y="24965"/>
                    <a:pt x="28271" y="24965"/>
                  </a:cubicBezTo>
                  <a:cubicBezTo>
                    <a:pt x="24762" y="20367"/>
                    <a:pt x="29037" y="15528"/>
                    <a:pt x="29037" y="15528"/>
                  </a:cubicBezTo>
                  <a:cubicBezTo>
                    <a:pt x="24440" y="12946"/>
                    <a:pt x="27343" y="6978"/>
                    <a:pt x="27343" y="6978"/>
                  </a:cubicBezTo>
                  <a:cubicBezTo>
                    <a:pt x="21738" y="6897"/>
                    <a:pt x="21213" y="1735"/>
                    <a:pt x="21213" y="1735"/>
                  </a:cubicBezTo>
                  <a:cubicBezTo>
                    <a:pt x="20368" y="2048"/>
                    <a:pt x="19561" y="2174"/>
                    <a:pt x="18811" y="2174"/>
                  </a:cubicBezTo>
                  <a:cubicBezTo>
                    <a:pt x="15698" y="2174"/>
                    <a:pt x="13551" y="1"/>
                    <a:pt x="13551" y="1"/>
                  </a:cubicBezTo>
                  <a:close/>
                  <a:moveTo>
                    <a:pt x="14624" y="37890"/>
                  </a:moveTo>
                  <a:cubicBezTo>
                    <a:pt x="14587" y="37963"/>
                    <a:pt x="14552" y="38037"/>
                    <a:pt x="14519" y="38112"/>
                  </a:cubicBezTo>
                  <a:lnTo>
                    <a:pt x="14624" y="3789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59"/>
            <p:cNvSpPr/>
            <p:nvPr/>
          </p:nvSpPr>
          <p:spPr>
            <a:xfrm>
              <a:off x="1057525" y="2512325"/>
              <a:ext cx="961875" cy="1912925"/>
            </a:xfrm>
            <a:custGeom>
              <a:avLst/>
              <a:gdLst/>
              <a:ahLst/>
              <a:cxnLst/>
              <a:rect l="l" t="t" r="r" b="b"/>
              <a:pathLst>
                <a:path w="38475" h="76517" extrusionOk="0">
                  <a:moveTo>
                    <a:pt x="21721" y="1"/>
                  </a:moveTo>
                  <a:cubicBezTo>
                    <a:pt x="15955" y="1"/>
                    <a:pt x="10970" y="4037"/>
                    <a:pt x="9761" y="9734"/>
                  </a:cubicBezTo>
                  <a:cubicBezTo>
                    <a:pt x="9761" y="9734"/>
                    <a:pt x="8954" y="13323"/>
                    <a:pt x="10043" y="15864"/>
                  </a:cubicBezTo>
                  <a:cubicBezTo>
                    <a:pt x="10431" y="16749"/>
                    <a:pt x="10550" y="17036"/>
                    <a:pt x="10543" y="17036"/>
                  </a:cubicBezTo>
                  <a:cubicBezTo>
                    <a:pt x="10532" y="17036"/>
                    <a:pt x="10198" y="16304"/>
                    <a:pt x="10123" y="16106"/>
                  </a:cubicBezTo>
                  <a:lnTo>
                    <a:pt x="10123" y="16106"/>
                  </a:lnTo>
                  <a:cubicBezTo>
                    <a:pt x="11656" y="20784"/>
                    <a:pt x="15810" y="24051"/>
                    <a:pt x="20690" y="24494"/>
                  </a:cubicBezTo>
                  <a:cubicBezTo>
                    <a:pt x="18109" y="28648"/>
                    <a:pt x="11495" y="33004"/>
                    <a:pt x="6938" y="37480"/>
                  </a:cubicBezTo>
                  <a:cubicBezTo>
                    <a:pt x="1" y="44296"/>
                    <a:pt x="1977" y="54660"/>
                    <a:pt x="6938" y="58774"/>
                  </a:cubicBezTo>
                  <a:cubicBezTo>
                    <a:pt x="11938" y="62888"/>
                    <a:pt x="24158" y="61637"/>
                    <a:pt x="26416" y="66880"/>
                  </a:cubicBezTo>
                  <a:cubicBezTo>
                    <a:pt x="27062" y="68332"/>
                    <a:pt x="27021" y="70026"/>
                    <a:pt x="26336" y="71437"/>
                  </a:cubicBezTo>
                  <a:cubicBezTo>
                    <a:pt x="25690" y="72405"/>
                    <a:pt x="24723" y="73091"/>
                    <a:pt x="23593" y="73333"/>
                  </a:cubicBezTo>
                  <a:cubicBezTo>
                    <a:pt x="23389" y="73371"/>
                    <a:pt x="23183" y="73389"/>
                    <a:pt x="22978" y="73389"/>
                  </a:cubicBezTo>
                  <a:cubicBezTo>
                    <a:pt x="20360" y="73389"/>
                    <a:pt x="17995" y="70394"/>
                    <a:pt x="22222" y="67364"/>
                  </a:cubicBezTo>
                  <a:cubicBezTo>
                    <a:pt x="22222" y="67364"/>
                    <a:pt x="22187" y="67362"/>
                    <a:pt x="22123" y="67362"/>
                  </a:cubicBezTo>
                  <a:cubicBezTo>
                    <a:pt x="21492" y="67362"/>
                    <a:pt x="18031" y="67529"/>
                    <a:pt x="17665" y="71155"/>
                  </a:cubicBezTo>
                  <a:cubicBezTo>
                    <a:pt x="17342" y="73938"/>
                    <a:pt x="19238" y="75632"/>
                    <a:pt x="21819" y="76236"/>
                  </a:cubicBezTo>
                  <a:cubicBezTo>
                    <a:pt x="21819" y="76236"/>
                    <a:pt x="21980" y="76277"/>
                    <a:pt x="22101" y="76277"/>
                  </a:cubicBezTo>
                  <a:cubicBezTo>
                    <a:pt x="22889" y="76445"/>
                    <a:pt x="23676" y="76516"/>
                    <a:pt x="24463" y="76516"/>
                  </a:cubicBezTo>
                  <a:cubicBezTo>
                    <a:pt x="24805" y="76516"/>
                    <a:pt x="25147" y="76503"/>
                    <a:pt x="25489" y="76478"/>
                  </a:cubicBezTo>
                  <a:cubicBezTo>
                    <a:pt x="36418" y="76075"/>
                    <a:pt x="38475" y="68090"/>
                    <a:pt x="35208" y="61799"/>
                  </a:cubicBezTo>
                  <a:cubicBezTo>
                    <a:pt x="32788" y="57120"/>
                    <a:pt x="26537" y="54983"/>
                    <a:pt x="21779" y="49579"/>
                  </a:cubicBezTo>
                  <a:cubicBezTo>
                    <a:pt x="17020" y="44175"/>
                    <a:pt x="21698" y="36069"/>
                    <a:pt x="28070" y="28245"/>
                  </a:cubicBezTo>
                  <a:cubicBezTo>
                    <a:pt x="31780" y="23768"/>
                    <a:pt x="33192" y="18606"/>
                    <a:pt x="33716" y="15057"/>
                  </a:cubicBezTo>
                  <a:cubicBezTo>
                    <a:pt x="33918" y="14130"/>
                    <a:pt x="34039" y="13202"/>
                    <a:pt x="34039" y="12274"/>
                  </a:cubicBezTo>
                  <a:lnTo>
                    <a:pt x="34039" y="11952"/>
                  </a:lnTo>
                  <a:cubicBezTo>
                    <a:pt x="34079" y="11549"/>
                    <a:pt x="34039" y="11145"/>
                    <a:pt x="33958" y="10742"/>
                  </a:cubicBezTo>
                  <a:cubicBezTo>
                    <a:pt x="33192" y="4773"/>
                    <a:pt x="28272" y="256"/>
                    <a:pt x="22303" y="14"/>
                  </a:cubicBezTo>
                  <a:cubicBezTo>
                    <a:pt x="22108" y="5"/>
                    <a:pt x="21914" y="1"/>
                    <a:pt x="21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59"/>
            <p:cNvSpPr/>
            <p:nvPr/>
          </p:nvSpPr>
          <p:spPr>
            <a:xfrm>
              <a:off x="1405375" y="3454975"/>
              <a:ext cx="425500" cy="318525"/>
            </a:xfrm>
            <a:custGeom>
              <a:avLst/>
              <a:gdLst/>
              <a:ahLst/>
              <a:cxnLst/>
              <a:rect l="l" t="t" r="r" b="b"/>
              <a:pathLst>
                <a:path w="17020" h="12741" extrusionOk="0">
                  <a:moveTo>
                    <a:pt x="12539" y="1"/>
                  </a:moveTo>
                  <a:cubicBezTo>
                    <a:pt x="9438" y="1"/>
                    <a:pt x="1251" y="6267"/>
                    <a:pt x="1251" y="6267"/>
                  </a:cubicBezTo>
                  <a:cubicBezTo>
                    <a:pt x="0" y="8445"/>
                    <a:pt x="646" y="9776"/>
                    <a:pt x="1251" y="10986"/>
                  </a:cubicBezTo>
                  <a:cubicBezTo>
                    <a:pt x="1646" y="11803"/>
                    <a:pt x="7002" y="12740"/>
                    <a:pt x="10880" y="12740"/>
                  </a:cubicBezTo>
                  <a:cubicBezTo>
                    <a:pt x="12936" y="12740"/>
                    <a:pt x="14576" y="12477"/>
                    <a:pt x="14841" y="11792"/>
                  </a:cubicBezTo>
                  <a:cubicBezTo>
                    <a:pt x="15648" y="9816"/>
                    <a:pt x="10526" y="8324"/>
                    <a:pt x="10526" y="8324"/>
                  </a:cubicBezTo>
                  <a:cubicBezTo>
                    <a:pt x="10526" y="8324"/>
                    <a:pt x="17019" y="8042"/>
                    <a:pt x="16656" y="5541"/>
                  </a:cubicBezTo>
                  <a:cubicBezTo>
                    <a:pt x="16496" y="4535"/>
                    <a:pt x="15400" y="4231"/>
                    <a:pt x="14133" y="4231"/>
                  </a:cubicBezTo>
                  <a:cubicBezTo>
                    <a:pt x="12204" y="4231"/>
                    <a:pt x="9881" y="4936"/>
                    <a:pt x="9881" y="4936"/>
                  </a:cubicBezTo>
                  <a:cubicBezTo>
                    <a:pt x="9881" y="4936"/>
                    <a:pt x="15487" y="1549"/>
                    <a:pt x="13269" y="177"/>
                  </a:cubicBezTo>
                  <a:cubicBezTo>
                    <a:pt x="13078" y="56"/>
                    <a:pt x="12831" y="1"/>
                    <a:pt x="12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59"/>
            <p:cNvSpPr/>
            <p:nvPr/>
          </p:nvSpPr>
          <p:spPr>
            <a:xfrm>
              <a:off x="1056525" y="3222475"/>
              <a:ext cx="506150" cy="865075"/>
            </a:xfrm>
            <a:custGeom>
              <a:avLst/>
              <a:gdLst/>
              <a:ahLst/>
              <a:cxnLst/>
              <a:rect l="l" t="t" r="r" b="b"/>
              <a:pathLst>
                <a:path w="20246" h="34603" extrusionOk="0">
                  <a:moveTo>
                    <a:pt x="17342" y="0"/>
                  </a:moveTo>
                  <a:cubicBezTo>
                    <a:pt x="14237" y="2944"/>
                    <a:pt x="10123" y="6009"/>
                    <a:pt x="6978" y="9074"/>
                  </a:cubicBezTo>
                  <a:cubicBezTo>
                    <a:pt x="1" y="15890"/>
                    <a:pt x="1977" y="26254"/>
                    <a:pt x="6978" y="30368"/>
                  </a:cubicBezTo>
                  <a:cubicBezTo>
                    <a:pt x="10002" y="32909"/>
                    <a:pt x="15729" y="33393"/>
                    <a:pt x="20246" y="34603"/>
                  </a:cubicBezTo>
                  <a:cubicBezTo>
                    <a:pt x="1009" y="21697"/>
                    <a:pt x="17544" y="0"/>
                    <a:pt x="17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59"/>
            <p:cNvSpPr/>
            <p:nvPr/>
          </p:nvSpPr>
          <p:spPr>
            <a:xfrm>
              <a:off x="1526350" y="2804325"/>
              <a:ext cx="182525" cy="160800"/>
            </a:xfrm>
            <a:custGeom>
              <a:avLst/>
              <a:gdLst/>
              <a:ahLst/>
              <a:cxnLst/>
              <a:rect l="l" t="t" r="r" b="b"/>
              <a:pathLst>
                <a:path w="7301" h="6432" extrusionOk="0">
                  <a:moveTo>
                    <a:pt x="3667" y="0"/>
                  </a:moveTo>
                  <a:cubicBezTo>
                    <a:pt x="2604" y="0"/>
                    <a:pt x="1563" y="526"/>
                    <a:pt x="969" y="1482"/>
                  </a:cubicBezTo>
                  <a:cubicBezTo>
                    <a:pt x="1" y="2974"/>
                    <a:pt x="445" y="4950"/>
                    <a:pt x="1937" y="5918"/>
                  </a:cubicBezTo>
                  <a:cubicBezTo>
                    <a:pt x="2473" y="6266"/>
                    <a:pt x="3072" y="6431"/>
                    <a:pt x="3664" y="6431"/>
                  </a:cubicBezTo>
                  <a:cubicBezTo>
                    <a:pt x="4719" y="6431"/>
                    <a:pt x="5753" y="5906"/>
                    <a:pt x="6373" y="4950"/>
                  </a:cubicBezTo>
                  <a:cubicBezTo>
                    <a:pt x="7300" y="3458"/>
                    <a:pt x="6897" y="1482"/>
                    <a:pt x="5405" y="514"/>
                  </a:cubicBezTo>
                  <a:cubicBezTo>
                    <a:pt x="4869" y="166"/>
                    <a:pt x="4264" y="0"/>
                    <a:pt x="3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59"/>
            <p:cNvSpPr/>
            <p:nvPr/>
          </p:nvSpPr>
          <p:spPr>
            <a:xfrm>
              <a:off x="1417400" y="2749150"/>
              <a:ext cx="124100" cy="76825"/>
            </a:xfrm>
            <a:custGeom>
              <a:avLst/>
              <a:gdLst/>
              <a:ahLst/>
              <a:cxnLst/>
              <a:rect l="l" t="t" r="r" b="b"/>
              <a:pathLst>
                <a:path w="4964" h="3073" extrusionOk="0">
                  <a:moveTo>
                    <a:pt x="2486" y="1"/>
                  </a:moveTo>
                  <a:cubicBezTo>
                    <a:pt x="1277" y="1"/>
                    <a:pt x="230" y="886"/>
                    <a:pt x="44" y="2116"/>
                  </a:cubicBezTo>
                  <a:cubicBezTo>
                    <a:pt x="0" y="2398"/>
                    <a:pt x="214" y="2552"/>
                    <a:pt x="439" y="2552"/>
                  </a:cubicBezTo>
                  <a:cubicBezTo>
                    <a:pt x="633" y="2552"/>
                    <a:pt x="835" y="2439"/>
                    <a:pt x="891" y="2197"/>
                  </a:cubicBezTo>
                  <a:cubicBezTo>
                    <a:pt x="1019" y="1262"/>
                    <a:pt x="1730" y="827"/>
                    <a:pt x="2448" y="827"/>
                  </a:cubicBezTo>
                  <a:cubicBezTo>
                    <a:pt x="3312" y="827"/>
                    <a:pt x="4187" y="1455"/>
                    <a:pt x="4077" y="2600"/>
                  </a:cubicBezTo>
                  <a:cubicBezTo>
                    <a:pt x="4055" y="2908"/>
                    <a:pt x="4285" y="3072"/>
                    <a:pt x="4505" y="3072"/>
                  </a:cubicBezTo>
                  <a:cubicBezTo>
                    <a:pt x="4689" y="3072"/>
                    <a:pt x="4865" y="2959"/>
                    <a:pt x="4883" y="2721"/>
                  </a:cubicBezTo>
                  <a:cubicBezTo>
                    <a:pt x="4964" y="1471"/>
                    <a:pt x="4157" y="99"/>
                    <a:pt x="2786" y="19"/>
                  </a:cubicBezTo>
                  <a:cubicBezTo>
                    <a:pt x="2685" y="7"/>
                    <a:pt x="2585" y="1"/>
                    <a:pt x="2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59"/>
            <p:cNvSpPr/>
            <p:nvPr/>
          </p:nvSpPr>
          <p:spPr>
            <a:xfrm>
              <a:off x="1349055" y="3342308"/>
              <a:ext cx="51121" cy="51594"/>
            </a:xfrm>
            <a:custGeom>
              <a:avLst/>
              <a:gdLst/>
              <a:ahLst/>
              <a:cxnLst/>
              <a:rect l="l" t="t" r="r" b="b"/>
              <a:pathLst>
                <a:path w="31901" h="9922" extrusionOk="0">
                  <a:moveTo>
                    <a:pt x="1049" y="0"/>
                  </a:moveTo>
                  <a:lnTo>
                    <a:pt x="0" y="887"/>
                  </a:lnTo>
                  <a:cubicBezTo>
                    <a:pt x="363" y="1291"/>
                    <a:pt x="8187" y="9921"/>
                    <a:pt x="26295" y="9921"/>
                  </a:cubicBezTo>
                  <a:cubicBezTo>
                    <a:pt x="28069" y="9921"/>
                    <a:pt x="29924" y="9840"/>
                    <a:pt x="31901" y="9639"/>
                  </a:cubicBezTo>
                  <a:lnTo>
                    <a:pt x="31780" y="8268"/>
                  </a:lnTo>
                  <a:cubicBezTo>
                    <a:pt x="29886" y="8443"/>
                    <a:pt x="28088" y="8522"/>
                    <a:pt x="26383" y="8522"/>
                  </a:cubicBezTo>
                  <a:cubicBezTo>
                    <a:pt x="8841" y="8522"/>
                    <a:pt x="1159" y="74"/>
                    <a:pt x="1049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59"/>
            <p:cNvSpPr/>
            <p:nvPr/>
          </p:nvSpPr>
          <p:spPr>
            <a:xfrm>
              <a:off x="1202363" y="3476222"/>
              <a:ext cx="146669" cy="56790"/>
            </a:xfrm>
            <a:custGeom>
              <a:avLst/>
              <a:gdLst/>
              <a:ahLst/>
              <a:cxnLst/>
              <a:rect l="l" t="t" r="r" b="b"/>
              <a:pathLst>
                <a:path w="41257" h="8107" extrusionOk="0">
                  <a:moveTo>
                    <a:pt x="565" y="0"/>
                  </a:moveTo>
                  <a:lnTo>
                    <a:pt x="0" y="1291"/>
                  </a:lnTo>
                  <a:cubicBezTo>
                    <a:pt x="162" y="1372"/>
                    <a:pt x="15809" y="8107"/>
                    <a:pt x="34804" y="8107"/>
                  </a:cubicBezTo>
                  <a:cubicBezTo>
                    <a:pt x="36901" y="8107"/>
                    <a:pt x="39039" y="8026"/>
                    <a:pt x="41257" y="7865"/>
                  </a:cubicBezTo>
                  <a:lnTo>
                    <a:pt x="41136" y="6453"/>
                  </a:lnTo>
                  <a:cubicBezTo>
                    <a:pt x="38958" y="6642"/>
                    <a:pt x="36806" y="6726"/>
                    <a:pt x="34696" y="6726"/>
                  </a:cubicBezTo>
                  <a:cubicBezTo>
                    <a:pt x="16060" y="6726"/>
                    <a:pt x="746" y="109"/>
                    <a:pt x="565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59"/>
            <p:cNvSpPr/>
            <p:nvPr/>
          </p:nvSpPr>
          <p:spPr>
            <a:xfrm>
              <a:off x="1121266" y="3671345"/>
              <a:ext cx="208532" cy="36717"/>
            </a:xfrm>
            <a:custGeom>
              <a:avLst/>
              <a:gdLst/>
              <a:ahLst/>
              <a:cxnLst/>
              <a:rect l="l" t="t" r="r" b="b"/>
              <a:pathLst>
                <a:path w="40531" h="7140" extrusionOk="0">
                  <a:moveTo>
                    <a:pt x="565" y="1"/>
                  </a:moveTo>
                  <a:lnTo>
                    <a:pt x="0" y="1291"/>
                  </a:lnTo>
                  <a:cubicBezTo>
                    <a:pt x="161" y="1372"/>
                    <a:pt x="13067" y="7139"/>
                    <a:pt x="31618" y="7139"/>
                  </a:cubicBezTo>
                  <a:cubicBezTo>
                    <a:pt x="34602" y="7139"/>
                    <a:pt x="37587" y="6978"/>
                    <a:pt x="40531" y="6655"/>
                  </a:cubicBezTo>
                  <a:lnTo>
                    <a:pt x="40410" y="5284"/>
                  </a:lnTo>
                  <a:cubicBezTo>
                    <a:pt x="37353" y="5598"/>
                    <a:pt x="34402" y="5734"/>
                    <a:pt x="31585" y="5734"/>
                  </a:cubicBezTo>
                  <a:cubicBezTo>
                    <a:pt x="13400" y="5734"/>
                    <a:pt x="739" y="71"/>
                    <a:pt x="565" y="1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59"/>
            <p:cNvSpPr/>
            <p:nvPr/>
          </p:nvSpPr>
          <p:spPr>
            <a:xfrm>
              <a:off x="1161452" y="3867971"/>
              <a:ext cx="208520" cy="28003"/>
            </a:xfrm>
            <a:custGeom>
              <a:avLst/>
              <a:gdLst/>
              <a:ahLst/>
              <a:cxnLst/>
              <a:rect l="l" t="t" r="r" b="b"/>
              <a:pathLst>
                <a:path w="45653" h="6131" extrusionOk="0">
                  <a:moveTo>
                    <a:pt x="45330" y="1"/>
                  </a:moveTo>
                  <a:cubicBezTo>
                    <a:pt x="27228" y="4465"/>
                    <a:pt x="6742" y="4767"/>
                    <a:pt x="1354" y="4767"/>
                  </a:cubicBezTo>
                  <a:cubicBezTo>
                    <a:pt x="512" y="4767"/>
                    <a:pt x="38" y="4760"/>
                    <a:pt x="0" y="4760"/>
                  </a:cubicBezTo>
                  <a:lnTo>
                    <a:pt x="0" y="6131"/>
                  </a:lnTo>
                  <a:lnTo>
                    <a:pt x="1371" y="6131"/>
                  </a:lnTo>
                  <a:cubicBezTo>
                    <a:pt x="6816" y="6131"/>
                    <a:pt x="27464" y="5849"/>
                    <a:pt x="45653" y="1372"/>
                  </a:cubicBezTo>
                  <a:lnTo>
                    <a:pt x="45330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59"/>
            <p:cNvSpPr/>
            <p:nvPr/>
          </p:nvSpPr>
          <p:spPr>
            <a:xfrm>
              <a:off x="1293105" y="3978010"/>
              <a:ext cx="146600" cy="42282"/>
            </a:xfrm>
            <a:custGeom>
              <a:avLst/>
              <a:gdLst/>
              <a:ahLst/>
              <a:cxnLst/>
              <a:rect l="l" t="t" r="r" b="b"/>
              <a:pathLst>
                <a:path w="47025" h="13552" extrusionOk="0">
                  <a:moveTo>
                    <a:pt x="46299" y="1"/>
                  </a:moveTo>
                  <a:cubicBezTo>
                    <a:pt x="29844" y="10083"/>
                    <a:pt x="324" y="12140"/>
                    <a:pt x="1" y="12140"/>
                  </a:cubicBezTo>
                  <a:lnTo>
                    <a:pt x="122" y="13551"/>
                  </a:lnTo>
                  <a:cubicBezTo>
                    <a:pt x="364" y="13511"/>
                    <a:pt x="30288" y="11454"/>
                    <a:pt x="47024" y="1211"/>
                  </a:cubicBezTo>
                  <a:lnTo>
                    <a:pt x="46299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49" name="Google Shape;2549;p59"/>
          <p:cNvGrpSpPr/>
          <p:nvPr/>
        </p:nvGrpSpPr>
        <p:grpSpPr>
          <a:xfrm>
            <a:off x="8354127" y="1220696"/>
            <a:ext cx="4206504" cy="3672633"/>
            <a:chOff x="6601117" y="625235"/>
            <a:chExt cx="3154878" cy="2754475"/>
          </a:xfrm>
        </p:grpSpPr>
        <p:sp>
          <p:nvSpPr>
            <p:cNvPr id="2550" name="Google Shape;2550;p59"/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59"/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59"/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59"/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59"/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59"/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59"/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59"/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59"/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59"/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59"/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59"/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59"/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59"/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59"/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59"/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59"/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59"/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59"/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59"/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59"/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59"/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59"/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59"/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59"/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59"/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59"/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59"/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59"/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59"/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59"/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59"/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59"/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59"/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59"/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59"/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59"/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59"/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59"/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59"/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59"/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59"/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59"/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59"/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59"/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59"/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59"/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59"/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59"/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59"/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59"/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59"/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59"/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59"/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59"/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59"/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59"/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59"/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59"/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59"/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59"/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BA850976-1C4E-A093-D0EA-8C6F8C4205B1}"/>
              </a:ext>
            </a:extLst>
          </p:cNvPr>
          <p:cNvGrpSpPr/>
          <p:nvPr/>
        </p:nvGrpSpPr>
        <p:grpSpPr>
          <a:xfrm>
            <a:off x="1565284" y="7461371"/>
            <a:ext cx="1261152" cy="1279357"/>
            <a:chOff x="1173963" y="5596028"/>
            <a:chExt cx="945864" cy="959518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1F11D1BA-6D63-1286-DB6D-C6F1FC1F3E6A}"/>
                </a:ext>
              </a:extLst>
            </p:cNvPr>
            <p:cNvSpPr/>
            <p:nvPr/>
          </p:nvSpPr>
          <p:spPr>
            <a:xfrm>
              <a:off x="1173963" y="5596028"/>
              <a:ext cx="945864" cy="90881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pic>
          <p:nvPicPr>
            <p:cNvPr id="340" name="Hình ảnh 339">
              <a:extLst>
                <a:ext uri="{FF2B5EF4-FFF2-40B4-BE49-F238E27FC236}">
                  <a16:creationId xmlns:a16="http://schemas.microsoft.com/office/drawing/2014/main" id="{6A9B9A6A-7EFE-7DC7-914C-4F68552F29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267" t="26385" r="6810" b="28037"/>
            <a:stretch/>
          </p:blipFill>
          <p:spPr>
            <a:xfrm flipV="1">
              <a:off x="1253486" y="5700254"/>
              <a:ext cx="771049" cy="855292"/>
            </a:xfrm>
            <a:prstGeom prst="rect">
              <a:avLst/>
            </a:prstGeom>
          </p:spPr>
        </p:pic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DE3AFA0C-7FB3-9A9B-B0C5-C9F66132159D}"/>
              </a:ext>
            </a:extLst>
          </p:cNvPr>
          <p:cNvGrpSpPr/>
          <p:nvPr/>
        </p:nvGrpSpPr>
        <p:grpSpPr>
          <a:xfrm>
            <a:off x="5941936" y="4484748"/>
            <a:ext cx="3412737" cy="2451141"/>
            <a:chOff x="5475448" y="2186570"/>
            <a:chExt cx="3437876" cy="2326637"/>
          </a:xfrm>
        </p:grpSpPr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id="{E47DE6F5-69B6-81B7-5DB7-13845B161C0D}"/>
                </a:ext>
              </a:extLst>
            </p:cNvPr>
            <p:cNvSpPr/>
            <p:nvPr/>
          </p:nvSpPr>
          <p:spPr>
            <a:xfrm flipH="1">
              <a:off x="5934189" y="3756279"/>
              <a:ext cx="1957749" cy="756928"/>
            </a:xfrm>
            <a:prstGeom prst="ellipse">
              <a:avLst/>
            </a:prstGeom>
            <a:solidFill>
              <a:srgbClr val="FFF7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7AE96C55-75C1-6119-7CC9-F7855268C3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483" t="65211" r="58401" b="8666"/>
            <a:stretch/>
          </p:blipFill>
          <p:spPr>
            <a:xfrm flipH="1">
              <a:off x="5475448" y="2186570"/>
              <a:ext cx="3437876" cy="2295950"/>
            </a:xfrm>
            <a:prstGeom prst="rect">
              <a:avLst/>
            </a:prstGeom>
          </p:spPr>
        </p:pic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E49EFE7D-5D10-2EBD-C915-FD3D765D3A76}"/>
              </a:ext>
            </a:extLst>
          </p:cNvPr>
          <p:cNvGrpSpPr/>
          <p:nvPr/>
        </p:nvGrpSpPr>
        <p:grpSpPr>
          <a:xfrm flipH="1">
            <a:off x="1813560" y="811058"/>
            <a:ext cx="5184256" cy="2894785"/>
            <a:chOff x="5975319" y="875180"/>
            <a:chExt cx="2380429" cy="1549376"/>
          </a:xfrm>
        </p:grpSpPr>
        <p:sp>
          <p:nvSpPr>
            <p:cNvPr id="11" name="Bong bóng Ý nghĩ: Hình đám mây 10">
              <a:extLst>
                <a:ext uri="{FF2B5EF4-FFF2-40B4-BE49-F238E27FC236}">
                  <a16:creationId xmlns:a16="http://schemas.microsoft.com/office/drawing/2014/main" id="{93B43E95-4FE6-E2FC-4BAF-671446AC1B0B}"/>
                </a:ext>
              </a:extLst>
            </p:cNvPr>
            <p:cNvSpPr/>
            <p:nvPr/>
          </p:nvSpPr>
          <p:spPr>
            <a:xfrm>
              <a:off x="5975319" y="875180"/>
              <a:ext cx="2380429" cy="1549376"/>
            </a:xfrm>
            <a:prstGeom prst="cloudCallout">
              <a:avLst>
                <a:gd name="adj1" fmla="val -42391"/>
                <a:gd name="adj2" fmla="val 86483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BE5BB"/>
                </a:solidFill>
                <a:latin typeface="Calibri"/>
                <a:sym typeface="Arial"/>
              </a:endParaRPr>
            </a:p>
          </p:txBody>
        </p:sp>
        <p:sp>
          <p:nvSpPr>
            <p:cNvPr id="2" name="Hộp Văn bản 1">
              <a:extLst>
                <a:ext uri="{FF2B5EF4-FFF2-40B4-BE49-F238E27FC236}">
                  <a16:creationId xmlns:a16="http://schemas.microsoft.com/office/drawing/2014/main" id="{97F88B06-E733-06E9-E194-8517B7E0DE65}"/>
                </a:ext>
              </a:extLst>
            </p:cNvPr>
            <p:cNvSpPr txBox="1"/>
            <p:nvPr/>
          </p:nvSpPr>
          <p:spPr>
            <a:xfrm>
              <a:off x="6291526" y="1127138"/>
              <a:ext cx="1689482" cy="971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con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tạm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biệt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và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hẹn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gặp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lại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bạn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nhé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!</a:t>
              </a:r>
            </a:p>
          </p:txBody>
        </p:sp>
      </p:grpSp>
      <p:grpSp>
        <p:nvGrpSpPr>
          <p:cNvPr id="297" name="Google Shape;2549;p59">
            <a:extLst>
              <a:ext uri="{FF2B5EF4-FFF2-40B4-BE49-F238E27FC236}">
                <a16:creationId xmlns:a16="http://schemas.microsoft.com/office/drawing/2014/main" id="{1FE73E58-25B2-34AC-2CEF-570C035D3AA9}"/>
              </a:ext>
            </a:extLst>
          </p:cNvPr>
          <p:cNvGrpSpPr/>
          <p:nvPr/>
        </p:nvGrpSpPr>
        <p:grpSpPr>
          <a:xfrm>
            <a:off x="8379293" y="1142130"/>
            <a:ext cx="4206504" cy="3672633"/>
            <a:chOff x="6601117" y="625235"/>
            <a:chExt cx="3154878" cy="2754475"/>
          </a:xfrm>
        </p:grpSpPr>
        <p:sp>
          <p:nvSpPr>
            <p:cNvPr id="298" name="Google Shape;2550;p59">
              <a:extLst>
                <a:ext uri="{FF2B5EF4-FFF2-40B4-BE49-F238E27FC236}">
                  <a16:creationId xmlns:a16="http://schemas.microsoft.com/office/drawing/2014/main" id="{BA51B0E7-8405-61BC-EA67-4E520E6CA737}"/>
                </a:ext>
              </a:extLst>
            </p:cNvPr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2551;p59">
              <a:extLst>
                <a:ext uri="{FF2B5EF4-FFF2-40B4-BE49-F238E27FC236}">
                  <a16:creationId xmlns:a16="http://schemas.microsoft.com/office/drawing/2014/main" id="{D7CFB7B2-BD1F-FFC7-C282-B5F1825065D7}"/>
                </a:ext>
              </a:extLst>
            </p:cNvPr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2552;p59">
              <a:extLst>
                <a:ext uri="{FF2B5EF4-FFF2-40B4-BE49-F238E27FC236}">
                  <a16:creationId xmlns:a16="http://schemas.microsoft.com/office/drawing/2014/main" id="{5B082448-3B33-9E43-D02E-DAF4D68EDD95}"/>
                </a:ext>
              </a:extLst>
            </p:cNvPr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2553;p59">
              <a:extLst>
                <a:ext uri="{FF2B5EF4-FFF2-40B4-BE49-F238E27FC236}">
                  <a16:creationId xmlns:a16="http://schemas.microsoft.com/office/drawing/2014/main" id="{CC095D27-85BD-E6FC-F414-115E2BD3D65E}"/>
                </a:ext>
              </a:extLst>
            </p:cNvPr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2554;p59">
              <a:extLst>
                <a:ext uri="{FF2B5EF4-FFF2-40B4-BE49-F238E27FC236}">
                  <a16:creationId xmlns:a16="http://schemas.microsoft.com/office/drawing/2014/main" id="{478300ED-903B-1436-43E3-E44A678FECC1}"/>
                </a:ext>
              </a:extLst>
            </p:cNvPr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2555;p59">
              <a:extLst>
                <a:ext uri="{FF2B5EF4-FFF2-40B4-BE49-F238E27FC236}">
                  <a16:creationId xmlns:a16="http://schemas.microsoft.com/office/drawing/2014/main" id="{A7F31129-C705-841E-A200-814A4FADA4C1}"/>
                </a:ext>
              </a:extLst>
            </p:cNvPr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2556;p59">
              <a:extLst>
                <a:ext uri="{FF2B5EF4-FFF2-40B4-BE49-F238E27FC236}">
                  <a16:creationId xmlns:a16="http://schemas.microsoft.com/office/drawing/2014/main" id="{AA630CD1-2EB8-F315-88CC-D1BDC72C7CE5}"/>
                </a:ext>
              </a:extLst>
            </p:cNvPr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2557;p59">
              <a:extLst>
                <a:ext uri="{FF2B5EF4-FFF2-40B4-BE49-F238E27FC236}">
                  <a16:creationId xmlns:a16="http://schemas.microsoft.com/office/drawing/2014/main" id="{B61ACDCF-C310-75D9-6139-913F555C2B94}"/>
                </a:ext>
              </a:extLst>
            </p:cNvPr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2558;p59">
              <a:extLst>
                <a:ext uri="{FF2B5EF4-FFF2-40B4-BE49-F238E27FC236}">
                  <a16:creationId xmlns:a16="http://schemas.microsoft.com/office/drawing/2014/main" id="{ECC9FA02-32A6-67CD-7B89-0ACF96FEF609}"/>
                </a:ext>
              </a:extLst>
            </p:cNvPr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2559;p59">
              <a:extLst>
                <a:ext uri="{FF2B5EF4-FFF2-40B4-BE49-F238E27FC236}">
                  <a16:creationId xmlns:a16="http://schemas.microsoft.com/office/drawing/2014/main" id="{EFCFB4B5-8C42-D01B-543E-F9C560A9C4B2}"/>
                </a:ext>
              </a:extLst>
            </p:cNvPr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2560;p59">
              <a:extLst>
                <a:ext uri="{FF2B5EF4-FFF2-40B4-BE49-F238E27FC236}">
                  <a16:creationId xmlns:a16="http://schemas.microsoft.com/office/drawing/2014/main" id="{2E69BF77-A18A-93B4-DFD5-74B99D8D3FA8}"/>
                </a:ext>
              </a:extLst>
            </p:cNvPr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2561;p59">
              <a:extLst>
                <a:ext uri="{FF2B5EF4-FFF2-40B4-BE49-F238E27FC236}">
                  <a16:creationId xmlns:a16="http://schemas.microsoft.com/office/drawing/2014/main" id="{B98CC623-67DE-E987-2D7B-696E7846BF9F}"/>
                </a:ext>
              </a:extLst>
            </p:cNvPr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2562;p59">
              <a:extLst>
                <a:ext uri="{FF2B5EF4-FFF2-40B4-BE49-F238E27FC236}">
                  <a16:creationId xmlns:a16="http://schemas.microsoft.com/office/drawing/2014/main" id="{8CAE2CC1-9716-DAB2-BEAC-D8974C331BB2}"/>
                </a:ext>
              </a:extLst>
            </p:cNvPr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2563;p59">
              <a:extLst>
                <a:ext uri="{FF2B5EF4-FFF2-40B4-BE49-F238E27FC236}">
                  <a16:creationId xmlns:a16="http://schemas.microsoft.com/office/drawing/2014/main" id="{3E79150E-C381-FA13-6B3E-0A73751BED50}"/>
                </a:ext>
              </a:extLst>
            </p:cNvPr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2564;p59">
              <a:extLst>
                <a:ext uri="{FF2B5EF4-FFF2-40B4-BE49-F238E27FC236}">
                  <a16:creationId xmlns:a16="http://schemas.microsoft.com/office/drawing/2014/main" id="{869AFF1A-A353-EEAF-C121-0BD6EB02260C}"/>
                </a:ext>
              </a:extLst>
            </p:cNvPr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2565;p59">
              <a:extLst>
                <a:ext uri="{FF2B5EF4-FFF2-40B4-BE49-F238E27FC236}">
                  <a16:creationId xmlns:a16="http://schemas.microsoft.com/office/drawing/2014/main" id="{EBE8C983-2FB8-B5DC-40C2-81DDBED41365}"/>
                </a:ext>
              </a:extLst>
            </p:cNvPr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2566;p59">
              <a:extLst>
                <a:ext uri="{FF2B5EF4-FFF2-40B4-BE49-F238E27FC236}">
                  <a16:creationId xmlns:a16="http://schemas.microsoft.com/office/drawing/2014/main" id="{64AD1F4D-3AA6-E1DE-004B-F3F8A9EC332C}"/>
                </a:ext>
              </a:extLst>
            </p:cNvPr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2567;p59">
              <a:extLst>
                <a:ext uri="{FF2B5EF4-FFF2-40B4-BE49-F238E27FC236}">
                  <a16:creationId xmlns:a16="http://schemas.microsoft.com/office/drawing/2014/main" id="{3231D70A-F4B5-A811-B89C-0F46D1A3DC52}"/>
                </a:ext>
              </a:extLst>
            </p:cNvPr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2568;p59">
              <a:extLst>
                <a:ext uri="{FF2B5EF4-FFF2-40B4-BE49-F238E27FC236}">
                  <a16:creationId xmlns:a16="http://schemas.microsoft.com/office/drawing/2014/main" id="{1C37DF83-4AF0-F867-1A24-C0CCA5B4F3FD}"/>
                </a:ext>
              </a:extLst>
            </p:cNvPr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2569;p59">
              <a:extLst>
                <a:ext uri="{FF2B5EF4-FFF2-40B4-BE49-F238E27FC236}">
                  <a16:creationId xmlns:a16="http://schemas.microsoft.com/office/drawing/2014/main" id="{A1ED978C-36DC-C4CE-AF29-587F641EF61A}"/>
                </a:ext>
              </a:extLst>
            </p:cNvPr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2570;p59">
              <a:extLst>
                <a:ext uri="{FF2B5EF4-FFF2-40B4-BE49-F238E27FC236}">
                  <a16:creationId xmlns:a16="http://schemas.microsoft.com/office/drawing/2014/main" id="{BBC41FF0-C3C7-1CB5-942B-F32777F0FCF9}"/>
                </a:ext>
              </a:extLst>
            </p:cNvPr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2571;p59">
              <a:extLst>
                <a:ext uri="{FF2B5EF4-FFF2-40B4-BE49-F238E27FC236}">
                  <a16:creationId xmlns:a16="http://schemas.microsoft.com/office/drawing/2014/main" id="{487665F8-E78E-B1A9-6BB5-AC67F4108298}"/>
                </a:ext>
              </a:extLst>
            </p:cNvPr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2572;p59">
              <a:extLst>
                <a:ext uri="{FF2B5EF4-FFF2-40B4-BE49-F238E27FC236}">
                  <a16:creationId xmlns:a16="http://schemas.microsoft.com/office/drawing/2014/main" id="{D47E2C9A-7E9A-2F13-87B6-1E2428EF98CF}"/>
                </a:ext>
              </a:extLst>
            </p:cNvPr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2573;p59">
              <a:extLst>
                <a:ext uri="{FF2B5EF4-FFF2-40B4-BE49-F238E27FC236}">
                  <a16:creationId xmlns:a16="http://schemas.microsoft.com/office/drawing/2014/main" id="{B87ACAE3-A527-4A73-81A3-20B2C80B3F06}"/>
                </a:ext>
              </a:extLst>
            </p:cNvPr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2574;p59">
              <a:extLst>
                <a:ext uri="{FF2B5EF4-FFF2-40B4-BE49-F238E27FC236}">
                  <a16:creationId xmlns:a16="http://schemas.microsoft.com/office/drawing/2014/main" id="{BCA64746-F114-25A6-BA82-E0873ED8FC78}"/>
                </a:ext>
              </a:extLst>
            </p:cNvPr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2575;p59">
              <a:extLst>
                <a:ext uri="{FF2B5EF4-FFF2-40B4-BE49-F238E27FC236}">
                  <a16:creationId xmlns:a16="http://schemas.microsoft.com/office/drawing/2014/main" id="{A7366014-0402-6AEE-AA95-6526DD042CEB}"/>
                </a:ext>
              </a:extLst>
            </p:cNvPr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2576;p59">
              <a:extLst>
                <a:ext uri="{FF2B5EF4-FFF2-40B4-BE49-F238E27FC236}">
                  <a16:creationId xmlns:a16="http://schemas.microsoft.com/office/drawing/2014/main" id="{77B82497-F159-9AAF-2C03-70546BD58DFC}"/>
                </a:ext>
              </a:extLst>
            </p:cNvPr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2577;p59">
              <a:extLst>
                <a:ext uri="{FF2B5EF4-FFF2-40B4-BE49-F238E27FC236}">
                  <a16:creationId xmlns:a16="http://schemas.microsoft.com/office/drawing/2014/main" id="{ABF31184-EC4A-1CDC-BEFB-C4DBB91DAE8D}"/>
                </a:ext>
              </a:extLst>
            </p:cNvPr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2578;p59">
              <a:extLst>
                <a:ext uri="{FF2B5EF4-FFF2-40B4-BE49-F238E27FC236}">
                  <a16:creationId xmlns:a16="http://schemas.microsoft.com/office/drawing/2014/main" id="{3F68617D-05B8-F299-55A1-4C052B92279B}"/>
                </a:ext>
              </a:extLst>
            </p:cNvPr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2579;p59">
              <a:extLst>
                <a:ext uri="{FF2B5EF4-FFF2-40B4-BE49-F238E27FC236}">
                  <a16:creationId xmlns:a16="http://schemas.microsoft.com/office/drawing/2014/main" id="{F2160224-ECF6-6623-C162-209BE4C69B66}"/>
                </a:ext>
              </a:extLst>
            </p:cNvPr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2580;p59">
              <a:extLst>
                <a:ext uri="{FF2B5EF4-FFF2-40B4-BE49-F238E27FC236}">
                  <a16:creationId xmlns:a16="http://schemas.microsoft.com/office/drawing/2014/main" id="{1EBC26AC-B19A-0427-9253-639403F717D7}"/>
                </a:ext>
              </a:extLst>
            </p:cNvPr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2581;p59">
              <a:extLst>
                <a:ext uri="{FF2B5EF4-FFF2-40B4-BE49-F238E27FC236}">
                  <a16:creationId xmlns:a16="http://schemas.microsoft.com/office/drawing/2014/main" id="{38B85012-DA5F-FA0F-6F26-7BF29EBFC5D5}"/>
                </a:ext>
              </a:extLst>
            </p:cNvPr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2582;p59">
              <a:extLst>
                <a:ext uri="{FF2B5EF4-FFF2-40B4-BE49-F238E27FC236}">
                  <a16:creationId xmlns:a16="http://schemas.microsoft.com/office/drawing/2014/main" id="{515BE852-A66E-24D1-9D41-C4E81F87C490}"/>
                </a:ext>
              </a:extLst>
            </p:cNvPr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2583;p59">
              <a:extLst>
                <a:ext uri="{FF2B5EF4-FFF2-40B4-BE49-F238E27FC236}">
                  <a16:creationId xmlns:a16="http://schemas.microsoft.com/office/drawing/2014/main" id="{6F6A3D50-77D5-9D0A-C37A-E955B6E8FC29}"/>
                </a:ext>
              </a:extLst>
            </p:cNvPr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2584;p59">
              <a:extLst>
                <a:ext uri="{FF2B5EF4-FFF2-40B4-BE49-F238E27FC236}">
                  <a16:creationId xmlns:a16="http://schemas.microsoft.com/office/drawing/2014/main" id="{10E0A442-2882-4B41-097B-8D81852D94B2}"/>
                </a:ext>
              </a:extLst>
            </p:cNvPr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2585;p59">
              <a:extLst>
                <a:ext uri="{FF2B5EF4-FFF2-40B4-BE49-F238E27FC236}">
                  <a16:creationId xmlns:a16="http://schemas.microsoft.com/office/drawing/2014/main" id="{C11F3715-53C4-2A63-6CAE-65767ED24C5E}"/>
                </a:ext>
              </a:extLst>
            </p:cNvPr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2586;p59">
              <a:extLst>
                <a:ext uri="{FF2B5EF4-FFF2-40B4-BE49-F238E27FC236}">
                  <a16:creationId xmlns:a16="http://schemas.microsoft.com/office/drawing/2014/main" id="{D138C8C9-66C0-4541-112C-57ED4160886A}"/>
                </a:ext>
              </a:extLst>
            </p:cNvPr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2587;p59">
              <a:extLst>
                <a:ext uri="{FF2B5EF4-FFF2-40B4-BE49-F238E27FC236}">
                  <a16:creationId xmlns:a16="http://schemas.microsoft.com/office/drawing/2014/main" id="{21AC1A05-02F8-E93F-BE99-5D81534DC7EA}"/>
                </a:ext>
              </a:extLst>
            </p:cNvPr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2588;p59">
              <a:extLst>
                <a:ext uri="{FF2B5EF4-FFF2-40B4-BE49-F238E27FC236}">
                  <a16:creationId xmlns:a16="http://schemas.microsoft.com/office/drawing/2014/main" id="{C8860F62-0EC4-C0BE-5647-F135BEDA6989}"/>
                </a:ext>
              </a:extLst>
            </p:cNvPr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2589;p59">
              <a:extLst>
                <a:ext uri="{FF2B5EF4-FFF2-40B4-BE49-F238E27FC236}">
                  <a16:creationId xmlns:a16="http://schemas.microsoft.com/office/drawing/2014/main" id="{5294B222-0850-3706-CEB1-AFE5CD85E0B6}"/>
                </a:ext>
              </a:extLst>
            </p:cNvPr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2590;p59">
              <a:extLst>
                <a:ext uri="{FF2B5EF4-FFF2-40B4-BE49-F238E27FC236}">
                  <a16:creationId xmlns:a16="http://schemas.microsoft.com/office/drawing/2014/main" id="{C18685B8-B719-B5BF-F238-9D4E6CF5D10F}"/>
                </a:ext>
              </a:extLst>
            </p:cNvPr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2591;p59">
              <a:extLst>
                <a:ext uri="{FF2B5EF4-FFF2-40B4-BE49-F238E27FC236}">
                  <a16:creationId xmlns:a16="http://schemas.microsoft.com/office/drawing/2014/main" id="{7E6132BE-B0D7-BA7C-0A2B-DE6D995CA335}"/>
                </a:ext>
              </a:extLst>
            </p:cNvPr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2592;p59">
              <a:extLst>
                <a:ext uri="{FF2B5EF4-FFF2-40B4-BE49-F238E27FC236}">
                  <a16:creationId xmlns:a16="http://schemas.microsoft.com/office/drawing/2014/main" id="{8ACF18D8-8380-8567-7D29-02C57CD287B8}"/>
                </a:ext>
              </a:extLst>
            </p:cNvPr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2593;p59">
              <a:extLst>
                <a:ext uri="{FF2B5EF4-FFF2-40B4-BE49-F238E27FC236}">
                  <a16:creationId xmlns:a16="http://schemas.microsoft.com/office/drawing/2014/main" id="{D4B67A32-07B8-F3DD-C18C-7DADB17B2AAA}"/>
                </a:ext>
              </a:extLst>
            </p:cNvPr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2594;p59">
              <a:extLst>
                <a:ext uri="{FF2B5EF4-FFF2-40B4-BE49-F238E27FC236}">
                  <a16:creationId xmlns:a16="http://schemas.microsoft.com/office/drawing/2014/main" id="{005C105C-3F08-29D3-DC1A-C330448CB8C1}"/>
                </a:ext>
              </a:extLst>
            </p:cNvPr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2595;p59">
              <a:extLst>
                <a:ext uri="{FF2B5EF4-FFF2-40B4-BE49-F238E27FC236}">
                  <a16:creationId xmlns:a16="http://schemas.microsoft.com/office/drawing/2014/main" id="{F334C52A-FC44-10BB-E47E-3B0C38D61920}"/>
                </a:ext>
              </a:extLst>
            </p:cNvPr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2596;p59">
              <a:extLst>
                <a:ext uri="{FF2B5EF4-FFF2-40B4-BE49-F238E27FC236}">
                  <a16:creationId xmlns:a16="http://schemas.microsoft.com/office/drawing/2014/main" id="{39AADB23-AD3C-CFC3-892A-EA86C634C884}"/>
                </a:ext>
              </a:extLst>
            </p:cNvPr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2597;p59">
              <a:extLst>
                <a:ext uri="{FF2B5EF4-FFF2-40B4-BE49-F238E27FC236}">
                  <a16:creationId xmlns:a16="http://schemas.microsoft.com/office/drawing/2014/main" id="{5494DAD8-C166-AA6E-8937-1D52ED2D92D3}"/>
                </a:ext>
              </a:extLst>
            </p:cNvPr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2598;p59">
              <a:extLst>
                <a:ext uri="{FF2B5EF4-FFF2-40B4-BE49-F238E27FC236}">
                  <a16:creationId xmlns:a16="http://schemas.microsoft.com/office/drawing/2014/main" id="{7417E96E-3492-A17D-666C-1192D1866A3C}"/>
                </a:ext>
              </a:extLst>
            </p:cNvPr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2599;p59">
              <a:extLst>
                <a:ext uri="{FF2B5EF4-FFF2-40B4-BE49-F238E27FC236}">
                  <a16:creationId xmlns:a16="http://schemas.microsoft.com/office/drawing/2014/main" id="{62A7B72C-91F6-8EBC-209A-4125988CF23D}"/>
                </a:ext>
              </a:extLst>
            </p:cNvPr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2600;p59">
              <a:extLst>
                <a:ext uri="{FF2B5EF4-FFF2-40B4-BE49-F238E27FC236}">
                  <a16:creationId xmlns:a16="http://schemas.microsoft.com/office/drawing/2014/main" id="{2413D356-4E43-BE32-026A-86CF346252D4}"/>
                </a:ext>
              </a:extLst>
            </p:cNvPr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2601;p59">
              <a:extLst>
                <a:ext uri="{FF2B5EF4-FFF2-40B4-BE49-F238E27FC236}">
                  <a16:creationId xmlns:a16="http://schemas.microsoft.com/office/drawing/2014/main" id="{79053455-B8C8-0063-89BD-8D829608F6E1}"/>
                </a:ext>
              </a:extLst>
            </p:cNvPr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2602;p59">
              <a:extLst>
                <a:ext uri="{FF2B5EF4-FFF2-40B4-BE49-F238E27FC236}">
                  <a16:creationId xmlns:a16="http://schemas.microsoft.com/office/drawing/2014/main" id="{CDC737C3-9E4D-C68E-12E4-EC0FCA01AC98}"/>
                </a:ext>
              </a:extLst>
            </p:cNvPr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2603;p59">
              <a:extLst>
                <a:ext uri="{FF2B5EF4-FFF2-40B4-BE49-F238E27FC236}">
                  <a16:creationId xmlns:a16="http://schemas.microsoft.com/office/drawing/2014/main" id="{1E323560-F997-89C3-C272-37BF037F0BE8}"/>
                </a:ext>
              </a:extLst>
            </p:cNvPr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2604;p59">
              <a:extLst>
                <a:ext uri="{FF2B5EF4-FFF2-40B4-BE49-F238E27FC236}">
                  <a16:creationId xmlns:a16="http://schemas.microsoft.com/office/drawing/2014/main" id="{4A63A989-36C9-743B-85BA-51648D152872}"/>
                </a:ext>
              </a:extLst>
            </p:cNvPr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2605;p59">
              <a:extLst>
                <a:ext uri="{FF2B5EF4-FFF2-40B4-BE49-F238E27FC236}">
                  <a16:creationId xmlns:a16="http://schemas.microsoft.com/office/drawing/2014/main" id="{1BA520F0-6F93-D40E-96C5-89FAA69BBCC6}"/>
                </a:ext>
              </a:extLst>
            </p:cNvPr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2606;p59">
              <a:extLst>
                <a:ext uri="{FF2B5EF4-FFF2-40B4-BE49-F238E27FC236}">
                  <a16:creationId xmlns:a16="http://schemas.microsoft.com/office/drawing/2014/main" id="{BCD4CD8A-0CFB-9A5C-7378-A6BA20E28074}"/>
                </a:ext>
              </a:extLst>
            </p:cNvPr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2607;p59">
              <a:extLst>
                <a:ext uri="{FF2B5EF4-FFF2-40B4-BE49-F238E27FC236}">
                  <a16:creationId xmlns:a16="http://schemas.microsoft.com/office/drawing/2014/main" id="{9AA56057-CD1E-6867-1751-5381B403C684}"/>
                </a:ext>
              </a:extLst>
            </p:cNvPr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2608;p59">
              <a:extLst>
                <a:ext uri="{FF2B5EF4-FFF2-40B4-BE49-F238E27FC236}">
                  <a16:creationId xmlns:a16="http://schemas.microsoft.com/office/drawing/2014/main" id="{B73EF367-BB62-FC78-D969-9B0CBD2EC46D}"/>
                </a:ext>
              </a:extLst>
            </p:cNvPr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2609;p59">
              <a:extLst>
                <a:ext uri="{FF2B5EF4-FFF2-40B4-BE49-F238E27FC236}">
                  <a16:creationId xmlns:a16="http://schemas.microsoft.com/office/drawing/2014/main" id="{78078352-303B-2F67-2248-059504C67A0D}"/>
                </a:ext>
              </a:extLst>
            </p:cNvPr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2610;p59">
              <a:extLst>
                <a:ext uri="{FF2B5EF4-FFF2-40B4-BE49-F238E27FC236}">
                  <a16:creationId xmlns:a16="http://schemas.microsoft.com/office/drawing/2014/main" id="{48A9F1B2-4D87-2896-B209-D355A53E96D4}"/>
                </a:ext>
              </a:extLst>
            </p:cNvPr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541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E9FB"/>
        </a:solidFill>
        <a:effectLst/>
      </p:bgPr>
    </p:bg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46AC31-CF79-4A0D-92D7-D54F6FA58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834" y="1734105"/>
            <a:ext cx="9559357" cy="47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89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E9FB"/>
        </a:solidFill>
        <a:effectLst/>
      </p:bgPr>
    </p:bg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58"/>
          <p:cNvSpPr/>
          <p:nvPr/>
        </p:nvSpPr>
        <p:spPr>
          <a:xfrm>
            <a:off x="9139866" y="431824"/>
            <a:ext cx="3745076" cy="854419"/>
          </a:xfrm>
          <a:custGeom>
            <a:avLst/>
            <a:gdLst/>
            <a:ahLst/>
            <a:cxnLst/>
            <a:rect l="l" t="t" r="r" b="b"/>
            <a:pathLst>
              <a:path w="56942" h="12991" extrusionOk="0">
                <a:moveTo>
                  <a:pt x="21078" y="0"/>
                </a:moveTo>
                <a:cubicBezTo>
                  <a:pt x="17553" y="0"/>
                  <a:pt x="14604" y="2373"/>
                  <a:pt x="14061" y="5464"/>
                </a:cubicBezTo>
                <a:cubicBezTo>
                  <a:pt x="13593" y="5380"/>
                  <a:pt x="13125" y="5330"/>
                  <a:pt x="12649" y="5330"/>
                </a:cubicBezTo>
                <a:cubicBezTo>
                  <a:pt x="9165" y="5330"/>
                  <a:pt x="6266" y="7619"/>
                  <a:pt x="5648" y="10627"/>
                </a:cubicBezTo>
                <a:cubicBezTo>
                  <a:pt x="2165" y="11095"/>
                  <a:pt x="1" y="12991"/>
                  <a:pt x="1" y="12991"/>
                </a:cubicBezTo>
                <a:lnTo>
                  <a:pt x="19650" y="12991"/>
                </a:lnTo>
                <a:lnTo>
                  <a:pt x="19675" y="12866"/>
                </a:lnTo>
                <a:cubicBezTo>
                  <a:pt x="19733" y="12874"/>
                  <a:pt x="19800" y="12882"/>
                  <a:pt x="19858" y="12891"/>
                </a:cubicBezTo>
                <a:cubicBezTo>
                  <a:pt x="19867" y="12924"/>
                  <a:pt x="19875" y="12958"/>
                  <a:pt x="19883" y="12991"/>
                </a:cubicBezTo>
                <a:lnTo>
                  <a:pt x="56942" y="12991"/>
                </a:lnTo>
                <a:cubicBezTo>
                  <a:pt x="54026" y="11713"/>
                  <a:pt x="51977" y="11295"/>
                  <a:pt x="50544" y="11295"/>
                </a:cubicBezTo>
                <a:cubicBezTo>
                  <a:pt x="50515" y="11295"/>
                  <a:pt x="50487" y="11295"/>
                  <a:pt x="50459" y="11295"/>
                </a:cubicBezTo>
                <a:cubicBezTo>
                  <a:pt x="50159" y="6575"/>
                  <a:pt x="45865" y="2832"/>
                  <a:pt x="40627" y="2832"/>
                </a:cubicBezTo>
                <a:cubicBezTo>
                  <a:pt x="37201" y="2832"/>
                  <a:pt x="34194" y="4420"/>
                  <a:pt x="32423" y="6834"/>
                </a:cubicBezTo>
                <a:cubicBezTo>
                  <a:pt x="32181" y="5756"/>
                  <a:pt x="31136" y="4954"/>
                  <a:pt x="29883" y="4954"/>
                </a:cubicBezTo>
                <a:cubicBezTo>
                  <a:pt x="29870" y="4954"/>
                  <a:pt x="29857" y="4954"/>
                  <a:pt x="29844" y="4954"/>
                </a:cubicBezTo>
                <a:cubicBezTo>
                  <a:pt x="29282" y="4954"/>
                  <a:pt x="28745" y="5129"/>
                  <a:pt x="28288" y="5456"/>
                </a:cubicBezTo>
                <a:cubicBezTo>
                  <a:pt x="28229" y="5447"/>
                  <a:pt x="28162" y="5431"/>
                  <a:pt x="28104" y="5422"/>
                </a:cubicBezTo>
                <a:cubicBezTo>
                  <a:pt x="27544" y="2348"/>
                  <a:pt x="24612" y="0"/>
                  <a:pt x="21078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58" name="Google Shape;2258;p58"/>
          <p:cNvGrpSpPr/>
          <p:nvPr/>
        </p:nvGrpSpPr>
        <p:grpSpPr>
          <a:xfrm flipH="1">
            <a:off x="4418718" y="713033"/>
            <a:ext cx="1307767" cy="693067"/>
            <a:chOff x="2468025" y="734125"/>
            <a:chExt cx="980825" cy="519800"/>
          </a:xfrm>
        </p:grpSpPr>
        <p:sp>
          <p:nvSpPr>
            <p:cNvPr id="2259" name="Google Shape;2259;p5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7BB68114-7D06-FB75-5B41-91A3BFFAB041}"/>
              </a:ext>
            </a:extLst>
          </p:cNvPr>
          <p:cNvSpPr/>
          <p:nvPr/>
        </p:nvSpPr>
        <p:spPr>
          <a:xfrm>
            <a:off x="6045200" y="4572000"/>
            <a:ext cx="4445000" cy="1066800"/>
          </a:xfrm>
          <a:prstGeom prst="rect">
            <a:avLst/>
          </a:prstGeom>
          <a:solidFill>
            <a:srgbClr val="00A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sp>
        <p:nvSpPr>
          <p:cNvPr id="29" name="Google Shape;1725;p52">
            <a:extLst>
              <a:ext uri="{FF2B5EF4-FFF2-40B4-BE49-F238E27FC236}">
                <a16:creationId xmlns:a16="http://schemas.microsoft.com/office/drawing/2014/main" id="{AA7BDC4D-185C-249A-50E8-8A46B751B9A3}"/>
              </a:ext>
            </a:extLst>
          </p:cNvPr>
          <p:cNvSpPr txBox="1">
            <a:spLocks/>
          </p:cNvSpPr>
          <p:nvPr/>
        </p:nvSpPr>
        <p:spPr>
          <a:xfrm>
            <a:off x="3835133" y="-95498"/>
            <a:ext cx="9557809" cy="4762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5200"/>
              <a:buFont typeface="Satisfy"/>
              <a:buNone/>
              <a:defRPr sz="8590" b="0" i="0" u="none" strike="noStrike" cap="none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/>
            <a:r>
              <a:rPr lang="en-US" sz="8800" b="1" kern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Tạm</a:t>
            </a:r>
            <a:r>
              <a:rPr lang="en-US" sz="88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 </a:t>
            </a:r>
            <a:r>
              <a:rPr lang="en-US" sz="8800" b="1" kern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Biệt</a:t>
            </a:r>
            <a:endParaRPr lang="en-US" sz="88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</a:endParaRPr>
          </a:p>
          <a:p>
            <a:pPr defTabSz="1219170"/>
            <a:r>
              <a:rPr lang="en-US" sz="8800" b="1" kern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Và</a:t>
            </a:r>
            <a:r>
              <a:rPr lang="en-US" sz="88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 </a:t>
            </a:r>
          </a:p>
          <a:p>
            <a:pPr defTabSz="1219170"/>
            <a:r>
              <a:rPr lang="en-US" sz="8800" b="1" kern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Hẹn</a:t>
            </a:r>
            <a:r>
              <a:rPr lang="en-US" sz="88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 </a:t>
            </a:r>
            <a:r>
              <a:rPr lang="en-US" sz="8800" b="1" kern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Gặp</a:t>
            </a:r>
            <a:r>
              <a:rPr lang="en-US" sz="88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 </a:t>
            </a:r>
            <a:r>
              <a:rPr lang="en-US" sz="8800" b="1" kern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Lại</a:t>
            </a:r>
            <a:endParaRPr lang="vi-VN" sz="88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9E1650AC-0FF2-63BE-4313-84964DB5EF73}"/>
              </a:ext>
            </a:extLst>
          </p:cNvPr>
          <p:cNvSpPr/>
          <p:nvPr/>
        </p:nvSpPr>
        <p:spPr>
          <a:xfrm>
            <a:off x="2646438" y="702734"/>
            <a:ext cx="9332685" cy="5452533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E1915563-955B-FA33-AEC7-1DF495C1F6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58" t="50035" r="15238"/>
          <a:stretch/>
        </p:blipFill>
        <p:spPr>
          <a:xfrm>
            <a:off x="613711" y="3000684"/>
            <a:ext cx="6777063" cy="3488267"/>
          </a:xfrm>
          <a:prstGeom prst="ellipse">
            <a:avLst/>
          </a:prstGeom>
        </p:spPr>
      </p:pic>
      <p:grpSp>
        <p:nvGrpSpPr>
          <p:cNvPr id="23" name="Nhóm 22">
            <a:extLst>
              <a:ext uri="{FF2B5EF4-FFF2-40B4-BE49-F238E27FC236}">
                <a16:creationId xmlns:a16="http://schemas.microsoft.com/office/drawing/2014/main" id="{18C7B452-3CD9-594E-BBDF-B92173BDE071}"/>
              </a:ext>
            </a:extLst>
          </p:cNvPr>
          <p:cNvGrpSpPr/>
          <p:nvPr/>
        </p:nvGrpSpPr>
        <p:grpSpPr>
          <a:xfrm>
            <a:off x="3125122" y="873825"/>
            <a:ext cx="3911607" cy="2621981"/>
            <a:chOff x="2039023" y="0"/>
            <a:chExt cx="3707963" cy="2295974"/>
          </a:xfrm>
        </p:grpSpPr>
        <p:grpSp>
          <p:nvGrpSpPr>
            <p:cNvPr id="24" name="Google Shape;258;p6">
              <a:extLst>
                <a:ext uri="{FF2B5EF4-FFF2-40B4-BE49-F238E27FC236}">
                  <a16:creationId xmlns:a16="http://schemas.microsoft.com/office/drawing/2014/main" id="{C18AC66D-D091-F467-F9DE-15B99E9C09D4}"/>
                </a:ext>
              </a:extLst>
            </p:cNvPr>
            <p:cNvGrpSpPr/>
            <p:nvPr/>
          </p:nvGrpSpPr>
          <p:grpSpPr>
            <a:xfrm flipH="1">
              <a:off x="2039023" y="0"/>
              <a:ext cx="3707963" cy="2295974"/>
              <a:chOff x="4220" y="1979"/>
              <a:chExt cx="883" cy="781"/>
            </a:xfrm>
          </p:grpSpPr>
          <p:sp>
            <p:nvSpPr>
              <p:cNvPr id="26" name="Google Shape;259;p6">
                <a:extLst>
                  <a:ext uri="{FF2B5EF4-FFF2-40B4-BE49-F238E27FC236}">
                    <a16:creationId xmlns:a16="http://schemas.microsoft.com/office/drawing/2014/main" id="{722D8742-1F65-B201-0135-F539EE520465}"/>
                  </a:ext>
                </a:extLst>
              </p:cNvPr>
              <p:cNvSpPr/>
              <p:nvPr/>
            </p:nvSpPr>
            <p:spPr>
              <a:xfrm>
                <a:off x="4351" y="2163"/>
                <a:ext cx="752" cy="597"/>
              </a:xfrm>
              <a:custGeom>
                <a:avLst/>
                <a:gdLst/>
                <a:ahLst/>
                <a:cxnLst/>
                <a:rect l="l" t="t" r="r" b="b"/>
                <a:pathLst>
                  <a:path w="511" h="406" extrusionOk="0">
                    <a:moveTo>
                      <a:pt x="508" y="116"/>
                    </a:moveTo>
                    <a:cubicBezTo>
                      <a:pt x="507" y="108"/>
                      <a:pt x="506" y="100"/>
                      <a:pt x="505" y="94"/>
                    </a:cubicBezTo>
                    <a:cubicBezTo>
                      <a:pt x="504" y="88"/>
                      <a:pt x="503" y="82"/>
                      <a:pt x="501" y="77"/>
                    </a:cubicBezTo>
                    <a:cubicBezTo>
                      <a:pt x="500" y="72"/>
                      <a:pt x="498" y="67"/>
                      <a:pt x="495" y="63"/>
                    </a:cubicBezTo>
                    <a:cubicBezTo>
                      <a:pt x="493" y="59"/>
                      <a:pt x="490" y="55"/>
                      <a:pt x="486" y="51"/>
                    </a:cubicBezTo>
                    <a:cubicBezTo>
                      <a:pt x="483" y="48"/>
                      <a:pt x="479" y="45"/>
                      <a:pt x="475" y="42"/>
                    </a:cubicBezTo>
                    <a:cubicBezTo>
                      <a:pt x="470" y="40"/>
                      <a:pt x="466" y="37"/>
                      <a:pt x="460" y="35"/>
                    </a:cubicBezTo>
                    <a:cubicBezTo>
                      <a:pt x="457" y="34"/>
                      <a:pt x="454" y="33"/>
                      <a:pt x="450" y="33"/>
                    </a:cubicBezTo>
                    <a:cubicBezTo>
                      <a:pt x="447" y="32"/>
                      <a:pt x="443" y="31"/>
                      <a:pt x="438" y="30"/>
                    </a:cubicBezTo>
                    <a:cubicBezTo>
                      <a:pt x="431" y="28"/>
                      <a:pt x="423" y="27"/>
                      <a:pt x="415" y="25"/>
                    </a:cubicBezTo>
                    <a:cubicBezTo>
                      <a:pt x="399" y="23"/>
                      <a:pt x="382" y="22"/>
                      <a:pt x="367" y="20"/>
                    </a:cubicBezTo>
                    <a:cubicBezTo>
                      <a:pt x="359" y="19"/>
                      <a:pt x="352" y="19"/>
                      <a:pt x="344" y="18"/>
                    </a:cubicBezTo>
                    <a:cubicBezTo>
                      <a:pt x="337" y="17"/>
                      <a:pt x="330" y="16"/>
                      <a:pt x="324" y="16"/>
                    </a:cubicBezTo>
                    <a:cubicBezTo>
                      <a:pt x="319" y="15"/>
                      <a:pt x="319" y="15"/>
                      <a:pt x="319" y="15"/>
                    </a:cubicBezTo>
                    <a:cubicBezTo>
                      <a:pt x="307" y="14"/>
                      <a:pt x="307" y="14"/>
                      <a:pt x="307" y="14"/>
                    </a:cubicBezTo>
                    <a:cubicBezTo>
                      <a:pt x="294" y="12"/>
                      <a:pt x="281" y="11"/>
                      <a:pt x="268" y="10"/>
                    </a:cubicBezTo>
                    <a:cubicBezTo>
                      <a:pt x="240" y="7"/>
                      <a:pt x="203" y="3"/>
                      <a:pt x="166" y="1"/>
                    </a:cubicBezTo>
                    <a:cubicBezTo>
                      <a:pt x="150" y="1"/>
                      <a:pt x="134" y="0"/>
                      <a:pt x="119" y="0"/>
                    </a:cubicBezTo>
                    <a:cubicBezTo>
                      <a:pt x="118" y="0"/>
                      <a:pt x="117" y="0"/>
                      <a:pt x="116" y="0"/>
                    </a:cubicBezTo>
                    <a:cubicBezTo>
                      <a:pt x="104" y="0"/>
                      <a:pt x="94" y="1"/>
                      <a:pt x="85" y="1"/>
                    </a:cubicBezTo>
                    <a:cubicBezTo>
                      <a:pt x="73" y="2"/>
                      <a:pt x="64" y="4"/>
                      <a:pt x="55" y="7"/>
                    </a:cubicBezTo>
                    <a:cubicBezTo>
                      <a:pt x="45" y="9"/>
                      <a:pt x="36" y="13"/>
                      <a:pt x="28" y="19"/>
                    </a:cubicBezTo>
                    <a:cubicBezTo>
                      <a:pt x="25" y="21"/>
                      <a:pt x="21" y="24"/>
                      <a:pt x="18" y="28"/>
                    </a:cubicBezTo>
                    <a:cubicBezTo>
                      <a:pt x="15" y="31"/>
                      <a:pt x="12" y="35"/>
                      <a:pt x="10" y="40"/>
                    </a:cubicBezTo>
                    <a:cubicBezTo>
                      <a:pt x="8" y="44"/>
                      <a:pt x="6" y="49"/>
                      <a:pt x="4" y="55"/>
                    </a:cubicBezTo>
                    <a:cubicBezTo>
                      <a:pt x="4" y="57"/>
                      <a:pt x="3" y="60"/>
                      <a:pt x="3" y="63"/>
                    </a:cubicBezTo>
                    <a:cubicBezTo>
                      <a:pt x="2" y="67"/>
                      <a:pt x="2" y="71"/>
                      <a:pt x="1" y="75"/>
                    </a:cubicBezTo>
                    <a:cubicBezTo>
                      <a:pt x="0" y="89"/>
                      <a:pt x="0" y="104"/>
                      <a:pt x="1" y="121"/>
                    </a:cubicBezTo>
                    <a:cubicBezTo>
                      <a:pt x="2" y="136"/>
                      <a:pt x="5" y="151"/>
                      <a:pt x="8" y="168"/>
                    </a:cubicBezTo>
                    <a:cubicBezTo>
                      <a:pt x="11" y="182"/>
                      <a:pt x="14" y="196"/>
                      <a:pt x="19" y="214"/>
                    </a:cubicBezTo>
                    <a:cubicBezTo>
                      <a:pt x="21" y="225"/>
                      <a:pt x="24" y="235"/>
                      <a:pt x="27" y="246"/>
                    </a:cubicBezTo>
                    <a:cubicBezTo>
                      <a:pt x="30" y="256"/>
                      <a:pt x="30" y="256"/>
                      <a:pt x="30" y="256"/>
                    </a:cubicBezTo>
                    <a:cubicBezTo>
                      <a:pt x="31" y="260"/>
                      <a:pt x="32" y="264"/>
                      <a:pt x="33" y="268"/>
                    </a:cubicBezTo>
                    <a:cubicBezTo>
                      <a:pt x="37" y="283"/>
                      <a:pt x="42" y="299"/>
                      <a:pt x="47" y="314"/>
                    </a:cubicBezTo>
                    <a:cubicBezTo>
                      <a:pt x="51" y="324"/>
                      <a:pt x="55" y="333"/>
                      <a:pt x="60" y="340"/>
                    </a:cubicBezTo>
                    <a:cubicBezTo>
                      <a:pt x="64" y="349"/>
                      <a:pt x="70" y="356"/>
                      <a:pt x="76" y="362"/>
                    </a:cubicBezTo>
                    <a:cubicBezTo>
                      <a:pt x="79" y="366"/>
                      <a:pt x="83" y="368"/>
                      <a:pt x="86" y="371"/>
                    </a:cubicBezTo>
                    <a:cubicBezTo>
                      <a:pt x="90" y="373"/>
                      <a:pt x="94" y="375"/>
                      <a:pt x="98" y="377"/>
                    </a:cubicBezTo>
                    <a:cubicBezTo>
                      <a:pt x="106" y="380"/>
                      <a:pt x="115" y="382"/>
                      <a:pt x="124" y="382"/>
                    </a:cubicBezTo>
                    <a:cubicBezTo>
                      <a:pt x="125" y="382"/>
                      <a:pt x="126" y="382"/>
                      <a:pt x="128" y="382"/>
                    </a:cubicBezTo>
                    <a:cubicBezTo>
                      <a:pt x="131" y="382"/>
                      <a:pt x="134" y="381"/>
                      <a:pt x="138" y="381"/>
                    </a:cubicBezTo>
                    <a:cubicBezTo>
                      <a:pt x="141" y="380"/>
                      <a:pt x="145" y="380"/>
                      <a:pt x="150" y="379"/>
                    </a:cubicBezTo>
                    <a:cubicBezTo>
                      <a:pt x="157" y="378"/>
                      <a:pt x="165" y="377"/>
                      <a:pt x="173" y="374"/>
                    </a:cubicBezTo>
                    <a:cubicBezTo>
                      <a:pt x="187" y="371"/>
                      <a:pt x="202" y="367"/>
                      <a:pt x="220" y="360"/>
                    </a:cubicBezTo>
                    <a:cubicBezTo>
                      <a:pt x="230" y="357"/>
                      <a:pt x="240" y="353"/>
                      <a:pt x="249" y="350"/>
                    </a:cubicBezTo>
                    <a:cubicBezTo>
                      <a:pt x="259" y="346"/>
                      <a:pt x="269" y="343"/>
                      <a:pt x="279" y="339"/>
                    </a:cubicBezTo>
                    <a:cubicBezTo>
                      <a:pt x="284" y="337"/>
                      <a:pt x="284" y="337"/>
                      <a:pt x="284" y="337"/>
                    </a:cubicBezTo>
                    <a:cubicBezTo>
                      <a:pt x="302" y="331"/>
                      <a:pt x="321" y="324"/>
                      <a:pt x="339" y="317"/>
                    </a:cubicBezTo>
                    <a:cubicBezTo>
                      <a:pt x="340" y="317"/>
                      <a:pt x="341" y="318"/>
                      <a:pt x="342" y="319"/>
                    </a:cubicBezTo>
                    <a:cubicBezTo>
                      <a:pt x="346" y="321"/>
                      <a:pt x="349" y="324"/>
                      <a:pt x="352" y="327"/>
                    </a:cubicBezTo>
                    <a:cubicBezTo>
                      <a:pt x="355" y="331"/>
                      <a:pt x="357" y="334"/>
                      <a:pt x="359" y="338"/>
                    </a:cubicBezTo>
                    <a:cubicBezTo>
                      <a:pt x="359" y="337"/>
                      <a:pt x="359" y="337"/>
                      <a:pt x="359" y="337"/>
                    </a:cubicBezTo>
                    <a:cubicBezTo>
                      <a:pt x="361" y="341"/>
                      <a:pt x="363" y="345"/>
                      <a:pt x="363" y="349"/>
                    </a:cubicBezTo>
                    <a:cubicBezTo>
                      <a:pt x="364" y="353"/>
                      <a:pt x="365" y="358"/>
                      <a:pt x="364" y="362"/>
                    </a:cubicBezTo>
                    <a:cubicBezTo>
                      <a:pt x="364" y="367"/>
                      <a:pt x="363" y="371"/>
                      <a:pt x="362" y="376"/>
                    </a:cubicBezTo>
                    <a:cubicBezTo>
                      <a:pt x="360" y="381"/>
                      <a:pt x="358" y="385"/>
                      <a:pt x="355" y="389"/>
                    </a:cubicBezTo>
                    <a:cubicBezTo>
                      <a:pt x="352" y="394"/>
                      <a:pt x="349" y="397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4" y="402"/>
                      <a:pt x="344" y="402"/>
                      <a:pt x="344" y="402"/>
                    </a:cubicBezTo>
                    <a:cubicBezTo>
                      <a:pt x="344" y="402"/>
                      <a:pt x="344" y="402"/>
                      <a:pt x="344" y="403"/>
                    </a:cubicBezTo>
                    <a:cubicBezTo>
                      <a:pt x="343" y="404"/>
                      <a:pt x="343" y="404"/>
                      <a:pt x="343" y="404"/>
                    </a:cubicBezTo>
                    <a:cubicBezTo>
                      <a:pt x="343" y="405"/>
                      <a:pt x="343" y="405"/>
                      <a:pt x="344" y="406"/>
                    </a:cubicBezTo>
                    <a:cubicBezTo>
                      <a:pt x="344" y="406"/>
                      <a:pt x="344" y="406"/>
                      <a:pt x="345" y="406"/>
                    </a:cubicBezTo>
                    <a:cubicBezTo>
                      <a:pt x="358" y="406"/>
                      <a:pt x="373" y="402"/>
                      <a:pt x="387" y="395"/>
                    </a:cubicBezTo>
                    <a:cubicBezTo>
                      <a:pt x="394" y="391"/>
                      <a:pt x="401" y="387"/>
                      <a:pt x="407" y="381"/>
                    </a:cubicBezTo>
                    <a:cubicBezTo>
                      <a:pt x="414" y="377"/>
                      <a:pt x="419" y="371"/>
                      <a:pt x="425" y="365"/>
                    </a:cubicBezTo>
                    <a:cubicBezTo>
                      <a:pt x="433" y="354"/>
                      <a:pt x="439" y="343"/>
                      <a:pt x="443" y="332"/>
                    </a:cubicBezTo>
                    <a:cubicBezTo>
                      <a:pt x="444" y="326"/>
                      <a:pt x="445" y="320"/>
                      <a:pt x="445" y="314"/>
                    </a:cubicBezTo>
                    <a:cubicBezTo>
                      <a:pt x="445" y="311"/>
                      <a:pt x="445" y="307"/>
                      <a:pt x="444" y="304"/>
                    </a:cubicBezTo>
                    <a:cubicBezTo>
                      <a:pt x="444" y="302"/>
                      <a:pt x="444" y="301"/>
                      <a:pt x="443" y="299"/>
                    </a:cubicBezTo>
                    <a:cubicBezTo>
                      <a:pt x="443" y="297"/>
                      <a:pt x="442" y="295"/>
                      <a:pt x="441" y="294"/>
                    </a:cubicBezTo>
                    <a:cubicBezTo>
                      <a:pt x="444" y="292"/>
                      <a:pt x="447" y="291"/>
                      <a:pt x="450" y="289"/>
                    </a:cubicBezTo>
                    <a:cubicBezTo>
                      <a:pt x="458" y="286"/>
                      <a:pt x="467" y="282"/>
                      <a:pt x="474" y="277"/>
                    </a:cubicBezTo>
                    <a:cubicBezTo>
                      <a:pt x="480" y="274"/>
                      <a:pt x="485" y="270"/>
                      <a:pt x="489" y="266"/>
                    </a:cubicBezTo>
                    <a:cubicBezTo>
                      <a:pt x="493" y="262"/>
                      <a:pt x="496" y="257"/>
                      <a:pt x="499" y="250"/>
                    </a:cubicBezTo>
                    <a:cubicBezTo>
                      <a:pt x="504" y="239"/>
                      <a:pt x="506" y="227"/>
                      <a:pt x="508" y="212"/>
                    </a:cubicBezTo>
                    <a:cubicBezTo>
                      <a:pt x="510" y="197"/>
                      <a:pt x="510" y="181"/>
                      <a:pt x="511" y="164"/>
                    </a:cubicBezTo>
                    <a:cubicBezTo>
                      <a:pt x="511" y="148"/>
                      <a:pt x="510" y="132"/>
                      <a:pt x="508" y="116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 dirty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7" name="Google Shape;260;p6">
                <a:extLst>
                  <a:ext uri="{FF2B5EF4-FFF2-40B4-BE49-F238E27FC236}">
                    <a16:creationId xmlns:a16="http://schemas.microsoft.com/office/drawing/2014/main" id="{495F6BB7-6960-D765-FA56-C3BF6B392441}"/>
                  </a:ext>
                </a:extLst>
              </p:cNvPr>
              <p:cNvSpPr/>
              <p:nvPr/>
            </p:nvSpPr>
            <p:spPr>
              <a:xfrm>
                <a:off x="4337" y="1979"/>
                <a:ext cx="73" cy="131"/>
              </a:xfrm>
              <a:custGeom>
                <a:avLst/>
                <a:gdLst/>
                <a:ahLst/>
                <a:cxnLst/>
                <a:rect l="l" t="t" r="r" b="b"/>
                <a:pathLst>
                  <a:path w="50" h="89" extrusionOk="0">
                    <a:moveTo>
                      <a:pt x="11" y="0"/>
                    </a:move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6" y="1"/>
                      <a:pt x="5" y="2"/>
                    </a:cubicBezTo>
                    <a:cubicBezTo>
                      <a:pt x="4" y="4"/>
                      <a:pt x="2" y="6"/>
                      <a:pt x="1" y="8"/>
                    </a:cubicBezTo>
                    <a:cubicBezTo>
                      <a:pt x="1" y="10"/>
                      <a:pt x="0" y="12"/>
                      <a:pt x="0" y="14"/>
                    </a:cubicBezTo>
                    <a:cubicBezTo>
                      <a:pt x="0" y="17"/>
                      <a:pt x="0" y="20"/>
                      <a:pt x="1" y="22"/>
                    </a:cubicBezTo>
                    <a:cubicBezTo>
                      <a:pt x="1" y="24"/>
                      <a:pt x="2" y="27"/>
                      <a:pt x="3" y="29"/>
                    </a:cubicBezTo>
                    <a:cubicBezTo>
                      <a:pt x="5" y="35"/>
                      <a:pt x="8" y="40"/>
                      <a:pt x="12" y="46"/>
                    </a:cubicBezTo>
                    <a:cubicBezTo>
                      <a:pt x="15" y="51"/>
                      <a:pt x="19" y="56"/>
                      <a:pt x="24" y="62"/>
                    </a:cubicBezTo>
                    <a:cubicBezTo>
                      <a:pt x="28" y="67"/>
                      <a:pt x="31" y="72"/>
                      <a:pt x="36" y="76"/>
                    </a:cubicBezTo>
                    <a:cubicBezTo>
                      <a:pt x="40" y="81"/>
                      <a:pt x="44" y="85"/>
                      <a:pt x="47" y="88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48" y="88"/>
                      <a:pt x="49" y="88"/>
                      <a:pt x="49" y="88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0" y="87"/>
                      <a:pt x="50" y="87"/>
                      <a:pt x="50" y="86"/>
                    </a:cubicBezTo>
                    <a:cubicBezTo>
                      <a:pt x="49" y="81"/>
                      <a:pt x="48" y="76"/>
                      <a:pt x="47" y="70"/>
                    </a:cubicBezTo>
                    <a:cubicBezTo>
                      <a:pt x="46" y="68"/>
                      <a:pt x="46" y="67"/>
                      <a:pt x="45" y="65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44" y="60"/>
                      <a:pt x="43" y="57"/>
                      <a:pt x="42" y="53"/>
                    </a:cubicBezTo>
                    <a:cubicBezTo>
                      <a:pt x="38" y="40"/>
                      <a:pt x="34" y="30"/>
                      <a:pt x="30" y="21"/>
                    </a:cubicBezTo>
                    <a:cubicBezTo>
                      <a:pt x="28" y="17"/>
                      <a:pt x="26" y="12"/>
                      <a:pt x="23" y="8"/>
                    </a:cubicBezTo>
                    <a:cubicBezTo>
                      <a:pt x="21" y="6"/>
                      <a:pt x="20" y="4"/>
                      <a:pt x="18" y="3"/>
                    </a:cubicBezTo>
                    <a:cubicBezTo>
                      <a:pt x="17" y="2"/>
                      <a:pt x="16" y="1"/>
                      <a:pt x="14" y="0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8" name="Google Shape;261;p6">
                <a:extLst>
                  <a:ext uri="{FF2B5EF4-FFF2-40B4-BE49-F238E27FC236}">
                    <a16:creationId xmlns:a16="http://schemas.microsoft.com/office/drawing/2014/main" id="{4998DEA4-849F-27E4-100E-C00633444318}"/>
                  </a:ext>
                </a:extLst>
              </p:cNvPr>
              <p:cNvSpPr/>
              <p:nvPr/>
            </p:nvSpPr>
            <p:spPr>
              <a:xfrm>
                <a:off x="4298" y="2063"/>
                <a:ext cx="84" cy="60"/>
              </a:xfrm>
              <a:custGeom>
                <a:avLst/>
                <a:gdLst/>
                <a:ahLst/>
                <a:cxnLst/>
                <a:rect l="l" t="t" r="r" b="b"/>
                <a:pathLst>
                  <a:path w="57" h="41" extrusionOk="0">
                    <a:moveTo>
                      <a:pt x="9" y="0"/>
                    </a:moveTo>
                    <a:cubicBezTo>
                      <a:pt x="8" y="0"/>
                      <a:pt x="7" y="0"/>
                      <a:pt x="6" y="0"/>
                    </a:cubicBezTo>
                    <a:cubicBezTo>
                      <a:pt x="5" y="1"/>
                      <a:pt x="4" y="1"/>
                      <a:pt x="3" y="2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0" y="6"/>
                      <a:pt x="0" y="7"/>
                      <a:pt x="0" y="9"/>
                    </a:cubicBezTo>
                    <a:cubicBezTo>
                      <a:pt x="0" y="10"/>
                      <a:pt x="0" y="12"/>
                      <a:pt x="2" y="14"/>
                    </a:cubicBezTo>
                    <a:cubicBezTo>
                      <a:pt x="3" y="15"/>
                      <a:pt x="4" y="17"/>
                      <a:pt x="6" y="18"/>
                    </a:cubicBezTo>
                    <a:cubicBezTo>
                      <a:pt x="7" y="19"/>
                      <a:pt x="9" y="21"/>
                      <a:pt x="11" y="22"/>
                    </a:cubicBezTo>
                    <a:cubicBezTo>
                      <a:pt x="15" y="25"/>
                      <a:pt x="20" y="27"/>
                      <a:pt x="26" y="30"/>
                    </a:cubicBezTo>
                    <a:cubicBezTo>
                      <a:pt x="31" y="32"/>
                      <a:pt x="36" y="34"/>
                      <a:pt x="41" y="36"/>
                    </a:cubicBezTo>
                    <a:cubicBezTo>
                      <a:pt x="44" y="37"/>
                      <a:pt x="47" y="38"/>
                      <a:pt x="50" y="39"/>
                    </a:cubicBezTo>
                    <a:cubicBezTo>
                      <a:pt x="51" y="40"/>
                      <a:pt x="53" y="40"/>
                      <a:pt x="54" y="41"/>
                    </a:cubicBezTo>
                    <a:cubicBezTo>
                      <a:pt x="55" y="41"/>
                      <a:pt x="55" y="41"/>
                      <a:pt x="55" y="41"/>
                    </a:cubicBezTo>
                    <a:cubicBezTo>
                      <a:pt x="55" y="41"/>
                      <a:pt x="56" y="41"/>
                      <a:pt x="56" y="40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57" y="38"/>
                      <a:pt x="57" y="38"/>
                      <a:pt x="56" y="37"/>
                    </a:cubicBezTo>
                    <a:cubicBezTo>
                      <a:pt x="52" y="33"/>
                      <a:pt x="47" y="28"/>
                      <a:pt x="42" y="22"/>
                    </a:cubicBezTo>
                    <a:cubicBezTo>
                      <a:pt x="37" y="17"/>
                      <a:pt x="32" y="12"/>
                      <a:pt x="28" y="9"/>
                    </a:cubicBezTo>
                    <a:cubicBezTo>
                      <a:pt x="25" y="7"/>
                      <a:pt x="22" y="5"/>
                      <a:pt x="20" y="3"/>
                    </a:cubicBezTo>
                    <a:cubicBezTo>
                      <a:pt x="17" y="2"/>
                      <a:pt x="15" y="1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9" name="Google Shape;262;p6">
                <a:extLst>
                  <a:ext uri="{FF2B5EF4-FFF2-40B4-BE49-F238E27FC236}">
                    <a16:creationId xmlns:a16="http://schemas.microsoft.com/office/drawing/2014/main" id="{DFB9F0E8-55D9-B0E6-6BAE-D9F6DFF08F50}"/>
                  </a:ext>
                </a:extLst>
              </p:cNvPr>
              <p:cNvSpPr/>
              <p:nvPr/>
            </p:nvSpPr>
            <p:spPr>
              <a:xfrm>
                <a:off x="4220" y="2123"/>
                <a:ext cx="136" cy="41"/>
              </a:xfrm>
              <a:custGeom>
                <a:avLst/>
                <a:gdLst/>
                <a:ahLst/>
                <a:cxnLst/>
                <a:rect l="l" t="t" r="r" b="b"/>
                <a:pathLst>
                  <a:path w="92" h="28" extrusionOk="0">
                    <a:moveTo>
                      <a:pt x="14" y="0"/>
                    </a:moveTo>
                    <a:cubicBezTo>
                      <a:pt x="13" y="0"/>
                      <a:pt x="12" y="0"/>
                      <a:pt x="10" y="0"/>
                    </a:cubicBezTo>
                    <a:cubicBezTo>
                      <a:pt x="6" y="1"/>
                      <a:pt x="3" y="2"/>
                      <a:pt x="1" y="4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0"/>
                      <a:pt x="0" y="10"/>
                      <a:pt x="1" y="11"/>
                    </a:cubicBezTo>
                    <a:cubicBezTo>
                      <a:pt x="1" y="12"/>
                      <a:pt x="1" y="13"/>
                      <a:pt x="2" y="14"/>
                    </a:cubicBezTo>
                    <a:cubicBezTo>
                      <a:pt x="4" y="18"/>
                      <a:pt x="7" y="20"/>
                      <a:pt x="12" y="23"/>
                    </a:cubicBezTo>
                    <a:cubicBezTo>
                      <a:pt x="14" y="24"/>
                      <a:pt x="17" y="24"/>
                      <a:pt x="20" y="25"/>
                    </a:cubicBezTo>
                    <a:cubicBezTo>
                      <a:pt x="22" y="26"/>
                      <a:pt x="25" y="26"/>
                      <a:pt x="28" y="27"/>
                    </a:cubicBezTo>
                    <a:cubicBezTo>
                      <a:pt x="34" y="28"/>
                      <a:pt x="40" y="28"/>
                      <a:pt x="48" y="28"/>
                    </a:cubicBezTo>
                    <a:cubicBezTo>
                      <a:pt x="54" y="28"/>
                      <a:pt x="61" y="28"/>
                      <a:pt x="67" y="27"/>
                    </a:cubicBezTo>
                    <a:cubicBezTo>
                      <a:pt x="74" y="27"/>
                      <a:pt x="79" y="26"/>
                      <a:pt x="84" y="25"/>
                    </a:cubicBezTo>
                    <a:cubicBezTo>
                      <a:pt x="86" y="25"/>
                      <a:pt x="88" y="24"/>
                      <a:pt x="90" y="23"/>
                    </a:cubicBezTo>
                    <a:cubicBezTo>
                      <a:pt x="91" y="23"/>
                      <a:pt x="91" y="23"/>
                      <a:pt x="92" y="23"/>
                    </a:cubicBezTo>
                    <a:cubicBezTo>
                      <a:pt x="92" y="22"/>
                      <a:pt x="92" y="22"/>
                      <a:pt x="92" y="21"/>
                    </a:cubicBezTo>
                    <a:cubicBezTo>
                      <a:pt x="92" y="21"/>
                      <a:pt x="92" y="21"/>
                      <a:pt x="91" y="20"/>
                    </a:cubicBezTo>
                    <a:cubicBezTo>
                      <a:pt x="91" y="20"/>
                      <a:pt x="91" y="20"/>
                      <a:pt x="90" y="19"/>
                    </a:cubicBezTo>
                    <a:cubicBezTo>
                      <a:pt x="85" y="18"/>
                      <a:pt x="80" y="16"/>
                      <a:pt x="75" y="14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5" y="11"/>
                      <a:pt x="61" y="10"/>
                      <a:pt x="57" y="9"/>
                    </a:cubicBezTo>
                    <a:cubicBezTo>
                      <a:pt x="51" y="7"/>
                      <a:pt x="46" y="6"/>
                      <a:pt x="41" y="4"/>
                    </a:cubicBezTo>
                    <a:cubicBezTo>
                      <a:pt x="35" y="3"/>
                      <a:pt x="29" y="2"/>
                      <a:pt x="24" y="1"/>
                    </a:cubicBezTo>
                    <a:cubicBezTo>
                      <a:pt x="20" y="0"/>
                      <a:pt x="17" y="0"/>
                      <a:pt x="14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" name="Google Shape;263;p6">
                <a:extLst>
                  <a:ext uri="{FF2B5EF4-FFF2-40B4-BE49-F238E27FC236}">
                    <a16:creationId xmlns:a16="http://schemas.microsoft.com/office/drawing/2014/main" id="{C04952C3-F24F-1EA3-5824-DBCCC3178A82}"/>
                  </a:ext>
                </a:extLst>
              </p:cNvPr>
              <p:cNvSpPr/>
              <p:nvPr/>
            </p:nvSpPr>
            <p:spPr>
              <a:xfrm>
                <a:off x="4905" y="2557"/>
                <a:ext cx="77" cy="136"/>
              </a:xfrm>
              <a:custGeom>
                <a:avLst/>
                <a:gdLst/>
                <a:ahLst/>
                <a:cxnLst/>
                <a:rect l="l" t="t" r="r" b="b"/>
                <a:pathLst>
                  <a:path w="52" h="92" extrusionOk="0">
                    <a:moveTo>
                      <a:pt x="13" y="78"/>
                    </a:moveTo>
                    <a:cubicBezTo>
                      <a:pt x="14" y="78"/>
                      <a:pt x="14" y="78"/>
                      <a:pt x="14" y="78"/>
                    </a:cubicBezTo>
                    <a:cubicBezTo>
                      <a:pt x="13" y="78"/>
                      <a:pt x="13" y="78"/>
                      <a:pt x="13" y="78"/>
                    </a:cubicBezTo>
                    <a:moveTo>
                      <a:pt x="43" y="0"/>
                    </a:moveTo>
                    <a:cubicBezTo>
                      <a:pt x="42" y="0"/>
                      <a:pt x="40" y="0"/>
                      <a:pt x="39" y="1"/>
                    </a:cubicBezTo>
                    <a:cubicBezTo>
                      <a:pt x="37" y="2"/>
                      <a:pt x="36" y="4"/>
                      <a:pt x="36" y="6"/>
                    </a:cubicBezTo>
                    <a:cubicBezTo>
                      <a:pt x="36" y="11"/>
                      <a:pt x="36" y="16"/>
                      <a:pt x="36" y="21"/>
                    </a:cubicBezTo>
                    <a:cubicBezTo>
                      <a:pt x="36" y="26"/>
                      <a:pt x="35" y="31"/>
                      <a:pt x="34" y="36"/>
                    </a:cubicBezTo>
                    <a:cubicBezTo>
                      <a:pt x="32" y="45"/>
                      <a:pt x="29" y="53"/>
                      <a:pt x="25" y="62"/>
                    </a:cubicBezTo>
                    <a:cubicBezTo>
                      <a:pt x="23" y="65"/>
                      <a:pt x="22" y="67"/>
                      <a:pt x="20" y="70"/>
                    </a:cubicBezTo>
                    <a:cubicBezTo>
                      <a:pt x="18" y="73"/>
                      <a:pt x="16" y="75"/>
                      <a:pt x="14" y="78"/>
                    </a:cubicBezTo>
                    <a:cubicBezTo>
                      <a:pt x="11" y="81"/>
                      <a:pt x="7" y="83"/>
                      <a:pt x="4" y="86"/>
                    </a:cubicBezTo>
                    <a:cubicBezTo>
                      <a:pt x="3" y="86"/>
                      <a:pt x="3" y="86"/>
                      <a:pt x="2" y="87"/>
                    </a:cubicBezTo>
                    <a:cubicBezTo>
                      <a:pt x="1" y="87"/>
                      <a:pt x="0" y="89"/>
                      <a:pt x="1" y="91"/>
                    </a:cubicBezTo>
                    <a:cubicBezTo>
                      <a:pt x="1" y="92"/>
                      <a:pt x="3" y="92"/>
                      <a:pt x="4" y="92"/>
                    </a:cubicBezTo>
                    <a:cubicBezTo>
                      <a:pt x="4" y="92"/>
                      <a:pt x="4" y="92"/>
                      <a:pt x="5" y="92"/>
                    </a:cubicBezTo>
                    <a:cubicBezTo>
                      <a:pt x="8" y="90"/>
                      <a:pt x="12" y="88"/>
                      <a:pt x="15" y="85"/>
                    </a:cubicBezTo>
                    <a:cubicBezTo>
                      <a:pt x="18" y="83"/>
                      <a:pt x="22" y="80"/>
                      <a:pt x="25" y="77"/>
                    </a:cubicBezTo>
                    <a:cubicBezTo>
                      <a:pt x="28" y="74"/>
                      <a:pt x="31" y="71"/>
                      <a:pt x="34" y="68"/>
                    </a:cubicBezTo>
                    <a:cubicBezTo>
                      <a:pt x="37" y="65"/>
                      <a:pt x="39" y="61"/>
                      <a:pt x="41" y="57"/>
                    </a:cubicBezTo>
                    <a:cubicBezTo>
                      <a:pt x="44" y="54"/>
                      <a:pt x="46" y="50"/>
                      <a:pt x="47" y="46"/>
                    </a:cubicBezTo>
                    <a:cubicBezTo>
                      <a:pt x="49" y="41"/>
                      <a:pt x="50" y="37"/>
                      <a:pt x="51" y="32"/>
                    </a:cubicBezTo>
                    <a:cubicBezTo>
                      <a:pt x="52" y="28"/>
                      <a:pt x="52" y="23"/>
                      <a:pt x="52" y="19"/>
                    </a:cubicBezTo>
                    <a:cubicBezTo>
                      <a:pt x="52" y="15"/>
                      <a:pt x="52" y="10"/>
                      <a:pt x="50" y="5"/>
                    </a:cubicBezTo>
                    <a:cubicBezTo>
                      <a:pt x="50" y="4"/>
                      <a:pt x="49" y="3"/>
                      <a:pt x="49" y="2"/>
                    </a:cubicBezTo>
                    <a:cubicBezTo>
                      <a:pt x="47" y="1"/>
                      <a:pt x="46" y="0"/>
                      <a:pt x="44" y="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1" name="Google Shape;264;p6">
                <a:extLst>
                  <a:ext uri="{FF2B5EF4-FFF2-40B4-BE49-F238E27FC236}">
                    <a16:creationId xmlns:a16="http://schemas.microsoft.com/office/drawing/2014/main" id="{4AEEF26A-8A23-FDB4-2C07-CEF959307D34}"/>
                  </a:ext>
                </a:extLst>
              </p:cNvPr>
              <p:cNvSpPr/>
              <p:nvPr/>
            </p:nvSpPr>
            <p:spPr>
              <a:xfrm>
                <a:off x="4374" y="2347"/>
                <a:ext cx="316" cy="310"/>
              </a:xfrm>
              <a:custGeom>
                <a:avLst/>
                <a:gdLst/>
                <a:ahLst/>
                <a:cxnLst/>
                <a:rect l="l" t="t" r="r" b="b"/>
                <a:pathLst>
                  <a:path w="215" h="21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5" y="19"/>
                      <a:pt x="9" y="36"/>
                      <a:pt x="13" y="54"/>
                    </a:cubicBezTo>
                    <a:cubicBezTo>
                      <a:pt x="17" y="72"/>
                      <a:pt x="21" y="90"/>
                      <a:pt x="26" y="108"/>
                    </a:cubicBezTo>
                    <a:cubicBezTo>
                      <a:pt x="31" y="125"/>
                      <a:pt x="37" y="143"/>
                      <a:pt x="44" y="159"/>
                    </a:cubicBezTo>
                    <a:cubicBezTo>
                      <a:pt x="48" y="167"/>
                      <a:pt x="52" y="175"/>
                      <a:pt x="57" y="182"/>
                    </a:cubicBezTo>
                    <a:cubicBezTo>
                      <a:pt x="61" y="188"/>
                      <a:pt x="66" y="193"/>
                      <a:pt x="72" y="198"/>
                    </a:cubicBezTo>
                    <a:cubicBezTo>
                      <a:pt x="76" y="201"/>
                      <a:pt x="81" y="203"/>
                      <a:pt x="85" y="205"/>
                    </a:cubicBezTo>
                    <a:cubicBezTo>
                      <a:pt x="90" y="207"/>
                      <a:pt x="95" y="209"/>
                      <a:pt x="100" y="209"/>
                    </a:cubicBezTo>
                    <a:cubicBezTo>
                      <a:pt x="105" y="210"/>
                      <a:pt x="109" y="211"/>
                      <a:pt x="114" y="211"/>
                    </a:cubicBezTo>
                    <a:cubicBezTo>
                      <a:pt x="114" y="211"/>
                      <a:pt x="115" y="211"/>
                      <a:pt x="115" y="211"/>
                    </a:cubicBezTo>
                    <a:cubicBezTo>
                      <a:pt x="120" y="211"/>
                      <a:pt x="126" y="210"/>
                      <a:pt x="131" y="210"/>
                    </a:cubicBezTo>
                    <a:cubicBezTo>
                      <a:pt x="136" y="209"/>
                      <a:pt x="142" y="208"/>
                      <a:pt x="147" y="207"/>
                    </a:cubicBezTo>
                    <a:cubicBezTo>
                      <a:pt x="153" y="206"/>
                      <a:pt x="158" y="204"/>
                      <a:pt x="164" y="203"/>
                    </a:cubicBezTo>
                    <a:cubicBezTo>
                      <a:pt x="168" y="202"/>
                      <a:pt x="171" y="201"/>
                      <a:pt x="175" y="201"/>
                    </a:cubicBezTo>
                    <a:cubicBezTo>
                      <a:pt x="179" y="200"/>
                      <a:pt x="183" y="199"/>
                      <a:pt x="187" y="198"/>
                    </a:cubicBezTo>
                    <a:cubicBezTo>
                      <a:pt x="191" y="197"/>
                      <a:pt x="195" y="195"/>
                      <a:pt x="199" y="194"/>
                    </a:cubicBezTo>
                    <a:cubicBezTo>
                      <a:pt x="201" y="193"/>
                      <a:pt x="203" y="192"/>
                      <a:pt x="205" y="191"/>
                    </a:cubicBezTo>
                    <a:cubicBezTo>
                      <a:pt x="205" y="191"/>
                      <a:pt x="206" y="191"/>
                      <a:pt x="207" y="190"/>
                    </a:cubicBezTo>
                    <a:cubicBezTo>
                      <a:pt x="208" y="189"/>
                      <a:pt x="210" y="188"/>
                      <a:pt x="211" y="187"/>
                    </a:cubicBezTo>
                    <a:cubicBezTo>
                      <a:pt x="213" y="186"/>
                      <a:pt x="214" y="184"/>
                      <a:pt x="214" y="182"/>
                    </a:cubicBezTo>
                    <a:cubicBezTo>
                      <a:pt x="215" y="180"/>
                      <a:pt x="215" y="178"/>
                      <a:pt x="215" y="176"/>
                    </a:cubicBezTo>
                    <a:cubicBezTo>
                      <a:pt x="215" y="174"/>
                      <a:pt x="214" y="172"/>
                      <a:pt x="212" y="171"/>
                    </a:cubicBezTo>
                    <a:cubicBezTo>
                      <a:pt x="211" y="168"/>
                      <a:pt x="208" y="167"/>
                      <a:pt x="205" y="167"/>
                    </a:cubicBezTo>
                    <a:cubicBezTo>
                      <a:pt x="204" y="167"/>
                      <a:pt x="204" y="167"/>
                      <a:pt x="204" y="167"/>
                    </a:cubicBezTo>
                    <a:cubicBezTo>
                      <a:pt x="202" y="167"/>
                      <a:pt x="200" y="167"/>
                      <a:pt x="198" y="167"/>
                    </a:cubicBezTo>
                    <a:cubicBezTo>
                      <a:pt x="195" y="168"/>
                      <a:pt x="193" y="169"/>
                      <a:pt x="190" y="170"/>
                    </a:cubicBezTo>
                    <a:cubicBezTo>
                      <a:pt x="186" y="171"/>
                      <a:pt x="183" y="173"/>
                      <a:pt x="179" y="174"/>
                    </a:cubicBezTo>
                    <a:cubicBezTo>
                      <a:pt x="172" y="177"/>
                      <a:pt x="166" y="179"/>
                      <a:pt x="159" y="182"/>
                    </a:cubicBezTo>
                    <a:cubicBezTo>
                      <a:pt x="155" y="183"/>
                      <a:pt x="150" y="184"/>
                      <a:pt x="146" y="185"/>
                    </a:cubicBezTo>
                    <a:cubicBezTo>
                      <a:pt x="142" y="186"/>
                      <a:pt x="138" y="187"/>
                      <a:pt x="133" y="188"/>
                    </a:cubicBezTo>
                    <a:cubicBezTo>
                      <a:pt x="126" y="190"/>
                      <a:pt x="118" y="192"/>
                      <a:pt x="111" y="192"/>
                    </a:cubicBezTo>
                    <a:cubicBezTo>
                      <a:pt x="110" y="192"/>
                      <a:pt x="109" y="192"/>
                      <a:pt x="108" y="192"/>
                    </a:cubicBezTo>
                    <a:cubicBezTo>
                      <a:pt x="103" y="192"/>
                      <a:pt x="98" y="192"/>
                      <a:pt x="94" y="191"/>
                    </a:cubicBezTo>
                    <a:cubicBezTo>
                      <a:pt x="90" y="190"/>
                      <a:pt x="86" y="189"/>
                      <a:pt x="82" y="187"/>
                    </a:cubicBezTo>
                    <a:cubicBezTo>
                      <a:pt x="79" y="185"/>
                      <a:pt x="75" y="182"/>
                      <a:pt x="72" y="180"/>
                    </a:cubicBezTo>
                    <a:cubicBezTo>
                      <a:pt x="67" y="175"/>
                      <a:pt x="63" y="170"/>
                      <a:pt x="60" y="164"/>
                    </a:cubicBezTo>
                    <a:cubicBezTo>
                      <a:pt x="47" y="145"/>
                      <a:pt x="39" y="124"/>
                      <a:pt x="31" y="103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26" y="86"/>
                      <a:pt x="22" y="69"/>
                      <a:pt x="17" y="52"/>
                    </a:cubicBezTo>
                    <a:cubicBezTo>
                      <a:pt x="13" y="35"/>
                      <a:pt x="8" y="18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2" name="Google Shape;265;p6">
                <a:extLst>
                  <a:ext uri="{FF2B5EF4-FFF2-40B4-BE49-F238E27FC236}">
                    <a16:creationId xmlns:a16="http://schemas.microsoft.com/office/drawing/2014/main" id="{72633473-B915-7E0B-835A-441E403C8A89}"/>
                  </a:ext>
                </a:extLst>
              </p:cNvPr>
              <p:cNvSpPr/>
              <p:nvPr/>
            </p:nvSpPr>
            <p:spPr>
              <a:xfrm>
                <a:off x="4703" y="2585"/>
                <a:ext cx="24" cy="22"/>
              </a:xfrm>
              <a:custGeom>
                <a:avLst/>
                <a:gdLst/>
                <a:ahLst/>
                <a:cxnLst/>
                <a:rect l="l" t="t" r="r" b="b"/>
                <a:pathLst>
                  <a:path w="16" h="15" extrusionOk="0">
                    <a:moveTo>
                      <a:pt x="8" y="0"/>
                    </a:moveTo>
                    <a:cubicBezTo>
                      <a:pt x="6" y="0"/>
                      <a:pt x="4" y="0"/>
                      <a:pt x="3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9" y="15"/>
                      <a:pt x="11" y="15"/>
                      <a:pt x="12" y="14"/>
                    </a:cubicBezTo>
                    <a:cubicBezTo>
                      <a:pt x="14" y="12"/>
                      <a:pt x="15" y="10"/>
                      <a:pt x="15" y="8"/>
                    </a:cubicBezTo>
                    <a:cubicBezTo>
                      <a:pt x="16" y="4"/>
                      <a:pt x="12" y="0"/>
                      <a:pt x="8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</p:grpSp>
        <p:sp>
          <p:nvSpPr>
            <p:cNvPr id="25" name="Google Shape;266;p6">
              <a:extLst>
                <a:ext uri="{FF2B5EF4-FFF2-40B4-BE49-F238E27FC236}">
                  <a16:creationId xmlns:a16="http://schemas.microsoft.com/office/drawing/2014/main" id="{D7DF4EDA-B44E-BC3E-9741-115AD70400D5}"/>
                </a:ext>
              </a:extLst>
            </p:cNvPr>
            <p:cNvSpPr/>
            <p:nvPr/>
          </p:nvSpPr>
          <p:spPr>
            <a:xfrm>
              <a:off x="2217921" y="593430"/>
              <a:ext cx="2734859" cy="14156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algn="ctr" defTabSz="1219170">
                <a:lnSpc>
                  <a:spcPct val="130000"/>
                </a:lnSpc>
                <a:buClr>
                  <a:srgbClr val="000000"/>
                </a:buClr>
                <a:defRPr/>
              </a:pPr>
              <a:r>
                <a:rPr lang="vi-VN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Thổi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đọc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số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</a:p>
            <a:p>
              <a:pPr algn="ctr" defTabSz="1219170">
                <a:lnSpc>
                  <a:spcPct val="130000"/>
                </a:lnSpc>
                <a:buClr>
                  <a:srgbClr val="000000"/>
                </a:buClr>
                <a:defRPr/>
              </a:pP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52 267</a:t>
              </a:r>
              <a:endParaRPr lang="vi-VN" sz="3733" b="1" kern="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pic>
        <p:nvPicPr>
          <p:cNvPr id="33" name="Hình ảnh 32">
            <a:extLst>
              <a:ext uri="{FF2B5EF4-FFF2-40B4-BE49-F238E27FC236}">
                <a16:creationId xmlns:a16="http://schemas.microsoft.com/office/drawing/2014/main" id="{97FED48D-26FB-A5F9-C470-1D12EABD92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43484" t="50035" r="15238"/>
          <a:stretch/>
        </p:blipFill>
        <p:spPr>
          <a:xfrm>
            <a:off x="3919957" y="3000684"/>
            <a:ext cx="5123172" cy="3488267"/>
          </a:xfrm>
          <a:prstGeom prst="ellipse">
            <a:avLst/>
          </a:prstGeom>
        </p:spPr>
      </p:pic>
      <p:grpSp>
        <p:nvGrpSpPr>
          <p:cNvPr id="13" name="Nhóm 12">
            <a:extLst>
              <a:ext uri="{FF2B5EF4-FFF2-40B4-BE49-F238E27FC236}">
                <a16:creationId xmlns:a16="http://schemas.microsoft.com/office/drawing/2014/main" id="{1757DCA8-60C7-4C19-71E3-D132B7195671}"/>
              </a:ext>
            </a:extLst>
          </p:cNvPr>
          <p:cNvGrpSpPr/>
          <p:nvPr/>
        </p:nvGrpSpPr>
        <p:grpSpPr>
          <a:xfrm>
            <a:off x="6933704" y="369050"/>
            <a:ext cx="5210256" cy="4157021"/>
            <a:chOff x="5200278" y="276787"/>
            <a:chExt cx="3907692" cy="3117766"/>
          </a:xfrm>
        </p:grpSpPr>
        <p:pic>
          <p:nvPicPr>
            <p:cNvPr id="11" name="Hình ảnh 10" descr="Ảnh có chứa văn bản, đồ họa véc-tơ&#10;&#10;Mô tả được tạo tự động">
              <a:extLst>
                <a:ext uri="{FF2B5EF4-FFF2-40B4-BE49-F238E27FC236}">
                  <a16:creationId xmlns:a16="http://schemas.microsoft.com/office/drawing/2014/main" id="{15315C85-BCDE-9864-1729-119DBB45B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00278" y="276787"/>
              <a:ext cx="3907692" cy="3117766"/>
            </a:xfrm>
            <a:prstGeom prst="rect">
              <a:avLst/>
            </a:prstGeom>
          </p:spPr>
        </p:pic>
        <p:sp>
          <p:nvSpPr>
            <p:cNvPr id="12" name="Hình Bầu dục 11">
              <a:extLst>
                <a:ext uri="{FF2B5EF4-FFF2-40B4-BE49-F238E27FC236}">
                  <a16:creationId xmlns:a16="http://schemas.microsoft.com/office/drawing/2014/main" id="{A4B65798-7D67-8692-6FB2-232EE7BF7609}"/>
                </a:ext>
              </a:extLst>
            </p:cNvPr>
            <p:cNvSpPr/>
            <p:nvPr/>
          </p:nvSpPr>
          <p:spPr>
            <a:xfrm>
              <a:off x="7208091" y="2855934"/>
              <a:ext cx="1550439" cy="39346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4905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69136E-6 L 0.13542 0.002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9E1650AC-0FF2-63BE-4313-84964DB5EF73}"/>
              </a:ext>
            </a:extLst>
          </p:cNvPr>
          <p:cNvSpPr/>
          <p:nvPr/>
        </p:nvSpPr>
        <p:spPr>
          <a:xfrm>
            <a:off x="2646438" y="702734"/>
            <a:ext cx="9332685" cy="5452533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E1915563-955B-FA33-AEC7-1DF495C1F6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58" t="50035" r="15238"/>
          <a:stretch/>
        </p:blipFill>
        <p:spPr>
          <a:xfrm>
            <a:off x="613711" y="3000684"/>
            <a:ext cx="6777063" cy="3488267"/>
          </a:xfrm>
          <a:prstGeom prst="ellipse">
            <a:avLst/>
          </a:prstGeom>
        </p:spPr>
      </p:pic>
      <p:grpSp>
        <p:nvGrpSpPr>
          <p:cNvPr id="23" name="Nhóm 22">
            <a:extLst>
              <a:ext uri="{FF2B5EF4-FFF2-40B4-BE49-F238E27FC236}">
                <a16:creationId xmlns:a16="http://schemas.microsoft.com/office/drawing/2014/main" id="{18C7B452-3CD9-594E-BBDF-B92173BDE071}"/>
              </a:ext>
            </a:extLst>
          </p:cNvPr>
          <p:cNvGrpSpPr/>
          <p:nvPr/>
        </p:nvGrpSpPr>
        <p:grpSpPr>
          <a:xfrm>
            <a:off x="1575799" y="102448"/>
            <a:ext cx="5565155" cy="3377353"/>
            <a:chOff x="909417" y="-661452"/>
            <a:chExt cx="4837569" cy="2957426"/>
          </a:xfrm>
        </p:grpSpPr>
        <p:grpSp>
          <p:nvGrpSpPr>
            <p:cNvPr id="24" name="Google Shape;258;p6">
              <a:extLst>
                <a:ext uri="{FF2B5EF4-FFF2-40B4-BE49-F238E27FC236}">
                  <a16:creationId xmlns:a16="http://schemas.microsoft.com/office/drawing/2014/main" id="{C18AC66D-D091-F467-F9DE-15B99E9C09D4}"/>
                </a:ext>
              </a:extLst>
            </p:cNvPr>
            <p:cNvGrpSpPr/>
            <p:nvPr/>
          </p:nvGrpSpPr>
          <p:grpSpPr>
            <a:xfrm flipH="1">
              <a:off x="909417" y="-661452"/>
              <a:ext cx="4837569" cy="2957426"/>
              <a:chOff x="4220" y="1754"/>
              <a:chExt cx="1152" cy="1006"/>
            </a:xfrm>
          </p:grpSpPr>
          <p:sp>
            <p:nvSpPr>
              <p:cNvPr id="26" name="Google Shape;259;p6">
                <a:extLst>
                  <a:ext uri="{FF2B5EF4-FFF2-40B4-BE49-F238E27FC236}">
                    <a16:creationId xmlns:a16="http://schemas.microsoft.com/office/drawing/2014/main" id="{722D8742-1F65-B201-0135-F539EE520465}"/>
                  </a:ext>
                </a:extLst>
              </p:cNvPr>
              <p:cNvSpPr/>
              <p:nvPr/>
            </p:nvSpPr>
            <p:spPr>
              <a:xfrm>
                <a:off x="4351" y="1754"/>
                <a:ext cx="1021" cy="1006"/>
              </a:xfrm>
              <a:custGeom>
                <a:avLst/>
                <a:gdLst/>
                <a:ahLst/>
                <a:cxnLst/>
                <a:rect l="l" t="t" r="r" b="b"/>
                <a:pathLst>
                  <a:path w="511" h="406" extrusionOk="0">
                    <a:moveTo>
                      <a:pt x="508" y="116"/>
                    </a:moveTo>
                    <a:cubicBezTo>
                      <a:pt x="507" y="108"/>
                      <a:pt x="506" y="100"/>
                      <a:pt x="505" y="94"/>
                    </a:cubicBezTo>
                    <a:cubicBezTo>
                      <a:pt x="504" y="88"/>
                      <a:pt x="503" y="82"/>
                      <a:pt x="501" y="77"/>
                    </a:cubicBezTo>
                    <a:cubicBezTo>
                      <a:pt x="500" y="72"/>
                      <a:pt x="498" y="67"/>
                      <a:pt x="495" y="63"/>
                    </a:cubicBezTo>
                    <a:cubicBezTo>
                      <a:pt x="493" y="59"/>
                      <a:pt x="490" y="55"/>
                      <a:pt x="486" y="51"/>
                    </a:cubicBezTo>
                    <a:cubicBezTo>
                      <a:pt x="483" y="48"/>
                      <a:pt x="479" y="45"/>
                      <a:pt x="475" y="42"/>
                    </a:cubicBezTo>
                    <a:cubicBezTo>
                      <a:pt x="470" y="40"/>
                      <a:pt x="466" y="37"/>
                      <a:pt x="460" y="35"/>
                    </a:cubicBezTo>
                    <a:cubicBezTo>
                      <a:pt x="457" y="34"/>
                      <a:pt x="454" y="33"/>
                      <a:pt x="450" y="33"/>
                    </a:cubicBezTo>
                    <a:cubicBezTo>
                      <a:pt x="447" y="32"/>
                      <a:pt x="443" y="31"/>
                      <a:pt x="438" y="30"/>
                    </a:cubicBezTo>
                    <a:cubicBezTo>
                      <a:pt x="431" y="28"/>
                      <a:pt x="423" y="27"/>
                      <a:pt x="415" y="25"/>
                    </a:cubicBezTo>
                    <a:cubicBezTo>
                      <a:pt x="399" y="23"/>
                      <a:pt x="382" y="22"/>
                      <a:pt x="367" y="20"/>
                    </a:cubicBezTo>
                    <a:cubicBezTo>
                      <a:pt x="359" y="19"/>
                      <a:pt x="352" y="19"/>
                      <a:pt x="344" y="18"/>
                    </a:cubicBezTo>
                    <a:cubicBezTo>
                      <a:pt x="337" y="17"/>
                      <a:pt x="330" y="16"/>
                      <a:pt x="324" y="16"/>
                    </a:cubicBezTo>
                    <a:cubicBezTo>
                      <a:pt x="319" y="15"/>
                      <a:pt x="319" y="15"/>
                      <a:pt x="319" y="15"/>
                    </a:cubicBezTo>
                    <a:cubicBezTo>
                      <a:pt x="307" y="14"/>
                      <a:pt x="307" y="14"/>
                      <a:pt x="307" y="14"/>
                    </a:cubicBezTo>
                    <a:cubicBezTo>
                      <a:pt x="294" y="12"/>
                      <a:pt x="281" y="11"/>
                      <a:pt x="268" y="10"/>
                    </a:cubicBezTo>
                    <a:cubicBezTo>
                      <a:pt x="240" y="7"/>
                      <a:pt x="203" y="3"/>
                      <a:pt x="166" y="1"/>
                    </a:cubicBezTo>
                    <a:cubicBezTo>
                      <a:pt x="150" y="1"/>
                      <a:pt x="134" y="0"/>
                      <a:pt x="119" y="0"/>
                    </a:cubicBezTo>
                    <a:cubicBezTo>
                      <a:pt x="118" y="0"/>
                      <a:pt x="117" y="0"/>
                      <a:pt x="116" y="0"/>
                    </a:cubicBezTo>
                    <a:cubicBezTo>
                      <a:pt x="104" y="0"/>
                      <a:pt x="94" y="1"/>
                      <a:pt x="85" y="1"/>
                    </a:cubicBezTo>
                    <a:cubicBezTo>
                      <a:pt x="73" y="2"/>
                      <a:pt x="64" y="4"/>
                      <a:pt x="55" y="7"/>
                    </a:cubicBezTo>
                    <a:cubicBezTo>
                      <a:pt x="45" y="9"/>
                      <a:pt x="36" y="13"/>
                      <a:pt x="28" y="19"/>
                    </a:cubicBezTo>
                    <a:cubicBezTo>
                      <a:pt x="25" y="21"/>
                      <a:pt x="21" y="24"/>
                      <a:pt x="18" y="28"/>
                    </a:cubicBezTo>
                    <a:cubicBezTo>
                      <a:pt x="15" y="31"/>
                      <a:pt x="12" y="35"/>
                      <a:pt x="10" y="40"/>
                    </a:cubicBezTo>
                    <a:cubicBezTo>
                      <a:pt x="8" y="44"/>
                      <a:pt x="6" y="49"/>
                      <a:pt x="4" y="55"/>
                    </a:cubicBezTo>
                    <a:cubicBezTo>
                      <a:pt x="4" y="57"/>
                      <a:pt x="3" y="60"/>
                      <a:pt x="3" y="63"/>
                    </a:cubicBezTo>
                    <a:cubicBezTo>
                      <a:pt x="2" y="67"/>
                      <a:pt x="2" y="71"/>
                      <a:pt x="1" y="75"/>
                    </a:cubicBezTo>
                    <a:cubicBezTo>
                      <a:pt x="0" y="89"/>
                      <a:pt x="0" y="104"/>
                      <a:pt x="1" y="121"/>
                    </a:cubicBezTo>
                    <a:cubicBezTo>
                      <a:pt x="2" y="136"/>
                      <a:pt x="5" y="151"/>
                      <a:pt x="8" y="168"/>
                    </a:cubicBezTo>
                    <a:cubicBezTo>
                      <a:pt x="11" y="182"/>
                      <a:pt x="14" y="196"/>
                      <a:pt x="19" y="214"/>
                    </a:cubicBezTo>
                    <a:cubicBezTo>
                      <a:pt x="21" y="225"/>
                      <a:pt x="24" y="235"/>
                      <a:pt x="27" y="246"/>
                    </a:cubicBezTo>
                    <a:cubicBezTo>
                      <a:pt x="30" y="256"/>
                      <a:pt x="30" y="256"/>
                      <a:pt x="30" y="256"/>
                    </a:cubicBezTo>
                    <a:cubicBezTo>
                      <a:pt x="31" y="260"/>
                      <a:pt x="32" y="264"/>
                      <a:pt x="33" y="268"/>
                    </a:cubicBezTo>
                    <a:cubicBezTo>
                      <a:pt x="37" y="283"/>
                      <a:pt x="42" y="299"/>
                      <a:pt x="47" y="314"/>
                    </a:cubicBezTo>
                    <a:cubicBezTo>
                      <a:pt x="51" y="324"/>
                      <a:pt x="55" y="333"/>
                      <a:pt x="60" y="340"/>
                    </a:cubicBezTo>
                    <a:cubicBezTo>
                      <a:pt x="64" y="349"/>
                      <a:pt x="70" y="356"/>
                      <a:pt x="76" y="362"/>
                    </a:cubicBezTo>
                    <a:cubicBezTo>
                      <a:pt x="79" y="366"/>
                      <a:pt x="83" y="368"/>
                      <a:pt x="86" y="371"/>
                    </a:cubicBezTo>
                    <a:cubicBezTo>
                      <a:pt x="90" y="373"/>
                      <a:pt x="94" y="375"/>
                      <a:pt x="98" y="377"/>
                    </a:cubicBezTo>
                    <a:cubicBezTo>
                      <a:pt x="106" y="380"/>
                      <a:pt x="115" y="382"/>
                      <a:pt x="124" y="382"/>
                    </a:cubicBezTo>
                    <a:cubicBezTo>
                      <a:pt x="125" y="382"/>
                      <a:pt x="126" y="382"/>
                      <a:pt x="128" y="382"/>
                    </a:cubicBezTo>
                    <a:cubicBezTo>
                      <a:pt x="131" y="382"/>
                      <a:pt x="134" y="381"/>
                      <a:pt x="138" y="381"/>
                    </a:cubicBezTo>
                    <a:cubicBezTo>
                      <a:pt x="141" y="380"/>
                      <a:pt x="145" y="380"/>
                      <a:pt x="150" y="379"/>
                    </a:cubicBezTo>
                    <a:cubicBezTo>
                      <a:pt x="157" y="378"/>
                      <a:pt x="165" y="377"/>
                      <a:pt x="173" y="374"/>
                    </a:cubicBezTo>
                    <a:cubicBezTo>
                      <a:pt x="187" y="371"/>
                      <a:pt x="202" y="367"/>
                      <a:pt x="220" y="360"/>
                    </a:cubicBezTo>
                    <a:cubicBezTo>
                      <a:pt x="230" y="357"/>
                      <a:pt x="240" y="353"/>
                      <a:pt x="249" y="350"/>
                    </a:cubicBezTo>
                    <a:cubicBezTo>
                      <a:pt x="259" y="346"/>
                      <a:pt x="269" y="343"/>
                      <a:pt x="279" y="339"/>
                    </a:cubicBezTo>
                    <a:cubicBezTo>
                      <a:pt x="284" y="337"/>
                      <a:pt x="284" y="337"/>
                      <a:pt x="284" y="337"/>
                    </a:cubicBezTo>
                    <a:cubicBezTo>
                      <a:pt x="302" y="331"/>
                      <a:pt x="321" y="324"/>
                      <a:pt x="339" y="317"/>
                    </a:cubicBezTo>
                    <a:cubicBezTo>
                      <a:pt x="340" y="317"/>
                      <a:pt x="341" y="318"/>
                      <a:pt x="342" y="319"/>
                    </a:cubicBezTo>
                    <a:cubicBezTo>
                      <a:pt x="346" y="321"/>
                      <a:pt x="349" y="324"/>
                      <a:pt x="352" y="327"/>
                    </a:cubicBezTo>
                    <a:cubicBezTo>
                      <a:pt x="355" y="331"/>
                      <a:pt x="357" y="334"/>
                      <a:pt x="359" y="338"/>
                    </a:cubicBezTo>
                    <a:cubicBezTo>
                      <a:pt x="359" y="337"/>
                      <a:pt x="359" y="337"/>
                      <a:pt x="359" y="337"/>
                    </a:cubicBezTo>
                    <a:cubicBezTo>
                      <a:pt x="361" y="341"/>
                      <a:pt x="363" y="345"/>
                      <a:pt x="363" y="349"/>
                    </a:cubicBezTo>
                    <a:cubicBezTo>
                      <a:pt x="364" y="353"/>
                      <a:pt x="365" y="358"/>
                      <a:pt x="364" y="362"/>
                    </a:cubicBezTo>
                    <a:cubicBezTo>
                      <a:pt x="364" y="367"/>
                      <a:pt x="363" y="371"/>
                      <a:pt x="362" y="376"/>
                    </a:cubicBezTo>
                    <a:cubicBezTo>
                      <a:pt x="360" y="381"/>
                      <a:pt x="358" y="385"/>
                      <a:pt x="355" y="389"/>
                    </a:cubicBezTo>
                    <a:cubicBezTo>
                      <a:pt x="352" y="394"/>
                      <a:pt x="349" y="397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4" y="402"/>
                      <a:pt x="344" y="402"/>
                      <a:pt x="344" y="402"/>
                    </a:cubicBezTo>
                    <a:cubicBezTo>
                      <a:pt x="344" y="402"/>
                      <a:pt x="344" y="402"/>
                      <a:pt x="344" y="403"/>
                    </a:cubicBezTo>
                    <a:cubicBezTo>
                      <a:pt x="343" y="404"/>
                      <a:pt x="343" y="404"/>
                      <a:pt x="343" y="404"/>
                    </a:cubicBezTo>
                    <a:cubicBezTo>
                      <a:pt x="343" y="405"/>
                      <a:pt x="343" y="405"/>
                      <a:pt x="344" y="406"/>
                    </a:cubicBezTo>
                    <a:cubicBezTo>
                      <a:pt x="344" y="406"/>
                      <a:pt x="344" y="406"/>
                      <a:pt x="345" y="406"/>
                    </a:cubicBezTo>
                    <a:cubicBezTo>
                      <a:pt x="358" y="406"/>
                      <a:pt x="373" y="402"/>
                      <a:pt x="387" y="395"/>
                    </a:cubicBezTo>
                    <a:cubicBezTo>
                      <a:pt x="394" y="391"/>
                      <a:pt x="401" y="387"/>
                      <a:pt x="407" y="381"/>
                    </a:cubicBezTo>
                    <a:cubicBezTo>
                      <a:pt x="414" y="377"/>
                      <a:pt x="419" y="371"/>
                      <a:pt x="425" y="365"/>
                    </a:cubicBezTo>
                    <a:cubicBezTo>
                      <a:pt x="433" y="354"/>
                      <a:pt x="439" y="343"/>
                      <a:pt x="443" y="332"/>
                    </a:cubicBezTo>
                    <a:cubicBezTo>
                      <a:pt x="444" y="326"/>
                      <a:pt x="445" y="320"/>
                      <a:pt x="445" y="314"/>
                    </a:cubicBezTo>
                    <a:cubicBezTo>
                      <a:pt x="445" y="311"/>
                      <a:pt x="445" y="307"/>
                      <a:pt x="444" y="304"/>
                    </a:cubicBezTo>
                    <a:cubicBezTo>
                      <a:pt x="444" y="302"/>
                      <a:pt x="444" y="301"/>
                      <a:pt x="443" y="299"/>
                    </a:cubicBezTo>
                    <a:cubicBezTo>
                      <a:pt x="443" y="297"/>
                      <a:pt x="442" y="295"/>
                      <a:pt x="441" y="294"/>
                    </a:cubicBezTo>
                    <a:cubicBezTo>
                      <a:pt x="444" y="292"/>
                      <a:pt x="447" y="291"/>
                      <a:pt x="450" y="289"/>
                    </a:cubicBezTo>
                    <a:cubicBezTo>
                      <a:pt x="458" y="286"/>
                      <a:pt x="467" y="282"/>
                      <a:pt x="474" y="277"/>
                    </a:cubicBezTo>
                    <a:cubicBezTo>
                      <a:pt x="480" y="274"/>
                      <a:pt x="485" y="270"/>
                      <a:pt x="489" y="266"/>
                    </a:cubicBezTo>
                    <a:cubicBezTo>
                      <a:pt x="493" y="262"/>
                      <a:pt x="496" y="257"/>
                      <a:pt x="499" y="250"/>
                    </a:cubicBezTo>
                    <a:cubicBezTo>
                      <a:pt x="504" y="239"/>
                      <a:pt x="506" y="227"/>
                      <a:pt x="508" y="212"/>
                    </a:cubicBezTo>
                    <a:cubicBezTo>
                      <a:pt x="510" y="197"/>
                      <a:pt x="510" y="181"/>
                      <a:pt x="511" y="164"/>
                    </a:cubicBezTo>
                    <a:cubicBezTo>
                      <a:pt x="511" y="148"/>
                      <a:pt x="510" y="132"/>
                      <a:pt x="508" y="116"/>
                    </a:cubicBezTo>
                  </a:path>
                </a:pathLst>
              </a:custGeom>
              <a:solidFill>
                <a:schemeClr val="tx1">
                  <a:lumMod val="90000"/>
                </a:schemeClr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 dirty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7" name="Google Shape;260;p6">
                <a:extLst>
                  <a:ext uri="{FF2B5EF4-FFF2-40B4-BE49-F238E27FC236}">
                    <a16:creationId xmlns:a16="http://schemas.microsoft.com/office/drawing/2014/main" id="{495F6BB7-6960-D765-FA56-C3BF6B392441}"/>
                  </a:ext>
                </a:extLst>
              </p:cNvPr>
              <p:cNvSpPr/>
              <p:nvPr/>
            </p:nvSpPr>
            <p:spPr>
              <a:xfrm>
                <a:off x="4337" y="1979"/>
                <a:ext cx="73" cy="131"/>
              </a:xfrm>
              <a:custGeom>
                <a:avLst/>
                <a:gdLst/>
                <a:ahLst/>
                <a:cxnLst/>
                <a:rect l="l" t="t" r="r" b="b"/>
                <a:pathLst>
                  <a:path w="50" h="89" extrusionOk="0">
                    <a:moveTo>
                      <a:pt x="11" y="0"/>
                    </a:move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6" y="1"/>
                      <a:pt x="5" y="2"/>
                    </a:cubicBezTo>
                    <a:cubicBezTo>
                      <a:pt x="4" y="4"/>
                      <a:pt x="2" y="6"/>
                      <a:pt x="1" y="8"/>
                    </a:cubicBezTo>
                    <a:cubicBezTo>
                      <a:pt x="1" y="10"/>
                      <a:pt x="0" y="12"/>
                      <a:pt x="0" y="14"/>
                    </a:cubicBezTo>
                    <a:cubicBezTo>
                      <a:pt x="0" y="17"/>
                      <a:pt x="0" y="20"/>
                      <a:pt x="1" y="22"/>
                    </a:cubicBezTo>
                    <a:cubicBezTo>
                      <a:pt x="1" y="24"/>
                      <a:pt x="2" y="27"/>
                      <a:pt x="3" y="29"/>
                    </a:cubicBezTo>
                    <a:cubicBezTo>
                      <a:pt x="5" y="35"/>
                      <a:pt x="8" y="40"/>
                      <a:pt x="12" y="46"/>
                    </a:cubicBezTo>
                    <a:cubicBezTo>
                      <a:pt x="15" y="51"/>
                      <a:pt x="19" y="56"/>
                      <a:pt x="24" y="62"/>
                    </a:cubicBezTo>
                    <a:cubicBezTo>
                      <a:pt x="28" y="67"/>
                      <a:pt x="31" y="72"/>
                      <a:pt x="36" y="76"/>
                    </a:cubicBezTo>
                    <a:cubicBezTo>
                      <a:pt x="40" y="81"/>
                      <a:pt x="44" y="85"/>
                      <a:pt x="47" y="88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48" y="88"/>
                      <a:pt x="49" y="88"/>
                      <a:pt x="49" y="88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0" y="87"/>
                      <a:pt x="50" y="87"/>
                      <a:pt x="50" y="86"/>
                    </a:cubicBezTo>
                    <a:cubicBezTo>
                      <a:pt x="49" y="81"/>
                      <a:pt x="48" y="76"/>
                      <a:pt x="47" y="70"/>
                    </a:cubicBezTo>
                    <a:cubicBezTo>
                      <a:pt x="46" y="68"/>
                      <a:pt x="46" y="67"/>
                      <a:pt x="45" y="65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44" y="60"/>
                      <a:pt x="43" y="57"/>
                      <a:pt x="42" y="53"/>
                    </a:cubicBezTo>
                    <a:cubicBezTo>
                      <a:pt x="38" y="40"/>
                      <a:pt x="34" y="30"/>
                      <a:pt x="30" y="21"/>
                    </a:cubicBezTo>
                    <a:cubicBezTo>
                      <a:pt x="28" y="17"/>
                      <a:pt x="26" y="12"/>
                      <a:pt x="23" y="8"/>
                    </a:cubicBezTo>
                    <a:cubicBezTo>
                      <a:pt x="21" y="6"/>
                      <a:pt x="20" y="4"/>
                      <a:pt x="18" y="3"/>
                    </a:cubicBezTo>
                    <a:cubicBezTo>
                      <a:pt x="17" y="2"/>
                      <a:pt x="16" y="1"/>
                      <a:pt x="14" y="0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F9D592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8" name="Google Shape;261;p6">
                <a:extLst>
                  <a:ext uri="{FF2B5EF4-FFF2-40B4-BE49-F238E27FC236}">
                    <a16:creationId xmlns:a16="http://schemas.microsoft.com/office/drawing/2014/main" id="{4998DEA4-849F-27E4-100E-C00633444318}"/>
                  </a:ext>
                </a:extLst>
              </p:cNvPr>
              <p:cNvSpPr/>
              <p:nvPr/>
            </p:nvSpPr>
            <p:spPr>
              <a:xfrm>
                <a:off x="4298" y="2063"/>
                <a:ext cx="84" cy="60"/>
              </a:xfrm>
              <a:custGeom>
                <a:avLst/>
                <a:gdLst/>
                <a:ahLst/>
                <a:cxnLst/>
                <a:rect l="l" t="t" r="r" b="b"/>
                <a:pathLst>
                  <a:path w="57" h="41" extrusionOk="0">
                    <a:moveTo>
                      <a:pt x="9" y="0"/>
                    </a:moveTo>
                    <a:cubicBezTo>
                      <a:pt x="8" y="0"/>
                      <a:pt x="7" y="0"/>
                      <a:pt x="6" y="0"/>
                    </a:cubicBezTo>
                    <a:cubicBezTo>
                      <a:pt x="5" y="1"/>
                      <a:pt x="4" y="1"/>
                      <a:pt x="3" y="2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0" y="6"/>
                      <a:pt x="0" y="7"/>
                      <a:pt x="0" y="9"/>
                    </a:cubicBezTo>
                    <a:cubicBezTo>
                      <a:pt x="0" y="10"/>
                      <a:pt x="0" y="12"/>
                      <a:pt x="2" y="14"/>
                    </a:cubicBezTo>
                    <a:cubicBezTo>
                      <a:pt x="3" y="15"/>
                      <a:pt x="4" y="17"/>
                      <a:pt x="6" y="18"/>
                    </a:cubicBezTo>
                    <a:cubicBezTo>
                      <a:pt x="7" y="19"/>
                      <a:pt x="9" y="21"/>
                      <a:pt x="11" y="22"/>
                    </a:cubicBezTo>
                    <a:cubicBezTo>
                      <a:pt x="15" y="25"/>
                      <a:pt x="20" y="27"/>
                      <a:pt x="26" y="30"/>
                    </a:cubicBezTo>
                    <a:cubicBezTo>
                      <a:pt x="31" y="32"/>
                      <a:pt x="36" y="34"/>
                      <a:pt x="41" y="36"/>
                    </a:cubicBezTo>
                    <a:cubicBezTo>
                      <a:pt x="44" y="37"/>
                      <a:pt x="47" y="38"/>
                      <a:pt x="50" y="39"/>
                    </a:cubicBezTo>
                    <a:cubicBezTo>
                      <a:pt x="51" y="40"/>
                      <a:pt x="53" y="40"/>
                      <a:pt x="54" y="41"/>
                    </a:cubicBezTo>
                    <a:cubicBezTo>
                      <a:pt x="55" y="41"/>
                      <a:pt x="55" y="41"/>
                      <a:pt x="55" y="41"/>
                    </a:cubicBezTo>
                    <a:cubicBezTo>
                      <a:pt x="55" y="41"/>
                      <a:pt x="56" y="41"/>
                      <a:pt x="56" y="40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57" y="38"/>
                      <a:pt x="57" y="38"/>
                      <a:pt x="56" y="37"/>
                    </a:cubicBezTo>
                    <a:cubicBezTo>
                      <a:pt x="52" y="33"/>
                      <a:pt x="47" y="28"/>
                      <a:pt x="42" y="22"/>
                    </a:cubicBezTo>
                    <a:cubicBezTo>
                      <a:pt x="37" y="17"/>
                      <a:pt x="32" y="12"/>
                      <a:pt x="28" y="9"/>
                    </a:cubicBezTo>
                    <a:cubicBezTo>
                      <a:pt x="25" y="7"/>
                      <a:pt x="22" y="5"/>
                      <a:pt x="20" y="3"/>
                    </a:cubicBezTo>
                    <a:cubicBezTo>
                      <a:pt x="17" y="2"/>
                      <a:pt x="15" y="1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</a:path>
                </a:pathLst>
              </a:custGeom>
              <a:solidFill>
                <a:srgbClr val="F9D592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9" name="Google Shape;262;p6">
                <a:extLst>
                  <a:ext uri="{FF2B5EF4-FFF2-40B4-BE49-F238E27FC236}">
                    <a16:creationId xmlns:a16="http://schemas.microsoft.com/office/drawing/2014/main" id="{DFB9F0E8-55D9-B0E6-6BAE-D9F6DFF08F50}"/>
                  </a:ext>
                </a:extLst>
              </p:cNvPr>
              <p:cNvSpPr/>
              <p:nvPr/>
            </p:nvSpPr>
            <p:spPr>
              <a:xfrm>
                <a:off x="4220" y="2123"/>
                <a:ext cx="136" cy="41"/>
              </a:xfrm>
              <a:custGeom>
                <a:avLst/>
                <a:gdLst/>
                <a:ahLst/>
                <a:cxnLst/>
                <a:rect l="l" t="t" r="r" b="b"/>
                <a:pathLst>
                  <a:path w="92" h="28" extrusionOk="0">
                    <a:moveTo>
                      <a:pt x="14" y="0"/>
                    </a:moveTo>
                    <a:cubicBezTo>
                      <a:pt x="13" y="0"/>
                      <a:pt x="12" y="0"/>
                      <a:pt x="10" y="0"/>
                    </a:cubicBezTo>
                    <a:cubicBezTo>
                      <a:pt x="6" y="1"/>
                      <a:pt x="3" y="2"/>
                      <a:pt x="1" y="4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0"/>
                      <a:pt x="0" y="10"/>
                      <a:pt x="1" y="11"/>
                    </a:cubicBezTo>
                    <a:cubicBezTo>
                      <a:pt x="1" y="12"/>
                      <a:pt x="1" y="13"/>
                      <a:pt x="2" y="14"/>
                    </a:cubicBezTo>
                    <a:cubicBezTo>
                      <a:pt x="4" y="18"/>
                      <a:pt x="7" y="20"/>
                      <a:pt x="12" y="23"/>
                    </a:cubicBezTo>
                    <a:cubicBezTo>
                      <a:pt x="14" y="24"/>
                      <a:pt x="17" y="24"/>
                      <a:pt x="20" y="25"/>
                    </a:cubicBezTo>
                    <a:cubicBezTo>
                      <a:pt x="22" y="26"/>
                      <a:pt x="25" y="26"/>
                      <a:pt x="28" y="27"/>
                    </a:cubicBezTo>
                    <a:cubicBezTo>
                      <a:pt x="34" y="28"/>
                      <a:pt x="40" y="28"/>
                      <a:pt x="48" y="28"/>
                    </a:cubicBezTo>
                    <a:cubicBezTo>
                      <a:pt x="54" y="28"/>
                      <a:pt x="61" y="28"/>
                      <a:pt x="67" y="27"/>
                    </a:cubicBezTo>
                    <a:cubicBezTo>
                      <a:pt x="74" y="27"/>
                      <a:pt x="79" y="26"/>
                      <a:pt x="84" y="25"/>
                    </a:cubicBezTo>
                    <a:cubicBezTo>
                      <a:pt x="86" y="25"/>
                      <a:pt x="88" y="24"/>
                      <a:pt x="90" y="23"/>
                    </a:cubicBezTo>
                    <a:cubicBezTo>
                      <a:pt x="91" y="23"/>
                      <a:pt x="91" y="23"/>
                      <a:pt x="92" y="23"/>
                    </a:cubicBezTo>
                    <a:cubicBezTo>
                      <a:pt x="92" y="22"/>
                      <a:pt x="92" y="22"/>
                      <a:pt x="92" y="21"/>
                    </a:cubicBezTo>
                    <a:cubicBezTo>
                      <a:pt x="92" y="21"/>
                      <a:pt x="92" y="21"/>
                      <a:pt x="91" y="20"/>
                    </a:cubicBezTo>
                    <a:cubicBezTo>
                      <a:pt x="91" y="20"/>
                      <a:pt x="91" y="20"/>
                      <a:pt x="90" y="19"/>
                    </a:cubicBezTo>
                    <a:cubicBezTo>
                      <a:pt x="85" y="18"/>
                      <a:pt x="80" y="16"/>
                      <a:pt x="75" y="14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5" y="11"/>
                      <a:pt x="61" y="10"/>
                      <a:pt x="57" y="9"/>
                    </a:cubicBezTo>
                    <a:cubicBezTo>
                      <a:pt x="51" y="7"/>
                      <a:pt x="46" y="6"/>
                      <a:pt x="41" y="4"/>
                    </a:cubicBezTo>
                    <a:cubicBezTo>
                      <a:pt x="35" y="3"/>
                      <a:pt x="29" y="2"/>
                      <a:pt x="24" y="1"/>
                    </a:cubicBezTo>
                    <a:cubicBezTo>
                      <a:pt x="20" y="0"/>
                      <a:pt x="17" y="0"/>
                      <a:pt x="14" y="0"/>
                    </a:cubicBezTo>
                  </a:path>
                </a:pathLst>
              </a:custGeom>
              <a:solidFill>
                <a:srgbClr val="F9D592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" name="Google Shape;263;p6">
                <a:extLst>
                  <a:ext uri="{FF2B5EF4-FFF2-40B4-BE49-F238E27FC236}">
                    <a16:creationId xmlns:a16="http://schemas.microsoft.com/office/drawing/2014/main" id="{C04952C3-F24F-1EA3-5824-DBCCC3178A82}"/>
                  </a:ext>
                </a:extLst>
              </p:cNvPr>
              <p:cNvSpPr/>
              <p:nvPr/>
            </p:nvSpPr>
            <p:spPr>
              <a:xfrm>
                <a:off x="4900" y="2585"/>
                <a:ext cx="77" cy="136"/>
              </a:xfrm>
              <a:custGeom>
                <a:avLst/>
                <a:gdLst/>
                <a:ahLst/>
                <a:cxnLst/>
                <a:rect l="l" t="t" r="r" b="b"/>
                <a:pathLst>
                  <a:path w="52" h="92" extrusionOk="0">
                    <a:moveTo>
                      <a:pt x="13" y="78"/>
                    </a:moveTo>
                    <a:cubicBezTo>
                      <a:pt x="14" y="78"/>
                      <a:pt x="14" y="78"/>
                      <a:pt x="14" y="78"/>
                    </a:cubicBezTo>
                    <a:cubicBezTo>
                      <a:pt x="13" y="78"/>
                      <a:pt x="13" y="78"/>
                      <a:pt x="13" y="78"/>
                    </a:cubicBezTo>
                    <a:moveTo>
                      <a:pt x="43" y="0"/>
                    </a:moveTo>
                    <a:cubicBezTo>
                      <a:pt x="42" y="0"/>
                      <a:pt x="40" y="0"/>
                      <a:pt x="39" y="1"/>
                    </a:cubicBezTo>
                    <a:cubicBezTo>
                      <a:pt x="37" y="2"/>
                      <a:pt x="36" y="4"/>
                      <a:pt x="36" y="6"/>
                    </a:cubicBezTo>
                    <a:cubicBezTo>
                      <a:pt x="36" y="11"/>
                      <a:pt x="36" y="16"/>
                      <a:pt x="36" y="21"/>
                    </a:cubicBezTo>
                    <a:cubicBezTo>
                      <a:pt x="36" y="26"/>
                      <a:pt x="35" y="31"/>
                      <a:pt x="34" y="36"/>
                    </a:cubicBezTo>
                    <a:cubicBezTo>
                      <a:pt x="32" y="45"/>
                      <a:pt x="29" y="53"/>
                      <a:pt x="25" y="62"/>
                    </a:cubicBezTo>
                    <a:cubicBezTo>
                      <a:pt x="23" y="65"/>
                      <a:pt x="22" y="67"/>
                      <a:pt x="20" y="70"/>
                    </a:cubicBezTo>
                    <a:cubicBezTo>
                      <a:pt x="18" y="73"/>
                      <a:pt x="16" y="75"/>
                      <a:pt x="14" y="78"/>
                    </a:cubicBezTo>
                    <a:cubicBezTo>
                      <a:pt x="11" y="81"/>
                      <a:pt x="7" y="83"/>
                      <a:pt x="4" y="86"/>
                    </a:cubicBezTo>
                    <a:cubicBezTo>
                      <a:pt x="3" y="86"/>
                      <a:pt x="3" y="86"/>
                      <a:pt x="2" y="87"/>
                    </a:cubicBezTo>
                    <a:cubicBezTo>
                      <a:pt x="1" y="87"/>
                      <a:pt x="0" y="89"/>
                      <a:pt x="1" y="91"/>
                    </a:cubicBezTo>
                    <a:cubicBezTo>
                      <a:pt x="1" y="92"/>
                      <a:pt x="3" y="92"/>
                      <a:pt x="4" y="92"/>
                    </a:cubicBezTo>
                    <a:cubicBezTo>
                      <a:pt x="4" y="92"/>
                      <a:pt x="4" y="92"/>
                      <a:pt x="5" y="92"/>
                    </a:cubicBezTo>
                    <a:cubicBezTo>
                      <a:pt x="8" y="90"/>
                      <a:pt x="12" y="88"/>
                      <a:pt x="15" y="85"/>
                    </a:cubicBezTo>
                    <a:cubicBezTo>
                      <a:pt x="18" y="83"/>
                      <a:pt x="22" y="80"/>
                      <a:pt x="25" y="77"/>
                    </a:cubicBezTo>
                    <a:cubicBezTo>
                      <a:pt x="28" y="74"/>
                      <a:pt x="31" y="71"/>
                      <a:pt x="34" y="68"/>
                    </a:cubicBezTo>
                    <a:cubicBezTo>
                      <a:pt x="37" y="65"/>
                      <a:pt x="39" y="61"/>
                      <a:pt x="41" y="57"/>
                    </a:cubicBezTo>
                    <a:cubicBezTo>
                      <a:pt x="44" y="54"/>
                      <a:pt x="46" y="50"/>
                      <a:pt x="47" y="46"/>
                    </a:cubicBezTo>
                    <a:cubicBezTo>
                      <a:pt x="49" y="41"/>
                      <a:pt x="50" y="37"/>
                      <a:pt x="51" y="32"/>
                    </a:cubicBezTo>
                    <a:cubicBezTo>
                      <a:pt x="52" y="28"/>
                      <a:pt x="52" y="23"/>
                      <a:pt x="52" y="19"/>
                    </a:cubicBezTo>
                    <a:cubicBezTo>
                      <a:pt x="52" y="15"/>
                      <a:pt x="52" y="10"/>
                      <a:pt x="50" y="5"/>
                    </a:cubicBezTo>
                    <a:cubicBezTo>
                      <a:pt x="50" y="4"/>
                      <a:pt x="49" y="3"/>
                      <a:pt x="49" y="2"/>
                    </a:cubicBezTo>
                    <a:cubicBezTo>
                      <a:pt x="47" y="1"/>
                      <a:pt x="46" y="0"/>
                      <a:pt x="44" y="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1" name="Google Shape;264;p6">
                <a:extLst>
                  <a:ext uri="{FF2B5EF4-FFF2-40B4-BE49-F238E27FC236}">
                    <a16:creationId xmlns:a16="http://schemas.microsoft.com/office/drawing/2014/main" id="{4AEEF26A-8A23-FDB4-2C07-CEF959307D34}"/>
                  </a:ext>
                </a:extLst>
              </p:cNvPr>
              <p:cNvSpPr/>
              <p:nvPr/>
            </p:nvSpPr>
            <p:spPr>
              <a:xfrm>
                <a:off x="4378" y="2385"/>
                <a:ext cx="316" cy="310"/>
              </a:xfrm>
              <a:custGeom>
                <a:avLst/>
                <a:gdLst/>
                <a:ahLst/>
                <a:cxnLst/>
                <a:rect l="l" t="t" r="r" b="b"/>
                <a:pathLst>
                  <a:path w="215" h="21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5" y="19"/>
                      <a:pt x="9" y="36"/>
                      <a:pt x="13" y="54"/>
                    </a:cubicBezTo>
                    <a:cubicBezTo>
                      <a:pt x="17" y="72"/>
                      <a:pt x="21" y="90"/>
                      <a:pt x="26" y="108"/>
                    </a:cubicBezTo>
                    <a:cubicBezTo>
                      <a:pt x="31" y="125"/>
                      <a:pt x="37" y="143"/>
                      <a:pt x="44" y="159"/>
                    </a:cubicBezTo>
                    <a:cubicBezTo>
                      <a:pt x="48" y="167"/>
                      <a:pt x="52" y="175"/>
                      <a:pt x="57" y="182"/>
                    </a:cubicBezTo>
                    <a:cubicBezTo>
                      <a:pt x="61" y="188"/>
                      <a:pt x="66" y="193"/>
                      <a:pt x="72" y="198"/>
                    </a:cubicBezTo>
                    <a:cubicBezTo>
                      <a:pt x="76" y="201"/>
                      <a:pt x="81" y="203"/>
                      <a:pt x="85" y="205"/>
                    </a:cubicBezTo>
                    <a:cubicBezTo>
                      <a:pt x="90" y="207"/>
                      <a:pt x="95" y="209"/>
                      <a:pt x="100" y="209"/>
                    </a:cubicBezTo>
                    <a:cubicBezTo>
                      <a:pt x="105" y="210"/>
                      <a:pt x="109" y="211"/>
                      <a:pt x="114" y="211"/>
                    </a:cubicBezTo>
                    <a:cubicBezTo>
                      <a:pt x="114" y="211"/>
                      <a:pt x="115" y="211"/>
                      <a:pt x="115" y="211"/>
                    </a:cubicBezTo>
                    <a:cubicBezTo>
                      <a:pt x="120" y="211"/>
                      <a:pt x="126" y="210"/>
                      <a:pt x="131" y="210"/>
                    </a:cubicBezTo>
                    <a:cubicBezTo>
                      <a:pt x="136" y="209"/>
                      <a:pt x="142" y="208"/>
                      <a:pt x="147" y="207"/>
                    </a:cubicBezTo>
                    <a:cubicBezTo>
                      <a:pt x="153" y="206"/>
                      <a:pt x="158" y="204"/>
                      <a:pt x="164" y="203"/>
                    </a:cubicBezTo>
                    <a:cubicBezTo>
                      <a:pt x="168" y="202"/>
                      <a:pt x="171" y="201"/>
                      <a:pt x="175" y="201"/>
                    </a:cubicBezTo>
                    <a:cubicBezTo>
                      <a:pt x="179" y="200"/>
                      <a:pt x="183" y="199"/>
                      <a:pt x="187" y="198"/>
                    </a:cubicBezTo>
                    <a:cubicBezTo>
                      <a:pt x="191" y="197"/>
                      <a:pt x="195" y="195"/>
                      <a:pt x="199" y="194"/>
                    </a:cubicBezTo>
                    <a:cubicBezTo>
                      <a:pt x="201" y="193"/>
                      <a:pt x="203" y="192"/>
                      <a:pt x="205" y="191"/>
                    </a:cubicBezTo>
                    <a:cubicBezTo>
                      <a:pt x="205" y="191"/>
                      <a:pt x="206" y="191"/>
                      <a:pt x="207" y="190"/>
                    </a:cubicBezTo>
                    <a:cubicBezTo>
                      <a:pt x="208" y="189"/>
                      <a:pt x="210" y="188"/>
                      <a:pt x="211" y="187"/>
                    </a:cubicBezTo>
                    <a:cubicBezTo>
                      <a:pt x="213" y="186"/>
                      <a:pt x="214" y="184"/>
                      <a:pt x="214" y="182"/>
                    </a:cubicBezTo>
                    <a:cubicBezTo>
                      <a:pt x="215" y="180"/>
                      <a:pt x="215" y="178"/>
                      <a:pt x="215" y="176"/>
                    </a:cubicBezTo>
                    <a:cubicBezTo>
                      <a:pt x="215" y="174"/>
                      <a:pt x="214" y="172"/>
                      <a:pt x="212" y="171"/>
                    </a:cubicBezTo>
                    <a:cubicBezTo>
                      <a:pt x="211" y="168"/>
                      <a:pt x="208" y="167"/>
                      <a:pt x="205" y="167"/>
                    </a:cubicBezTo>
                    <a:cubicBezTo>
                      <a:pt x="204" y="167"/>
                      <a:pt x="204" y="167"/>
                      <a:pt x="204" y="167"/>
                    </a:cubicBezTo>
                    <a:cubicBezTo>
                      <a:pt x="202" y="167"/>
                      <a:pt x="200" y="167"/>
                      <a:pt x="198" y="167"/>
                    </a:cubicBezTo>
                    <a:cubicBezTo>
                      <a:pt x="195" y="168"/>
                      <a:pt x="193" y="169"/>
                      <a:pt x="190" y="170"/>
                    </a:cubicBezTo>
                    <a:cubicBezTo>
                      <a:pt x="186" y="171"/>
                      <a:pt x="183" y="173"/>
                      <a:pt x="179" y="174"/>
                    </a:cubicBezTo>
                    <a:cubicBezTo>
                      <a:pt x="172" y="177"/>
                      <a:pt x="166" y="179"/>
                      <a:pt x="159" y="182"/>
                    </a:cubicBezTo>
                    <a:cubicBezTo>
                      <a:pt x="155" y="183"/>
                      <a:pt x="150" y="184"/>
                      <a:pt x="146" y="185"/>
                    </a:cubicBezTo>
                    <a:cubicBezTo>
                      <a:pt x="142" y="186"/>
                      <a:pt x="138" y="187"/>
                      <a:pt x="133" y="188"/>
                    </a:cubicBezTo>
                    <a:cubicBezTo>
                      <a:pt x="126" y="190"/>
                      <a:pt x="118" y="192"/>
                      <a:pt x="111" y="192"/>
                    </a:cubicBezTo>
                    <a:cubicBezTo>
                      <a:pt x="110" y="192"/>
                      <a:pt x="109" y="192"/>
                      <a:pt x="108" y="192"/>
                    </a:cubicBezTo>
                    <a:cubicBezTo>
                      <a:pt x="103" y="192"/>
                      <a:pt x="98" y="192"/>
                      <a:pt x="94" y="191"/>
                    </a:cubicBezTo>
                    <a:cubicBezTo>
                      <a:pt x="90" y="190"/>
                      <a:pt x="86" y="189"/>
                      <a:pt x="82" y="187"/>
                    </a:cubicBezTo>
                    <a:cubicBezTo>
                      <a:pt x="79" y="185"/>
                      <a:pt x="75" y="182"/>
                      <a:pt x="72" y="180"/>
                    </a:cubicBezTo>
                    <a:cubicBezTo>
                      <a:pt x="67" y="175"/>
                      <a:pt x="63" y="170"/>
                      <a:pt x="60" y="164"/>
                    </a:cubicBezTo>
                    <a:cubicBezTo>
                      <a:pt x="47" y="145"/>
                      <a:pt x="39" y="124"/>
                      <a:pt x="31" y="103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26" y="86"/>
                      <a:pt x="22" y="69"/>
                      <a:pt x="17" y="52"/>
                    </a:cubicBezTo>
                    <a:cubicBezTo>
                      <a:pt x="13" y="35"/>
                      <a:pt x="8" y="18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2" name="Google Shape;265;p6">
                <a:extLst>
                  <a:ext uri="{FF2B5EF4-FFF2-40B4-BE49-F238E27FC236}">
                    <a16:creationId xmlns:a16="http://schemas.microsoft.com/office/drawing/2014/main" id="{72633473-B915-7E0B-835A-441E403C8A89}"/>
                  </a:ext>
                </a:extLst>
              </p:cNvPr>
              <p:cNvSpPr/>
              <p:nvPr/>
            </p:nvSpPr>
            <p:spPr>
              <a:xfrm>
                <a:off x="4712" y="2614"/>
                <a:ext cx="24" cy="22"/>
              </a:xfrm>
              <a:custGeom>
                <a:avLst/>
                <a:gdLst/>
                <a:ahLst/>
                <a:cxnLst/>
                <a:rect l="l" t="t" r="r" b="b"/>
                <a:pathLst>
                  <a:path w="16" h="15" extrusionOk="0">
                    <a:moveTo>
                      <a:pt x="8" y="0"/>
                    </a:moveTo>
                    <a:cubicBezTo>
                      <a:pt x="6" y="0"/>
                      <a:pt x="4" y="0"/>
                      <a:pt x="3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9" y="15"/>
                      <a:pt x="11" y="15"/>
                      <a:pt x="12" y="14"/>
                    </a:cubicBezTo>
                    <a:cubicBezTo>
                      <a:pt x="14" y="12"/>
                      <a:pt x="15" y="10"/>
                      <a:pt x="15" y="8"/>
                    </a:cubicBezTo>
                    <a:cubicBezTo>
                      <a:pt x="16" y="4"/>
                      <a:pt x="12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</p:grpSp>
        <p:sp>
          <p:nvSpPr>
            <p:cNvPr id="25" name="Google Shape;266;p6">
              <a:extLst>
                <a:ext uri="{FF2B5EF4-FFF2-40B4-BE49-F238E27FC236}">
                  <a16:creationId xmlns:a16="http://schemas.microsoft.com/office/drawing/2014/main" id="{D7DF4EDA-B44E-BC3E-9741-115AD70400D5}"/>
                </a:ext>
              </a:extLst>
            </p:cNvPr>
            <p:cNvSpPr/>
            <p:nvPr/>
          </p:nvSpPr>
          <p:spPr>
            <a:xfrm>
              <a:off x="1096692" y="-495211"/>
              <a:ext cx="3747450" cy="20696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algn="ctr" defTabSz="1219170">
                <a:lnSpc>
                  <a:spcPct val="130000"/>
                </a:lnSpc>
                <a:buClr>
                  <a:srgbClr val="000000"/>
                </a:buClr>
                <a:defRPr/>
              </a:pPr>
              <a:r>
                <a:rPr lang="vi-VN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Thổi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đọc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viết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số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bảy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mươi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tám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nghìn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tám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trăm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.</a:t>
              </a:r>
              <a:endParaRPr lang="vi-VN" sz="3733" b="1" kern="0" dirty="0">
                <a:solidFill>
                  <a:srgbClr val="D6F4FF">
                    <a:lumMod val="10000"/>
                  </a:srgbClr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pic>
        <p:nvPicPr>
          <p:cNvPr id="33" name="Hình ảnh 32">
            <a:extLst>
              <a:ext uri="{FF2B5EF4-FFF2-40B4-BE49-F238E27FC236}">
                <a16:creationId xmlns:a16="http://schemas.microsoft.com/office/drawing/2014/main" id="{97FED48D-26FB-A5F9-C470-1D12EABD92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43484" t="50035" r="15238"/>
          <a:stretch/>
        </p:blipFill>
        <p:spPr>
          <a:xfrm>
            <a:off x="3919957" y="3000684"/>
            <a:ext cx="5123172" cy="3488267"/>
          </a:xfrm>
          <a:prstGeom prst="ellipse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950AD444-4E30-CE45-31B2-E7EC0ADA0759}"/>
              </a:ext>
            </a:extLst>
          </p:cNvPr>
          <p:cNvGrpSpPr/>
          <p:nvPr/>
        </p:nvGrpSpPr>
        <p:grpSpPr>
          <a:xfrm>
            <a:off x="7053717" y="-99026"/>
            <a:ext cx="4867865" cy="4272041"/>
            <a:chOff x="5290287" y="-74270"/>
            <a:chExt cx="3650899" cy="3204031"/>
          </a:xfrm>
        </p:grpSpPr>
        <p:pic>
          <p:nvPicPr>
            <p:cNvPr id="5" name="Hình ảnh 4" descr="Ảnh có chứa đồ chơi, búp bê&#10;&#10;Mô tả được tạo tự động">
              <a:extLst>
                <a:ext uri="{FF2B5EF4-FFF2-40B4-BE49-F238E27FC236}">
                  <a16:creationId xmlns:a16="http://schemas.microsoft.com/office/drawing/2014/main" id="{D267D825-686A-BF90-7662-3EE6F33B3C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086"/>
            <a:stretch/>
          </p:blipFill>
          <p:spPr>
            <a:xfrm>
              <a:off x="5290287" y="-74270"/>
              <a:ext cx="3650899" cy="3204031"/>
            </a:xfrm>
            <a:prstGeom prst="rect">
              <a:avLst/>
            </a:prstGeom>
          </p:spPr>
        </p:pic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61350146-2CAE-B024-8BA7-185FBA6E757A}"/>
                </a:ext>
              </a:extLst>
            </p:cNvPr>
            <p:cNvSpPr/>
            <p:nvPr/>
          </p:nvSpPr>
          <p:spPr>
            <a:xfrm>
              <a:off x="5480265" y="2474764"/>
              <a:ext cx="582147" cy="1939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34" name="Hình Bầu dục 33">
              <a:extLst>
                <a:ext uri="{FF2B5EF4-FFF2-40B4-BE49-F238E27FC236}">
                  <a16:creationId xmlns:a16="http://schemas.microsoft.com/office/drawing/2014/main" id="{98B0EFE1-701A-D735-3C2D-1A3DB3AC7B01}"/>
                </a:ext>
              </a:extLst>
            </p:cNvPr>
            <p:cNvSpPr/>
            <p:nvPr/>
          </p:nvSpPr>
          <p:spPr>
            <a:xfrm>
              <a:off x="6382069" y="2500507"/>
              <a:ext cx="582147" cy="1939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35" name="Hình Bầu dục 34">
              <a:extLst>
                <a:ext uri="{FF2B5EF4-FFF2-40B4-BE49-F238E27FC236}">
                  <a16:creationId xmlns:a16="http://schemas.microsoft.com/office/drawing/2014/main" id="{196719F5-172A-13D7-5AC2-8884D4B9A088}"/>
                </a:ext>
              </a:extLst>
            </p:cNvPr>
            <p:cNvSpPr/>
            <p:nvPr/>
          </p:nvSpPr>
          <p:spPr>
            <a:xfrm>
              <a:off x="7195974" y="2512864"/>
              <a:ext cx="582147" cy="1939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36" name="Hình Bầu dục 35">
              <a:extLst>
                <a:ext uri="{FF2B5EF4-FFF2-40B4-BE49-F238E27FC236}">
                  <a16:creationId xmlns:a16="http://schemas.microsoft.com/office/drawing/2014/main" id="{25E67F68-A306-55A4-D2FE-D8D7A56FBDEB}"/>
                </a:ext>
              </a:extLst>
            </p:cNvPr>
            <p:cNvSpPr/>
            <p:nvPr/>
          </p:nvSpPr>
          <p:spPr>
            <a:xfrm>
              <a:off x="7995299" y="2512864"/>
              <a:ext cx="582147" cy="1939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779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69136E-6 L 0.13542 0.002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7" name="Google Shape;1617;p49"/>
          <p:cNvGrpSpPr/>
          <p:nvPr/>
        </p:nvGrpSpPr>
        <p:grpSpPr>
          <a:xfrm>
            <a:off x="8776602" y="2637747"/>
            <a:ext cx="2499796" cy="1244957"/>
            <a:chOff x="6582451" y="1978310"/>
            <a:chExt cx="1874847" cy="933718"/>
          </a:xfrm>
        </p:grpSpPr>
        <p:sp>
          <p:nvSpPr>
            <p:cNvPr id="1618" name="Google Shape;1618;p49"/>
            <p:cNvSpPr/>
            <p:nvPr/>
          </p:nvSpPr>
          <p:spPr>
            <a:xfrm>
              <a:off x="7830570" y="1978310"/>
              <a:ext cx="266737" cy="117663"/>
            </a:xfrm>
            <a:custGeom>
              <a:avLst/>
              <a:gdLst/>
              <a:ahLst/>
              <a:cxnLst/>
              <a:rect l="l" t="t" r="r" b="b"/>
              <a:pathLst>
                <a:path w="5681" h="2506" extrusionOk="0">
                  <a:moveTo>
                    <a:pt x="1750" y="0"/>
                  </a:moveTo>
                  <a:cubicBezTo>
                    <a:pt x="909" y="0"/>
                    <a:pt x="0" y="773"/>
                    <a:pt x="0" y="773"/>
                  </a:cubicBezTo>
                  <a:cubicBezTo>
                    <a:pt x="471" y="605"/>
                    <a:pt x="854" y="534"/>
                    <a:pt x="1173" y="534"/>
                  </a:cubicBezTo>
                  <a:cubicBezTo>
                    <a:pt x="1988" y="534"/>
                    <a:pt x="2379" y="1001"/>
                    <a:pt x="2727" y="1511"/>
                  </a:cubicBezTo>
                  <a:cubicBezTo>
                    <a:pt x="3125" y="1288"/>
                    <a:pt x="3486" y="1200"/>
                    <a:pt x="3806" y="1200"/>
                  </a:cubicBezTo>
                  <a:cubicBezTo>
                    <a:pt x="5036" y="1200"/>
                    <a:pt x="5680" y="2505"/>
                    <a:pt x="5680" y="2505"/>
                  </a:cubicBezTo>
                  <a:cubicBezTo>
                    <a:pt x="5472" y="1239"/>
                    <a:pt x="4887" y="639"/>
                    <a:pt x="4150" y="639"/>
                  </a:cubicBezTo>
                  <a:cubicBezTo>
                    <a:pt x="3780" y="639"/>
                    <a:pt x="3372" y="791"/>
                    <a:pt x="2954" y="1085"/>
                  </a:cubicBezTo>
                  <a:cubicBezTo>
                    <a:pt x="2703" y="261"/>
                    <a:pt x="2238" y="0"/>
                    <a:pt x="1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49"/>
            <p:cNvSpPr/>
            <p:nvPr/>
          </p:nvSpPr>
          <p:spPr>
            <a:xfrm>
              <a:off x="8077264" y="2738350"/>
              <a:ext cx="380034" cy="173677"/>
            </a:xfrm>
            <a:custGeom>
              <a:avLst/>
              <a:gdLst/>
              <a:ahLst/>
              <a:cxnLst/>
              <a:rect l="l" t="t" r="r" b="b"/>
              <a:pathLst>
                <a:path w="8094" h="3699" extrusionOk="0">
                  <a:moveTo>
                    <a:pt x="2301" y="0"/>
                  </a:moveTo>
                  <a:cubicBezTo>
                    <a:pt x="1149" y="0"/>
                    <a:pt x="0" y="915"/>
                    <a:pt x="0" y="915"/>
                  </a:cubicBezTo>
                  <a:cubicBezTo>
                    <a:pt x="574" y="747"/>
                    <a:pt x="1056" y="674"/>
                    <a:pt x="1468" y="674"/>
                  </a:cubicBezTo>
                  <a:cubicBezTo>
                    <a:pt x="2729" y="674"/>
                    <a:pt x="3334" y="1359"/>
                    <a:pt x="3891" y="2108"/>
                  </a:cubicBezTo>
                  <a:cubicBezTo>
                    <a:pt x="4381" y="1860"/>
                    <a:pt x="4835" y="1759"/>
                    <a:pt x="5248" y="1759"/>
                  </a:cubicBezTo>
                  <a:cubicBezTo>
                    <a:pt x="7058" y="1759"/>
                    <a:pt x="8094" y="3698"/>
                    <a:pt x="8094" y="3698"/>
                  </a:cubicBezTo>
                  <a:cubicBezTo>
                    <a:pt x="7704" y="1903"/>
                    <a:pt x="6790" y="1033"/>
                    <a:pt x="5722" y="1033"/>
                  </a:cubicBezTo>
                  <a:cubicBezTo>
                    <a:pt x="5236" y="1033"/>
                    <a:pt x="4718" y="1213"/>
                    <a:pt x="4203" y="1568"/>
                  </a:cubicBezTo>
                  <a:cubicBezTo>
                    <a:pt x="3763" y="368"/>
                    <a:pt x="3031" y="0"/>
                    <a:pt x="2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49"/>
            <p:cNvSpPr/>
            <p:nvPr/>
          </p:nvSpPr>
          <p:spPr>
            <a:xfrm>
              <a:off x="6785149" y="2180399"/>
              <a:ext cx="380080" cy="174241"/>
            </a:xfrm>
            <a:custGeom>
              <a:avLst/>
              <a:gdLst/>
              <a:ahLst/>
              <a:cxnLst/>
              <a:rect l="l" t="t" r="r" b="b"/>
              <a:pathLst>
                <a:path w="8095" h="3711" extrusionOk="0">
                  <a:moveTo>
                    <a:pt x="2305" y="0"/>
                  </a:moveTo>
                  <a:cubicBezTo>
                    <a:pt x="1152" y="0"/>
                    <a:pt x="1" y="927"/>
                    <a:pt x="1" y="927"/>
                  </a:cubicBezTo>
                  <a:cubicBezTo>
                    <a:pt x="590" y="748"/>
                    <a:pt x="1082" y="670"/>
                    <a:pt x="1502" y="670"/>
                  </a:cubicBezTo>
                  <a:cubicBezTo>
                    <a:pt x="2740" y="670"/>
                    <a:pt x="3340" y="1349"/>
                    <a:pt x="3891" y="2092"/>
                  </a:cubicBezTo>
                  <a:cubicBezTo>
                    <a:pt x="4379" y="1853"/>
                    <a:pt x="4828" y="1756"/>
                    <a:pt x="5237" y="1756"/>
                  </a:cubicBezTo>
                  <a:cubicBezTo>
                    <a:pt x="7069" y="1756"/>
                    <a:pt x="8094" y="3711"/>
                    <a:pt x="8094" y="3711"/>
                  </a:cubicBezTo>
                  <a:cubicBezTo>
                    <a:pt x="7705" y="1902"/>
                    <a:pt x="6797" y="1039"/>
                    <a:pt x="5735" y="1039"/>
                  </a:cubicBezTo>
                  <a:cubicBezTo>
                    <a:pt x="5245" y="1039"/>
                    <a:pt x="4723" y="1222"/>
                    <a:pt x="4204" y="1581"/>
                  </a:cubicBezTo>
                  <a:cubicBezTo>
                    <a:pt x="3764" y="371"/>
                    <a:pt x="3034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49"/>
            <p:cNvSpPr/>
            <p:nvPr/>
          </p:nvSpPr>
          <p:spPr>
            <a:xfrm>
              <a:off x="6582451" y="2659139"/>
              <a:ext cx="257394" cy="66203"/>
            </a:xfrm>
            <a:custGeom>
              <a:avLst/>
              <a:gdLst/>
              <a:ahLst/>
              <a:cxnLst/>
              <a:rect l="l" t="t" r="r" b="b"/>
              <a:pathLst>
                <a:path w="5482" h="1410" extrusionOk="0">
                  <a:moveTo>
                    <a:pt x="3881" y="1"/>
                  </a:moveTo>
                  <a:cubicBezTo>
                    <a:pt x="3412" y="1"/>
                    <a:pt x="2977" y="276"/>
                    <a:pt x="2642" y="785"/>
                  </a:cubicBezTo>
                  <a:cubicBezTo>
                    <a:pt x="2267" y="365"/>
                    <a:pt x="1906" y="210"/>
                    <a:pt x="1577" y="210"/>
                  </a:cubicBezTo>
                  <a:cubicBezTo>
                    <a:pt x="662" y="210"/>
                    <a:pt x="1" y="1409"/>
                    <a:pt x="1" y="1409"/>
                  </a:cubicBezTo>
                  <a:cubicBezTo>
                    <a:pt x="574" y="932"/>
                    <a:pt x="1042" y="763"/>
                    <a:pt x="1446" y="763"/>
                  </a:cubicBezTo>
                  <a:cubicBezTo>
                    <a:pt x="1883" y="763"/>
                    <a:pt x="2246" y="961"/>
                    <a:pt x="2585" y="1182"/>
                  </a:cubicBezTo>
                  <a:cubicBezTo>
                    <a:pt x="3019" y="680"/>
                    <a:pt x="3500" y="516"/>
                    <a:pt x="3944" y="516"/>
                  </a:cubicBezTo>
                  <a:cubicBezTo>
                    <a:pt x="4779" y="516"/>
                    <a:pt x="5482" y="1097"/>
                    <a:pt x="5482" y="1097"/>
                  </a:cubicBezTo>
                  <a:cubicBezTo>
                    <a:pt x="4972" y="347"/>
                    <a:pt x="4406" y="1"/>
                    <a:pt x="38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22" name="Google Shape;1622;p49"/>
          <p:cNvSpPr/>
          <p:nvPr/>
        </p:nvSpPr>
        <p:spPr>
          <a:xfrm>
            <a:off x="10730557" y="5109393"/>
            <a:ext cx="21411" cy="63"/>
          </a:xfrm>
          <a:custGeom>
            <a:avLst/>
            <a:gdLst/>
            <a:ahLst/>
            <a:cxnLst/>
            <a:rect l="l" t="t" r="r" b="b"/>
            <a:pathLst>
              <a:path w="342" h="1" extrusionOk="0">
                <a:moveTo>
                  <a:pt x="0" y="1"/>
                </a:moveTo>
                <a:lnTo>
                  <a:pt x="341" y="1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23" name="Google Shape;1623;p49"/>
          <p:cNvSpPr/>
          <p:nvPr/>
        </p:nvSpPr>
        <p:spPr>
          <a:xfrm>
            <a:off x="3801367" y="6189150"/>
            <a:ext cx="10037624" cy="97372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9D0B8396-D25A-5768-2990-D6C19571A06A}"/>
              </a:ext>
            </a:extLst>
          </p:cNvPr>
          <p:cNvSpPr/>
          <p:nvPr/>
        </p:nvSpPr>
        <p:spPr>
          <a:xfrm>
            <a:off x="2225838" y="434513"/>
            <a:ext cx="2956143" cy="2816535"/>
          </a:xfrm>
          <a:prstGeom prst="ellipse">
            <a:avLst/>
          </a:prstGeom>
          <a:solidFill>
            <a:srgbClr val="94E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472BA816-D373-9F8A-3E28-990E26D9AC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216" b="46565"/>
          <a:stretch/>
        </p:blipFill>
        <p:spPr>
          <a:xfrm>
            <a:off x="9221951" y="-259719"/>
            <a:ext cx="3095468" cy="2600040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07677695-9AAD-F500-36A7-D10B36C0C6F4}"/>
              </a:ext>
            </a:extLst>
          </p:cNvPr>
          <p:cNvSpPr/>
          <p:nvPr/>
        </p:nvSpPr>
        <p:spPr>
          <a:xfrm>
            <a:off x="8253960" y="2340322"/>
            <a:ext cx="3783019" cy="1874193"/>
          </a:xfrm>
          <a:prstGeom prst="ellipse">
            <a:avLst/>
          </a:prstGeom>
          <a:solidFill>
            <a:srgbClr val="94E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197E1E-49C5-4CAC-9941-C78E950E9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8258" y="2032934"/>
            <a:ext cx="8632684" cy="18777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 descr="A picture containing diagram&#10;&#10;Description automatically generated">
            <a:extLst>
              <a:ext uri="{FF2B5EF4-FFF2-40B4-BE49-F238E27FC236}">
                <a16:creationId xmlns:a16="http://schemas.microsoft.com/office/drawing/2014/main" id="{CF4D7E05-91D0-478C-944F-4365047463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88" t="73133" b="3479"/>
          <a:stretch/>
        </p:blipFill>
        <p:spPr>
          <a:xfrm flipH="1">
            <a:off x="-188031" y="4583279"/>
            <a:ext cx="5714787" cy="2370453"/>
          </a:xfrm>
          <a:prstGeom prst="rect">
            <a:avLst/>
          </a:prstGeom>
        </p:spPr>
      </p:pic>
      <p:pic>
        <p:nvPicPr>
          <p:cNvPr id="81" name="Picture 80" descr="A picture containing diagram&#10;&#10;Description automatically generated">
            <a:extLst>
              <a:ext uri="{FF2B5EF4-FFF2-40B4-BE49-F238E27FC236}">
                <a16:creationId xmlns:a16="http://schemas.microsoft.com/office/drawing/2014/main" id="{3B789484-57FF-45FD-BF12-EC64A091AD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88" t="71761" b="19114"/>
          <a:stretch/>
        </p:blipFill>
        <p:spPr>
          <a:xfrm flipH="1">
            <a:off x="-173255" y="4821018"/>
            <a:ext cx="5714787" cy="924857"/>
          </a:xfrm>
          <a:prstGeom prst="rect">
            <a:avLst/>
          </a:prstGeom>
        </p:spPr>
      </p:pic>
      <p:pic>
        <p:nvPicPr>
          <p:cNvPr id="75" name="Picture 74" descr="A picture containing diagram&#10;&#10;Description automatically generated">
            <a:extLst>
              <a:ext uri="{FF2B5EF4-FFF2-40B4-BE49-F238E27FC236}">
                <a16:creationId xmlns:a16="http://schemas.microsoft.com/office/drawing/2014/main" id="{E241A359-D2AD-455F-AA70-0A3C92D04F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713" b="77489"/>
          <a:stretch/>
        </p:blipFill>
        <p:spPr>
          <a:xfrm>
            <a:off x="-132759" y="-39736"/>
            <a:ext cx="5687715" cy="3468736"/>
          </a:xfrm>
          <a:prstGeom prst="rect">
            <a:avLst/>
          </a:prstGeom>
        </p:spPr>
      </p:pic>
      <p:pic>
        <p:nvPicPr>
          <p:cNvPr id="46" name="Picture 45" descr="A picture containing diagram&#10;&#10;Description automatically generated">
            <a:extLst>
              <a:ext uri="{FF2B5EF4-FFF2-40B4-BE49-F238E27FC236}">
                <a16:creationId xmlns:a16="http://schemas.microsoft.com/office/drawing/2014/main" id="{7F9BD854-7A51-4609-9968-241EED967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484" y="-59479"/>
            <a:ext cx="6858000" cy="6858000"/>
          </a:xfrm>
          <a:prstGeom prst="rect">
            <a:avLst/>
          </a:prstGeom>
        </p:spPr>
      </p:pic>
      <p:pic>
        <p:nvPicPr>
          <p:cNvPr id="77" name="Picture 76" descr="A picture containing diagram&#10;&#10;Description automatically generated">
            <a:extLst>
              <a:ext uri="{FF2B5EF4-FFF2-40B4-BE49-F238E27FC236}">
                <a16:creationId xmlns:a16="http://schemas.microsoft.com/office/drawing/2014/main" id="{B04E936C-35FD-4EC7-89C9-5F9ADD1174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713" b="94820"/>
          <a:stretch/>
        </p:blipFill>
        <p:spPr>
          <a:xfrm>
            <a:off x="-172363" y="3016557"/>
            <a:ext cx="5591565" cy="1577068"/>
          </a:xfrm>
          <a:prstGeom prst="rect">
            <a:avLst/>
          </a:prstGeom>
        </p:spPr>
      </p:pic>
      <p:pic>
        <p:nvPicPr>
          <p:cNvPr id="79" name="Picture 78" descr="A picture containing diagram&#10;&#10;Description automatically generated">
            <a:extLst>
              <a:ext uri="{FF2B5EF4-FFF2-40B4-BE49-F238E27FC236}">
                <a16:creationId xmlns:a16="http://schemas.microsoft.com/office/drawing/2014/main" id="{94B1F33B-2723-4527-8310-7A742871A5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52" t="5389" r="74770" b="82421"/>
          <a:stretch/>
        </p:blipFill>
        <p:spPr>
          <a:xfrm>
            <a:off x="3624702" y="3149600"/>
            <a:ext cx="1908749" cy="1381209"/>
          </a:xfrm>
          <a:prstGeom prst="rect">
            <a:avLst/>
          </a:prstGeom>
        </p:spPr>
      </p:pic>
      <p:grpSp>
        <p:nvGrpSpPr>
          <p:cNvPr id="4" name="Google Shape;2392;p59">
            <a:extLst>
              <a:ext uri="{FF2B5EF4-FFF2-40B4-BE49-F238E27FC236}">
                <a16:creationId xmlns:a16="http://schemas.microsoft.com/office/drawing/2014/main" id="{4A244A5B-C7C2-40FA-7952-61C52EAE767A}"/>
              </a:ext>
            </a:extLst>
          </p:cNvPr>
          <p:cNvGrpSpPr/>
          <p:nvPr/>
        </p:nvGrpSpPr>
        <p:grpSpPr>
          <a:xfrm rot="2828343">
            <a:off x="10576402" y="4524289"/>
            <a:ext cx="1179917" cy="1700703"/>
            <a:chOff x="913350" y="238025"/>
            <a:chExt cx="1434725" cy="2067975"/>
          </a:xfrm>
        </p:grpSpPr>
        <p:sp>
          <p:nvSpPr>
            <p:cNvPr id="5" name="Google Shape;2393;p59">
              <a:extLst>
                <a:ext uri="{FF2B5EF4-FFF2-40B4-BE49-F238E27FC236}">
                  <a16:creationId xmlns:a16="http://schemas.microsoft.com/office/drawing/2014/main" id="{90BD4FF1-DFA1-7649-7172-1644FB369F5F}"/>
                </a:ext>
              </a:extLst>
            </p:cNvPr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2394;p59">
              <a:extLst>
                <a:ext uri="{FF2B5EF4-FFF2-40B4-BE49-F238E27FC236}">
                  <a16:creationId xmlns:a16="http://schemas.microsoft.com/office/drawing/2014/main" id="{F34DD1A1-D3FF-1FAF-8F4E-B7EAE3AA2D41}"/>
                </a:ext>
              </a:extLst>
            </p:cNvPr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2395;p59">
              <a:extLst>
                <a:ext uri="{FF2B5EF4-FFF2-40B4-BE49-F238E27FC236}">
                  <a16:creationId xmlns:a16="http://schemas.microsoft.com/office/drawing/2014/main" id="{1F1D2CDE-9984-E666-4B47-E9F315CFF723}"/>
                </a:ext>
              </a:extLst>
            </p:cNvPr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2396;p59">
              <a:extLst>
                <a:ext uri="{FF2B5EF4-FFF2-40B4-BE49-F238E27FC236}">
                  <a16:creationId xmlns:a16="http://schemas.microsoft.com/office/drawing/2014/main" id="{B2D2DDC7-AD0E-A59A-5566-F210092E4D45}"/>
                </a:ext>
              </a:extLst>
            </p:cNvPr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397;p59">
              <a:extLst>
                <a:ext uri="{FF2B5EF4-FFF2-40B4-BE49-F238E27FC236}">
                  <a16:creationId xmlns:a16="http://schemas.microsoft.com/office/drawing/2014/main" id="{B40A5267-FC68-5E16-6FD6-A57A82A6AED7}"/>
                </a:ext>
              </a:extLst>
            </p:cNvPr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398;p59">
              <a:extLst>
                <a:ext uri="{FF2B5EF4-FFF2-40B4-BE49-F238E27FC236}">
                  <a16:creationId xmlns:a16="http://schemas.microsoft.com/office/drawing/2014/main" id="{36AC512A-094F-9470-58B5-FCFBAEFEED30}"/>
                </a:ext>
              </a:extLst>
            </p:cNvPr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399;p59">
              <a:extLst>
                <a:ext uri="{FF2B5EF4-FFF2-40B4-BE49-F238E27FC236}">
                  <a16:creationId xmlns:a16="http://schemas.microsoft.com/office/drawing/2014/main" id="{CAC79DB8-D156-674C-2045-B917D4348C6F}"/>
                </a:ext>
              </a:extLst>
            </p:cNvPr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400;p59">
              <a:extLst>
                <a:ext uri="{FF2B5EF4-FFF2-40B4-BE49-F238E27FC236}">
                  <a16:creationId xmlns:a16="http://schemas.microsoft.com/office/drawing/2014/main" id="{7B9C988E-E596-DDE0-840B-A20382608416}"/>
                </a:ext>
              </a:extLst>
            </p:cNvPr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401;p59">
              <a:extLst>
                <a:ext uri="{FF2B5EF4-FFF2-40B4-BE49-F238E27FC236}">
                  <a16:creationId xmlns:a16="http://schemas.microsoft.com/office/drawing/2014/main" id="{21B05302-FB59-2DCB-7291-20753FB59FFC}"/>
                </a:ext>
              </a:extLst>
            </p:cNvPr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402;p59">
              <a:extLst>
                <a:ext uri="{FF2B5EF4-FFF2-40B4-BE49-F238E27FC236}">
                  <a16:creationId xmlns:a16="http://schemas.microsoft.com/office/drawing/2014/main" id="{62CE6050-627A-0A12-AA0B-6FE549C6F964}"/>
                </a:ext>
              </a:extLst>
            </p:cNvPr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403;p59">
              <a:extLst>
                <a:ext uri="{FF2B5EF4-FFF2-40B4-BE49-F238E27FC236}">
                  <a16:creationId xmlns:a16="http://schemas.microsoft.com/office/drawing/2014/main" id="{9552F16C-CCE9-9ADC-D1C0-4F6221559116}"/>
                </a:ext>
              </a:extLst>
            </p:cNvPr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404;p59">
              <a:extLst>
                <a:ext uri="{FF2B5EF4-FFF2-40B4-BE49-F238E27FC236}">
                  <a16:creationId xmlns:a16="http://schemas.microsoft.com/office/drawing/2014/main" id="{A968E269-4AA1-9E75-F1B4-5F87DF689885}"/>
                </a:ext>
              </a:extLst>
            </p:cNvPr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405;p59">
              <a:extLst>
                <a:ext uri="{FF2B5EF4-FFF2-40B4-BE49-F238E27FC236}">
                  <a16:creationId xmlns:a16="http://schemas.microsoft.com/office/drawing/2014/main" id="{848271A6-40F8-A282-578E-50651DFB2CC9}"/>
                </a:ext>
              </a:extLst>
            </p:cNvPr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2410;p59">
            <a:extLst>
              <a:ext uri="{FF2B5EF4-FFF2-40B4-BE49-F238E27FC236}">
                <a16:creationId xmlns:a16="http://schemas.microsoft.com/office/drawing/2014/main" id="{8D925E2B-624B-A464-FFAC-8B5CF90734E3}"/>
              </a:ext>
            </a:extLst>
          </p:cNvPr>
          <p:cNvGrpSpPr/>
          <p:nvPr/>
        </p:nvGrpSpPr>
        <p:grpSpPr>
          <a:xfrm>
            <a:off x="5639671" y="5556020"/>
            <a:ext cx="811059" cy="686595"/>
            <a:chOff x="2381325" y="4278600"/>
            <a:chExt cx="1259300" cy="1185175"/>
          </a:xfrm>
        </p:grpSpPr>
        <p:sp>
          <p:nvSpPr>
            <p:cNvPr id="19" name="Google Shape;2411;p59">
              <a:extLst>
                <a:ext uri="{FF2B5EF4-FFF2-40B4-BE49-F238E27FC236}">
                  <a16:creationId xmlns:a16="http://schemas.microsoft.com/office/drawing/2014/main" id="{E4962D45-2E07-25EB-85E9-598D9F740052}"/>
                </a:ext>
              </a:extLst>
            </p:cNvPr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412;p59">
              <a:extLst>
                <a:ext uri="{FF2B5EF4-FFF2-40B4-BE49-F238E27FC236}">
                  <a16:creationId xmlns:a16="http://schemas.microsoft.com/office/drawing/2014/main" id="{50C954A8-C68C-27D3-8EBB-90E059F577AF}"/>
                </a:ext>
              </a:extLst>
            </p:cNvPr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413;p59">
              <a:extLst>
                <a:ext uri="{FF2B5EF4-FFF2-40B4-BE49-F238E27FC236}">
                  <a16:creationId xmlns:a16="http://schemas.microsoft.com/office/drawing/2014/main" id="{E5F5DAD5-ACDC-1FE6-86E9-07B114A9670F}"/>
                </a:ext>
              </a:extLst>
            </p:cNvPr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414;p59">
              <a:extLst>
                <a:ext uri="{FF2B5EF4-FFF2-40B4-BE49-F238E27FC236}">
                  <a16:creationId xmlns:a16="http://schemas.microsoft.com/office/drawing/2014/main" id="{7DFC6946-2E51-07FD-F00E-25F138C101C2}"/>
                </a:ext>
              </a:extLst>
            </p:cNvPr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415;p59">
              <a:extLst>
                <a:ext uri="{FF2B5EF4-FFF2-40B4-BE49-F238E27FC236}">
                  <a16:creationId xmlns:a16="http://schemas.microsoft.com/office/drawing/2014/main" id="{53F8C18A-342A-84AA-09DF-CEE4754F8034}"/>
                </a:ext>
              </a:extLst>
            </p:cNvPr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416;p59">
              <a:extLst>
                <a:ext uri="{FF2B5EF4-FFF2-40B4-BE49-F238E27FC236}">
                  <a16:creationId xmlns:a16="http://schemas.microsoft.com/office/drawing/2014/main" id="{D85ED2DA-DD84-5A00-7E5D-612648F66593}"/>
                </a:ext>
              </a:extLst>
            </p:cNvPr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417;p59">
              <a:extLst>
                <a:ext uri="{FF2B5EF4-FFF2-40B4-BE49-F238E27FC236}">
                  <a16:creationId xmlns:a16="http://schemas.microsoft.com/office/drawing/2014/main" id="{EB164AE4-145E-0FB1-05B8-4B4A9D51E9FF}"/>
                </a:ext>
              </a:extLst>
            </p:cNvPr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418;p59">
              <a:extLst>
                <a:ext uri="{FF2B5EF4-FFF2-40B4-BE49-F238E27FC236}">
                  <a16:creationId xmlns:a16="http://schemas.microsoft.com/office/drawing/2014/main" id="{E1793097-5AF2-EFD6-44D1-03493AB7396A}"/>
                </a:ext>
              </a:extLst>
            </p:cNvPr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419;p59">
              <a:extLst>
                <a:ext uri="{FF2B5EF4-FFF2-40B4-BE49-F238E27FC236}">
                  <a16:creationId xmlns:a16="http://schemas.microsoft.com/office/drawing/2014/main" id="{A90BA710-9DBC-8D13-5D3E-164152E5AB15}"/>
                </a:ext>
              </a:extLst>
            </p:cNvPr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420;p59">
              <a:extLst>
                <a:ext uri="{FF2B5EF4-FFF2-40B4-BE49-F238E27FC236}">
                  <a16:creationId xmlns:a16="http://schemas.microsoft.com/office/drawing/2014/main" id="{863F648D-660A-78C7-225B-27C78280A5ED}"/>
                </a:ext>
              </a:extLst>
            </p:cNvPr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421;p59">
              <a:extLst>
                <a:ext uri="{FF2B5EF4-FFF2-40B4-BE49-F238E27FC236}">
                  <a16:creationId xmlns:a16="http://schemas.microsoft.com/office/drawing/2014/main" id="{DB9A297D-7615-BBD1-196A-5D749493324C}"/>
                </a:ext>
              </a:extLst>
            </p:cNvPr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422;p59">
              <a:extLst>
                <a:ext uri="{FF2B5EF4-FFF2-40B4-BE49-F238E27FC236}">
                  <a16:creationId xmlns:a16="http://schemas.microsoft.com/office/drawing/2014/main" id="{0DF522A8-0EE1-D5A7-56D2-FADCF85A1C79}"/>
                </a:ext>
              </a:extLst>
            </p:cNvPr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423;p59">
              <a:extLst>
                <a:ext uri="{FF2B5EF4-FFF2-40B4-BE49-F238E27FC236}">
                  <a16:creationId xmlns:a16="http://schemas.microsoft.com/office/drawing/2014/main" id="{8A458708-A2FC-21D4-E7BD-1A3999570652}"/>
                </a:ext>
              </a:extLst>
            </p:cNvPr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424;p59">
              <a:extLst>
                <a:ext uri="{FF2B5EF4-FFF2-40B4-BE49-F238E27FC236}">
                  <a16:creationId xmlns:a16="http://schemas.microsoft.com/office/drawing/2014/main" id="{1AA2B443-55B7-B149-F5C3-8D1A5D8CC9E3}"/>
                </a:ext>
              </a:extLst>
            </p:cNvPr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425;p59">
              <a:extLst>
                <a:ext uri="{FF2B5EF4-FFF2-40B4-BE49-F238E27FC236}">
                  <a16:creationId xmlns:a16="http://schemas.microsoft.com/office/drawing/2014/main" id="{325B63B2-DBE8-CDFD-5CE4-6E0A333AF295}"/>
                </a:ext>
              </a:extLst>
            </p:cNvPr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426;p59">
              <a:extLst>
                <a:ext uri="{FF2B5EF4-FFF2-40B4-BE49-F238E27FC236}">
                  <a16:creationId xmlns:a16="http://schemas.microsoft.com/office/drawing/2014/main" id="{47F4F628-71C0-AED0-9A72-F43D411F23AC}"/>
                </a:ext>
              </a:extLst>
            </p:cNvPr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427;p59">
              <a:extLst>
                <a:ext uri="{FF2B5EF4-FFF2-40B4-BE49-F238E27FC236}">
                  <a16:creationId xmlns:a16="http://schemas.microsoft.com/office/drawing/2014/main" id="{4E6AC689-F39E-208A-FE6A-8A6273182B80}"/>
                </a:ext>
              </a:extLst>
            </p:cNvPr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428;p59">
              <a:extLst>
                <a:ext uri="{FF2B5EF4-FFF2-40B4-BE49-F238E27FC236}">
                  <a16:creationId xmlns:a16="http://schemas.microsoft.com/office/drawing/2014/main" id="{DC403675-5A89-4CBB-DFBC-8979DB913BC7}"/>
                </a:ext>
              </a:extLst>
            </p:cNvPr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429;p59">
              <a:extLst>
                <a:ext uri="{FF2B5EF4-FFF2-40B4-BE49-F238E27FC236}">
                  <a16:creationId xmlns:a16="http://schemas.microsoft.com/office/drawing/2014/main" id="{DF568DCD-C3D3-9052-5E34-DEF3E7C59188}"/>
                </a:ext>
              </a:extLst>
            </p:cNvPr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430;p59">
              <a:extLst>
                <a:ext uri="{FF2B5EF4-FFF2-40B4-BE49-F238E27FC236}">
                  <a16:creationId xmlns:a16="http://schemas.microsoft.com/office/drawing/2014/main" id="{839D207C-5C13-1CAF-823F-E996171C9B4B}"/>
                </a:ext>
              </a:extLst>
            </p:cNvPr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431;p59">
              <a:extLst>
                <a:ext uri="{FF2B5EF4-FFF2-40B4-BE49-F238E27FC236}">
                  <a16:creationId xmlns:a16="http://schemas.microsoft.com/office/drawing/2014/main" id="{1E175DE8-2FA1-542B-9559-4E8BCA101694}"/>
                </a:ext>
              </a:extLst>
            </p:cNvPr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432;p59">
              <a:extLst>
                <a:ext uri="{FF2B5EF4-FFF2-40B4-BE49-F238E27FC236}">
                  <a16:creationId xmlns:a16="http://schemas.microsoft.com/office/drawing/2014/main" id="{C8B384DE-8707-138B-EC32-D6F38C99F647}"/>
                </a:ext>
              </a:extLst>
            </p:cNvPr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433;p59">
              <a:extLst>
                <a:ext uri="{FF2B5EF4-FFF2-40B4-BE49-F238E27FC236}">
                  <a16:creationId xmlns:a16="http://schemas.microsoft.com/office/drawing/2014/main" id="{C03C23A4-EAEC-FE08-0038-35CEC880B62B}"/>
                </a:ext>
              </a:extLst>
            </p:cNvPr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434;p59">
              <a:extLst>
                <a:ext uri="{FF2B5EF4-FFF2-40B4-BE49-F238E27FC236}">
                  <a16:creationId xmlns:a16="http://schemas.microsoft.com/office/drawing/2014/main" id="{D29E8FCB-4868-5483-39EF-43FA51FD07F0}"/>
                </a:ext>
              </a:extLst>
            </p:cNvPr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" name="Nhóm 59">
            <a:extLst>
              <a:ext uri="{FF2B5EF4-FFF2-40B4-BE49-F238E27FC236}">
                <a16:creationId xmlns:a16="http://schemas.microsoft.com/office/drawing/2014/main" id="{B6F6449A-465D-0951-59ED-DB9A9BD26350}"/>
              </a:ext>
            </a:extLst>
          </p:cNvPr>
          <p:cNvGrpSpPr/>
          <p:nvPr/>
        </p:nvGrpSpPr>
        <p:grpSpPr>
          <a:xfrm>
            <a:off x="-586447" y="4413200"/>
            <a:ext cx="3542921" cy="2307109"/>
            <a:chOff x="-318383" y="3781079"/>
            <a:chExt cx="2171825" cy="1323474"/>
          </a:xfrm>
        </p:grpSpPr>
        <p:pic>
          <p:nvPicPr>
            <p:cNvPr id="45" name="Hình ảnh 44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108FBE56-EE46-0D68-B8B2-08F9DB835C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5660" t="7647" r="53330" b="44216"/>
            <a:stretch/>
          </p:blipFill>
          <p:spPr>
            <a:xfrm>
              <a:off x="1183706" y="4055041"/>
              <a:ext cx="607613" cy="530545"/>
            </a:xfrm>
            <a:prstGeom prst="rect">
              <a:avLst/>
            </a:prstGeom>
          </p:spPr>
        </p:pic>
        <p:grpSp>
          <p:nvGrpSpPr>
            <p:cNvPr id="58" name="Nhóm 57">
              <a:extLst>
                <a:ext uri="{FF2B5EF4-FFF2-40B4-BE49-F238E27FC236}">
                  <a16:creationId xmlns:a16="http://schemas.microsoft.com/office/drawing/2014/main" id="{7DC6DE3F-984F-C60E-F64A-CD1D38694CD9}"/>
                </a:ext>
              </a:extLst>
            </p:cNvPr>
            <p:cNvGrpSpPr/>
            <p:nvPr/>
          </p:nvGrpSpPr>
          <p:grpSpPr>
            <a:xfrm>
              <a:off x="-318383" y="3781079"/>
              <a:ext cx="2171825" cy="1323474"/>
              <a:chOff x="-318383" y="3781079"/>
              <a:chExt cx="2171825" cy="1323474"/>
            </a:xfrm>
          </p:grpSpPr>
          <p:grpSp>
            <p:nvGrpSpPr>
              <p:cNvPr id="49" name="Nhóm 48">
                <a:extLst>
                  <a:ext uri="{FF2B5EF4-FFF2-40B4-BE49-F238E27FC236}">
                    <a16:creationId xmlns:a16="http://schemas.microsoft.com/office/drawing/2014/main" id="{3C507B25-B568-4578-0F84-947A02741B66}"/>
                  </a:ext>
                </a:extLst>
              </p:cNvPr>
              <p:cNvGrpSpPr/>
              <p:nvPr/>
            </p:nvGrpSpPr>
            <p:grpSpPr>
              <a:xfrm>
                <a:off x="-318383" y="3781079"/>
                <a:ext cx="2105896" cy="1323474"/>
                <a:chOff x="-318383" y="3781079"/>
                <a:chExt cx="2105896" cy="1323474"/>
              </a:xfrm>
            </p:grpSpPr>
            <p:pic>
              <p:nvPicPr>
                <p:cNvPr id="3" name="Hình ảnh 2">
                  <a:extLst>
                    <a:ext uri="{FF2B5EF4-FFF2-40B4-BE49-F238E27FC236}">
                      <a16:creationId xmlns:a16="http://schemas.microsoft.com/office/drawing/2014/main" id="{C8020862-65D2-E5EB-9E40-29A7BB5B4E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t="38174" r="54711" b="33364"/>
                <a:stretch/>
              </p:blipFill>
              <p:spPr>
                <a:xfrm>
                  <a:off x="-318383" y="3781079"/>
                  <a:ext cx="2105896" cy="1323474"/>
                </a:xfrm>
                <a:prstGeom prst="rect">
                  <a:avLst/>
                </a:prstGeom>
              </p:spPr>
            </p:pic>
            <p:pic>
              <p:nvPicPr>
                <p:cNvPr id="47" name="Hình ảnh 46">
                  <a:extLst>
                    <a:ext uri="{FF2B5EF4-FFF2-40B4-BE49-F238E27FC236}">
                      <a16:creationId xmlns:a16="http://schemas.microsoft.com/office/drawing/2014/main" id="{A695E539-3A1C-4804-1091-A2BA1102D8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66267" t="26385" r="6810" b="28037"/>
                <a:stretch/>
              </p:blipFill>
              <p:spPr>
                <a:xfrm flipV="1">
                  <a:off x="957954" y="3939703"/>
                  <a:ext cx="577190" cy="549639"/>
                </a:xfrm>
                <a:prstGeom prst="rect">
                  <a:avLst/>
                </a:prstGeom>
              </p:spPr>
            </p:pic>
            <p:pic>
              <p:nvPicPr>
                <p:cNvPr id="48" name="Hình ảnh 47">
                  <a:extLst>
                    <a:ext uri="{FF2B5EF4-FFF2-40B4-BE49-F238E27FC236}">
                      <a16:creationId xmlns:a16="http://schemas.microsoft.com/office/drawing/2014/main" id="{51136179-F279-B206-2F00-20027AD141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4010" t="17213" r="49620" b="34984"/>
                <a:stretch/>
              </p:blipFill>
              <p:spPr>
                <a:xfrm>
                  <a:off x="852706" y="4378950"/>
                  <a:ext cx="707373" cy="410183"/>
                </a:xfrm>
                <a:prstGeom prst="rect">
                  <a:avLst/>
                </a:prstGeom>
              </p:spPr>
            </p:pic>
          </p:grpSp>
          <p:pic>
            <p:nvPicPr>
              <p:cNvPr id="54" name="Hình ảnh 53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id="{2C294D9E-6921-314D-EDFB-383D6CA6F2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45801" t="36564" r="33365" b="5909"/>
              <a:stretch/>
            </p:blipFill>
            <p:spPr>
              <a:xfrm rot="19399709">
                <a:off x="1184281" y="4057188"/>
                <a:ext cx="669161" cy="1039353"/>
              </a:xfrm>
              <a:prstGeom prst="rect">
                <a:avLst/>
              </a:prstGeom>
            </p:spPr>
          </p:pic>
        </p:grpSp>
        <p:pic>
          <p:nvPicPr>
            <p:cNvPr id="57" name="Hình ảnh 56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2F9990D0-CA1D-6551-C58F-E81493D115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9393" t="14968" r="2022" b="37678"/>
            <a:stretch/>
          </p:blipFill>
          <p:spPr>
            <a:xfrm flipV="1">
              <a:off x="957954" y="4324822"/>
              <a:ext cx="798061" cy="743652"/>
            </a:xfrm>
            <a:prstGeom prst="rect">
              <a:avLst/>
            </a:prstGeom>
          </p:spPr>
        </p:pic>
      </p:grpSp>
      <p:sp>
        <p:nvSpPr>
          <p:cNvPr id="61" name="Hình Bầu dục 60">
            <a:extLst>
              <a:ext uri="{FF2B5EF4-FFF2-40B4-BE49-F238E27FC236}">
                <a16:creationId xmlns:a16="http://schemas.microsoft.com/office/drawing/2014/main" id="{D40C791A-6FD7-0C05-3A77-071F91F3D8C8}"/>
              </a:ext>
            </a:extLst>
          </p:cNvPr>
          <p:cNvSpPr/>
          <p:nvPr/>
        </p:nvSpPr>
        <p:spPr>
          <a:xfrm>
            <a:off x="6657132" y="1889001"/>
            <a:ext cx="349553" cy="2000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sp>
        <p:nvSpPr>
          <p:cNvPr id="62" name="Hình Bầu dục 61">
            <a:extLst>
              <a:ext uri="{FF2B5EF4-FFF2-40B4-BE49-F238E27FC236}">
                <a16:creationId xmlns:a16="http://schemas.microsoft.com/office/drawing/2014/main" id="{53D3E6EE-6B18-9BE3-8CA8-A84358204576}"/>
              </a:ext>
            </a:extLst>
          </p:cNvPr>
          <p:cNvSpPr/>
          <p:nvPr/>
        </p:nvSpPr>
        <p:spPr>
          <a:xfrm>
            <a:off x="3349682" y="1780257"/>
            <a:ext cx="375709" cy="21748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sp>
        <p:nvSpPr>
          <p:cNvPr id="65" name="Hình Bầu dục 64">
            <a:extLst>
              <a:ext uri="{FF2B5EF4-FFF2-40B4-BE49-F238E27FC236}">
                <a16:creationId xmlns:a16="http://schemas.microsoft.com/office/drawing/2014/main" id="{D105A38D-64DA-4A32-0D2C-EA1857139FE8}"/>
              </a:ext>
            </a:extLst>
          </p:cNvPr>
          <p:cNvSpPr/>
          <p:nvPr/>
        </p:nvSpPr>
        <p:spPr>
          <a:xfrm>
            <a:off x="7838461" y="5758316"/>
            <a:ext cx="346255" cy="20617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66" name="Nhóm 65">
            <a:extLst>
              <a:ext uri="{FF2B5EF4-FFF2-40B4-BE49-F238E27FC236}">
                <a16:creationId xmlns:a16="http://schemas.microsoft.com/office/drawing/2014/main" id="{EAB668CB-9142-AF59-C88A-12DFE8550FF3}"/>
              </a:ext>
            </a:extLst>
          </p:cNvPr>
          <p:cNvGrpSpPr/>
          <p:nvPr/>
        </p:nvGrpSpPr>
        <p:grpSpPr>
          <a:xfrm>
            <a:off x="6006557" y="-299459"/>
            <a:ext cx="7124960" cy="2080470"/>
            <a:chOff x="5656123" y="-2355389"/>
            <a:chExt cx="4695299" cy="1627590"/>
          </a:xfrm>
        </p:grpSpPr>
        <p:sp>
          <p:nvSpPr>
            <p:cNvPr id="67" name="Bong bóng Ý nghĩ: Hình đám mây 1">
              <a:extLst>
                <a:ext uri="{FF2B5EF4-FFF2-40B4-BE49-F238E27FC236}">
                  <a16:creationId xmlns:a16="http://schemas.microsoft.com/office/drawing/2014/main" id="{7025501E-6FAD-5A74-5D45-0FD4B0B0DD7B}"/>
                </a:ext>
              </a:extLst>
            </p:cNvPr>
            <p:cNvSpPr/>
            <p:nvPr/>
          </p:nvSpPr>
          <p:spPr>
            <a:xfrm>
              <a:off x="6084846" y="-2355389"/>
              <a:ext cx="3712016" cy="1627590"/>
            </a:xfrm>
            <a:prstGeom prst="wedgeEllipseCallout">
              <a:avLst>
                <a:gd name="adj1" fmla="val 16063"/>
                <a:gd name="adj2" fmla="val 75418"/>
              </a:avLst>
            </a:prstGeom>
            <a:solidFill>
              <a:srgbClr val="FFFFFF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68" name="Hộp Văn bản 67">
              <a:extLst>
                <a:ext uri="{FF2B5EF4-FFF2-40B4-BE49-F238E27FC236}">
                  <a16:creationId xmlns:a16="http://schemas.microsoft.com/office/drawing/2014/main" id="{4A69F99D-8853-3057-A85B-660C12C7DBE8}"/>
                </a:ext>
              </a:extLst>
            </p:cNvPr>
            <p:cNvSpPr txBox="1"/>
            <p:nvPr/>
          </p:nvSpPr>
          <p:spPr>
            <a:xfrm>
              <a:off x="5656123" y="-2332993"/>
              <a:ext cx="4695299" cy="1523616"/>
            </a:xfrm>
            <a:prstGeom prst="wedgeEllipseCallout">
              <a:avLst>
                <a:gd name="adj1" fmla="val 12500"/>
                <a:gd name="adj2" fmla="val 50461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Chúng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ta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có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nhiệm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vụ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giải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cứu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,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chăm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sóc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sinh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vật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biển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cần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sự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giúp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đỡ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về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nhà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an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toàn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.</a:t>
              </a:r>
            </a:p>
          </p:txBody>
        </p:sp>
      </p:grpSp>
      <p:grpSp>
        <p:nvGrpSpPr>
          <p:cNvPr id="69" name="Nhóm 68">
            <a:extLst>
              <a:ext uri="{FF2B5EF4-FFF2-40B4-BE49-F238E27FC236}">
                <a16:creationId xmlns:a16="http://schemas.microsoft.com/office/drawing/2014/main" id="{628B1840-E6AF-078F-8308-FBFF721A3C52}"/>
              </a:ext>
            </a:extLst>
          </p:cNvPr>
          <p:cNvGrpSpPr/>
          <p:nvPr/>
        </p:nvGrpSpPr>
        <p:grpSpPr>
          <a:xfrm>
            <a:off x="95154" y="2296716"/>
            <a:ext cx="5632861" cy="2259466"/>
            <a:chOff x="-4435772" y="2935394"/>
            <a:chExt cx="4835524" cy="1689203"/>
          </a:xfrm>
        </p:grpSpPr>
        <p:sp>
          <p:nvSpPr>
            <p:cNvPr id="70" name="Bong bóng Ý nghĩ: Hình đám mây 1">
              <a:extLst>
                <a:ext uri="{FF2B5EF4-FFF2-40B4-BE49-F238E27FC236}">
                  <a16:creationId xmlns:a16="http://schemas.microsoft.com/office/drawing/2014/main" id="{A2490EEB-9F16-CDC5-07B1-738FAD220769}"/>
                </a:ext>
              </a:extLst>
            </p:cNvPr>
            <p:cNvSpPr/>
            <p:nvPr/>
          </p:nvSpPr>
          <p:spPr>
            <a:xfrm>
              <a:off x="-3867742" y="2935394"/>
              <a:ext cx="3817964" cy="1649604"/>
            </a:xfrm>
            <a:prstGeom prst="wedgeEllipseCallout">
              <a:avLst>
                <a:gd name="adj1" fmla="val 87056"/>
                <a:gd name="adj2" fmla="val -7976"/>
              </a:avLst>
            </a:prstGeom>
            <a:solidFill>
              <a:srgbClr val="FFFFFF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71" name="Hộp Văn bản 70">
              <a:extLst>
                <a:ext uri="{FF2B5EF4-FFF2-40B4-BE49-F238E27FC236}">
                  <a16:creationId xmlns:a16="http://schemas.microsoft.com/office/drawing/2014/main" id="{DF3EBB42-479A-E428-26D4-6165A94E05D0}"/>
                </a:ext>
              </a:extLst>
            </p:cNvPr>
            <p:cNvSpPr txBox="1"/>
            <p:nvPr/>
          </p:nvSpPr>
          <p:spPr>
            <a:xfrm>
              <a:off x="-4435772" y="3038948"/>
              <a:ext cx="4835524" cy="1585649"/>
            </a:xfrm>
            <a:prstGeom prst="wedgeEllipseCallout">
              <a:avLst>
                <a:gd name="adj1" fmla="val 84949"/>
                <a:gd name="adj2" fmla="val 9770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Một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chú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biển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đang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cần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sự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giúp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đỡ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của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chúng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ta</a:t>
              </a:r>
              <a:r>
                <a:rPr lang="en-US" sz="3067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.</a:t>
              </a:r>
            </a:p>
          </p:txBody>
        </p:sp>
      </p:grpSp>
      <p:grpSp>
        <p:nvGrpSpPr>
          <p:cNvPr id="72" name="Nhóm 71">
            <a:extLst>
              <a:ext uri="{FF2B5EF4-FFF2-40B4-BE49-F238E27FC236}">
                <a16:creationId xmlns:a16="http://schemas.microsoft.com/office/drawing/2014/main" id="{D9AE0187-E7A4-691C-29F7-DE51A9D5D90D}"/>
              </a:ext>
            </a:extLst>
          </p:cNvPr>
          <p:cNvGrpSpPr/>
          <p:nvPr/>
        </p:nvGrpSpPr>
        <p:grpSpPr>
          <a:xfrm>
            <a:off x="955914" y="118416"/>
            <a:ext cx="6228375" cy="2207240"/>
            <a:chOff x="608250" y="1331229"/>
            <a:chExt cx="4517212" cy="1616513"/>
          </a:xfrm>
        </p:grpSpPr>
        <p:sp>
          <p:nvSpPr>
            <p:cNvPr id="73" name="Bong bóng Ý nghĩ: Hình đám mây 1">
              <a:extLst>
                <a:ext uri="{FF2B5EF4-FFF2-40B4-BE49-F238E27FC236}">
                  <a16:creationId xmlns:a16="http://schemas.microsoft.com/office/drawing/2014/main" id="{23131E66-59AD-A449-A4E6-0EC0E14E663C}"/>
                </a:ext>
              </a:extLst>
            </p:cNvPr>
            <p:cNvSpPr/>
            <p:nvPr/>
          </p:nvSpPr>
          <p:spPr>
            <a:xfrm>
              <a:off x="1278086" y="1348730"/>
              <a:ext cx="3255814" cy="1552509"/>
            </a:xfrm>
            <a:prstGeom prst="wedgeEllipseCallout">
              <a:avLst>
                <a:gd name="adj1" fmla="val 105298"/>
                <a:gd name="adj2" fmla="val 50489"/>
              </a:avLst>
            </a:prstGeom>
            <a:solidFill>
              <a:srgbClr val="FFFFFF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74" name="Hộp Văn bản 73">
              <a:extLst>
                <a:ext uri="{FF2B5EF4-FFF2-40B4-BE49-F238E27FC236}">
                  <a16:creationId xmlns:a16="http://schemas.microsoft.com/office/drawing/2014/main" id="{5F9550DA-0722-AECD-13D5-F4187FB37EC0}"/>
                </a:ext>
              </a:extLst>
            </p:cNvPr>
            <p:cNvSpPr txBox="1"/>
            <p:nvPr/>
          </p:nvSpPr>
          <p:spPr>
            <a:xfrm>
              <a:off x="608250" y="1331229"/>
              <a:ext cx="4517212" cy="1616513"/>
            </a:xfrm>
            <a:prstGeom prst="wedgeEllipseCallout">
              <a:avLst>
                <a:gd name="adj1" fmla="val 12500"/>
                <a:gd name="adj2" fmla="val 50461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bạn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hãy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giúp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đỡ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chú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con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ấy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về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nhà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an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toàn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nhé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!</a:t>
              </a:r>
              <a:endParaRPr lang="en-US" sz="3200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43" name="Nhóm 42">
            <a:extLst>
              <a:ext uri="{FF2B5EF4-FFF2-40B4-BE49-F238E27FC236}">
                <a16:creationId xmlns:a16="http://schemas.microsoft.com/office/drawing/2014/main" id="{9F33AD32-793C-A451-7F2C-7070508F3DB4}"/>
              </a:ext>
            </a:extLst>
          </p:cNvPr>
          <p:cNvGrpSpPr/>
          <p:nvPr/>
        </p:nvGrpSpPr>
        <p:grpSpPr>
          <a:xfrm>
            <a:off x="-852223" y="-246934"/>
            <a:ext cx="8576285" cy="2784658"/>
            <a:chOff x="391222" y="791050"/>
            <a:chExt cx="5271961" cy="2248067"/>
          </a:xfrm>
        </p:grpSpPr>
        <p:sp>
          <p:nvSpPr>
            <p:cNvPr id="2" name="Bong bóng Ý nghĩ: Hình đám mây 1">
              <a:extLst>
                <a:ext uri="{FF2B5EF4-FFF2-40B4-BE49-F238E27FC236}">
                  <a16:creationId xmlns:a16="http://schemas.microsoft.com/office/drawing/2014/main" id="{C05790B3-08D3-120D-08A2-8BCA3DE893CA}"/>
                </a:ext>
              </a:extLst>
            </p:cNvPr>
            <p:cNvSpPr/>
            <p:nvPr/>
          </p:nvSpPr>
          <p:spPr>
            <a:xfrm>
              <a:off x="1278085" y="1075156"/>
              <a:ext cx="3475655" cy="1826084"/>
            </a:xfrm>
            <a:prstGeom prst="wedgeEllipseCallout">
              <a:avLst>
                <a:gd name="adj1" fmla="val 58110"/>
                <a:gd name="adj2" fmla="val 70514"/>
              </a:avLst>
            </a:prstGeom>
            <a:solidFill>
              <a:srgbClr val="FFFFFF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50" name="Hộp Văn bản 49">
              <a:extLst>
                <a:ext uri="{FF2B5EF4-FFF2-40B4-BE49-F238E27FC236}">
                  <a16:creationId xmlns:a16="http://schemas.microsoft.com/office/drawing/2014/main" id="{D810B4E8-5A47-A444-6A6B-AB18E249C01B}"/>
                </a:ext>
              </a:extLst>
            </p:cNvPr>
            <p:cNvSpPr txBox="1"/>
            <p:nvPr/>
          </p:nvSpPr>
          <p:spPr>
            <a:xfrm>
              <a:off x="391222" y="791050"/>
              <a:ext cx="5271961" cy="2248067"/>
            </a:xfrm>
            <a:prstGeom prst="wedgeEllipseCallout">
              <a:avLst>
                <a:gd name="adj1" fmla="val 12500"/>
                <a:gd name="adj2" fmla="val 50461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Xin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chào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bạn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.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Chào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mừng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bạn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đã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tham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gia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đội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“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Giải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cứu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sinh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vật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biển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nhí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”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trên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biển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584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A682CE03-4A0C-0DA3-ABE8-7C12E32E7ECC}"/>
              </a:ext>
            </a:extLst>
          </p:cNvPr>
          <p:cNvSpPr/>
          <p:nvPr/>
        </p:nvSpPr>
        <p:spPr>
          <a:xfrm>
            <a:off x="1932820" y="735390"/>
            <a:ext cx="8224761" cy="5089676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id="{417A1283-527C-FE8F-0528-BB6F564C882D}"/>
              </a:ext>
            </a:extLst>
          </p:cNvPr>
          <p:cNvGrpSpPr/>
          <p:nvPr/>
        </p:nvGrpSpPr>
        <p:grpSpPr>
          <a:xfrm>
            <a:off x="2875943" y="715527"/>
            <a:ext cx="6717236" cy="1672165"/>
            <a:chOff x="2104117" y="774701"/>
            <a:chExt cx="5037927" cy="1254124"/>
          </a:xfrm>
        </p:grpSpPr>
        <p:pic>
          <p:nvPicPr>
            <p:cNvPr id="6" name="Hình ảnh 5" descr="Ảnh có chứa đầy màu sắc, vài&#10;&#10;Mô tả được tạo tự động">
              <a:extLst>
                <a:ext uri="{FF2B5EF4-FFF2-40B4-BE49-F238E27FC236}">
                  <a16:creationId xmlns:a16="http://schemas.microsoft.com/office/drawing/2014/main" id="{AAA6C15C-8E47-699B-677D-553C1A694A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474" t="59544" r="31112" b="20996"/>
            <a:stretch/>
          </p:blipFill>
          <p:spPr>
            <a:xfrm>
              <a:off x="2104117" y="774701"/>
              <a:ext cx="1272844" cy="1254124"/>
            </a:xfrm>
            <a:prstGeom prst="rect">
              <a:avLst/>
            </a:prstGeom>
          </p:spPr>
        </p:pic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C129157B-2CDB-ED2D-7DF4-D93D8A3DB000}"/>
                </a:ext>
              </a:extLst>
            </p:cNvPr>
            <p:cNvSpPr txBox="1"/>
            <p:nvPr/>
          </p:nvSpPr>
          <p:spPr>
            <a:xfrm>
              <a:off x="3241222" y="1078597"/>
              <a:ext cx="3900822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5333" b="1" kern="0" dirty="0" err="1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Giải</a:t>
              </a:r>
              <a:r>
                <a:rPr lang="vi-VN" sz="5333" b="1" kern="0" dirty="0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vi-VN" sz="5333" b="1" kern="0" dirty="0" err="1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cứu</a:t>
              </a:r>
              <a:r>
                <a:rPr lang="vi-VN" sz="5333" b="1" kern="0" dirty="0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5333" b="1" kern="0" dirty="0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 con</a:t>
              </a: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2FF3E639-966E-9179-226A-64BFA8CE858D}"/>
              </a:ext>
            </a:extLst>
          </p:cNvPr>
          <p:cNvGrpSpPr/>
          <p:nvPr/>
        </p:nvGrpSpPr>
        <p:grpSpPr>
          <a:xfrm>
            <a:off x="2875945" y="2290947"/>
            <a:ext cx="6890356" cy="1672165"/>
            <a:chOff x="2104117" y="774701"/>
            <a:chExt cx="5167767" cy="1254124"/>
          </a:xfrm>
        </p:grpSpPr>
        <p:pic>
          <p:nvPicPr>
            <p:cNvPr id="15" name="Hình ảnh 14" descr="Ảnh có chứa đầy màu sắc, vài&#10;&#10;Mô tả được tạo tự động">
              <a:extLst>
                <a:ext uri="{FF2B5EF4-FFF2-40B4-BE49-F238E27FC236}">
                  <a16:creationId xmlns:a16="http://schemas.microsoft.com/office/drawing/2014/main" id="{5554ECFA-2E20-0AFE-E560-16AE9C4C55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474" t="59544" r="31112" b="20996"/>
            <a:stretch/>
          </p:blipFill>
          <p:spPr>
            <a:xfrm>
              <a:off x="2104117" y="774701"/>
              <a:ext cx="1272844" cy="1254124"/>
            </a:xfrm>
            <a:prstGeom prst="rect">
              <a:avLst/>
            </a:prstGeom>
          </p:spPr>
        </p:pic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871EF29A-5E3B-8549-7819-BA5AE58A9532}"/>
                </a:ext>
              </a:extLst>
            </p:cNvPr>
            <p:cNvSpPr txBox="1"/>
            <p:nvPr/>
          </p:nvSpPr>
          <p:spPr>
            <a:xfrm>
              <a:off x="3022146" y="1084099"/>
              <a:ext cx="4249738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5333" b="1" kern="0" dirty="0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Chăm </a:t>
              </a:r>
              <a:r>
                <a:rPr lang="vi-VN" sz="5333" b="1" kern="0" dirty="0" err="1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sóc</a:t>
              </a:r>
              <a:r>
                <a:rPr lang="vi-VN" sz="5333" b="1" kern="0" dirty="0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5333" b="1" kern="0" dirty="0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 con</a:t>
              </a:r>
            </a:p>
          </p:txBody>
        </p:sp>
      </p:grp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B20C52F6-3526-5BEF-A29F-1E1B4A0068B2}"/>
              </a:ext>
            </a:extLst>
          </p:cNvPr>
          <p:cNvGrpSpPr/>
          <p:nvPr/>
        </p:nvGrpSpPr>
        <p:grpSpPr>
          <a:xfrm>
            <a:off x="2875943" y="3846504"/>
            <a:ext cx="6338511" cy="1672165"/>
            <a:chOff x="2104117" y="774701"/>
            <a:chExt cx="4753883" cy="1254124"/>
          </a:xfrm>
        </p:grpSpPr>
        <p:pic>
          <p:nvPicPr>
            <p:cNvPr id="18" name="Hình ảnh 17" descr="Ảnh có chứa đầy màu sắc, vài&#10;&#10;Mô tả được tạo tự động">
              <a:extLst>
                <a:ext uri="{FF2B5EF4-FFF2-40B4-BE49-F238E27FC236}">
                  <a16:creationId xmlns:a16="http://schemas.microsoft.com/office/drawing/2014/main" id="{CA74C05F-9127-CD77-EC69-A1A16ED2B4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474" t="59544" r="31112" b="20996"/>
            <a:stretch/>
          </p:blipFill>
          <p:spPr>
            <a:xfrm>
              <a:off x="2104117" y="774701"/>
              <a:ext cx="1272844" cy="1254124"/>
            </a:xfrm>
            <a:prstGeom prst="rect">
              <a:avLst/>
            </a:prstGeom>
          </p:spPr>
        </p:pic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34BC2377-9322-B42C-FFFA-16D4D2DAABB5}"/>
                </a:ext>
              </a:extLst>
            </p:cNvPr>
            <p:cNvSpPr txBox="1"/>
            <p:nvPr/>
          </p:nvSpPr>
          <p:spPr>
            <a:xfrm>
              <a:off x="3241222" y="1078597"/>
              <a:ext cx="3616778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Ai </a:t>
              </a:r>
              <a:r>
                <a:rPr lang="en-US" sz="5333" b="1" kern="0" dirty="0" err="1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nhanh</a:t>
              </a:r>
              <a:r>
                <a:rPr lang="en-US" sz="5333" b="1" kern="0" dirty="0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hơn</a:t>
              </a:r>
              <a:endParaRPr lang="en-US" sz="5333" b="1" kern="0" dirty="0">
                <a:solidFill>
                  <a:srgbClr val="00A5CA"/>
                </a:solidFill>
                <a:latin typeface="Calibri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908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72D419-F11D-46F7-8B5A-76CF1CD48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4145" y="844525"/>
            <a:ext cx="6742760" cy="35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4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81" name="Google Shape;2281;p59"/>
          <p:cNvGrpSpPr/>
          <p:nvPr/>
        </p:nvGrpSpPr>
        <p:grpSpPr>
          <a:xfrm rot="5400000">
            <a:off x="7509563" y="2951295"/>
            <a:ext cx="988952" cy="1251747"/>
            <a:chOff x="2454400" y="1206525"/>
            <a:chExt cx="1385350" cy="2029825"/>
          </a:xfrm>
        </p:grpSpPr>
        <p:sp>
          <p:nvSpPr>
            <p:cNvPr id="2282" name="Google Shape;2282;p59"/>
            <p:cNvSpPr/>
            <p:nvPr/>
          </p:nvSpPr>
          <p:spPr>
            <a:xfrm>
              <a:off x="2564325" y="2084800"/>
              <a:ext cx="482975" cy="258225"/>
            </a:xfrm>
            <a:custGeom>
              <a:avLst/>
              <a:gdLst/>
              <a:ahLst/>
              <a:cxnLst/>
              <a:rect l="l" t="t" r="r" b="b"/>
              <a:pathLst>
                <a:path w="19319" h="10329" extrusionOk="0">
                  <a:moveTo>
                    <a:pt x="17235" y="0"/>
                  </a:moveTo>
                  <a:cubicBezTo>
                    <a:pt x="15526" y="0"/>
                    <a:pt x="13039" y="256"/>
                    <a:pt x="10849" y="1468"/>
                  </a:cubicBezTo>
                  <a:cubicBezTo>
                    <a:pt x="10849" y="1468"/>
                    <a:pt x="10841" y="1467"/>
                    <a:pt x="10826" y="1467"/>
                  </a:cubicBezTo>
                  <a:cubicBezTo>
                    <a:pt x="10556" y="1467"/>
                    <a:pt x="7998" y="1576"/>
                    <a:pt x="4719" y="5541"/>
                  </a:cubicBezTo>
                  <a:cubicBezTo>
                    <a:pt x="4719" y="5541"/>
                    <a:pt x="1" y="8929"/>
                    <a:pt x="404" y="10139"/>
                  </a:cubicBezTo>
                  <a:cubicBezTo>
                    <a:pt x="450" y="10270"/>
                    <a:pt x="538" y="10329"/>
                    <a:pt x="657" y="10329"/>
                  </a:cubicBezTo>
                  <a:cubicBezTo>
                    <a:pt x="1675" y="10329"/>
                    <a:pt x="5001" y="6065"/>
                    <a:pt x="5001" y="6065"/>
                  </a:cubicBezTo>
                  <a:cubicBezTo>
                    <a:pt x="5001" y="6065"/>
                    <a:pt x="9720" y="3041"/>
                    <a:pt x="10486" y="2153"/>
                  </a:cubicBezTo>
                  <a:cubicBezTo>
                    <a:pt x="10486" y="2153"/>
                    <a:pt x="17665" y="1266"/>
                    <a:pt x="18915" y="661"/>
                  </a:cubicBezTo>
                  <a:lnTo>
                    <a:pt x="19318" y="137"/>
                  </a:lnTo>
                  <a:cubicBezTo>
                    <a:pt x="19318" y="137"/>
                    <a:pt x="18484" y="0"/>
                    <a:pt x="17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59"/>
            <p:cNvSpPr/>
            <p:nvPr/>
          </p:nvSpPr>
          <p:spPr>
            <a:xfrm>
              <a:off x="2524000" y="2004075"/>
              <a:ext cx="511200" cy="196750"/>
            </a:xfrm>
            <a:custGeom>
              <a:avLst/>
              <a:gdLst/>
              <a:ahLst/>
              <a:cxnLst/>
              <a:rect l="l" t="t" r="r" b="b"/>
              <a:pathLst>
                <a:path w="20448" h="7870" extrusionOk="0">
                  <a:moveTo>
                    <a:pt x="15924" y="1"/>
                  </a:moveTo>
                  <a:cubicBezTo>
                    <a:pt x="14658" y="1"/>
                    <a:pt x="13255" y="166"/>
                    <a:pt x="11897" y="664"/>
                  </a:cubicBezTo>
                  <a:cubicBezTo>
                    <a:pt x="11897" y="664"/>
                    <a:pt x="11766" y="638"/>
                    <a:pt x="11516" y="638"/>
                  </a:cubicBezTo>
                  <a:cubicBezTo>
                    <a:pt x="10649" y="638"/>
                    <a:pt x="8363" y="953"/>
                    <a:pt x="5203" y="3769"/>
                  </a:cubicBezTo>
                  <a:cubicBezTo>
                    <a:pt x="5203" y="3769"/>
                    <a:pt x="0" y="6391"/>
                    <a:pt x="242" y="7641"/>
                  </a:cubicBezTo>
                  <a:cubicBezTo>
                    <a:pt x="272" y="7800"/>
                    <a:pt x="372" y="7869"/>
                    <a:pt x="525" y="7869"/>
                  </a:cubicBezTo>
                  <a:cubicBezTo>
                    <a:pt x="1612" y="7869"/>
                    <a:pt x="5364" y="4334"/>
                    <a:pt x="5364" y="4334"/>
                  </a:cubicBezTo>
                  <a:cubicBezTo>
                    <a:pt x="5364" y="4334"/>
                    <a:pt x="10526" y="2075"/>
                    <a:pt x="11413" y="1309"/>
                  </a:cubicBezTo>
                  <a:cubicBezTo>
                    <a:pt x="11413" y="1309"/>
                    <a:pt x="13573" y="1381"/>
                    <a:pt x="15753" y="1381"/>
                  </a:cubicBezTo>
                  <a:cubicBezTo>
                    <a:pt x="17569" y="1381"/>
                    <a:pt x="19399" y="1331"/>
                    <a:pt x="20004" y="1148"/>
                  </a:cubicBezTo>
                  <a:lnTo>
                    <a:pt x="20447" y="664"/>
                  </a:lnTo>
                  <a:cubicBezTo>
                    <a:pt x="20447" y="664"/>
                    <a:pt x="18458" y="1"/>
                    <a:pt x="15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59"/>
            <p:cNvSpPr/>
            <p:nvPr/>
          </p:nvSpPr>
          <p:spPr>
            <a:xfrm>
              <a:off x="2521975" y="1923450"/>
              <a:ext cx="529350" cy="127425"/>
            </a:xfrm>
            <a:custGeom>
              <a:avLst/>
              <a:gdLst/>
              <a:ahLst/>
              <a:cxnLst/>
              <a:rect l="l" t="t" r="r" b="b"/>
              <a:pathLst>
                <a:path w="21174" h="5097" extrusionOk="0">
                  <a:moveTo>
                    <a:pt x="11497" y="1"/>
                  </a:moveTo>
                  <a:cubicBezTo>
                    <a:pt x="10319" y="1"/>
                    <a:pt x="8342" y="340"/>
                    <a:pt x="5606" y="1953"/>
                  </a:cubicBezTo>
                  <a:cubicBezTo>
                    <a:pt x="5606" y="1953"/>
                    <a:pt x="1" y="3526"/>
                    <a:pt x="1" y="4816"/>
                  </a:cubicBezTo>
                  <a:cubicBezTo>
                    <a:pt x="1" y="5013"/>
                    <a:pt x="133" y="5096"/>
                    <a:pt x="357" y="5096"/>
                  </a:cubicBezTo>
                  <a:cubicBezTo>
                    <a:pt x="1602" y="5096"/>
                    <a:pt x="5687" y="2518"/>
                    <a:pt x="5687" y="2518"/>
                  </a:cubicBezTo>
                  <a:cubicBezTo>
                    <a:pt x="5687" y="2518"/>
                    <a:pt x="11172" y="1267"/>
                    <a:pt x="12180" y="703"/>
                  </a:cubicBezTo>
                  <a:cubicBezTo>
                    <a:pt x="12180" y="703"/>
                    <a:pt x="18581" y="2166"/>
                    <a:pt x="20376" y="2166"/>
                  </a:cubicBezTo>
                  <a:cubicBezTo>
                    <a:pt x="20465" y="2166"/>
                    <a:pt x="20544" y="2162"/>
                    <a:pt x="20609" y="2155"/>
                  </a:cubicBezTo>
                  <a:lnTo>
                    <a:pt x="21173" y="1792"/>
                  </a:lnTo>
                  <a:cubicBezTo>
                    <a:pt x="21173" y="1792"/>
                    <a:pt x="18058" y="51"/>
                    <a:pt x="14432" y="51"/>
                  </a:cubicBezTo>
                  <a:cubicBezTo>
                    <a:pt x="13892" y="51"/>
                    <a:pt x="13340" y="90"/>
                    <a:pt x="12785" y="179"/>
                  </a:cubicBezTo>
                  <a:cubicBezTo>
                    <a:pt x="12785" y="179"/>
                    <a:pt x="12351" y="1"/>
                    <a:pt x="1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59"/>
            <p:cNvSpPr/>
            <p:nvPr/>
          </p:nvSpPr>
          <p:spPr>
            <a:xfrm>
              <a:off x="3314450" y="2078675"/>
              <a:ext cx="482950" cy="258300"/>
            </a:xfrm>
            <a:custGeom>
              <a:avLst/>
              <a:gdLst/>
              <a:ahLst/>
              <a:cxnLst/>
              <a:rect l="l" t="t" r="r" b="b"/>
              <a:pathLst>
                <a:path w="19318" h="10332" extrusionOk="0">
                  <a:moveTo>
                    <a:pt x="2126" y="0"/>
                  </a:moveTo>
                  <a:cubicBezTo>
                    <a:pt x="853" y="0"/>
                    <a:pt x="0" y="140"/>
                    <a:pt x="0" y="140"/>
                  </a:cubicBezTo>
                  <a:lnTo>
                    <a:pt x="404" y="664"/>
                  </a:lnTo>
                  <a:cubicBezTo>
                    <a:pt x="1654" y="1269"/>
                    <a:pt x="8832" y="2156"/>
                    <a:pt x="8832" y="2156"/>
                  </a:cubicBezTo>
                  <a:cubicBezTo>
                    <a:pt x="9558" y="3044"/>
                    <a:pt x="14317" y="6068"/>
                    <a:pt x="14317" y="6068"/>
                  </a:cubicBezTo>
                  <a:cubicBezTo>
                    <a:pt x="14317" y="6068"/>
                    <a:pt x="17644" y="10332"/>
                    <a:pt x="18661" y="10332"/>
                  </a:cubicBezTo>
                  <a:cubicBezTo>
                    <a:pt x="18780" y="10332"/>
                    <a:pt x="18868" y="10273"/>
                    <a:pt x="18915" y="10142"/>
                  </a:cubicBezTo>
                  <a:cubicBezTo>
                    <a:pt x="19318" y="8891"/>
                    <a:pt x="14599" y="5544"/>
                    <a:pt x="14599" y="5544"/>
                  </a:cubicBezTo>
                  <a:cubicBezTo>
                    <a:pt x="11280" y="1538"/>
                    <a:pt x="8755" y="1430"/>
                    <a:pt x="8492" y="1430"/>
                  </a:cubicBezTo>
                  <a:cubicBezTo>
                    <a:pt x="8477" y="1430"/>
                    <a:pt x="8469" y="1430"/>
                    <a:pt x="8469" y="1430"/>
                  </a:cubicBezTo>
                  <a:cubicBezTo>
                    <a:pt x="6297" y="252"/>
                    <a:pt x="3833" y="0"/>
                    <a:pt x="2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59"/>
            <p:cNvSpPr/>
            <p:nvPr/>
          </p:nvSpPr>
          <p:spPr>
            <a:xfrm>
              <a:off x="3326550" y="1997575"/>
              <a:ext cx="511200" cy="196875"/>
            </a:xfrm>
            <a:custGeom>
              <a:avLst/>
              <a:gdLst/>
              <a:ahLst/>
              <a:cxnLst/>
              <a:rect l="l" t="t" r="r" b="b"/>
              <a:pathLst>
                <a:path w="20448" h="7875" extrusionOk="0">
                  <a:moveTo>
                    <a:pt x="4523" y="1"/>
                  </a:moveTo>
                  <a:cubicBezTo>
                    <a:pt x="1990" y="1"/>
                    <a:pt x="0" y="682"/>
                    <a:pt x="0" y="682"/>
                  </a:cubicBezTo>
                  <a:lnTo>
                    <a:pt x="444" y="1125"/>
                  </a:lnTo>
                  <a:cubicBezTo>
                    <a:pt x="1029" y="1321"/>
                    <a:pt x="2755" y="1375"/>
                    <a:pt x="4504" y="1375"/>
                  </a:cubicBezTo>
                  <a:cubicBezTo>
                    <a:pt x="6730" y="1375"/>
                    <a:pt x="8994" y="1287"/>
                    <a:pt x="8994" y="1287"/>
                  </a:cubicBezTo>
                  <a:cubicBezTo>
                    <a:pt x="9881" y="2053"/>
                    <a:pt x="15043" y="4311"/>
                    <a:pt x="15043" y="4311"/>
                  </a:cubicBezTo>
                  <a:cubicBezTo>
                    <a:pt x="15043" y="4311"/>
                    <a:pt x="18856" y="7874"/>
                    <a:pt x="19934" y="7874"/>
                  </a:cubicBezTo>
                  <a:cubicBezTo>
                    <a:pt x="20080" y="7874"/>
                    <a:pt x="20176" y="7808"/>
                    <a:pt x="20205" y="7659"/>
                  </a:cubicBezTo>
                  <a:cubicBezTo>
                    <a:pt x="20447" y="6368"/>
                    <a:pt x="15245" y="3787"/>
                    <a:pt x="15245" y="3787"/>
                  </a:cubicBezTo>
                  <a:cubicBezTo>
                    <a:pt x="12053" y="971"/>
                    <a:pt x="9784" y="656"/>
                    <a:pt x="8927" y="656"/>
                  </a:cubicBezTo>
                  <a:cubicBezTo>
                    <a:pt x="8680" y="656"/>
                    <a:pt x="8550" y="682"/>
                    <a:pt x="8550" y="682"/>
                  </a:cubicBezTo>
                  <a:cubicBezTo>
                    <a:pt x="7192" y="171"/>
                    <a:pt x="5790" y="1"/>
                    <a:pt x="4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59"/>
            <p:cNvSpPr/>
            <p:nvPr/>
          </p:nvSpPr>
          <p:spPr>
            <a:xfrm>
              <a:off x="3310400" y="1916400"/>
              <a:ext cx="529350" cy="128425"/>
            </a:xfrm>
            <a:custGeom>
              <a:avLst/>
              <a:gdLst/>
              <a:ahLst/>
              <a:cxnLst/>
              <a:rect l="l" t="t" r="r" b="b"/>
              <a:pathLst>
                <a:path w="21174" h="5137" extrusionOk="0">
                  <a:moveTo>
                    <a:pt x="9677" y="0"/>
                  </a:moveTo>
                  <a:cubicBezTo>
                    <a:pt x="8824" y="0"/>
                    <a:pt x="8389" y="178"/>
                    <a:pt x="8389" y="178"/>
                  </a:cubicBezTo>
                  <a:cubicBezTo>
                    <a:pt x="7843" y="91"/>
                    <a:pt x="7299" y="52"/>
                    <a:pt x="6766" y="52"/>
                  </a:cubicBezTo>
                  <a:cubicBezTo>
                    <a:pt x="3130" y="52"/>
                    <a:pt x="1" y="1832"/>
                    <a:pt x="1" y="1832"/>
                  </a:cubicBezTo>
                  <a:lnTo>
                    <a:pt x="566" y="2195"/>
                  </a:lnTo>
                  <a:cubicBezTo>
                    <a:pt x="615" y="2199"/>
                    <a:pt x="672" y="2201"/>
                    <a:pt x="736" y="2201"/>
                  </a:cubicBezTo>
                  <a:cubicBezTo>
                    <a:pt x="2438" y="2201"/>
                    <a:pt x="8994" y="703"/>
                    <a:pt x="8994" y="703"/>
                  </a:cubicBezTo>
                  <a:cubicBezTo>
                    <a:pt x="9962" y="1307"/>
                    <a:pt x="15487" y="2558"/>
                    <a:pt x="15487" y="2558"/>
                  </a:cubicBezTo>
                  <a:cubicBezTo>
                    <a:pt x="15487" y="2558"/>
                    <a:pt x="19573" y="5136"/>
                    <a:pt x="20818" y="5136"/>
                  </a:cubicBezTo>
                  <a:cubicBezTo>
                    <a:pt x="21042" y="5136"/>
                    <a:pt x="21174" y="5053"/>
                    <a:pt x="21174" y="4856"/>
                  </a:cubicBezTo>
                  <a:cubicBezTo>
                    <a:pt x="21174" y="3526"/>
                    <a:pt x="15568" y="1953"/>
                    <a:pt x="15568" y="1953"/>
                  </a:cubicBezTo>
                  <a:cubicBezTo>
                    <a:pt x="12832" y="339"/>
                    <a:pt x="10855" y="0"/>
                    <a:pt x="9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59"/>
            <p:cNvSpPr/>
            <p:nvPr/>
          </p:nvSpPr>
          <p:spPr>
            <a:xfrm>
              <a:off x="2736225" y="2727425"/>
              <a:ext cx="120500" cy="258625"/>
            </a:xfrm>
            <a:custGeom>
              <a:avLst/>
              <a:gdLst/>
              <a:ahLst/>
              <a:cxnLst/>
              <a:rect l="l" t="t" r="r" b="b"/>
              <a:pathLst>
                <a:path w="4820" h="10345" extrusionOk="0">
                  <a:moveTo>
                    <a:pt x="4215" y="1"/>
                  </a:moveTo>
                  <a:lnTo>
                    <a:pt x="1755" y="888"/>
                  </a:lnTo>
                  <a:lnTo>
                    <a:pt x="908" y="1210"/>
                  </a:lnTo>
                  <a:lnTo>
                    <a:pt x="908" y="3348"/>
                  </a:lnTo>
                  <a:cubicBezTo>
                    <a:pt x="908" y="5324"/>
                    <a:pt x="787" y="8066"/>
                    <a:pt x="384" y="8954"/>
                  </a:cubicBezTo>
                  <a:cubicBezTo>
                    <a:pt x="1" y="9791"/>
                    <a:pt x="314" y="10345"/>
                    <a:pt x="901" y="10345"/>
                  </a:cubicBezTo>
                  <a:cubicBezTo>
                    <a:pt x="1304" y="10345"/>
                    <a:pt x="1835" y="10085"/>
                    <a:pt x="2360" y="9478"/>
                  </a:cubicBezTo>
                  <a:cubicBezTo>
                    <a:pt x="3650" y="7945"/>
                    <a:pt x="4820" y="6776"/>
                    <a:pt x="4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59"/>
            <p:cNvSpPr/>
            <p:nvPr/>
          </p:nvSpPr>
          <p:spPr>
            <a:xfrm>
              <a:off x="2758925" y="2748600"/>
              <a:ext cx="61525" cy="62525"/>
            </a:xfrm>
            <a:custGeom>
              <a:avLst/>
              <a:gdLst/>
              <a:ahLst/>
              <a:cxnLst/>
              <a:rect l="l" t="t" r="r" b="b"/>
              <a:pathLst>
                <a:path w="2461" h="2501" extrusionOk="0">
                  <a:moveTo>
                    <a:pt x="887" y="0"/>
                  </a:moveTo>
                  <a:lnTo>
                    <a:pt x="0" y="323"/>
                  </a:lnTo>
                  <a:lnTo>
                    <a:pt x="0" y="2501"/>
                  </a:lnTo>
                  <a:lnTo>
                    <a:pt x="2460" y="283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59"/>
            <p:cNvSpPr/>
            <p:nvPr/>
          </p:nvSpPr>
          <p:spPr>
            <a:xfrm>
              <a:off x="2454400" y="2547850"/>
              <a:ext cx="415450" cy="583025"/>
            </a:xfrm>
            <a:custGeom>
              <a:avLst/>
              <a:gdLst/>
              <a:ahLst/>
              <a:cxnLst/>
              <a:rect l="l" t="t" r="r" b="b"/>
              <a:pathLst>
                <a:path w="16618" h="23321" extrusionOk="0">
                  <a:moveTo>
                    <a:pt x="10758" y="1"/>
                  </a:moveTo>
                  <a:cubicBezTo>
                    <a:pt x="9016" y="1"/>
                    <a:pt x="5157" y="4341"/>
                    <a:pt x="2583" y="9926"/>
                  </a:cubicBezTo>
                  <a:cubicBezTo>
                    <a:pt x="0" y="15527"/>
                    <a:pt x="2310" y="23321"/>
                    <a:pt x="4268" y="23321"/>
                  </a:cubicBezTo>
                  <a:cubicBezTo>
                    <a:pt x="4298" y="23321"/>
                    <a:pt x="4328" y="23319"/>
                    <a:pt x="4357" y="23315"/>
                  </a:cubicBezTo>
                  <a:cubicBezTo>
                    <a:pt x="6333" y="23033"/>
                    <a:pt x="8350" y="16056"/>
                    <a:pt x="9721" y="12265"/>
                  </a:cubicBezTo>
                  <a:cubicBezTo>
                    <a:pt x="11092" y="8474"/>
                    <a:pt x="14802" y="8716"/>
                    <a:pt x="15730" y="7748"/>
                  </a:cubicBezTo>
                  <a:cubicBezTo>
                    <a:pt x="16617" y="6740"/>
                    <a:pt x="16174" y="1175"/>
                    <a:pt x="16174" y="1175"/>
                  </a:cubicBezTo>
                  <a:cubicBezTo>
                    <a:pt x="16174" y="1175"/>
                    <a:pt x="12584" y="126"/>
                    <a:pt x="10850" y="5"/>
                  </a:cubicBezTo>
                  <a:cubicBezTo>
                    <a:pt x="10820" y="2"/>
                    <a:pt x="10789" y="1"/>
                    <a:pt x="10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59"/>
            <p:cNvSpPr/>
            <p:nvPr/>
          </p:nvSpPr>
          <p:spPr>
            <a:xfrm>
              <a:off x="2697400" y="2167575"/>
              <a:ext cx="349900" cy="439475"/>
            </a:xfrm>
            <a:custGeom>
              <a:avLst/>
              <a:gdLst/>
              <a:ahLst/>
              <a:cxnLst/>
              <a:rect l="l" t="t" r="r" b="b"/>
              <a:pathLst>
                <a:path w="13996" h="17579" extrusionOk="0">
                  <a:moveTo>
                    <a:pt x="13837" y="1"/>
                  </a:moveTo>
                  <a:cubicBezTo>
                    <a:pt x="13256" y="1"/>
                    <a:pt x="11071" y="348"/>
                    <a:pt x="7381" y="4892"/>
                  </a:cubicBezTo>
                  <a:cubicBezTo>
                    <a:pt x="7381" y="4892"/>
                    <a:pt x="1" y="11949"/>
                    <a:pt x="1332" y="14813"/>
                  </a:cubicBezTo>
                  <a:cubicBezTo>
                    <a:pt x="2148" y="16623"/>
                    <a:pt x="3962" y="17579"/>
                    <a:pt x="5483" y="17579"/>
                  </a:cubicBezTo>
                  <a:cubicBezTo>
                    <a:pt x="6368" y="17579"/>
                    <a:pt x="7153" y="17255"/>
                    <a:pt x="7583" y="16587"/>
                  </a:cubicBezTo>
                  <a:cubicBezTo>
                    <a:pt x="8752" y="14772"/>
                    <a:pt x="8954" y="8804"/>
                    <a:pt x="8954" y="8804"/>
                  </a:cubicBezTo>
                  <a:cubicBezTo>
                    <a:pt x="8954" y="8804"/>
                    <a:pt x="12301" y="8037"/>
                    <a:pt x="13713" y="6344"/>
                  </a:cubicBezTo>
                  <a:lnTo>
                    <a:pt x="13995" y="12"/>
                  </a:lnTo>
                  <a:cubicBezTo>
                    <a:pt x="13995" y="12"/>
                    <a:pt x="13942" y="1"/>
                    <a:pt x="13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59"/>
            <p:cNvSpPr/>
            <p:nvPr/>
          </p:nvSpPr>
          <p:spPr>
            <a:xfrm>
              <a:off x="2865775" y="2285200"/>
              <a:ext cx="62500" cy="106700"/>
            </a:xfrm>
            <a:custGeom>
              <a:avLst/>
              <a:gdLst/>
              <a:ahLst/>
              <a:cxnLst/>
              <a:rect l="l" t="t" r="r" b="b"/>
              <a:pathLst>
                <a:path w="2500" h="4268" extrusionOk="0">
                  <a:moveTo>
                    <a:pt x="641" y="0"/>
                  </a:moveTo>
                  <a:cubicBezTo>
                    <a:pt x="562" y="0"/>
                    <a:pt x="478" y="45"/>
                    <a:pt x="445" y="146"/>
                  </a:cubicBezTo>
                  <a:cubicBezTo>
                    <a:pt x="1" y="1639"/>
                    <a:pt x="928" y="3211"/>
                    <a:pt x="2058" y="4220"/>
                  </a:cubicBezTo>
                  <a:cubicBezTo>
                    <a:pt x="2100" y="4253"/>
                    <a:pt x="2146" y="4268"/>
                    <a:pt x="2190" y="4268"/>
                  </a:cubicBezTo>
                  <a:cubicBezTo>
                    <a:pt x="2356" y="4268"/>
                    <a:pt x="2499" y="4065"/>
                    <a:pt x="2340" y="3937"/>
                  </a:cubicBezTo>
                  <a:cubicBezTo>
                    <a:pt x="1332" y="3050"/>
                    <a:pt x="404" y="1598"/>
                    <a:pt x="807" y="227"/>
                  </a:cubicBezTo>
                  <a:cubicBezTo>
                    <a:pt x="854" y="86"/>
                    <a:pt x="751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59"/>
            <p:cNvSpPr/>
            <p:nvPr/>
          </p:nvSpPr>
          <p:spPr>
            <a:xfrm>
              <a:off x="3264025" y="2767750"/>
              <a:ext cx="135125" cy="272750"/>
            </a:xfrm>
            <a:custGeom>
              <a:avLst/>
              <a:gdLst/>
              <a:ahLst/>
              <a:cxnLst/>
              <a:rect l="l" t="t" r="r" b="b"/>
              <a:pathLst>
                <a:path w="5405" h="10910" extrusionOk="0">
                  <a:moveTo>
                    <a:pt x="2582" y="1"/>
                  </a:moveTo>
                  <a:cubicBezTo>
                    <a:pt x="1" y="6292"/>
                    <a:pt x="767" y="7744"/>
                    <a:pt x="1574" y="9599"/>
                  </a:cubicBezTo>
                  <a:cubicBezTo>
                    <a:pt x="1972" y="10496"/>
                    <a:pt x="2518" y="10910"/>
                    <a:pt x="2945" y="10910"/>
                  </a:cubicBezTo>
                  <a:cubicBezTo>
                    <a:pt x="3381" y="10910"/>
                    <a:pt x="3692" y="10475"/>
                    <a:pt x="3590" y="9680"/>
                  </a:cubicBezTo>
                  <a:cubicBezTo>
                    <a:pt x="3469" y="8712"/>
                    <a:pt x="4195" y="6050"/>
                    <a:pt x="4760" y="4155"/>
                  </a:cubicBezTo>
                  <a:cubicBezTo>
                    <a:pt x="5123" y="2985"/>
                    <a:pt x="5405" y="2098"/>
                    <a:pt x="5405" y="2098"/>
                  </a:cubicBezTo>
                  <a:lnTo>
                    <a:pt x="4679" y="1574"/>
                  </a:lnTo>
                  <a:lnTo>
                    <a:pt x="2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59"/>
            <p:cNvSpPr/>
            <p:nvPr/>
          </p:nvSpPr>
          <p:spPr>
            <a:xfrm>
              <a:off x="3341675" y="2801025"/>
              <a:ext cx="57475" cy="70600"/>
            </a:xfrm>
            <a:custGeom>
              <a:avLst/>
              <a:gdLst/>
              <a:ahLst/>
              <a:cxnLst/>
              <a:rect l="l" t="t" r="r" b="b"/>
              <a:pathLst>
                <a:path w="2299" h="2824" extrusionOk="0">
                  <a:moveTo>
                    <a:pt x="0" y="1"/>
                  </a:moveTo>
                  <a:lnTo>
                    <a:pt x="1654" y="2824"/>
                  </a:lnTo>
                  <a:cubicBezTo>
                    <a:pt x="2017" y="1654"/>
                    <a:pt x="2299" y="767"/>
                    <a:pt x="2299" y="767"/>
                  </a:cubicBezTo>
                  <a:lnTo>
                    <a:pt x="1613" y="2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59"/>
            <p:cNvSpPr/>
            <p:nvPr/>
          </p:nvSpPr>
          <p:spPr>
            <a:xfrm>
              <a:off x="3305375" y="2619550"/>
              <a:ext cx="330600" cy="616800"/>
            </a:xfrm>
            <a:custGeom>
              <a:avLst/>
              <a:gdLst/>
              <a:ahLst/>
              <a:cxnLst/>
              <a:rect l="l" t="t" r="r" b="b"/>
              <a:pathLst>
                <a:path w="13224" h="24672" extrusionOk="0">
                  <a:moveTo>
                    <a:pt x="2097" y="0"/>
                  </a:moveTo>
                  <a:cubicBezTo>
                    <a:pt x="2097" y="0"/>
                    <a:pt x="0" y="5162"/>
                    <a:pt x="605" y="6413"/>
                  </a:cubicBezTo>
                  <a:cubicBezTo>
                    <a:pt x="1170" y="7623"/>
                    <a:pt x="4799" y="8469"/>
                    <a:pt x="4961" y="12502"/>
                  </a:cubicBezTo>
                  <a:cubicBezTo>
                    <a:pt x="5162" y="16535"/>
                    <a:pt x="5001" y="23795"/>
                    <a:pt x="6816" y="24601"/>
                  </a:cubicBezTo>
                  <a:cubicBezTo>
                    <a:pt x="6916" y="24649"/>
                    <a:pt x="7025" y="24672"/>
                    <a:pt x="7143" y="24672"/>
                  </a:cubicBezTo>
                  <a:cubicBezTo>
                    <a:pt x="9101" y="24672"/>
                    <a:pt x="13223" y="18201"/>
                    <a:pt x="12462" y="12341"/>
                  </a:cubicBezTo>
                  <a:cubicBezTo>
                    <a:pt x="11655" y="6171"/>
                    <a:pt x="9195" y="807"/>
                    <a:pt x="7502" y="444"/>
                  </a:cubicBezTo>
                  <a:cubicBezTo>
                    <a:pt x="5848" y="41"/>
                    <a:pt x="2097" y="0"/>
                    <a:pt x="20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59"/>
            <p:cNvSpPr/>
            <p:nvPr/>
          </p:nvSpPr>
          <p:spPr>
            <a:xfrm>
              <a:off x="3259000" y="2171900"/>
              <a:ext cx="285350" cy="487800"/>
            </a:xfrm>
            <a:custGeom>
              <a:avLst/>
              <a:gdLst/>
              <a:ahLst/>
              <a:cxnLst/>
              <a:rect l="l" t="t" r="r" b="b"/>
              <a:pathLst>
                <a:path w="11414" h="19512" extrusionOk="0">
                  <a:moveTo>
                    <a:pt x="1613" y="0"/>
                  </a:moveTo>
                  <a:lnTo>
                    <a:pt x="0" y="6130"/>
                  </a:lnTo>
                  <a:cubicBezTo>
                    <a:pt x="887" y="8187"/>
                    <a:pt x="3831" y="9881"/>
                    <a:pt x="3831" y="9881"/>
                  </a:cubicBezTo>
                  <a:cubicBezTo>
                    <a:pt x="3831" y="9881"/>
                    <a:pt x="2259" y="15648"/>
                    <a:pt x="2823" y="17745"/>
                  </a:cubicBezTo>
                  <a:cubicBezTo>
                    <a:pt x="3124" y="18864"/>
                    <a:pt x="4355" y="19512"/>
                    <a:pt x="5757" y="19512"/>
                  </a:cubicBezTo>
                  <a:cubicBezTo>
                    <a:pt x="6982" y="19512"/>
                    <a:pt x="8338" y="19016"/>
                    <a:pt x="9316" y="17906"/>
                  </a:cubicBezTo>
                  <a:cubicBezTo>
                    <a:pt x="11413" y="15567"/>
                    <a:pt x="6493" y="6655"/>
                    <a:pt x="6493" y="6655"/>
                  </a:cubicBezTo>
                  <a:cubicBezTo>
                    <a:pt x="3912" y="242"/>
                    <a:pt x="1613" y="0"/>
                    <a:pt x="16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59"/>
            <p:cNvSpPr/>
            <p:nvPr/>
          </p:nvSpPr>
          <p:spPr>
            <a:xfrm>
              <a:off x="3347475" y="2332950"/>
              <a:ext cx="78900" cy="90675"/>
            </a:xfrm>
            <a:custGeom>
              <a:avLst/>
              <a:gdLst/>
              <a:ahLst/>
              <a:cxnLst/>
              <a:rect l="l" t="t" r="r" b="b"/>
              <a:pathLst>
                <a:path w="3156" h="3627" extrusionOk="0">
                  <a:moveTo>
                    <a:pt x="2939" y="1"/>
                  </a:moveTo>
                  <a:cubicBezTo>
                    <a:pt x="2843" y="1"/>
                    <a:pt x="2753" y="71"/>
                    <a:pt x="2753" y="213"/>
                  </a:cubicBezTo>
                  <a:cubicBezTo>
                    <a:pt x="2753" y="1624"/>
                    <a:pt x="1381" y="2713"/>
                    <a:pt x="171" y="3278"/>
                  </a:cubicBezTo>
                  <a:cubicBezTo>
                    <a:pt x="1" y="3380"/>
                    <a:pt x="119" y="3627"/>
                    <a:pt x="282" y="3627"/>
                  </a:cubicBezTo>
                  <a:cubicBezTo>
                    <a:pt x="311" y="3627"/>
                    <a:pt x="342" y="3619"/>
                    <a:pt x="373" y="3600"/>
                  </a:cubicBezTo>
                  <a:cubicBezTo>
                    <a:pt x="1704" y="2995"/>
                    <a:pt x="3115" y="1785"/>
                    <a:pt x="3156" y="213"/>
                  </a:cubicBezTo>
                  <a:cubicBezTo>
                    <a:pt x="3136" y="71"/>
                    <a:pt x="3035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59"/>
            <p:cNvSpPr/>
            <p:nvPr/>
          </p:nvSpPr>
          <p:spPr>
            <a:xfrm>
              <a:off x="322672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11292" y="1"/>
                  </a:moveTo>
                  <a:cubicBezTo>
                    <a:pt x="315" y="1"/>
                    <a:pt x="1" y="7884"/>
                    <a:pt x="1" y="7884"/>
                  </a:cubicBezTo>
                  <a:lnTo>
                    <a:pt x="1332" y="11474"/>
                  </a:lnTo>
                  <a:cubicBezTo>
                    <a:pt x="10648" y="11433"/>
                    <a:pt x="13955" y="141"/>
                    <a:pt x="13955" y="141"/>
                  </a:cubicBezTo>
                  <a:cubicBezTo>
                    <a:pt x="13004" y="45"/>
                    <a:pt x="12118" y="1"/>
                    <a:pt x="112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59"/>
            <p:cNvSpPr/>
            <p:nvPr/>
          </p:nvSpPr>
          <p:spPr>
            <a:xfrm>
              <a:off x="3238825" y="1240900"/>
              <a:ext cx="217800" cy="219200"/>
            </a:xfrm>
            <a:custGeom>
              <a:avLst/>
              <a:gdLst/>
              <a:ahLst/>
              <a:cxnLst/>
              <a:rect l="l" t="t" r="r" b="b"/>
              <a:pathLst>
                <a:path w="8712" h="8768" extrusionOk="0">
                  <a:moveTo>
                    <a:pt x="6574" y="3727"/>
                  </a:moveTo>
                  <a:lnTo>
                    <a:pt x="6574" y="3727"/>
                  </a:lnTo>
                  <a:cubicBezTo>
                    <a:pt x="5929" y="4614"/>
                    <a:pt x="5001" y="5300"/>
                    <a:pt x="3953" y="5703"/>
                  </a:cubicBezTo>
                  <a:cubicBezTo>
                    <a:pt x="3913" y="5703"/>
                    <a:pt x="3792" y="5703"/>
                    <a:pt x="3751" y="5622"/>
                  </a:cubicBezTo>
                  <a:cubicBezTo>
                    <a:pt x="3711" y="5542"/>
                    <a:pt x="3711" y="5461"/>
                    <a:pt x="3751" y="5421"/>
                  </a:cubicBezTo>
                  <a:cubicBezTo>
                    <a:pt x="4558" y="4614"/>
                    <a:pt x="5526" y="4009"/>
                    <a:pt x="6574" y="3727"/>
                  </a:cubicBezTo>
                  <a:close/>
                  <a:moveTo>
                    <a:pt x="6875" y="0"/>
                  </a:moveTo>
                  <a:cubicBezTo>
                    <a:pt x="6548" y="0"/>
                    <a:pt x="6172" y="97"/>
                    <a:pt x="5768" y="299"/>
                  </a:cubicBezTo>
                  <a:cubicBezTo>
                    <a:pt x="3187" y="1509"/>
                    <a:pt x="1251" y="3848"/>
                    <a:pt x="565" y="6630"/>
                  </a:cubicBezTo>
                  <a:cubicBezTo>
                    <a:pt x="541" y="6751"/>
                    <a:pt x="646" y="6828"/>
                    <a:pt x="752" y="6828"/>
                  </a:cubicBezTo>
                  <a:cubicBezTo>
                    <a:pt x="824" y="6828"/>
                    <a:pt x="896" y="6792"/>
                    <a:pt x="928" y="6711"/>
                  </a:cubicBezTo>
                  <a:cubicBezTo>
                    <a:pt x="1614" y="4049"/>
                    <a:pt x="3429" y="1791"/>
                    <a:pt x="5929" y="621"/>
                  </a:cubicBezTo>
                  <a:cubicBezTo>
                    <a:pt x="6135" y="530"/>
                    <a:pt x="6498" y="373"/>
                    <a:pt x="6839" y="373"/>
                  </a:cubicBezTo>
                  <a:cubicBezTo>
                    <a:pt x="7098" y="373"/>
                    <a:pt x="7345" y="464"/>
                    <a:pt x="7502" y="742"/>
                  </a:cubicBezTo>
                  <a:cubicBezTo>
                    <a:pt x="7582" y="904"/>
                    <a:pt x="7623" y="1146"/>
                    <a:pt x="7582" y="1347"/>
                  </a:cubicBezTo>
                  <a:cubicBezTo>
                    <a:pt x="7461" y="1993"/>
                    <a:pt x="7260" y="2638"/>
                    <a:pt x="6897" y="3202"/>
                  </a:cubicBezTo>
                  <a:cubicBezTo>
                    <a:pt x="5606" y="3485"/>
                    <a:pt x="4396" y="4170"/>
                    <a:pt x="3469" y="5138"/>
                  </a:cubicBezTo>
                  <a:cubicBezTo>
                    <a:pt x="3116" y="5492"/>
                    <a:pt x="3412" y="6062"/>
                    <a:pt x="3871" y="6062"/>
                  </a:cubicBezTo>
                  <a:cubicBezTo>
                    <a:pt x="3936" y="6062"/>
                    <a:pt x="4004" y="6050"/>
                    <a:pt x="4074" y="6025"/>
                  </a:cubicBezTo>
                  <a:cubicBezTo>
                    <a:pt x="5324" y="5582"/>
                    <a:pt x="6413" y="4695"/>
                    <a:pt x="7139" y="3565"/>
                  </a:cubicBezTo>
                  <a:lnTo>
                    <a:pt x="7260" y="3565"/>
                  </a:lnTo>
                  <a:cubicBezTo>
                    <a:pt x="7341" y="3554"/>
                    <a:pt x="7450" y="3542"/>
                    <a:pt x="7566" y="3542"/>
                  </a:cubicBezTo>
                  <a:cubicBezTo>
                    <a:pt x="7851" y="3542"/>
                    <a:pt x="8182" y="3613"/>
                    <a:pt x="8268" y="3928"/>
                  </a:cubicBezTo>
                  <a:cubicBezTo>
                    <a:pt x="8268" y="4090"/>
                    <a:pt x="8228" y="4251"/>
                    <a:pt x="8107" y="4412"/>
                  </a:cubicBezTo>
                  <a:cubicBezTo>
                    <a:pt x="6252" y="6832"/>
                    <a:pt x="3348" y="8284"/>
                    <a:pt x="283" y="8365"/>
                  </a:cubicBezTo>
                  <a:cubicBezTo>
                    <a:pt x="1" y="8365"/>
                    <a:pt x="1" y="8768"/>
                    <a:pt x="283" y="8768"/>
                  </a:cubicBezTo>
                  <a:cubicBezTo>
                    <a:pt x="3509" y="8687"/>
                    <a:pt x="6494" y="7155"/>
                    <a:pt x="8470" y="4654"/>
                  </a:cubicBezTo>
                  <a:cubicBezTo>
                    <a:pt x="8631" y="4412"/>
                    <a:pt x="8712" y="4130"/>
                    <a:pt x="8671" y="3848"/>
                  </a:cubicBezTo>
                  <a:cubicBezTo>
                    <a:pt x="8559" y="3399"/>
                    <a:pt x="8169" y="3158"/>
                    <a:pt x="7565" y="3158"/>
                  </a:cubicBezTo>
                  <a:cubicBezTo>
                    <a:pt x="7518" y="3158"/>
                    <a:pt x="7470" y="3159"/>
                    <a:pt x="7421" y="3162"/>
                  </a:cubicBezTo>
                  <a:cubicBezTo>
                    <a:pt x="7703" y="2638"/>
                    <a:pt x="7905" y="2033"/>
                    <a:pt x="8026" y="1428"/>
                  </a:cubicBezTo>
                  <a:cubicBezTo>
                    <a:pt x="8066" y="1146"/>
                    <a:pt x="8026" y="823"/>
                    <a:pt x="7905" y="541"/>
                  </a:cubicBezTo>
                  <a:cubicBezTo>
                    <a:pt x="7694" y="188"/>
                    <a:pt x="7332" y="0"/>
                    <a:pt x="6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59"/>
            <p:cNvSpPr/>
            <p:nvPr/>
          </p:nvSpPr>
          <p:spPr>
            <a:xfrm>
              <a:off x="287787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2663" y="1"/>
                  </a:moveTo>
                  <a:cubicBezTo>
                    <a:pt x="1838" y="1"/>
                    <a:pt x="952" y="45"/>
                    <a:pt x="1" y="141"/>
                  </a:cubicBezTo>
                  <a:cubicBezTo>
                    <a:pt x="1" y="141"/>
                    <a:pt x="3308" y="11433"/>
                    <a:pt x="12624" y="11474"/>
                  </a:cubicBezTo>
                  <a:lnTo>
                    <a:pt x="13955" y="7884"/>
                  </a:lnTo>
                  <a:cubicBezTo>
                    <a:pt x="13955" y="7884"/>
                    <a:pt x="13641" y="1"/>
                    <a:pt x="2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59"/>
            <p:cNvSpPr/>
            <p:nvPr/>
          </p:nvSpPr>
          <p:spPr>
            <a:xfrm>
              <a:off x="2996850" y="1240375"/>
              <a:ext cx="216800" cy="219725"/>
            </a:xfrm>
            <a:custGeom>
              <a:avLst/>
              <a:gdLst/>
              <a:ahLst/>
              <a:cxnLst/>
              <a:rect l="l" t="t" r="r" b="b"/>
              <a:pathLst>
                <a:path w="8672" h="8789" extrusionOk="0">
                  <a:moveTo>
                    <a:pt x="2098" y="3748"/>
                  </a:moveTo>
                  <a:cubicBezTo>
                    <a:pt x="3187" y="4030"/>
                    <a:pt x="4155" y="4635"/>
                    <a:pt x="4961" y="5442"/>
                  </a:cubicBezTo>
                  <a:cubicBezTo>
                    <a:pt x="5001" y="5482"/>
                    <a:pt x="5001" y="5603"/>
                    <a:pt x="4961" y="5643"/>
                  </a:cubicBezTo>
                  <a:cubicBezTo>
                    <a:pt x="4880" y="5724"/>
                    <a:pt x="4800" y="5724"/>
                    <a:pt x="4759" y="5724"/>
                  </a:cubicBezTo>
                  <a:cubicBezTo>
                    <a:pt x="3671" y="5321"/>
                    <a:pt x="2743" y="4635"/>
                    <a:pt x="2098" y="3748"/>
                  </a:cubicBezTo>
                  <a:close/>
                  <a:moveTo>
                    <a:pt x="1843" y="1"/>
                  </a:moveTo>
                  <a:cubicBezTo>
                    <a:pt x="1389" y="1"/>
                    <a:pt x="1036" y="185"/>
                    <a:pt x="848" y="562"/>
                  </a:cubicBezTo>
                  <a:cubicBezTo>
                    <a:pt x="686" y="844"/>
                    <a:pt x="646" y="1126"/>
                    <a:pt x="686" y="1449"/>
                  </a:cubicBezTo>
                  <a:cubicBezTo>
                    <a:pt x="807" y="2054"/>
                    <a:pt x="1009" y="2619"/>
                    <a:pt x="1291" y="3143"/>
                  </a:cubicBezTo>
                  <a:cubicBezTo>
                    <a:pt x="1242" y="3140"/>
                    <a:pt x="1194" y="3138"/>
                    <a:pt x="1148" y="3138"/>
                  </a:cubicBezTo>
                  <a:cubicBezTo>
                    <a:pt x="544" y="3138"/>
                    <a:pt x="156" y="3382"/>
                    <a:pt x="81" y="3869"/>
                  </a:cubicBezTo>
                  <a:cubicBezTo>
                    <a:pt x="1" y="4151"/>
                    <a:pt x="81" y="4433"/>
                    <a:pt x="283" y="4635"/>
                  </a:cubicBezTo>
                  <a:cubicBezTo>
                    <a:pt x="2219" y="7176"/>
                    <a:pt x="5203" y="8668"/>
                    <a:pt x="8389" y="8789"/>
                  </a:cubicBezTo>
                  <a:cubicBezTo>
                    <a:pt x="8671" y="8789"/>
                    <a:pt x="8671" y="8386"/>
                    <a:pt x="8389" y="8386"/>
                  </a:cubicBezTo>
                  <a:cubicBezTo>
                    <a:pt x="5324" y="8305"/>
                    <a:pt x="2461" y="6853"/>
                    <a:pt x="565" y="4433"/>
                  </a:cubicBezTo>
                  <a:cubicBezTo>
                    <a:pt x="444" y="4312"/>
                    <a:pt x="404" y="4151"/>
                    <a:pt x="444" y="3990"/>
                  </a:cubicBezTo>
                  <a:cubicBezTo>
                    <a:pt x="525" y="3667"/>
                    <a:pt x="821" y="3595"/>
                    <a:pt x="1093" y="3595"/>
                  </a:cubicBezTo>
                  <a:cubicBezTo>
                    <a:pt x="1228" y="3595"/>
                    <a:pt x="1358" y="3613"/>
                    <a:pt x="1453" y="3627"/>
                  </a:cubicBezTo>
                  <a:lnTo>
                    <a:pt x="1533" y="3627"/>
                  </a:lnTo>
                  <a:cubicBezTo>
                    <a:pt x="2299" y="4756"/>
                    <a:pt x="3388" y="5643"/>
                    <a:pt x="4639" y="6087"/>
                  </a:cubicBezTo>
                  <a:cubicBezTo>
                    <a:pt x="4708" y="6112"/>
                    <a:pt x="4776" y="6123"/>
                    <a:pt x="4841" y="6123"/>
                  </a:cubicBezTo>
                  <a:cubicBezTo>
                    <a:pt x="5300" y="6123"/>
                    <a:pt x="5597" y="5553"/>
                    <a:pt x="5243" y="5200"/>
                  </a:cubicBezTo>
                  <a:cubicBezTo>
                    <a:pt x="4316" y="4232"/>
                    <a:pt x="3106" y="3546"/>
                    <a:pt x="1775" y="3264"/>
                  </a:cubicBezTo>
                  <a:cubicBezTo>
                    <a:pt x="1453" y="2699"/>
                    <a:pt x="1211" y="2054"/>
                    <a:pt x="1090" y="1409"/>
                  </a:cubicBezTo>
                  <a:cubicBezTo>
                    <a:pt x="1049" y="1167"/>
                    <a:pt x="1090" y="965"/>
                    <a:pt x="1170" y="763"/>
                  </a:cubicBezTo>
                  <a:cubicBezTo>
                    <a:pt x="1327" y="503"/>
                    <a:pt x="1581" y="414"/>
                    <a:pt x="1848" y="414"/>
                  </a:cubicBezTo>
                  <a:cubicBezTo>
                    <a:pt x="2201" y="414"/>
                    <a:pt x="2577" y="568"/>
                    <a:pt x="2783" y="683"/>
                  </a:cubicBezTo>
                  <a:cubicBezTo>
                    <a:pt x="5243" y="1852"/>
                    <a:pt x="7058" y="4070"/>
                    <a:pt x="7744" y="6772"/>
                  </a:cubicBezTo>
                  <a:cubicBezTo>
                    <a:pt x="7775" y="6851"/>
                    <a:pt x="7843" y="6887"/>
                    <a:pt x="7915" y="6887"/>
                  </a:cubicBezTo>
                  <a:cubicBezTo>
                    <a:pt x="8027" y="6887"/>
                    <a:pt x="8147" y="6799"/>
                    <a:pt x="8147" y="6651"/>
                  </a:cubicBezTo>
                  <a:cubicBezTo>
                    <a:pt x="7421" y="3869"/>
                    <a:pt x="5526" y="1530"/>
                    <a:pt x="2945" y="279"/>
                  </a:cubicBezTo>
                  <a:cubicBezTo>
                    <a:pt x="2542" y="95"/>
                    <a:pt x="2167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59"/>
            <p:cNvSpPr/>
            <p:nvPr/>
          </p:nvSpPr>
          <p:spPr>
            <a:xfrm>
              <a:off x="2985775" y="1353200"/>
              <a:ext cx="385150" cy="1388375"/>
            </a:xfrm>
            <a:custGeom>
              <a:avLst/>
              <a:gdLst/>
              <a:ahLst/>
              <a:cxnLst/>
              <a:rect l="l" t="t" r="r" b="b"/>
              <a:pathLst>
                <a:path w="15406" h="55535" extrusionOk="0">
                  <a:moveTo>
                    <a:pt x="9921" y="1"/>
                  </a:moveTo>
                  <a:cubicBezTo>
                    <a:pt x="7138" y="1"/>
                    <a:pt x="6090" y="6615"/>
                    <a:pt x="6090" y="6615"/>
                  </a:cubicBezTo>
                  <a:cubicBezTo>
                    <a:pt x="5485" y="7462"/>
                    <a:pt x="4961" y="10769"/>
                    <a:pt x="4961" y="10769"/>
                  </a:cubicBezTo>
                  <a:cubicBezTo>
                    <a:pt x="4033" y="12342"/>
                    <a:pt x="3912" y="16254"/>
                    <a:pt x="3912" y="16254"/>
                  </a:cubicBezTo>
                  <a:cubicBezTo>
                    <a:pt x="2702" y="17988"/>
                    <a:pt x="2460" y="22545"/>
                    <a:pt x="2460" y="22545"/>
                  </a:cubicBezTo>
                  <a:cubicBezTo>
                    <a:pt x="605" y="26215"/>
                    <a:pt x="1654" y="31256"/>
                    <a:pt x="1654" y="31256"/>
                  </a:cubicBezTo>
                  <a:cubicBezTo>
                    <a:pt x="0" y="53881"/>
                    <a:pt x="4961" y="55534"/>
                    <a:pt x="4961" y="55534"/>
                  </a:cubicBezTo>
                  <a:cubicBezTo>
                    <a:pt x="11857" y="54244"/>
                    <a:pt x="13833" y="32103"/>
                    <a:pt x="13833" y="32103"/>
                  </a:cubicBezTo>
                  <a:cubicBezTo>
                    <a:pt x="15325" y="27949"/>
                    <a:pt x="14962" y="22101"/>
                    <a:pt x="14962" y="22101"/>
                  </a:cubicBezTo>
                  <a:cubicBezTo>
                    <a:pt x="15406" y="19319"/>
                    <a:pt x="14518" y="15487"/>
                    <a:pt x="14518" y="15487"/>
                  </a:cubicBezTo>
                  <a:cubicBezTo>
                    <a:pt x="14559" y="13834"/>
                    <a:pt x="14277" y="12180"/>
                    <a:pt x="13672" y="10608"/>
                  </a:cubicBezTo>
                  <a:cubicBezTo>
                    <a:pt x="13631" y="9196"/>
                    <a:pt x="13470" y="7825"/>
                    <a:pt x="13147" y="6454"/>
                  </a:cubicBezTo>
                  <a:cubicBezTo>
                    <a:pt x="13147" y="6454"/>
                    <a:pt x="12704" y="1"/>
                    <a:pt x="99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59"/>
            <p:cNvSpPr/>
            <p:nvPr/>
          </p:nvSpPr>
          <p:spPr>
            <a:xfrm>
              <a:off x="3021050" y="2129550"/>
              <a:ext cx="318300" cy="122875"/>
            </a:xfrm>
            <a:custGeom>
              <a:avLst/>
              <a:gdLst/>
              <a:ahLst/>
              <a:cxnLst/>
              <a:rect l="l" t="t" r="r" b="b"/>
              <a:pathLst>
                <a:path w="12732" h="4915" extrusionOk="0">
                  <a:moveTo>
                    <a:pt x="243" y="0"/>
                  </a:moveTo>
                  <a:cubicBezTo>
                    <a:pt x="1" y="0"/>
                    <a:pt x="1" y="363"/>
                    <a:pt x="243" y="363"/>
                  </a:cubicBezTo>
                  <a:lnTo>
                    <a:pt x="243" y="404"/>
                  </a:lnTo>
                  <a:cubicBezTo>
                    <a:pt x="1694" y="525"/>
                    <a:pt x="3025" y="1170"/>
                    <a:pt x="4033" y="2218"/>
                  </a:cubicBezTo>
                  <a:cubicBezTo>
                    <a:pt x="4558" y="2662"/>
                    <a:pt x="5001" y="3186"/>
                    <a:pt x="5364" y="3791"/>
                  </a:cubicBezTo>
                  <a:cubicBezTo>
                    <a:pt x="5566" y="4195"/>
                    <a:pt x="5889" y="4517"/>
                    <a:pt x="6252" y="4800"/>
                  </a:cubicBezTo>
                  <a:cubicBezTo>
                    <a:pt x="6411" y="4879"/>
                    <a:pt x="6566" y="4914"/>
                    <a:pt x="6716" y="4914"/>
                  </a:cubicBezTo>
                  <a:cubicBezTo>
                    <a:pt x="7478" y="4914"/>
                    <a:pt x="8119" y="4014"/>
                    <a:pt x="8591" y="3509"/>
                  </a:cubicBezTo>
                  <a:cubicBezTo>
                    <a:pt x="9639" y="2380"/>
                    <a:pt x="11010" y="1614"/>
                    <a:pt x="12503" y="1251"/>
                  </a:cubicBezTo>
                  <a:cubicBezTo>
                    <a:pt x="12732" y="1174"/>
                    <a:pt x="12635" y="844"/>
                    <a:pt x="12419" y="844"/>
                  </a:cubicBezTo>
                  <a:cubicBezTo>
                    <a:pt x="12407" y="844"/>
                    <a:pt x="12394" y="845"/>
                    <a:pt x="12382" y="847"/>
                  </a:cubicBezTo>
                  <a:cubicBezTo>
                    <a:pt x="11172" y="1130"/>
                    <a:pt x="10042" y="1694"/>
                    <a:pt x="9115" y="2501"/>
                  </a:cubicBezTo>
                  <a:cubicBezTo>
                    <a:pt x="8631" y="2904"/>
                    <a:pt x="8187" y="3348"/>
                    <a:pt x="7744" y="3832"/>
                  </a:cubicBezTo>
                  <a:cubicBezTo>
                    <a:pt x="7502" y="4235"/>
                    <a:pt x="7058" y="4477"/>
                    <a:pt x="6574" y="4477"/>
                  </a:cubicBezTo>
                  <a:cubicBezTo>
                    <a:pt x="6171" y="4437"/>
                    <a:pt x="5929" y="3912"/>
                    <a:pt x="5768" y="3630"/>
                  </a:cubicBezTo>
                  <a:cubicBezTo>
                    <a:pt x="4558" y="1815"/>
                    <a:pt x="2541" y="121"/>
                    <a:pt x="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59"/>
            <p:cNvSpPr/>
            <p:nvPr/>
          </p:nvSpPr>
          <p:spPr>
            <a:xfrm>
              <a:off x="3039525" y="1883975"/>
              <a:ext cx="327825" cy="37975"/>
            </a:xfrm>
            <a:custGeom>
              <a:avLst/>
              <a:gdLst/>
              <a:ahLst/>
              <a:cxnLst/>
              <a:rect l="l" t="t" r="r" b="b"/>
              <a:pathLst>
                <a:path w="13113" h="1519" extrusionOk="0">
                  <a:moveTo>
                    <a:pt x="8331" y="0"/>
                  </a:moveTo>
                  <a:cubicBezTo>
                    <a:pt x="5627" y="0"/>
                    <a:pt x="2891" y="573"/>
                    <a:pt x="270" y="1112"/>
                  </a:cubicBezTo>
                  <a:cubicBezTo>
                    <a:pt x="1" y="1151"/>
                    <a:pt x="98" y="1518"/>
                    <a:pt x="317" y="1518"/>
                  </a:cubicBezTo>
                  <a:cubicBezTo>
                    <a:pt x="328" y="1518"/>
                    <a:pt x="339" y="1518"/>
                    <a:pt x="350" y="1516"/>
                  </a:cubicBezTo>
                  <a:cubicBezTo>
                    <a:pt x="2920" y="976"/>
                    <a:pt x="5621" y="404"/>
                    <a:pt x="8286" y="404"/>
                  </a:cubicBezTo>
                  <a:cubicBezTo>
                    <a:pt x="9803" y="404"/>
                    <a:pt x="11309" y="589"/>
                    <a:pt x="12772" y="1072"/>
                  </a:cubicBezTo>
                  <a:cubicBezTo>
                    <a:pt x="12794" y="1079"/>
                    <a:pt x="12814" y="1083"/>
                    <a:pt x="12834" y="1083"/>
                  </a:cubicBezTo>
                  <a:cubicBezTo>
                    <a:pt x="13033" y="1083"/>
                    <a:pt x="13113" y="742"/>
                    <a:pt x="12893" y="669"/>
                  </a:cubicBezTo>
                  <a:cubicBezTo>
                    <a:pt x="11400" y="186"/>
                    <a:pt x="9871" y="0"/>
                    <a:pt x="8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59"/>
            <p:cNvSpPr/>
            <p:nvPr/>
          </p:nvSpPr>
          <p:spPr>
            <a:xfrm>
              <a:off x="3076150" y="1720725"/>
              <a:ext cx="280350" cy="44200"/>
            </a:xfrm>
            <a:custGeom>
              <a:avLst/>
              <a:gdLst/>
              <a:ahLst/>
              <a:cxnLst/>
              <a:rect l="l" t="t" r="r" b="b"/>
              <a:pathLst>
                <a:path w="11214" h="1768" extrusionOk="0">
                  <a:moveTo>
                    <a:pt x="6650" y="0"/>
                  </a:moveTo>
                  <a:cubicBezTo>
                    <a:pt x="4450" y="0"/>
                    <a:pt x="2253" y="470"/>
                    <a:pt x="216" y="1391"/>
                  </a:cubicBezTo>
                  <a:cubicBezTo>
                    <a:pt x="1" y="1499"/>
                    <a:pt x="137" y="1767"/>
                    <a:pt x="341" y="1767"/>
                  </a:cubicBezTo>
                  <a:cubicBezTo>
                    <a:pt x="366" y="1767"/>
                    <a:pt x="392" y="1763"/>
                    <a:pt x="418" y="1754"/>
                  </a:cubicBezTo>
                  <a:cubicBezTo>
                    <a:pt x="2393" y="852"/>
                    <a:pt x="4529" y="392"/>
                    <a:pt x="6686" y="392"/>
                  </a:cubicBezTo>
                  <a:cubicBezTo>
                    <a:pt x="8097" y="392"/>
                    <a:pt x="9516" y="589"/>
                    <a:pt x="10903" y="988"/>
                  </a:cubicBezTo>
                  <a:cubicBezTo>
                    <a:pt x="10916" y="990"/>
                    <a:pt x="10928" y="991"/>
                    <a:pt x="10940" y="991"/>
                  </a:cubicBezTo>
                  <a:cubicBezTo>
                    <a:pt x="11153" y="991"/>
                    <a:pt x="11213" y="663"/>
                    <a:pt x="10984" y="625"/>
                  </a:cubicBezTo>
                  <a:cubicBezTo>
                    <a:pt x="9569" y="207"/>
                    <a:pt x="8109" y="0"/>
                    <a:pt x="6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59"/>
            <p:cNvSpPr/>
            <p:nvPr/>
          </p:nvSpPr>
          <p:spPr>
            <a:xfrm>
              <a:off x="3103325" y="1593375"/>
              <a:ext cx="232400" cy="34400"/>
            </a:xfrm>
            <a:custGeom>
              <a:avLst/>
              <a:gdLst/>
              <a:ahLst/>
              <a:cxnLst/>
              <a:rect l="l" t="t" r="r" b="b"/>
              <a:pathLst>
                <a:path w="9296" h="1376" extrusionOk="0">
                  <a:moveTo>
                    <a:pt x="5167" y="0"/>
                  </a:moveTo>
                  <a:cubicBezTo>
                    <a:pt x="3495" y="0"/>
                    <a:pt x="1813" y="394"/>
                    <a:pt x="218" y="1001"/>
                  </a:cubicBezTo>
                  <a:cubicBezTo>
                    <a:pt x="0" y="1073"/>
                    <a:pt x="77" y="1375"/>
                    <a:pt x="271" y="1375"/>
                  </a:cubicBezTo>
                  <a:cubicBezTo>
                    <a:pt x="292" y="1375"/>
                    <a:pt x="315" y="1371"/>
                    <a:pt x="339" y="1364"/>
                  </a:cubicBezTo>
                  <a:lnTo>
                    <a:pt x="299" y="1364"/>
                  </a:lnTo>
                  <a:cubicBezTo>
                    <a:pt x="1846" y="772"/>
                    <a:pt x="3508" y="386"/>
                    <a:pt x="5155" y="386"/>
                  </a:cubicBezTo>
                  <a:cubicBezTo>
                    <a:pt x="6429" y="386"/>
                    <a:pt x="7693" y="617"/>
                    <a:pt x="8889" y="1162"/>
                  </a:cubicBezTo>
                  <a:cubicBezTo>
                    <a:pt x="8926" y="1180"/>
                    <a:pt x="8962" y="1189"/>
                    <a:pt x="8996" y="1189"/>
                  </a:cubicBezTo>
                  <a:cubicBezTo>
                    <a:pt x="9182" y="1189"/>
                    <a:pt x="9295" y="942"/>
                    <a:pt x="9091" y="839"/>
                  </a:cubicBezTo>
                  <a:cubicBezTo>
                    <a:pt x="7822" y="250"/>
                    <a:pt x="6498" y="0"/>
                    <a:pt x="5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59"/>
            <p:cNvSpPr/>
            <p:nvPr/>
          </p:nvSpPr>
          <p:spPr>
            <a:xfrm>
              <a:off x="3131275" y="1500800"/>
              <a:ext cx="189750" cy="22900"/>
            </a:xfrm>
            <a:custGeom>
              <a:avLst/>
              <a:gdLst/>
              <a:ahLst/>
              <a:cxnLst/>
              <a:rect l="l" t="t" r="r" b="b"/>
              <a:pathLst>
                <a:path w="7590" h="916" extrusionOk="0">
                  <a:moveTo>
                    <a:pt x="4189" y="0"/>
                  </a:moveTo>
                  <a:cubicBezTo>
                    <a:pt x="2855" y="0"/>
                    <a:pt x="1524" y="175"/>
                    <a:pt x="229" y="509"/>
                  </a:cubicBezTo>
                  <a:cubicBezTo>
                    <a:pt x="0" y="586"/>
                    <a:pt x="97" y="916"/>
                    <a:pt x="313" y="916"/>
                  </a:cubicBezTo>
                  <a:cubicBezTo>
                    <a:pt x="325" y="916"/>
                    <a:pt x="338" y="915"/>
                    <a:pt x="350" y="913"/>
                  </a:cubicBezTo>
                  <a:cubicBezTo>
                    <a:pt x="1626" y="571"/>
                    <a:pt x="2939" y="397"/>
                    <a:pt x="4256" y="397"/>
                  </a:cubicBezTo>
                  <a:cubicBezTo>
                    <a:pt x="5270" y="397"/>
                    <a:pt x="6286" y="500"/>
                    <a:pt x="7287" y="711"/>
                  </a:cubicBezTo>
                  <a:cubicBezTo>
                    <a:pt x="7311" y="719"/>
                    <a:pt x="7333" y="723"/>
                    <a:pt x="7354" y="723"/>
                  </a:cubicBezTo>
                  <a:cubicBezTo>
                    <a:pt x="7542" y="723"/>
                    <a:pt x="7590" y="421"/>
                    <a:pt x="7408" y="348"/>
                  </a:cubicBezTo>
                  <a:cubicBezTo>
                    <a:pt x="6345" y="114"/>
                    <a:pt x="5266" y="0"/>
                    <a:pt x="4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59"/>
            <p:cNvSpPr/>
            <p:nvPr/>
          </p:nvSpPr>
          <p:spPr>
            <a:xfrm>
              <a:off x="3022050" y="2460250"/>
              <a:ext cx="37350" cy="37325"/>
            </a:xfrm>
            <a:custGeom>
              <a:avLst/>
              <a:gdLst/>
              <a:ahLst/>
              <a:cxnLst/>
              <a:rect l="l" t="t" r="r" b="b"/>
              <a:pathLst>
                <a:path w="1494" h="1493" extrusionOk="0">
                  <a:moveTo>
                    <a:pt x="727" y="0"/>
                  </a:moveTo>
                  <a:cubicBezTo>
                    <a:pt x="324" y="0"/>
                    <a:pt x="1" y="323"/>
                    <a:pt x="1" y="726"/>
                  </a:cubicBezTo>
                  <a:cubicBezTo>
                    <a:pt x="1" y="1130"/>
                    <a:pt x="324" y="1493"/>
                    <a:pt x="727" y="1493"/>
                  </a:cubicBezTo>
                  <a:cubicBezTo>
                    <a:pt x="1170" y="1493"/>
                    <a:pt x="1493" y="1130"/>
                    <a:pt x="1493" y="726"/>
                  </a:cubicBezTo>
                  <a:cubicBezTo>
                    <a:pt x="1493" y="323"/>
                    <a:pt x="1170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59"/>
            <p:cNvSpPr/>
            <p:nvPr/>
          </p:nvSpPr>
          <p:spPr>
            <a:xfrm>
              <a:off x="3234800" y="2474350"/>
              <a:ext cx="37325" cy="37350"/>
            </a:xfrm>
            <a:custGeom>
              <a:avLst/>
              <a:gdLst/>
              <a:ahLst/>
              <a:cxnLst/>
              <a:rect l="l" t="t" r="r" b="b"/>
              <a:pathLst>
                <a:path w="1493" h="1494" extrusionOk="0">
                  <a:moveTo>
                    <a:pt x="767" y="1"/>
                  </a:moveTo>
                  <a:cubicBezTo>
                    <a:pt x="323" y="1"/>
                    <a:pt x="0" y="324"/>
                    <a:pt x="0" y="767"/>
                  </a:cubicBezTo>
                  <a:cubicBezTo>
                    <a:pt x="0" y="1170"/>
                    <a:pt x="323" y="1493"/>
                    <a:pt x="767" y="1493"/>
                  </a:cubicBezTo>
                  <a:cubicBezTo>
                    <a:pt x="1170" y="1493"/>
                    <a:pt x="1492" y="1170"/>
                    <a:pt x="1492" y="767"/>
                  </a:cubicBezTo>
                  <a:cubicBezTo>
                    <a:pt x="1492" y="324"/>
                    <a:pt x="1170" y="1"/>
                    <a:pt x="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0" name="Google Shape;2310;p59"/>
          <p:cNvGrpSpPr/>
          <p:nvPr/>
        </p:nvGrpSpPr>
        <p:grpSpPr>
          <a:xfrm>
            <a:off x="4593059" y="3082403"/>
            <a:ext cx="1212256" cy="894247"/>
            <a:chOff x="4206575" y="3253200"/>
            <a:chExt cx="901350" cy="664900"/>
          </a:xfrm>
        </p:grpSpPr>
        <p:sp>
          <p:nvSpPr>
            <p:cNvPr id="2311" name="Google Shape;2311;p59"/>
            <p:cNvSpPr/>
            <p:nvPr/>
          </p:nvSpPr>
          <p:spPr>
            <a:xfrm>
              <a:off x="4671525" y="3420075"/>
              <a:ext cx="112925" cy="112700"/>
            </a:xfrm>
            <a:custGeom>
              <a:avLst/>
              <a:gdLst/>
              <a:ahLst/>
              <a:cxnLst/>
              <a:rect l="l" t="t" r="r" b="b"/>
              <a:pathLst>
                <a:path w="4517" h="4508" extrusionOk="0">
                  <a:moveTo>
                    <a:pt x="4517" y="1"/>
                  </a:moveTo>
                  <a:cubicBezTo>
                    <a:pt x="2662" y="646"/>
                    <a:pt x="1129" y="1977"/>
                    <a:pt x="202" y="3711"/>
                  </a:cubicBezTo>
                  <a:cubicBezTo>
                    <a:pt x="121" y="3913"/>
                    <a:pt x="0" y="4195"/>
                    <a:pt x="161" y="4356"/>
                  </a:cubicBezTo>
                  <a:cubicBezTo>
                    <a:pt x="259" y="4454"/>
                    <a:pt x="386" y="4507"/>
                    <a:pt x="516" y="4507"/>
                  </a:cubicBezTo>
                  <a:cubicBezTo>
                    <a:pt x="601" y="4507"/>
                    <a:pt x="687" y="4485"/>
                    <a:pt x="766" y="4437"/>
                  </a:cubicBezTo>
                  <a:cubicBezTo>
                    <a:pt x="928" y="4276"/>
                    <a:pt x="1089" y="4114"/>
                    <a:pt x="1170" y="3913"/>
                  </a:cubicBezTo>
                  <a:cubicBezTo>
                    <a:pt x="2057" y="2420"/>
                    <a:pt x="3186" y="1130"/>
                    <a:pt x="4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59"/>
            <p:cNvSpPr/>
            <p:nvPr/>
          </p:nvSpPr>
          <p:spPr>
            <a:xfrm>
              <a:off x="4608000" y="3407975"/>
              <a:ext cx="113950" cy="92025"/>
            </a:xfrm>
            <a:custGeom>
              <a:avLst/>
              <a:gdLst/>
              <a:ahLst/>
              <a:cxnLst/>
              <a:rect l="l" t="t" r="r" b="b"/>
              <a:pathLst>
                <a:path w="4558" h="3681" extrusionOk="0">
                  <a:moveTo>
                    <a:pt x="4558" y="1"/>
                  </a:moveTo>
                  <a:lnTo>
                    <a:pt x="4558" y="1"/>
                  </a:lnTo>
                  <a:cubicBezTo>
                    <a:pt x="2864" y="444"/>
                    <a:pt x="1372" y="1453"/>
                    <a:pt x="323" y="2824"/>
                  </a:cubicBezTo>
                  <a:cubicBezTo>
                    <a:pt x="162" y="3066"/>
                    <a:pt x="0" y="3388"/>
                    <a:pt x="202" y="3590"/>
                  </a:cubicBezTo>
                  <a:cubicBezTo>
                    <a:pt x="263" y="3650"/>
                    <a:pt x="343" y="3681"/>
                    <a:pt x="429" y="3681"/>
                  </a:cubicBezTo>
                  <a:cubicBezTo>
                    <a:pt x="515" y="3681"/>
                    <a:pt x="605" y="3650"/>
                    <a:pt x="686" y="3590"/>
                  </a:cubicBezTo>
                  <a:cubicBezTo>
                    <a:pt x="807" y="3509"/>
                    <a:pt x="928" y="3388"/>
                    <a:pt x="1009" y="3227"/>
                  </a:cubicBezTo>
                  <a:cubicBezTo>
                    <a:pt x="2017" y="1977"/>
                    <a:pt x="3227" y="888"/>
                    <a:pt x="4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59"/>
            <p:cNvSpPr/>
            <p:nvPr/>
          </p:nvSpPr>
          <p:spPr>
            <a:xfrm>
              <a:off x="4838875" y="3411000"/>
              <a:ext cx="44400" cy="65575"/>
            </a:xfrm>
            <a:custGeom>
              <a:avLst/>
              <a:gdLst/>
              <a:ahLst/>
              <a:cxnLst/>
              <a:rect l="l" t="t" r="r" b="b"/>
              <a:pathLst>
                <a:path w="1776" h="2623" extrusionOk="0">
                  <a:moveTo>
                    <a:pt x="1775" y="1"/>
                  </a:moveTo>
                  <a:lnTo>
                    <a:pt x="1775" y="1"/>
                  </a:lnTo>
                  <a:cubicBezTo>
                    <a:pt x="969" y="404"/>
                    <a:pt x="364" y="1090"/>
                    <a:pt x="81" y="1977"/>
                  </a:cubicBezTo>
                  <a:cubicBezTo>
                    <a:pt x="1" y="2057"/>
                    <a:pt x="1" y="2219"/>
                    <a:pt x="1" y="2340"/>
                  </a:cubicBezTo>
                  <a:cubicBezTo>
                    <a:pt x="1" y="2461"/>
                    <a:pt x="81" y="2582"/>
                    <a:pt x="243" y="2622"/>
                  </a:cubicBezTo>
                  <a:cubicBezTo>
                    <a:pt x="323" y="2622"/>
                    <a:pt x="444" y="2541"/>
                    <a:pt x="485" y="2461"/>
                  </a:cubicBezTo>
                  <a:cubicBezTo>
                    <a:pt x="565" y="2340"/>
                    <a:pt x="565" y="2259"/>
                    <a:pt x="606" y="2138"/>
                  </a:cubicBezTo>
                  <a:cubicBezTo>
                    <a:pt x="727" y="1291"/>
                    <a:pt x="1130" y="525"/>
                    <a:pt x="1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59"/>
            <p:cNvSpPr/>
            <p:nvPr/>
          </p:nvSpPr>
          <p:spPr>
            <a:xfrm>
              <a:off x="4939700" y="3415025"/>
              <a:ext cx="10100" cy="5075"/>
            </a:xfrm>
            <a:custGeom>
              <a:avLst/>
              <a:gdLst/>
              <a:ahLst/>
              <a:cxnLst/>
              <a:rect l="l" t="t" r="r" b="b"/>
              <a:pathLst>
                <a:path w="404" h="203" extrusionOk="0">
                  <a:moveTo>
                    <a:pt x="404" y="1"/>
                  </a:moveTo>
                  <a:cubicBezTo>
                    <a:pt x="243" y="1"/>
                    <a:pt x="122" y="82"/>
                    <a:pt x="1" y="203"/>
                  </a:cubicBezTo>
                  <a:cubicBezTo>
                    <a:pt x="162" y="122"/>
                    <a:pt x="283" y="41"/>
                    <a:pt x="404" y="1"/>
                  </a:cubicBezTo>
                  <a:close/>
                </a:path>
              </a:pathLst>
            </a:custGeom>
            <a:solidFill>
              <a:srgbClr val="F272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59"/>
            <p:cNvSpPr/>
            <p:nvPr/>
          </p:nvSpPr>
          <p:spPr>
            <a:xfrm>
              <a:off x="4883250" y="3420075"/>
              <a:ext cx="56475" cy="61175"/>
            </a:xfrm>
            <a:custGeom>
              <a:avLst/>
              <a:gdLst/>
              <a:ahLst/>
              <a:cxnLst/>
              <a:rect l="l" t="t" r="r" b="b"/>
              <a:pathLst>
                <a:path w="2259" h="2447" extrusionOk="0">
                  <a:moveTo>
                    <a:pt x="2259" y="1"/>
                  </a:moveTo>
                  <a:lnTo>
                    <a:pt x="2259" y="1"/>
                  </a:lnTo>
                  <a:cubicBezTo>
                    <a:pt x="1371" y="444"/>
                    <a:pt x="605" y="1170"/>
                    <a:pt x="121" y="2017"/>
                  </a:cubicBezTo>
                  <a:cubicBezTo>
                    <a:pt x="41" y="2178"/>
                    <a:pt x="0" y="2340"/>
                    <a:pt x="121" y="2420"/>
                  </a:cubicBezTo>
                  <a:cubicBezTo>
                    <a:pt x="139" y="2439"/>
                    <a:pt x="162" y="2447"/>
                    <a:pt x="186" y="2447"/>
                  </a:cubicBezTo>
                  <a:cubicBezTo>
                    <a:pt x="270" y="2447"/>
                    <a:pt x="381" y="2353"/>
                    <a:pt x="444" y="2259"/>
                  </a:cubicBezTo>
                  <a:lnTo>
                    <a:pt x="1936" y="323"/>
                  </a:lnTo>
                  <a:cubicBezTo>
                    <a:pt x="2057" y="202"/>
                    <a:pt x="2138" y="81"/>
                    <a:pt x="2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59"/>
            <p:cNvSpPr/>
            <p:nvPr/>
          </p:nvSpPr>
          <p:spPr>
            <a:xfrm>
              <a:off x="4913500" y="3475400"/>
              <a:ext cx="92775" cy="24725"/>
            </a:xfrm>
            <a:custGeom>
              <a:avLst/>
              <a:gdLst/>
              <a:ahLst/>
              <a:cxnLst/>
              <a:rect l="l" t="t" r="r" b="b"/>
              <a:pathLst>
                <a:path w="3711" h="989" extrusionOk="0">
                  <a:moveTo>
                    <a:pt x="1741" y="1"/>
                  </a:moveTo>
                  <a:cubicBezTo>
                    <a:pt x="1189" y="1"/>
                    <a:pt x="648" y="195"/>
                    <a:pt x="242" y="490"/>
                  </a:cubicBezTo>
                  <a:cubicBezTo>
                    <a:pt x="121" y="611"/>
                    <a:pt x="0" y="732"/>
                    <a:pt x="40" y="853"/>
                  </a:cubicBezTo>
                  <a:cubicBezTo>
                    <a:pt x="101" y="943"/>
                    <a:pt x="229" y="989"/>
                    <a:pt x="358" y="989"/>
                  </a:cubicBezTo>
                  <a:cubicBezTo>
                    <a:pt x="401" y="989"/>
                    <a:pt x="444" y="984"/>
                    <a:pt x="484" y="974"/>
                  </a:cubicBezTo>
                  <a:cubicBezTo>
                    <a:pt x="726" y="853"/>
                    <a:pt x="1008" y="732"/>
                    <a:pt x="1250" y="570"/>
                  </a:cubicBezTo>
                  <a:cubicBezTo>
                    <a:pt x="1570" y="410"/>
                    <a:pt x="1916" y="333"/>
                    <a:pt x="2259" y="333"/>
                  </a:cubicBezTo>
                  <a:cubicBezTo>
                    <a:pt x="2780" y="333"/>
                    <a:pt x="3297" y="512"/>
                    <a:pt x="3710" y="853"/>
                  </a:cubicBezTo>
                  <a:cubicBezTo>
                    <a:pt x="3186" y="369"/>
                    <a:pt x="2541" y="86"/>
                    <a:pt x="1896" y="6"/>
                  </a:cubicBezTo>
                  <a:cubicBezTo>
                    <a:pt x="1844" y="2"/>
                    <a:pt x="1793" y="1"/>
                    <a:pt x="1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59"/>
            <p:cNvSpPr/>
            <p:nvPr/>
          </p:nvSpPr>
          <p:spPr>
            <a:xfrm>
              <a:off x="4920550" y="3534000"/>
              <a:ext cx="47400" cy="38350"/>
            </a:xfrm>
            <a:custGeom>
              <a:avLst/>
              <a:gdLst/>
              <a:ahLst/>
              <a:cxnLst/>
              <a:rect l="l" t="t" r="r" b="b"/>
              <a:pathLst>
                <a:path w="1896" h="1534" extrusionOk="0">
                  <a:moveTo>
                    <a:pt x="283" y="1"/>
                  </a:moveTo>
                  <a:cubicBezTo>
                    <a:pt x="162" y="1"/>
                    <a:pt x="81" y="41"/>
                    <a:pt x="41" y="162"/>
                  </a:cubicBezTo>
                  <a:cubicBezTo>
                    <a:pt x="0" y="243"/>
                    <a:pt x="41" y="364"/>
                    <a:pt x="121" y="404"/>
                  </a:cubicBezTo>
                  <a:cubicBezTo>
                    <a:pt x="202" y="485"/>
                    <a:pt x="323" y="525"/>
                    <a:pt x="404" y="525"/>
                  </a:cubicBezTo>
                  <a:cubicBezTo>
                    <a:pt x="1009" y="727"/>
                    <a:pt x="1493" y="1049"/>
                    <a:pt x="1896" y="1533"/>
                  </a:cubicBezTo>
                  <a:cubicBezTo>
                    <a:pt x="1775" y="1332"/>
                    <a:pt x="1654" y="1130"/>
                    <a:pt x="1533" y="928"/>
                  </a:cubicBezTo>
                  <a:cubicBezTo>
                    <a:pt x="1412" y="686"/>
                    <a:pt x="1210" y="485"/>
                    <a:pt x="1009" y="283"/>
                  </a:cubicBezTo>
                  <a:cubicBezTo>
                    <a:pt x="807" y="81"/>
                    <a:pt x="525" y="1"/>
                    <a:pt x="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59"/>
            <p:cNvSpPr/>
            <p:nvPr/>
          </p:nvSpPr>
          <p:spPr>
            <a:xfrm>
              <a:off x="4304625" y="3334125"/>
              <a:ext cx="270575" cy="583975"/>
            </a:xfrm>
            <a:custGeom>
              <a:avLst/>
              <a:gdLst/>
              <a:ahLst/>
              <a:cxnLst/>
              <a:rect l="l" t="t" r="r" b="b"/>
              <a:pathLst>
                <a:path w="10823" h="23359" extrusionOk="0">
                  <a:moveTo>
                    <a:pt x="10544" y="0"/>
                  </a:moveTo>
                  <a:cubicBezTo>
                    <a:pt x="10525" y="0"/>
                    <a:pt x="10504" y="3"/>
                    <a:pt x="10482" y="11"/>
                  </a:cubicBezTo>
                  <a:cubicBezTo>
                    <a:pt x="6731" y="777"/>
                    <a:pt x="5078" y="4689"/>
                    <a:pt x="4957" y="8157"/>
                  </a:cubicBezTo>
                  <a:cubicBezTo>
                    <a:pt x="4917" y="10577"/>
                    <a:pt x="5400" y="12916"/>
                    <a:pt x="5683" y="15295"/>
                  </a:cubicBezTo>
                  <a:cubicBezTo>
                    <a:pt x="5804" y="16425"/>
                    <a:pt x="5884" y="17594"/>
                    <a:pt x="5844" y="18764"/>
                  </a:cubicBezTo>
                  <a:cubicBezTo>
                    <a:pt x="5763" y="19893"/>
                    <a:pt x="5642" y="21183"/>
                    <a:pt x="4876" y="22111"/>
                  </a:cubicBezTo>
                  <a:cubicBezTo>
                    <a:pt x="4416" y="22651"/>
                    <a:pt x="3798" y="22943"/>
                    <a:pt x="3193" y="22943"/>
                  </a:cubicBezTo>
                  <a:cubicBezTo>
                    <a:pt x="2577" y="22943"/>
                    <a:pt x="1976" y="22641"/>
                    <a:pt x="1569" y="21990"/>
                  </a:cubicBezTo>
                  <a:cubicBezTo>
                    <a:pt x="1166" y="21425"/>
                    <a:pt x="1085" y="20699"/>
                    <a:pt x="1327" y="20054"/>
                  </a:cubicBezTo>
                  <a:cubicBezTo>
                    <a:pt x="1489" y="19611"/>
                    <a:pt x="1892" y="19328"/>
                    <a:pt x="2335" y="19328"/>
                  </a:cubicBezTo>
                  <a:cubicBezTo>
                    <a:pt x="2577" y="19328"/>
                    <a:pt x="2779" y="19409"/>
                    <a:pt x="2940" y="19570"/>
                  </a:cubicBezTo>
                  <a:cubicBezTo>
                    <a:pt x="3344" y="19933"/>
                    <a:pt x="3102" y="20579"/>
                    <a:pt x="2577" y="20619"/>
                  </a:cubicBezTo>
                  <a:cubicBezTo>
                    <a:pt x="2307" y="20619"/>
                    <a:pt x="2296" y="21025"/>
                    <a:pt x="2542" y="21025"/>
                  </a:cubicBezTo>
                  <a:cubicBezTo>
                    <a:pt x="2553" y="21025"/>
                    <a:pt x="2565" y="21024"/>
                    <a:pt x="2577" y="21022"/>
                  </a:cubicBezTo>
                  <a:cubicBezTo>
                    <a:pt x="3384" y="21022"/>
                    <a:pt x="3828" y="20095"/>
                    <a:pt x="3344" y="19409"/>
                  </a:cubicBezTo>
                  <a:cubicBezTo>
                    <a:pt x="3077" y="19085"/>
                    <a:pt x="2703" y="18923"/>
                    <a:pt x="2326" y="18923"/>
                  </a:cubicBezTo>
                  <a:cubicBezTo>
                    <a:pt x="1906" y="18923"/>
                    <a:pt x="1483" y="19126"/>
                    <a:pt x="1206" y="19530"/>
                  </a:cubicBezTo>
                  <a:cubicBezTo>
                    <a:pt x="1" y="21064"/>
                    <a:pt x="1508" y="23359"/>
                    <a:pt x="3271" y="23359"/>
                  </a:cubicBezTo>
                  <a:cubicBezTo>
                    <a:pt x="3455" y="23359"/>
                    <a:pt x="3641" y="23334"/>
                    <a:pt x="3828" y="23281"/>
                  </a:cubicBezTo>
                  <a:cubicBezTo>
                    <a:pt x="6409" y="22514"/>
                    <a:pt x="6368" y="18885"/>
                    <a:pt x="6207" y="16788"/>
                  </a:cubicBezTo>
                  <a:cubicBezTo>
                    <a:pt x="6005" y="13602"/>
                    <a:pt x="5158" y="10496"/>
                    <a:pt x="5441" y="7310"/>
                  </a:cubicBezTo>
                  <a:cubicBezTo>
                    <a:pt x="5683" y="4286"/>
                    <a:pt x="7377" y="1019"/>
                    <a:pt x="10603" y="374"/>
                  </a:cubicBezTo>
                  <a:cubicBezTo>
                    <a:pt x="10823" y="337"/>
                    <a:pt x="10743" y="0"/>
                    <a:pt x="10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59"/>
            <p:cNvSpPr/>
            <p:nvPr/>
          </p:nvSpPr>
          <p:spPr>
            <a:xfrm>
              <a:off x="4206575" y="3322200"/>
              <a:ext cx="342950" cy="455250"/>
            </a:xfrm>
            <a:custGeom>
              <a:avLst/>
              <a:gdLst/>
              <a:ahLst/>
              <a:cxnLst/>
              <a:rect l="l" t="t" r="r" b="b"/>
              <a:pathLst>
                <a:path w="13718" h="18210" extrusionOk="0">
                  <a:moveTo>
                    <a:pt x="13509" y="1"/>
                  </a:moveTo>
                  <a:cubicBezTo>
                    <a:pt x="13499" y="1"/>
                    <a:pt x="13488" y="2"/>
                    <a:pt x="13476" y="4"/>
                  </a:cubicBezTo>
                  <a:cubicBezTo>
                    <a:pt x="11339" y="246"/>
                    <a:pt x="9403" y="1254"/>
                    <a:pt x="7992" y="2867"/>
                  </a:cubicBezTo>
                  <a:cubicBezTo>
                    <a:pt x="6620" y="4521"/>
                    <a:pt x="5854" y="6618"/>
                    <a:pt x="5854" y="8795"/>
                  </a:cubicBezTo>
                  <a:cubicBezTo>
                    <a:pt x="5774" y="11215"/>
                    <a:pt x="6217" y="13998"/>
                    <a:pt x="5007" y="16256"/>
                  </a:cubicBezTo>
                  <a:cubicBezTo>
                    <a:pt x="4580" y="17055"/>
                    <a:pt x="3648" y="17853"/>
                    <a:pt x="2725" y="17853"/>
                  </a:cubicBezTo>
                  <a:cubicBezTo>
                    <a:pt x="2343" y="17853"/>
                    <a:pt x="1962" y="17716"/>
                    <a:pt x="1620" y="17386"/>
                  </a:cubicBezTo>
                  <a:cubicBezTo>
                    <a:pt x="1095" y="16861"/>
                    <a:pt x="1015" y="16055"/>
                    <a:pt x="1418" y="15450"/>
                  </a:cubicBezTo>
                  <a:cubicBezTo>
                    <a:pt x="1579" y="15127"/>
                    <a:pt x="1902" y="14885"/>
                    <a:pt x="2265" y="14805"/>
                  </a:cubicBezTo>
                  <a:cubicBezTo>
                    <a:pt x="2354" y="14779"/>
                    <a:pt x="2444" y="14766"/>
                    <a:pt x="2532" y="14766"/>
                  </a:cubicBezTo>
                  <a:cubicBezTo>
                    <a:pt x="2722" y="14766"/>
                    <a:pt x="2906" y="14828"/>
                    <a:pt x="3071" y="14966"/>
                  </a:cubicBezTo>
                  <a:cubicBezTo>
                    <a:pt x="3273" y="15208"/>
                    <a:pt x="3192" y="15571"/>
                    <a:pt x="2910" y="15732"/>
                  </a:cubicBezTo>
                  <a:cubicBezTo>
                    <a:pt x="2690" y="15805"/>
                    <a:pt x="2770" y="16146"/>
                    <a:pt x="2969" y="16146"/>
                  </a:cubicBezTo>
                  <a:cubicBezTo>
                    <a:pt x="2989" y="16146"/>
                    <a:pt x="3009" y="16143"/>
                    <a:pt x="3031" y="16135"/>
                  </a:cubicBezTo>
                  <a:cubicBezTo>
                    <a:pt x="3555" y="15934"/>
                    <a:pt x="3757" y="15248"/>
                    <a:pt x="3434" y="14764"/>
                  </a:cubicBezTo>
                  <a:cubicBezTo>
                    <a:pt x="3219" y="14477"/>
                    <a:pt x="2909" y="14366"/>
                    <a:pt x="2584" y="14366"/>
                  </a:cubicBezTo>
                  <a:cubicBezTo>
                    <a:pt x="2178" y="14366"/>
                    <a:pt x="1750" y="14540"/>
                    <a:pt x="1458" y="14764"/>
                  </a:cubicBezTo>
                  <a:cubicBezTo>
                    <a:pt x="0" y="16030"/>
                    <a:pt x="1061" y="18210"/>
                    <a:pt x="2800" y="18210"/>
                  </a:cubicBezTo>
                  <a:cubicBezTo>
                    <a:pt x="2889" y="18210"/>
                    <a:pt x="2980" y="18204"/>
                    <a:pt x="3071" y="18192"/>
                  </a:cubicBezTo>
                  <a:cubicBezTo>
                    <a:pt x="5290" y="17870"/>
                    <a:pt x="5975" y="15248"/>
                    <a:pt x="6177" y="13393"/>
                  </a:cubicBezTo>
                  <a:cubicBezTo>
                    <a:pt x="6419" y="10812"/>
                    <a:pt x="5895" y="8110"/>
                    <a:pt x="6822" y="5609"/>
                  </a:cubicBezTo>
                  <a:cubicBezTo>
                    <a:pt x="7871" y="2746"/>
                    <a:pt x="10452" y="730"/>
                    <a:pt x="13476" y="407"/>
                  </a:cubicBezTo>
                  <a:cubicBezTo>
                    <a:pt x="13707" y="369"/>
                    <a:pt x="13718" y="1"/>
                    <a:pt x="13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59"/>
            <p:cNvSpPr/>
            <p:nvPr/>
          </p:nvSpPr>
          <p:spPr>
            <a:xfrm>
              <a:off x="4375100" y="3253575"/>
              <a:ext cx="732825" cy="429500"/>
            </a:xfrm>
            <a:custGeom>
              <a:avLst/>
              <a:gdLst/>
              <a:ahLst/>
              <a:cxnLst/>
              <a:rect l="l" t="t" r="r" b="b"/>
              <a:pathLst>
                <a:path w="29313" h="17180" extrusionOk="0">
                  <a:moveTo>
                    <a:pt x="20235" y="0"/>
                  </a:moveTo>
                  <a:cubicBezTo>
                    <a:pt x="19119" y="0"/>
                    <a:pt x="18350" y="127"/>
                    <a:pt x="18350" y="127"/>
                  </a:cubicBezTo>
                  <a:cubicBezTo>
                    <a:pt x="18095" y="121"/>
                    <a:pt x="17837" y="118"/>
                    <a:pt x="17578" y="118"/>
                  </a:cubicBezTo>
                  <a:cubicBezTo>
                    <a:pt x="9783" y="118"/>
                    <a:pt x="0" y="2950"/>
                    <a:pt x="0" y="2950"/>
                  </a:cubicBezTo>
                  <a:cubicBezTo>
                    <a:pt x="11978" y="3313"/>
                    <a:pt x="5404" y="4322"/>
                    <a:pt x="10204" y="6217"/>
                  </a:cubicBezTo>
                  <a:cubicBezTo>
                    <a:pt x="11429" y="6705"/>
                    <a:pt x="12834" y="6835"/>
                    <a:pt x="14261" y="6835"/>
                  </a:cubicBezTo>
                  <a:cubicBezTo>
                    <a:pt x="15880" y="6835"/>
                    <a:pt x="17527" y="6668"/>
                    <a:pt x="18973" y="6668"/>
                  </a:cubicBezTo>
                  <a:cubicBezTo>
                    <a:pt x="21203" y="6668"/>
                    <a:pt x="22955" y="7065"/>
                    <a:pt x="23391" y="9080"/>
                  </a:cubicBezTo>
                  <a:cubicBezTo>
                    <a:pt x="24319" y="13517"/>
                    <a:pt x="19358" y="17025"/>
                    <a:pt x="19358" y="17025"/>
                  </a:cubicBezTo>
                  <a:cubicBezTo>
                    <a:pt x="19774" y="17129"/>
                    <a:pt x="20205" y="17180"/>
                    <a:pt x="20645" y="17180"/>
                  </a:cubicBezTo>
                  <a:cubicBezTo>
                    <a:pt x="24645" y="17180"/>
                    <a:pt x="29312" y="12971"/>
                    <a:pt x="28513" y="6177"/>
                  </a:cubicBezTo>
                  <a:cubicBezTo>
                    <a:pt x="27881" y="777"/>
                    <a:pt x="22995" y="0"/>
                    <a:pt x="20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59"/>
            <p:cNvSpPr/>
            <p:nvPr/>
          </p:nvSpPr>
          <p:spPr>
            <a:xfrm>
              <a:off x="4639250" y="3665900"/>
              <a:ext cx="234950" cy="166350"/>
            </a:xfrm>
            <a:custGeom>
              <a:avLst/>
              <a:gdLst/>
              <a:ahLst/>
              <a:cxnLst/>
              <a:rect l="l" t="t" r="r" b="b"/>
              <a:pathLst>
                <a:path w="9398" h="6654" extrusionOk="0">
                  <a:moveTo>
                    <a:pt x="4485" y="1"/>
                  </a:moveTo>
                  <a:cubicBezTo>
                    <a:pt x="2350" y="1"/>
                    <a:pt x="292" y="196"/>
                    <a:pt x="122" y="936"/>
                  </a:cubicBezTo>
                  <a:cubicBezTo>
                    <a:pt x="1" y="1446"/>
                    <a:pt x="794" y="1617"/>
                    <a:pt x="1905" y="1617"/>
                  </a:cubicBezTo>
                  <a:cubicBezTo>
                    <a:pt x="4127" y="1617"/>
                    <a:pt x="7622" y="936"/>
                    <a:pt x="7623" y="936"/>
                  </a:cubicBezTo>
                  <a:lnTo>
                    <a:pt x="7623" y="936"/>
                  </a:lnTo>
                  <a:cubicBezTo>
                    <a:pt x="7623" y="936"/>
                    <a:pt x="1896" y="5654"/>
                    <a:pt x="2783" y="6541"/>
                  </a:cubicBezTo>
                  <a:cubicBezTo>
                    <a:pt x="2863" y="6618"/>
                    <a:pt x="2972" y="6653"/>
                    <a:pt x="3105" y="6653"/>
                  </a:cubicBezTo>
                  <a:cubicBezTo>
                    <a:pt x="4519" y="6653"/>
                    <a:pt x="8660" y="2609"/>
                    <a:pt x="9397" y="250"/>
                  </a:cubicBezTo>
                  <a:cubicBezTo>
                    <a:pt x="9397" y="250"/>
                    <a:pt x="6893" y="1"/>
                    <a:pt x="4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59"/>
            <p:cNvSpPr/>
            <p:nvPr/>
          </p:nvSpPr>
          <p:spPr>
            <a:xfrm>
              <a:off x="4832025" y="3253200"/>
              <a:ext cx="53250" cy="179550"/>
            </a:xfrm>
            <a:custGeom>
              <a:avLst/>
              <a:gdLst/>
              <a:ahLst/>
              <a:cxnLst/>
              <a:rect l="l" t="t" r="r" b="b"/>
              <a:pathLst>
                <a:path w="2130" h="7182" extrusionOk="0">
                  <a:moveTo>
                    <a:pt x="284" y="1"/>
                  </a:moveTo>
                  <a:cubicBezTo>
                    <a:pt x="145" y="1"/>
                    <a:pt x="0" y="162"/>
                    <a:pt x="113" y="304"/>
                  </a:cubicBezTo>
                  <a:lnTo>
                    <a:pt x="73" y="304"/>
                  </a:lnTo>
                  <a:cubicBezTo>
                    <a:pt x="1364" y="2239"/>
                    <a:pt x="1727" y="4700"/>
                    <a:pt x="1041" y="6918"/>
                  </a:cubicBezTo>
                  <a:cubicBezTo>
                    <a:pt x="993" y="7085"/>
                    <a:pt x="1102" y="7182"/>
                    <a:pt x="1215" y="7182"/>
                  </a:cubicBezTo>
                  <a:cubicBezTo>
                    <a:pt x="1292" y="7182"/>
                    <a:pt x="1371" y="7137"/>
                    <a:pt x="1404" y="7039"/>
                  </a:cubicBezTo>
                  <a:cubicBezTo>
                    <a:pt x="2130" y="4700"/>
                    <a:pt x="1767" y="2159"/>
                    <a:pt x="436" y="102"/>
                  </a:cubicBezTo>
                  <a:cubicBezTo>
                    <a:pt x="400" y="30"/>
                    <a:pt x="342" y="1"/>
                    <a:pt x="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59"/>
            <p:cNvSpPr/>
            <p:nvPr/>
          </p:nvSpPr>
          <p:spPr>
            <a:xfrm>
              <a:off x="4893550" y="3262300"/>
              <a:ext cx="77425" cy="168600"/>
            </a:xfrm>
            <a:custGeom>
              <a:avLst/>
              <a:gdLst/>
              <a:ahLst/>
              <a:cxnLst/>
              <a:rect l="l" t="t" r="r" b="b"/>
              <a:pathLst>
                <a:path w="3097" h="6744" extrusionOk="0">
                  <a:moveTo>
                    <a:pt x="2900" y="0"/>
                  </a:moveTo>
                  <a:cubicBezTo>
                    <a:pt x="2804" y="0"/>
                    <a:pt x="2714" y="61"/>
                    <a:pt x="2734" y="182"/>
                  </a:cubicBezTo>
                  <a:cubicBezTo>
                    <a:pt x="2694" y="2521"/>
                    <a:pt x="1766" y="4739"/>
                    <a:pt x="153" y="6392"/>
                  </a:cubicBezTo>
                  <a:cubicBezTo>
                    <a:pt x="0" y="6545"/>
                    <a:pt x="125" y="6744"/>
                    <a:pt x="282" y="6744"/>
                  </a:cubicBezTo>
                  <a:cubicBezTo>
                    <a:pt x="333" y="6744"/>
                    <a:pt x="386" y="6724"/>
                    <a:pt x="435" y="6675"/>
                  </a:cubicBezTo>
                  <a:lnTo>
                    <a:pt x="395" y="6675"/>
                  </a:lnTo>
                  <a:cubicBezTo>
                    <a:pt x="2089" y="4940"/>
                    <a:pt x="3057" y="2601"/>
                    <a:pt x="3097" y="182"/>
                  </a:cubicBezTo>
                  <a:cubicBezTo>
                    <a:pt x="3097" y="61"/>
                    <a:pt x="2996" y="0"/>
                    <a:pt x="2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59"/>
            <p:cNvSpPr/>
            <p:nvPr/>
          </p:nvSpPr>
          <p:spPr>
            <a:xfrm>
              <a:off x="4920875" y="3349800"/>
              <a:ext cx="155000" cy="91550"/>
            </a:xfrm>
            <a:custGeom>
              <a:avLst/>
              <a:gdLst/>
              <a:ahLst/>
              <a:cxnLst/>
              <a:rect l="l" t="t" r="r" b="b"/>
              <a:pathLst>
                <a:path w="6200" h="3662" extrusionOk="0">
                  <a:moveTo>
                    <a:pt x="5951" y="0"/>
                  </a:moveTo>
                  <a:cubicBezTo>
                    <a:pt x="5892" y="0"/>
                    <a:pt x="5833" y="32"/>
                    <a:pt x="5795" y="110"/>
                  </a:cubicBezTo>
                  <a:cubicBezTo>
                    <a:pt x="4787" y="2247"/>
                    <a:pt x="2367" y="2852"/>
                    <a:pt x="229" y="3296"/>
                  </a:cubicBezTo>
                  <a:cubicBezTo>
                    <a:pt x="0" y="3334"/>
                    <a:pt x="97" y="3662"/>
                    <a:pt x="313" y="3662"/>
                  </a:cubicBezTo>
                  <a:cubicBezTo>
                    <a:pt x="325" y="3662"/>
                    <a:pt x="338" y="3661"/>
                    <a:pt x="350" y="3659"/>
                  </a:cubicBezTo>
                  <a:cubicBezTo>
                    <a:pt x="2568" y="3175"/>
                    <a:pt x="5069" y="2529"/>
                    <a:pt x="6117" y="311"/>
                  </a:cubicBezTo>
                  <a:cubicBezTo>
                    <a:pt x="6200" y="146"/>
                    <a:pt x="6076" y="0"/>
                    <a:pt x="5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59"/>
            <p:cNvSpPr/>
            <p:nvPr/>
          </p:nvSpPr>
          <p:spPr>
            <a:xfrm>
              <a:off x="4954850" y="3461875"/>
              <a:ext cx="136700" cy="37575"/>
            </a:xfrm>
            <a:custGeom>
              <a:avLst/>
              <a:gdLst/>
              <a:ahLst/>
              <a:cxnLst/>
              <a:rect l="l" t="t" r="r" b="b"/>
              <a:pathLst>
                <a:path w="5468" h="1503" extrusionOk="0">
                  <a:moveTo>
                    <a:pt x="5241" y="0"/>
                  </a:moveTo>
                  <a:cubicBezTo>
                    <a:pt x="5167" y="0"/>
                    <a:pt x="5097" y="45"/>
                    <a:pt x="5081" y="143"/>
                  </a:cubicBezTo>
                  <a:cubicBezTo>
                    <a:pt x="4920" y="1031"/>
                    <a:pt x="3226" y="1111"/>
                    <a:pt x="2540" y="1111"/>
                  </a:cubicBezTo>
                  <a:cubicBezTo>
                    <a:pt x="1774" y="1111"/>
                    <a:pt x="1008" y="1031"/>
                    <a:pt x="242" y="950"/>
                  </a:cubicBezTo>
                  <a:cubicBezTo>
                    <a:pt x="229" y="948"/>
                    <a:pt x="217" y="947"/>
                    <a:pt x="205" y="947"/>
                  </a:cubicBezTo>
                  <a:cubicBezTo>
                    <a:pt x="0" y="947"/>
                    <a:pt x="12" y="1275"/>
                    <a:pt x="242" y="1313"/>
                  </a:cubicBezTo>
                  <a:cubicBezTo>
                    <a:pt x="922" y="1439"/>
                    <a:pt x="1603" y="1502"/>
                    <a:pt x="2283" y="1502"/>
                  </a:cubicBezTo>
                  <a:cubicBezTo>
                    <a:pt x="2692" y="1502"/>
                    <a:pt x="3100" y="1479"/>
                    <a:pt x="3508" y="1434"/>
                  </a:cubicBezTo>
                  <a:cubicBezTo>
                    <a:pt x="4194" y="1313"/>
                    <a:pt x="5323" y="1111"/>
                    <a:pt x="5444" y="264"/>
                  </a:cubicBezTo>
                  <a:cubicBezTo>
                    <a:pt x="5468" y="97"/>
                    <a:pt x="5350" y="0"/>
                    <a:pt x="5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59"/>
            <p:cNvSpPr/>
            <p:nvPr/>
          </p:nvSpPr>
          <p:spPr>
            <a:xfrm>
              <a:off x="4930675" y="3590275"/>
              <a:ext cx="100475" cy="36225"/>
            </a:xfrm>
            <a:custGeom>
              <a:avLst/>
              <a:gdLst/>
              <a:ahLst/>
              <a:cxnLst/>
              <a:rect l="l" t="t" r="r" b="b"/>
              <a:pathLst>
                <a:path w="4019" h="1449" extrusionOk="0">
                  <a:moveTo>
                    <a:pt x="310" y="0"/>
                  </a:moveTo>
                  <a:cubicBezTo>
                    <a:pt x="143" y="0"/>
                    <a:pt x="1" y="203"/>
                    <a:pt x="160" y="331"/>
                  </a:cubicBezTo>
                  <a:cubicBezTo>
                    <a:pt x="906" y="1046"/>
                    <a:pt x="1867" y="1449"/>
                    <a:pt x="2878" y="1449"/>
                  </a:cubicBezTo>
                  <a:cubicBezTo>
                    <a:pt x="3179" y="1449"/>
                    <a:pt x="3484" y="1413"/>
                    <a:pt x="3790" y="1339"/>
                  </a:cubicBezTo>
                  <a:cubicBezTo>
                    <a:pt x="4019" y="1301"/>
                    <a:pt x="3922" y="973"/>
                    <a:pt x="3706" y="973"/>
                  </a:cubicBezTo>
                  <a:cubicBezTo>
                    <a:pt x="3694" y="973"/>
                    <a:pt x="3681" y="974"/>
                    <a:pt x="3669" y="976"/>
                  </a:cubicBezTo>
                  <a:cubicBezTo>
                    <a:pt x="3416" y="1028"/>
                    <a:pt x="3162" y="1054"/>
                    <a:pt x="2909" y="1054"/>
                  </a:cubicBezTo>
                  <a:cubicBezTo>
                    <a:pt x="1993" y="1054"/>
                    <a:pt x="1106" y="713"/>
                    <a:pt x="442" y="49"/>
                  </a:cubicBezTo>
                  <a:cubicBezTo>
                    <a:pt x="400" y="15"/>
                    <a:pt x="354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59"/>
            <p:cNvSpPr/>
            <p:nvPr/>
          </p:nvSpPr>
          <p:spPr>
            <a:xfrm>
              <a:off x="4675550" y="3308175"/>
              <a:ext cx="51450" cy="51425"/>
            </a:xfrm>
            <a:custGeom>
              <a:avLst/>
              <a:gdLst/>
              <a:ahLst/>
              <a:cxnLst/>
              <a:rect l="l" t="t" r="r" b="b"/>
              <a:pathLst>
                <a:path w="2058" h="2057" extrusionOk="0">
                  <a:moveTo>
                    <a:pt x="1049" y="0"/>
                  </a:moveTo>
                  <a:cubicBezTo>
                    <a:pt x="484" y="0"/>
                    <a:pt x="0" y="444"/>
                    <a:pt x="0" y="1008"/>
                  </a:cubicBezTo>
                  <a:cubicBezTo>
                    <a:pt x="0" y="1573"/>
                    <a:pt x="484" y="2057"/>
                    <a:pt x="1049" y="2057"/>
                  </a:cubicBezTo>
                  <a:cubicBezTo>
                    <a:pt x="1614" y="2057"/>
                    <a:pt x="2057" y="1573"/>
                    <a:pt x="2057" y="1008"/>
                  </a:cubicBezTo>
                  <a:cubicBezTo>
                    <a:pt x="2057" y="444"/>
                    <a:pt x="1614" y="0"/>
                    <a:pt x="1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59"/>
            <p:cNvSpPr/>
            <p:nvPr/>
          </p:nvSpPr>
          <p:spPr>
            <a:xfrm>
              <a:off x="4652350" y="3285975"/>
              <a:ext cx="46425" cy="39500"/>
            </a:xfrm>
            <a:custGeom>
              <a:avLst/>
              <a:gdLst/>
              <a:ahLst/>
              <a:cxnLst/>
              <a:rect l="l" t="t" r="r" b="b"/>
              <a:pathLst>
                <a:path w="1857" h="1580" extrusionOk="0">
                  <a:moveTo>
                    <a:pt x="727" y="1"/>
                  </a:moveTo>
                  <a:cubicBezTo>
                    <a:pt x="283" y="41"/>
                    <a:pt x="1" y="364"/>
                    <a:pt x="1" y="767"/>
                  </a:cubicBezTo>
                  <a:cubicBezTo>
                    <a:pt x="1" y="1256"/>
                    <a:pt x="384" y="1580"/>
                    <a:pt x="795" y="1580"/>
                  </a:cubicBezTo>
                  <a:cubicBezTo>
                    <a:pt x="995" y="1580"/>
                    <a:pt x="1201" y="1503"/>
                    <a:pt x="1372" y="1332"/>
                  </a:cubicBezTo>
                  <a:cubicBezTo>
                    <a:pt x="1856" y="848"/>
                    <a:pt x="1493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29" name="Google Shape;2329;p59"/>
          <p:cNvGrpSpPr/>
          <p:nvPr/>
        </p:nvGrpSpPr>
        <p:grpSpPr>
          <a:xfrm>
            <a:off x="3138042" y="2003284"/>
            <a:ext cx="985913" cy="1238657"/>
            <a:chOff x="2445850" y="1322125"/>
            <a:chExt cx="1198825" cy="1506150"/>
          </a:xfrm>
        </p:grpSpPr>
        <p:sp>
          <p:nvSpPr>
            <p:cNvPr id="2330" name="Google Shape;2330;p59"/>
            <p:cNvSpPr/>
            <p:nvPr/>
          </p:nvSpPr>
          <p:spPr>
            <a:xfrm>
              <a:off x="2445850" y="1322125"/>
              <a:ext cx="1198825" cy="1506150"/>
            </a:xfrm>
            <a:custGeom>
              <a:avLst/>
              <a:gdLst/>
              <a:ahLst/>
              <a:cxnLst/>
              <a:rect l="l" t="t" r="r" b="b"/>
              <a:pathLst>
                <a:path w="47953" h="60246" extrusionOk="0">
                  <a:moveTo>
                    <a:pt x="23898" y="1"/>
                  </a:moveTo>
                  <a:cubicBezTo>
                    <a:pt x="23518" y="1"/>
                    <a:pt x="23134" y="12"/>
                    <a:pt x="22746" y="34"/>
                  </a:cubicBezTo>
                  <a:cubicBezTo>
                    <a:pt x="8107" y="881"/>
                    <a:pt x="1" y="17376"/>
                    <a:pt x="8268" y="29515"/>
                  </a:cubicBezTo>
                  <a:cubicBezTo>
                    <a:pt x="8268" y="29515"/>
                    <a:pt x="11266" y="45985"/>
                    <a:pt x="1118" y="45985"/>
                  </a:cubicBezTo>
                  <a:cubicBezTo>
                    <a:pt x="938" y="45985"/>
                    <a:pt x="754" y="45979"/>
                    <a:pt x="566" y="45969"/>
                  </a:cubicBezTo>
                  <a:lnTo>
                    <a:pt x="566" y="45969"/>
                  </a:lnTo>
                  <a:cubicBezTo>
                    <a:pt x="566" y="45969"/>
                    <a:pt x="2574" y="48706"/>
                    <a:pt x="6637" y="48706"/>
                  </a:cubicBezTo>
                  <a:cubicBezTo>
                    <a:pt x="8695" y="48706"/>
                    <a:pt x="11280" y="48003"/>
                    <a:pt x="14398" y="45888"/>
                  </a:cubicBezTo>
                  <a:lnTo>
                    <a:pt x="14398" y="45888"/>
                  </a:lnTo>
                  <a:cubicBezTo>
                    <a:pt x="14398" y="45889"/>
                    <a:pt x="11985" y="54423"/>
                    <a:pt x="3412" y="54423"/>
                  </a:cubicBezTo>
                  <a:cubicBezTo>
                    <a:pt x="2779" y="54423"/>
                    <a:pt x="2113" y="54376"/>
                    <a:pt x="1412" y="54277"/>
                  </a:cubicBezTo>
                  <a:lnTo>
                    <a:pt x="1412" y="54277"/>
                  </a:lnTo>
                  <a:cubicBezTo>
                    <a:pt x="1413" y="54277"/>
                    <a:pt x="5990" y="57753"/>
                    <a:pt x="11039" y="57753"/>
                  </a:cubicBezTo>
                  <a:cubicBezTo>
                    <a:pt x="14467" y="57753"/>
                    <a:pt x="18113" y="56150"/>
                    <a:pt x="20690" y="50768"/>
                  </a:cubicBezTo>
                  <a:cubicBezTo>
                    <a:pt x="20690" y="50768"/>
                    <a:pt x="22222" y="58955"/>
                    <a:pt x="30369" y="60245"/>
                  </a:cubicBezTo>
                  <a:cubicBezTo>
                    <a:pt x="30369" y="60245"/>
                    <a:pt x="26376" y="52583"/>
                    <a:pt x="27909" y="45404"/>
                  </a:cubicBezTo>
                  <a:lnTo>
                    <a:pt x="27909" y="45404"/>
                  </a:lnTo>
                  <a:cubicBezTo>
                    <a:pt x="27909" y="45405"/>
                    <a:pt x="31429" y="54401"/>
                    <a:pt x="39495" y="54401"/>
                  </a:cubicBezTo>
                  <a:cubicBezTo>
                    <a:pt x="40401" y="54401"/>
                    <a:pt x="41365" y="54287"/>
                    <a:pt x="42387" y="54035"/>
                  </a:cubicBezTo>
                  <a:cubicBezTo>
                    <a:pt x="42387" y="54035"/>
                    <a:pt x="36015" y="50002"/>
                    <a:pt x="35168" y="43953"/>
                  </a:cubicBezTo>
                  <a:lnTo>
                    <a:pt x="35168" y="43953"/>
                  </a:lnTo>
                  <a:cubicBezTo>
                    <a:pt x="35168" y="43953"/>
                    <a:pt x="39722" y="46964"/>
                    <a:pt x="43523" y="46964"/>
                  </a:cubicBezTo>
                  <a:cubicBezTo>
                    <a:pt x="45390" y="46964"/>
                    <a:pt x="47076" y="46238"/>
                    <a:pt x="47952" y="44073"/>
                  </a:cubicBezTo>
                  <a:cubicBezTo>
                    <a:pt x="47952" y="44073"/>
                    <a:pt x="35490" y="41412"/>
                    <a:pt x="40572" y="27619"/>
                  </a:cubicBezTo>
                  <a:cubicBezTo>
                    <a:pt x="47168" y="14938"/>
                    <a:pt x="37901" y="1"/>
                    <a:pt x="23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59"/>
            <p:cNvSpPr/>
            <p:nvPr/>
          </p:nvSpPr>
          <p:spPr>
            <a:xfrm>
              <a:off x="2466025" y="2395725"/>
              <a:ext cx="354925" cy="145525"/>
            </a:xfrm>
            <a:custGeom>
              <a:avLst/>
              <a:gdLst/>
              <a:ahLst/>
              <a:cxnLst/>
              <a:rect l="l" t="t" r="r" b="b"/>
              <a:pathLst>
                <a:path w="14197" h="5821" extrusionOk="0">
                  <a:moveTo>
                    <a:pt x="14196" y="0"/>
                  </a:moveTo>
                  <a:cubicBezTo>
                    <a:pt x="11824" y="3358"/>
                    <a:pt x="8289" y="4200"/>
                    <a:pt x="5340" y="4200"/>
                  </a:cubicBezTo>
                  <a:cubicBezTo>
                    <a:pt x="2374" y="4200"/>
                    <a:pt x="1" y="3348"/>
                    <a:pt x="0" y="3348"/>
                  </a:cubicBezTo>
                  <a:lnTo>
                    <a:pt x="0" y="3348"/>
                  </a:lnTo>
                  <a:cubicBezTo>
                    <a:pt x="642" y="4063"/>
                    <a:pt x="2582" y="5821"/>
                    <a:pt x="5830" y="5821"/>
                  </a:cubicBezTo>
                  <a:cubicBezTo>
                    <a:pt x="7890" y="5821"/>
                    <a:pt x="10476" y="5113"/>
                    <a:pt x="13591" y="2985"/>
                  </a:cubicBezTo>
                  <a:lnTo>
                    <a:pt x="141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59"/>
            <p:cNvSpPr/>
            <p:nvPr/>
          </p:nvSpPr>
          <p:spPr>
            <a:xfrm>
              <a:off x="2481150" y="2496550"/>
              <a:ext cx="480950" cy="271075"/>
            </a:xfrm>
            <a:custGeom>
              <a:avLst/>
              <a:gdLst/>
              <a:ahLst/>
              <a:cxnLst/>
              <a:rect l="l" t="t" r="r" b="b"/>
              <a:pathLst>
                <a:path w="19238" h="10843" extrusionOk="0">
                  <a:moveTo>
                    <a:pt x="18834" y="0"/>
                  </a:moveTo>
                  <a:cubicBezTo>
                    <a:pt x="18431" y="2622"/>
                    <a:pt x="17221" y="6050"/>
                    <a:pt x="12018" y="8227"/>
                  </a:cubicBezTo>
                  <a:cubicBezTo>
                    <a:pt x="10655" y="8798"/>
                    <a:pt x="9180" y="9009"/>
                    <a:pt x="7747" y="9009"/>
                  </a:cubicBezTo>
                  <a:cubicBezTo>
                    <a:pt x="3711" y="9009"/>
                    <a:pt x="1" y="7340"/>
                    <a:pt x="0" y="7340"/>
                  </a:cubicBezTo>
                  <a:lnTo>
                    <a:pt x="0" y="7340"/>
                  </a:lnTo>
                  <a:cubicBezTo>
                    <a:pt x="1" y="7340"/>
                    <a:pt x="4594" y="10842"/>
                    <a:pt x="9644" y="10842"/>
                  </a:cubicBezTo>
                  <a:cubicBezTo>
                    <a:pt x="13059" y="10842"/>
                    <a:pt x="16683" y="9241"/>
                    <a:pt x="19237" y="3872"/>
                  </a:cubicBezTo>
                  <a:lnTo>
                    <a:pt x="188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59"/>
            <p:cNvSpPr/>
            <p:nvPr/>
          </p:nvSpPr>
          <p:spPr>
            <a:xfrm>
              <a:off x="2953000" y="2495525"/>
              <a:ext cx="252075" cy="332750"/>
            </a:xfrm>
            <a:custGeom>
              <a:avLst/>
              <a:gdLst/>
              <a:ahLst/>
              <a:cxnLst/>
              <a:rect l="l" t="t" r="r" b="b"/>
              <a:pathLst>
                <a:path w="10083" h="13310" extrusionOk="0">
                  <a:moveTo>
                    <a:pt x="0" y="1"/>
                  </a:moveTo>
                  <a:lnTo>
                    <a:pt x="323" y="4034"/>
                  </a:lnTo>
                  <a:lnTo>
                    <a:pt x="404" y="3832"/>
                  </a:lnTo>
                  <a:cubicBezTo>
                    <a:pt x="404" y="3832"/>
                    <a:pt x="1936" y="12019"/>
                    <a:pt x="10083" y="13309"/>
                  </a:cubicBezTo>
                  <a:cubicBezTo>
                    <a:pt x="10083" y="13309"/>
                    <a:pt x="1331" y="834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59"/>
            <p:cNvSpPr/>
            <p:nvPr/>
          </p:nvSpPr>
          <p:spPr>
            <a:xfrm>
              <a:off x="3143550" y="2406800"/>
              <a:ext cx="361975" cy="275350"/>
            </a:xfrm>
            <a:custGeom>
              <a:avLst/>
              <a:gdLst/>
              <a:ahLst/>
              <a:cxnLst/>
              <a:rect l="l" t="t" r="r" b="b"/>
              <a:pathLst>
                <a:path w="14479" h="11014" extrusionOk="0">
                  <a:moveTo>
                    <a:pt x="202" y="1"/>
                  </a:moveTo>
                  <a:lnTo>
                    <a:pt x="1" y="2017"/>
                  </a:lnTo>
                  <a:cubicBezTo>
                    <a:pt x="1" y="2017"/>
                    <a:pt x="3488" y="11014"/>
                    <a:pt x="11577" y="11014"/>
                  </a:cubicBezTo>
                  <a:cubicBezTo>
                    <a:pt x="12486" y="11014"/>
                    <a:pt x="13452" y="10900"/>
                    <a:pt x="14479" y="10648"/>
                  </a:cubicBezTo>
                  <a:cubicBezTo>
                    <a:pt x="14479" y="10648"/>
                    <a:pt x="2743" y="9196"/>
                    <a:pt x="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59"/>
            <p:cNvSpPr/>
            <p:nvPr/>
          </p:nvSpPr>
          <p:spPr>
            <a:xfrm>
              <a:off x="3289750" y="2347325"/>
              <a:ext cx="354925" cy="148925"/>
            </a:xfrm>
            <a:custGeom>
              <a:avLst/>
              <a:gdLst/>
              <a:ahLst/>
              <a:cxnLst/>
              <a:rect l="l" t="t" r="r" b="b"/>
              <a:pathLst>
                <a:path w="14197" h="5957" extrusionOk="0">
                  <a:moveTo>
                    <a:pt x="0" y="0"/>
                  </a:moveTo>
                  <a:lnTo>
                    <a:pt x="1412" y="2945"/>
                  </a:lnTo>
                  <a:cubicBezTo>
                    <a:pt x="1412" y="2945"/>
                    <a:pt x="5965" y="5956"/>
                    <a:pt x="9767" y="5956"/>
                  </a:cubicBezTo>
                  <a:cubicBezTo>
                    <a:pt x="11634" y="5956"/>
                    <a:pt x="13320" y="5230"/>
                    <a:pt x="14196" y="3065"/>
                  </a:cubicBezTo>
                  <a:lnTo>
                    <a:pt x="14196" y="3065"/>
                  </a:lnTo>
                  <a:cubicBezTo>
                    <a:pt x="14196" y="3066"/>
                    <a:pt x="13255" y="4186"/>
                    <a:pt x="10924" y="4186"/>
                  </a:cubicBezTo>
                  <a:cubicBezTo>
                    <a:pt x="9945" y="4186"/>
                    <a:pt x="8721" y="3989"/>
                    <a:pt x="7219" y="3428"/>
                  </a:cubicBezTo>
                  <a:cubicBezTo>
                    <a:pt x="2098" y="1533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59"/>
            <p:cNvSpPr/>
            <p:nvPr/>
          </p:nvSpPr>
          <p:spPr>
            <a:xfrm>
              <a:off x="2781600" y="1683900"/>
              <a:ext cx="89750" cy="82775"/>
            </a:xfrm>
            <a:custGeom>
              <a:avLst/>
              <a:gdLst/>
              <a:ahLst/>
              <a:cxnLst/>
              <a:rect l="l" t="t" r="r" b="b"/>
              <a:pathLst>
                <a:path w="3590" h="3311" extrusionOk="0">
                  <a:moveTo>
                    <a:pt x="1815" y="0"/>
                  </a:moveTo>
                  <a:cubicBezTo>
                    <a:pt x="1061" y="0"/>
                    <a:pt x="376" y="526"/>
                    <a:pt x="202" y="1291"/>
                  </a:cubicBezTo>
                  <a:cubicBezTo>
                    <a:pt x="0" y="2138"/>
                    <a:pt x="525" y="3026"/>
                    <a:pt x="1412" y="3268"/>
                  </a:cubicBezTo>
                  <a:cubicBezTo>
                    <a:pt x="1540" y="3297"/>
                    <a:pt x="1668" y="3311"/>
                    <a:pt x="1793" y="3311"/>
                  </a:cubicBezTo>
                  <a:cubicBezTo>
                    <a:pt x="2541" y="3311"/>
                    <a:pt x="3216" y="2817"/>
                    <a:pt x="3388" y="2058"/>
                  </a:cubicBezTo>
                  <a:cubicBezTo>
                    <a:pt x="3590" y="1170"/>
                    <a:pt x="3065" y="283"/>
                    <a:pt x="2178" y="41"/>
                  </a:cubicBezTo>
                  <a:cubicBezTo>
                    <a:pt x="2057" y="14"/>
                    <a:pt x="1935" y="0"/>
                    <a:pt x="1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59"/>
            <p:cNvSpPr/>
            <p:nvPr/>
          </p:nvSpPr>
          <p:spPr>
            <a:xfrm>
              <a:off x="3200000" y="1644525"/>
              <a:ext cx="90775" cy="82150"/>
            </a:xfrm>
            <a:custGeom>
              <a:avLst/>
              <a:gdLst/>
              <a:ahLst/>
              <a:cxnLst/>
              <a:rect l="l" t="t" r="r" b="b"/>
              <a:pathLst>
                <a:path w="3631" h="3286" extrusionOk="0">
                  <a:moveTo>
                    <a:pt x="1838" y="0"/>
                  </a:moveTo>
                  <a:cubicBezTo>
                    <a:pt x="1090" y="0"/>
                    <a:pt x="410" y="494"/>
                    <a:pt x="203" y="1253"/>
                  </a:cubicBezTo>
                  <a:cubicBezTo>
                    <a:pt x="1" y="2141"/>
                    <a:pt x="566" y="3028"/>
                    <a:pt x="1453" y="3229"/>
                  </a:cubicBezTo>
                  <a:cubicBezTo>
                    <a:pt x="1586" y="3268"/>
                    <a:pt x="1720" y="3286"/>
                    <a:pt x="1853" y="3286"/>
                  </a:cubicBezTo>
                  <a:cubicBezTo>
                    <a:pt x="2563" y="3286"/>
                    <a:pt x="3225" y="2767"/>
                    <a:pt x="3429" y="2020"/>
                  </a:cubicBezTo>
                  <a:cubicBezTo>
                    <a:pt x="3631" y="1132"/>
                    <a:pt x="3106" y="245"/>
                    <a:pt x="2219" y="43"/>
                  </a:cubicBezTo>
                  <a:cubicBezTo>
                    <a:pt x="2091" y="14"/>
                    <a:pt x="1963" y="0"/>
                    <a:pt x="1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59"/>
            <p:cNvSpPr/>
            <p:nvPr/>
          </p:nvSpPr>
          <p:spPr>
            <a:xfrm>
              <a:off x="2989250" y="1761775"/>
              <a:ext cx="128100" cy="75450"/>
            </a:xfrm>
            <a:custGeom>
              <a:avLst/>
              <a:gdLst/>
              <a:ahLst/>
              <a:cxnLst/>
              <a:rect l="l" t="t" r="r" b="b"/>
              <a:pathLst>
                <a:path w="5124" h="3018" extrusionOk="0">
                  <a:moveTo>
                    <a:pt x="4805" y="1"/>
                  </a:moveTo>
                  <a:cubicBezTo>
                    <a:pt x="4626" y="1"/>
                    <a:pt x="4438" y="122"/>
                    <a:pt x="4438" y="354"/>
                  </a:cubicBezTo>
                  <a:cubicBezTo>
                    <a:pt x="4523" y="1645"/>
                    <a:pt x="3542" y="2325"/>
                    <a:pt x="2568" y="2325"/>
                  </a:cubicBezTo>
                  <a:cubicBezTo>
                    <a:pt x="1684" y="2325"/>
                    <a:pt x="805" y="1766"/>
                    <a:pt x="728" y="596"/>
                  </a:cubicBezTo>
                  <a:cubicBezTo>
                    <a:pt x="690" y="384"/>
                    <a:pt x="513" y="283"/>
                    <a:pt x="348" y="283"/>
                  </a:cubicBezTo>
                  <a:cubicBezTo>
                    <a:pt x="168" y="283"/>
                    <a:pt x="0" y="405"/>
                    <a:pt x="43" y="637"/>
                  </a:cubicBezTo>
                  <a:cubicBezTo>
                    <a:pt x="161" y="1982"/>
                    <a:pt x="1290" y="3017"/>
                    <a:pt x="2666" y="3017"/>
                  </a:cubicBezTo>
                  <a:cubicBezTo>
                    <a:pt x="2692" y="3017"/>
                    <a:pt x="2718" y="3017"/>
                    <a:pt x="2745" y="3016"/>
                  </a:cubicBezTo>
                  <a:cubicBezTo>
                    <a:pt x="4196" y="3016"/>
                    <a:pt x="5124" y="1645"/>
                    <a:pt x="5124" y="314"/>
                  </a:cubicBezTo>
                  <a:cubicBezTo>
                    <a:pt x="5124" y="102"/>
                    <a:pt x="4968" y="1"/>
                    <a:pt x="4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59"/>
            <p:cNvSpPr/>
            <p:nvPr/>
          </p:nvSpPr>
          <p:spPr>
            <a:xfrm>
              <a:off x="2642475" y="1746975"/>
              <a:ext cx="177450" cy="160925"/>
            </a:xfrm>
            <a:custGeom>
              <a:avLst/>
              <a:gdLst/>
              <a:ahLst/>
              <a:cxnLst/>
              <a:rect l="l" t="t" r="r" b="b"/>
              <a:pathLst>
                <a:path w="7098" h="6437" extrusionOk="0">
                  <a:moveTo>
                    <a:pt x="3532" y="0"/>
                  </a:moveTo>
                  <a:cubicBezTo>
                    <a:pt x="2087" y="0"/>
                    <a:pt x="786" y="1007"/>
                    <a:pt x="444" y="2479"/>
                  </a:cubicBezTo>
                  <a:cubicBezTo>
                    <a:pt x="0" y="4213"/>
                    <a:pt x="1089" y="5947"/>
                    <a:pt x="2823" y="6350"/>
                  </a:cubicBezTo>
                  <a:cubicBezTo>
                    <a:pt x="3068" y="6409"/>
                    <a:pt x="3313" y="6437"/>
                    <a:pt x="3555" y="6437"/>
                  </a:cubicBezTo>
                  <a:cubicBezTo>
                    <a:pt x="4991" y="6437"/>
                    <a:pt x="6315" y="5455"/>
                    <a:pt x="6695" y="3971"/>
                  </a:cubicBezTo>
                  <a:cubicBezTo>
                    <a:pt x="7098" y="2237"/>
                    <a:pt x="6049" y="503"/>
                    <a:pt x="4315" y="99"/>
                  </a:cubicBezTo>
                  <a:cubicBezTo>
                    <a:pt x="4053" y="32"/>
                    <a:pt x="3790" y="0"/>
                    <a:pt x="3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59"/>
            <p:cNvSpPr/>
            <p:nvPr/>
          </p:nvSpPr>
          <p:spPr>
            <a:xfrm>
              <a:off x="3261525" y="1703925"/>
              <a:ext cx="177450" cy="160950"/>
            </a:xfrm>
            <a:custGeom>
              <a:avLst/>
              <a:gdLst/>
              <a:ahLst/>
              <a:cxnLst/>
              <a:rect l="l" t="t" r="r" b="b"/>
              <a:pathLst>
                <a:path w="7098" h="6438" extrusionOk="0">
                  <a:moveTo>
                    <a:pt x="3568" y="1"/>
                  </a:moveTo>
                  <a:cubicBezTo>
                    <a:pt x="2107" y="1"/>
                    <a:pt x="783" y="983"/>
                    <a:pt x="403" y="2467"/>
                  </a:cubicBezTo>
                  <a:cubicBezTo>
                    <a:pt x="0" y="4201"/>
                    <a:pt x="1089" y="5935"/>
                    <a:pt x="2783" y="6338"/>
                  </a:cubicBezTo>
                  <a:cubicBezTo>
                    <a:pt x="3045" y="6405"/>
                    <a:pt x="3308" y="6437"/>
                    <a:pt x="3566" y="6437"/>
                  </a:cubicBezTo>
                  <a:cubicBezTo>
                    <a:pt x="5012" y="6437"/>
                    <a:pt x="6318" y="5430"/>
                    <a:pt x="6695" y="3959"/>
                  </a:cubicBezTo>
                  <a:cubicBezTo>
                    <a:pt x="7098" y="2265"/>
                    <a:pt x="6009" y="531"/>
                    <a:pt x="4315" y="87"/>
                  </a:cubicBezTo>
                  <a:cubicBezTo>
                    <a:pt x="4065" y="29"/>
                    <a:pt x="3814" y="1"/>
                    <a:pt x="3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59"/>
            <p:cNvSpPr/>
            <p:nvPr/>
          </p:nvSpPr>
          <p:spPr>
            <a:xfrm>
              <a:off x="2724125" y="1475650"/>
              <a:ext cx="64550" cy="58950"/>
            </a:xfrm>
            <a:custGeom>
              <a:avLst/>
              <a:gdLst/>
              <a:ahLst/>
              <a:cxnLst/>
              <a:rect l="l" t="t" r="r" b="b"/>
              <a:pathLst>
                <a:path w="2582" h="2358" extrusionOk="0">
                  <a:moveTo>
                    <a:pt x="1328" y="0"/>
                  </a:moveTo>
                  <a:cubicBezTo>
                    <a:pt x="780" y="0"/>
                    <a:pt x="303" y="348"/>
                    <a:pt x="162" y="910"/>
                  </a:cubicBezTo>
                  <a:cubicBezTo>
                    <a:pt x="1" y="1515"/>
                    <a:pt x="404" y="2161"/>
                    <a:pt x="1009" y="2322"/>
                  </a:cubicBezTo>
                  <a:cubicBezTo>
                    <a:pt x="1105" y="2346"/>
                    <a:pt x="1202" y="2357"/>
                    <a:pt x="1296" y="2357"/>
                  </a:cubicBezTo>
                  <a:cubicBezTo>
                    <a:pt x="1836" y="2357"/>
                    <a:pt x="2324" y="1984"/>
                    <a:pt x="2461" y="1435"/>
                  </a:cubicBezTo>
                  <a:cubicBezTo>
                    <a:pt x="2582" y="830"/>
                    <a:pt x="2219" y="184"/>
                    <a:pt x="1574" y="23"/>
                  </a:cubicBezTo>
                  <a:cubicBezTo>
                    <a:pt x="1491" y="8"/>
                    <a:pt x="1408" y="0"/>
                    <a:pt x="1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59"/>
            <p:cNvSpPr/>
            <p:nvPr/>
          </p:nvSpPr>
          <p:spPr>
            <a:xfrm>
              <a:off x="2871325" y="1431275"/>
              <a:ext cx="111950" cy="102000"/>
            </a:xfrm>
            <a:custGeom>
              <a:avLst/>
              <a:gdLst/>
              <a:ahLst/>
              <a:cxnLst/>
              <a:rect l="l" t="t" r="r" b="b"/>
              <a:pathLst>
                <a:path w="4478" h="4080" extrusionOk="0">
                  <a:moveTo>
                    <a:pt x="2207" y="0"/>
                  </a:moveTo>
                  <a:cubicBezTo>
                    <a:pt x="1300" y="0"/>
                    <a:pt x="482" y="633"/>
                    <a:pt x="243" y="1556"/>
                  </a:cubicBezTo>
                  <a:cubicBezTo>
                    <a:pt x="1" y="2645"/>
                    <a:pt x="646" y="3774"/>
                    <a:pt x="1775" y="4016"/>
                  </a:cubicBezTo>
                  <a:cubicBezTo>
                    <a:pt x="1941" y="4059"/>
                    <a:pt x="2108" y="4080"/>
                    <a:pt x="2271" y="4080"/>
                  </a:cubicBezTo>
                  <a:cubicBezTo>
                    <a:pt x="3178" y="4080"/>
                    <a:pt x="3996" y="3447"/>
                    <a:pt x="4235" y="2524"/>
                  </a:cubicBezTo>
                  <a:cubicBezTo>
                    <a:pt x="4477" y="1435"/>
                    <a:pt x="3792" y="306"/>
                    <a:pt x="2703" y="64"/>
                  </a:cubicBezTo>
                  <a:cubicBezTo>
                    <a:pt x="2537" y="21"/>
                    <a:pt x="2370" y="0"/>
                    <a:pt x="2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59"/>
            <p:cNvSpPr/>
            <p:nvPr/>
          </p:nvSpPr>
          <p:spPr>
            <a:xfrm>
              <a:off x="2670700" y="1577975"/>
              <a:ext cx="88750" cy="79825"/>
            </a:xfrm>
            <a:custGeom>
              <a:avLst/>
              <a:gdLst/>
              <a:ahLst/>
              <a:cxnLst/>
              <a:rect l="l" t="t" r="r" b="b"/>
              <a:pathLst>
                <a:path w="3550" h="3193" extrusionOk="0">
                  <a:moveTo>
                    <a:pt x="1770" y="1"/>
                  </a:moveTo>
                  <a:cubicBezTo>
                    <a:pt x="1048" y="1"/>
                    <a:pt x="374" y="489"/>
                    <a:pt x="202" y="1213"/>
                  </a:cubicBezTo>
                  <a:cubicBezTo>
                    <a:pt x="0" y="2100"/>
                    <a:pt x="525" y="2947"/>
                    <a:pt x="1371" y="3149"/>
                  </a:cubicBezTo>
                  <a:cubicBezTo>
                    <a:pt x="1500" y="3178"/>
                    <a:pt x="1627" y="3192"/>
                    <a:pt x="1752" y="3192"/>
                  </a:cubicBezTo>
                  <a:cubicBezTo>
                    <a:pt x="2490" y="3192"/>
                    <a:pt x="3135" y="2704"/>
                    <a:pt x="3307" y="1980"/>
                  </a:cubicBezTo>
                  <a:cubicBezTo>
                    <a:pt x="3549" y="1092"/>
                    <a:pt x="2985" y="245"/>
                    <a:pt x="2138" y="44"/>
                  </a:cubicBezTo>
                  <a:cubicBezTo>
                    <a:pt x="2015" y="15"/>
                    <a:pt x="1892" y="1"/>
                    <a:pt x="1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59"/>
            <p:cNvSpPr/>
            <p:nvPr/>
          </p:nvSpPr>
          <p:spPr>
            <a:xfrm>
              <a:off x="2828975" y="1563225"/>
              <a:ext cx="42375" cy="38425"/>
            </a:xfrm>
            <a:custGeom>
              <a:avLst/>
              <a:gdLst/>
              <a:ahLst/>
              <a:cxnLst/>
              <a:rect l="l" t="t" r="r" b="b"/>
              <a:pathLst>
                <a:path w="1695" h="1537" extrusionOk="0">
                  <a:moveTo>
                    <a:pt x="856" y="1"/>
                  </a:moveTo>
                  <a:cubicBezTo>
                    <a:pt x="514" y="1"/>
                    <a:pt x="190" y="254"/>
                    <a:pt x="122" y="593"/>
                  </a:cubicBezTo>
                  <a:cubicBezTo>
                    <a:pt x="1" y="997"/>
                    <a:pt x="283" y="1400"/>
                    <a:pt x="687" y="1521"/>
                  </a:cubicBezTo>
                  <a:cubicBezTo>
                    <a:pt x="739" y="1531"/>
                    <a:pt x="791" y="1536"/>
                    <a:pt x="842" y="1536"/>
                  </a:cubicBezTo>
                  <a:cubicBezTo>
                    <a:pt x="1189" y="1536"/>
                    <a:pt x="1509" y="1308"/>
                    <a:pt x="1614" y="956"/>
                  </a:cubicBezTo>
                  <a:cubicBezTo>
                    <a:pt x="1695" y="513"/>
                    <a:pt x="1453" y="109"/>
                    <a:pt x="1049" y="29"/>
                  </a:cubicBezTo>
                  <a:cubicBezTo>
                    <a:pt x="985" y="10"/>
                    <a:pt x="920" y="1"/>
                    <a:pt x="8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59"/>
            <p:cNvSpPr/>
            <p:nvPr/>
          </p:nvSpPr>
          <p:spPr>
            <a:xfrm>
              <a:off x="2949975" y="1361575"/>
              <a:ext cx="42375" cy="38750"/>
            </a:xfrm>
            <a:custGeom>
              <a:avLst/>
              <a:gdLst/>
              <a:ahLst/>
              <a:cxnLst/>
              <a:rect l="l" t="t" r="r" b="b"/>
              <a:pathLst>
                <a:path w="1695" h="1550" extrusionOk="0">
                  <a:moveTo>
                    <a:pt x="818" y="1"/>
                  </a:moveTo>
                  <a:cubicBezTo>
                    <a:pt x="484" y="1"/>
                    <a:pt x="183" y="254"/>
                    <a:pt x="81" y="594"/>
                  </a:cubicBezTo>
                  <a:cubicBezTo>
                    <a:pt x="0" y="997"/>
                    <a:pt x="242" y="1440"/>
                    <a:pt x="686" y="1521"/>
                  </a:cubicBezTo>
                  <a:cubicBezTo>
                    <a:pt x="750" y="1540"/>
                    <a:pt x="814" y="1549"/>
                    <a:pt x="877" y="1549"/>
                  </a:cubicBezTo>
                  <a:cubicBezTo>
                    <a:pt x="1210" y="1549"/>
                    <a:pt x="1512" y="1296"/>
                    <a:pt x="1614" y="957"/>
                  </a:cubicBezTo>
                  <a:cubicBezTo>
                    <a:pt x="1694" y="553"/>
                    <a:pt x="1452" y="110"/>
                    <a:pt x="1009" y="29"/>
                  </a:cubicBezTo>
                  <a:cubicBezTo>
                    <a:pt x="945" y="10"/>
                    <a:pt x="881" y="1"/>
                    <a:pt x="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46" name="Google Shape;2346;p59"/>
          <p:cNvGrpSpPr/>
          <p:nvPr/>
        </p:nvGrpSpPr>
        <p:grpSpPr>
          <a:xfrm>
            <a:off x="2790531" y="3692444"/>
            <a:ext cx="914900" cy="829657"/>
            <a:chOff x="2185750" y="3005925"/>
            <a:chExt cx="1112475" cy="1008825"/>
          </a:xfrm>
        </p:grpSpPr>
        <p:sp>
          <p:nvSpPr>
            <p:cNvPr id="2347" name="Google Shape;2347;p59"/>
            <p:cNvSpPr/>
            <p:nvPr/>
          </p:nvSpPr>
          <p:spPr>
            <a:xfrm>
              <a:off x="2185750" y="3005925"/>
              <a:ext cx="1112475" cy="1007450"/>
            </a:xfrm>
            <a:custGeom>
              <a:avLst/>
              <a:gdLst/>
              <a:ahLst/>
              <a:cxnLst/>
              <a:rect l="l" t="t" r="r" b="b"/>
              <a:pathLst>
                <a:path w="44499" h="40298" extrusionOk="0">
                  <a:moveTo>
                    <a:pt x="22675" y="0"/>
                  </a:moveTo>
                  <a:cubicBezTo>
                    <a:pt x="19427" y="0"/>
                    <a:pt x="16182" y="779"/>
                    <a:pt x="13228" y="2330"/>
                  </a:cubicBezTo>
                  <a:cubicBezTo>
                    <a:pt x="12893" y="1560"/>
                    <a:pt x="12224" y="1214"/>
                    <a:pt x="11560" y="1214"/>
                  </a:cubicBezTo>
                  <a:cubicBezTo>
                    <a:pt x="10624" y="1214"/>
                    <a:pt x="9696" y="1901"/>
                    <a:pt x="9719" y="3056"/>
                  </a:cubicBezTo>
                  <a:cubicBezTo>
                    <a:pt x="9719" y="3540"/>
                    <a:pt x="9881" y="3984"/>
                    <a:pt x="10203" y="4307"/>
                  </a:cubicBezTo>
                  <a:cubicBezTo>
                    <a:pt x="6049" y="7573"/>
                    <a:pt x="3307" y="12332"/>
                    <a:pt x="2662" y="17575"/>
                  </a:cubicBezTo>
                  <a:lnTo>
                    <a:pt x="2460" y="17575"/>
                  </a:lnTo>
                  <a:lnTo>
                    <a:pt x="2460" y="17494"/>
                  </a:lnTo>
                  <a:cubicBezTo>
                    <a:pt x="0" y="17494"/>
                    <a:pt x="0" y="21204"/>
                    <a:pt x="2460" y="21204"/>
                  </a:cubicBezTo>
                  <a:lnTo>
                    <a:pt x="2500" y="21204"/>
                  </a:lnTo>
                  <a:cubicBezTo>
                    <a:pt x="2783" y="26810"/>
                    <a:pt x="5444" y="32053"/>
                    <a:pt x="9760" y="35642"/>
                  </a:cubicBezTo>
                  <a:cubicBezTo>
                    <a:pt x="8832" y="36449"/>
                    <a:pt x="8913" y="37860"/>
                    <a:pt x="9921" y="38586"/>
                  </a:cubicBezTo>
                  <a:cubicBezTo>
                    <a:pt x="10233" y="38807"/>
                    <a:pt x="10586" y="38911"/>
                    <a:pt x="10937" y="38911"/>
                  </a:cubicBezTo>
                  <a:cubicBezTo>
                    <a:pt x="11676" y="38911"/>
                    <a:pt x="12403" y="38452"/>
                    <a:pt x="12704" y="37659"/>
                  </a:cubicBezTo>
                  <a:cubicBezTo>
                    <a:pt x="15775" y="39420"/>
                    <a:pt x="19208" y="40298"/>
                    <a:pt x="22642" y="40298"/>
                  </a:cubicBezTo>
                  <a:cubicBezTo>
                    <a:pt x="26286" y="40298"/>
                    <a:pt x="29932" y="39309"/>
                    <a:pt x="33150" y="37336"/>
                  </a:cubicBezTo>
                  <a:cubicBezTo>
                    <a:pt x="33546" y="37764"/>
                    <a:pt x="34012" y="37945"/>
                    <a:pt x="34464" y="37945"/>
                  </a:cubicBezTo>
                  <a:cubicBezTo>
                    <a:pt x="35716" y="37945"/>
                    <a:pt x="36854" y="36552"/>
                    <a:pt x="36054" y="35158"/>
                  </a:cubicBezTo>
                  <a:cubicBezTo>
                    <a:pt x="40369" y="31367"/>
                    <a:pt x="42789" y="25883"/>
                    <a:pt x="42789" y="20116"/>
                  </a:cubicBezTo>
                  <a:cubicBezTo>
                    <a:pt x="42789" y="19148"/>
                    <a:pt x="42708" y="18139"/>
                    <a:pt x="42587" y="17131"/>
                  </a:cubicBezTo>
                  <a:cubicBezTo>
                    <a:pt x="44498" y="16390"/>
                    <a:pt x="43883" y="13613"/>
                    <a:pt x="41907" y="13613"/>
                  </a:cubicBezTo>
                  <a:cubicBezTo>
                    <a:pt x="41840" y="13613"/>
                    <a:pt x="41771" y="13616"/>
                    <a:pt x="41700" y="13623"/>
                  </a:cubicBezTo>
                  <a:cubicBezTo>
                    <a:pt x="40329" y="9630"/>
                    <a:pt x="37788" y="6202"/>
                    <a:pt x="34360" y="3742"/>
                  </a:cubicBezTo>
                  <a:cubicBezTo>
                    <a:pt x="34562" y="3419"/>
                    <a:pt x="34683" y="3056"/>
                    <a:pt x="34683" y="2693"/>
                  </a:cubicBezTo>
                  <a:cubicBezTo>
                    <a:pt x="34683" y="1524"/>
                    <a:pt x="33751" y="835"/>
                    <a:pt x="32822" y="835"/>
                  </a:cubicBezTo>
                  <a:cubicBezTo>
                    <a:pt x="32182" y="835"/>
                    <a:pt x="31544" y="1163"/>
                    <a:pt x="31215" y="1887"/>
                  </a:cubicBezTo>
                  <a:cubicBezTo>
                    <a:pt x="28506" y="628"/>
                    <a:pt x="25589" y="0"/>
                    <a:pt x="226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59"/>
            <p:cNvSpPr/>
            <p:nvPr/>
          </p:nvSpPr>
          <p:spPr>
            <a:xfrm>
              <a:off x="2527525" y="3527950"/>
              <a:ext cx="676550" cy="486800"/>
            </a:xfrm>
            <a:custGeom>
              <a:avLst/>
              <a:gdLst/>
              <a:ahLst/>
              <a:cxnLst/>
              <a:rect l="l" t="t" r="r" b="b"/>
              <a:pathLst>
                <a:path w="27062" h="19472" extrusionOk="0">
                  <a:moveTo>
                    <a:pt x="13995" y="1"/>
                  </a:moveTo>
                  <a:cubicBezTo>
                    <a:pt x="6292" y="1"/>
                    <a:pt x="1" y="5728"/>
                    <a:pt x="1" y="12745"/>
                  </a:cubicBezTo>
                  <a:cubicBezTo>
                    <a:pt x="1" y="14519"/>
                    <a:pt x="444" y="16294"/>
                    <a:pt x="1210" y="17907"/>
                  </a:cubicBezTo>
                  <a:cubicBezTo>
                    <a:pt x="3712" y="18955"/>
                    <a:pt x="6356" y="19472"/>
                    <a:pt x="8990" y="19472"/>
                  </a:cubicBezTo>
                  <a:cubicBezTo>
                    <a:pt x="12640" y="19472"/>
                    <a:pt x="16270" y="18480"/>
                    <a:pt x="19479" y="16536"/>
                  </a:cubicBezTo>
                  <a:cubicBezTo>
                    <a:pt x="19869" y="16947"/>
                    <a:pt x="20328" y="17121"/>
                    <a:pt x="20774" y="17121"/>
                  </a:cubicBezTo>
                  <a:cubicBezTo>
                    <a:pt x="22033" y="17121"/>
                    <a:pt x="23188" y="15728"/>
                    <a:pt x="22383" y="14358"/>
                  </a:cubicBezTo>
                  <a:cubicBezTo>
                    <a:pt x="24319" y="12624"/>
                    <a:pt x="25892" y="10527"/>
                    <a:pt x="27061" y="8188"/>
                  </a:cubicBezTo>
                  <a:cubicBezTo>
                    <a:pt x="25045" y="3429"/>
                    <a:pt x="19963" y="1"/>
                    <a:pt x="13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59"/>
            <p:cNvSpPr/>
            <p:nvPr/>
          </p:nvSpPr>
          <p:spPr>
            <a:xfrm>
              <a:off x="2965100" y="3250975"/>
              <a:ext cx="82700" cy="72250"/>
            </a:xfrm>
            <a:custGeom>
              <a:avLst/>
              <a:gdLst/>
              <a:ahLst/>
              <a:cxnLst/>
              <a:rect l="l" t="t" r="r" b="b"/>
              <a:pathLst>
                <a:path w="3308" h="2890" extrusionOk="0">
                  <a:moveTo>
                    <a:pt x="1636" y="1"/>
                  </a:moveTo>
                  <a:cubicBezTo>
                    <a:pt x="1426" y="1"/>
                    <a:pt x="1213" y="49"/>
                    <a:pt x="1009" y="151"/>
                  </a:cubicBezTo>
                  <a:cubicBezTo>
                    <a:pt x="283" y="514"/>
                    <a:pt x="0" y="1361"/>
                    <a:pt x="363" y="2086"/>
                  </a:cubicBezTo>
                  <a:cubicBezTo>
                    <a:pt x="591" y="2598"/>
                    <a:pt x="1099" y="2890"/>
                    <a:pt x="1619" y="2890"/>
                  </a:cubicBezTo>
                  <a:cubicBezTo>
                    <a:pt x="1837" y="2890"/>
                    <a:pt x="2057" y="2839"/>
                    <a:pt x="2259" y="2732"/>
                  </a:cubicBezTo>
                  <a:cubicBezTo>
                    <a:pt x="2985" y="2409"/>
                    <a:pt x="3307" y="1522"/>
                    <a:pt x="2944" y="836"/>
                  </a:cubicBezTo>
                  <a:cubicBezTo>
                    <a:pt x="2683" y="314"/>
                    <a:pt x="2172" y="1"/>
                    <a:pt x="1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59"/>
            <p:cNvSpPr/>
            <p:nvPr/>
          </p:nvSpPr>
          <p:spPr>
            <a:xfrm>
              <a:off x="2599100" y="3295775"/>
              <a:ext cx="81700" cy="72175"/>
            </a:xfrm>
            <a:custGeom>
              <a:avLst/>
              <a:gdLst/>
              <a:ahLst/>
              <a:cxnLst/>
              <a:rect l="l" t="t" r="r" b="b"/>
              <a:pathLst>
                <a:path w="3268" h="2887" extrusionOk="0">
                  <a:moveTo>
                    <a:pt x="1627" y="1"/>
                  </a:moveTo>
                  <a:cubicBezTo>
                    <a:pt x="1420" y="1"/>
                    <a:pt x="1210" y="44"/>
                    <a:pt x="1009" y="133"/>
                  </a:cubicBezTo>
                  <a:cubicBezTo>
                    <a:pt x="324" y="496"/>
                    <a:pt x="1" y="1343"/>
                    <a:pt x="364" y="2069"/>
                  </a:cubicBezTo>
                  <a:cubicBezTo>
                    <a:pt x="597" y="2594"/>
                    <a:pt x="1126" y="2887"/>
                    <a:pt x="1660" y="2887"/>
                  </a:cubicBezTo>
                  <a:cubicBezTo>
                    <a:pt x="1864" y="2887"/>
                    <a:pt x="2070" y="2844"/>
                    <a:pt x="2259" y="2755"/>
                  </a:cubicBezTo>
                  <a:cubicBezTo>
                    <a:pt x="2985" y="2392"/>
                    <a:pt x="3268" y="1545"/>
                    <a:pt x="2945" y="819"/>
                  </a:cubicBezTo>
                  <a:cubicBezTo>
                    <a:pt x="2682" y="294"/>
                    <a:pt x="2167" y="1"/>
                    <a:pt x="1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59"/>
            <p:cNvSpPr/>
            <p:nvPr/>
          </p:nvSpPr>
          <p:spPr>
            <a:xfrm>
              <a:off x="2764350" y="3355725"/>
              <a:ext cx="115075" cy="70350"/>
            </a:xfrm>
            <a:custGeom>
              <a:avLst/>
              <a:gdLst/>
              <a:ahLst/>
              <a:cxnLst/>
              <a:rect l="l" t="t" r="r" b="b"/>
              <a:pathLst>
                <a:path w="4603" h="2814" extrusionOk="0">
                  <a:moveTo>
                    <a:pt x="4199" y="0"/>
                  </a:moveTo>
                  <a:cubicBezTo>
                    <a:pt x="4030" y="0"/>
                    <a:pt x="3854" y="115"/>
                    <a:pt x="3876" y="316"/>
                  </a:cubicBezTo>
                  <a:cubicBezTo>
                    <a:pt x="4056" y="1531"/>
                    <a:pt x="3132" y="2218"/>
                    <a:pt x="2224" y="2218"/>
                  </a:cubicBezTo>
                  <a:cubicBezTo>
                    <a:pt x="1504" y="2218"/>
                    <a:pt x="793" y="1786"/>
                    <a:pt x="650" y="840"/>
                  </a:cubicBezTo>
                  <a:lnTo>
                    <a:pt x="650" y="800"/>
                  </a:lnTo>
                  <a:cubicBezTo>
                    <a:pt x="614" y="639"/>
                    <a:pt x="474" y="565"/>
                    <a:pt x="338" y="565"/>
                  </a:cubicBezTo>
                  <a:cubicBezTo>
                    <a:pt x="167" y="565"/>
                    <a:pt x="0" y="679"/>
                    <a:pt x="45" y="881"/>
                  </a:cubicBezTo>
                  <a:cubicBezTo>
                    <a:pt x="262" y="1928"/>
                    <a:pt x="1158" y="2814"/>
                    <a:pt x="2211" y="2814"/>
                  </a:cubicBezTo>
                  <a:cubicBezTo>
                    <a:pt x="2334" y="2814"/>
                    <a:pt x="2459" y="2802"/>
                    <a:pt x="2586" y="2776"/>
                  </a:cubicBezTo>
                  <a:cubicBezTo>
                    <a:pt x="3796" y="2534"/>
                    <a:pt x="4602" y="1445"/>
                    <a:pt x="4481" y="236"/>
                  </a:cubicBezTo>
                  <a:cubicBezTo>
                    <a:pt x="4463" y="74"/>
                    <a:pt x="4334" y="0"/>
                    <a:pt x="4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59"/>
            <p:cNvSpPr/>
            <p:nvPr/>
          </p:nvSpPr>
          <p:spPr>
            <a:xfrm>
              <a:off x="3026600" y="3285975"/>
              <a:ext cx="160325" cy="141225"/>
            </a:xfrm>
            <a:custGeom>
              <a:avLst/>
              <a:gdLst/>
              <a:ahLst/>
              <a:cxnLst/>
              <a:rect l="l" t="t" r="r" b="b"/>
              <a:pathLst>
                <a:path w="6413" h="5649" extrusionOk="0">
                  <a:moveTo>
                    <a:pt x="3194" y="0"/>
                  </a:moveTo>
                  <a:cubicBezTo>
                    <a:pt x="2787" y="0"/>
                    <a:pt x="2372" y="91"/>
                    <a:pt x="1977" y="283"/>
                  </a:cubicBezTo>
                  <a:cubicBezTo>
                    <a:pt x="565" y="969"/>
                    <a:pt x="0" y="2663"/>
                    <a:pt x="646" y="4074"/>
                  </a:cubicBezTo>
                  <a:cubicBezTo>
                    <a:pt x="1138" y="5059"/>
                    <a:pt x="2151" y="5649"/>
                    <a:pt x="3205" y="5649"/>
                  </a:cubicBezTo>
                  <a:cubicBezTo>
                    <a:pt x="3619" y="5649"/>
                    <a:pt x="4039" y="5558"/>
                    <a:pt x="4437" y="5365"/>
                  </a:cubicBezTo>
                  <a:cubicBezTo>
                    <a:pt x="5808" y="4679"/>
                    <a:pt x="6413" y="2985"/>
                    <a:pt x="5727" y="1614"/>
                  </a:cubicBezTo>
                  <a:cubicBezTo>
                    <a:pt x="5234" y="598"/>
                    <a:pt x="4239" y="0"/>
                    <a:pt x="3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59"/>
            <p:cNvSpPr/>
            <p:nvPr/>
          </p:nvSpPr>
          <p:spPr>
            <a:xfrm>
              <a:off x="2467025" y="3362400"/>
              <a:ext cx="160350" cy="140600"/>
            </a:xfrm>
            <a:custGeom>
              <a:avLst/>
              <a:gdLst/>
              <a:ahLst/>
              <a:cxnLst/>
              <a:rect l="l" t="t" r="r" b="b"/>
              <a:pathLst>
                <a:path w="6414" h="5624" extrusionOk="0">
                  <a:moveTo>
                    <a:pt x="3234" y="0"/>
                  </a:moveTo>
                  <a:cubicBezTo>
                    <a:pt x="2812" y="0"/>
                    <a:pt x="2383" y="94"/>
                    <a:pt x="1977" y="291"/>
                  </a:cubicBezTo>
                  <a:cubicBezTo>
                    <a:pt x="606" y="977"/>
                    <a:pt x="1" y="2630"/>
                    <a:pt x="686" y="4042"/>
                  </a:cubicBezTo>
                  <a:cubicBezTo>
                    <a:pt x="1175" y="5047"/>
                    <a:pt x="2175" y="5623"/>
                    <a:pt x="3206" y="5623"/>
                  </a:cubicBezTo>
                  <a:cubicBezTo>
                    <a:pt x="3622" y="5623"/>
                    <a:pt x="4043" y="5529"/>
                    <a:pt x="4437" y="5332"/>
                  </a:cubicBezTo>
                  <a:cubicBezTo>
                    <a:pt x="5849" y="4687"/>
                    <a:pt x="6413" y="2993"/>
                    <a:pt x="5768" y="1582"/>
                  </a:cubicBezTo>
                  <a:cubicBezTo>
                    <a:pt x="5279" y="576"/>
                    <a:pt x="4279" y="0"/>
                    <a:pt x="3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59"/>
            <p:cNvSpPr/>
            <p:nvPr/>
          </p:nvSpPr>
          <p:spPr>
            <a:xfrm>
              <a:off x="3081050" y="3461425"/>
              <a:ext cx="206950" cy="144550"/>
            </a:xfrm>
            <a:custGeom>
              <a:avLst/>
              <a:gdLst/>
              <a:ahLst/>
              <a:cxnLst/>
              <a:rect l="l" t="t" r="r" b="b"/>
              <a:pathLst>
                <a:path w="8278" h="5782" extrusionOk="0">
                  <a:moveTo>
                    <a:pt x="2218" y="0"/>
                  </a:moveTo>
                  <a:cubicBezTo>
                    <a:pt x="0" y="1089"/>
                    <a:pt x="2702" y="5122"/>
                    <a:pt x="4194" y="5687"/>
                  </a:cubicBezTo>
                  <a:cubicBezTo>
                    <a:pt x="4360" y="5752"/>
                    <a:pt x="4537" y="5782"/>
                    <a:pt x="4722" y="5782"/>
                  </a:cubicBezTo>
                  <a:cubicBezTo>
                    <a:pt x="6250" y="5782"/>
                    <a:pt x="8277" y="3724"/>
                    <a:pt x="8026" y="2501"/>
                  </a:cubicBezTo>
                  <a:cubicBezTo>
                    <a:pt x="7743" y="1129"/>
                    <a:pt x="2219" y="0"/>
                    <a:pt x="2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59"/>
            <p:cNvSpPr/>
            <p:nvPr/>
          </p:nvSpPr>
          <p:spPr>
            <a:xfrm>
              <a:off x="2258525" y="3527950"/>
              <a:ext cx="190375" cy="156125"/>
            </a:xfrm>
            <a:custGeom>
              <a:avLst/>
              <a:gdLst/>
              <a:ahLst/>
              <a:cxnLst/>
              <a:rect l="l" t="t" r="r" b="b"/>
              <a:pathLst>
                <a:path w="7615" h="6245" extrusionOk="0">
                  <a:moveTo>
                    <a:pt x="5195" y="1"/>
                  </a:moveTo>
                  <a:cubicBezTo>
                    <a:pt x="5195" y="1"/>
                    <a:pt x="33" y="2259"/>
                    <a:pt x="33" y="3671"/>
                  </a:cubicBezTo>
                  <a:cubicBezTo>
                    <a:pt x="0" y="4823"/>
                    <a:pt x="2037" y="6245"/>
                    <a:pt x="3532" y="6245"/>
                  </a:cubicBezTo>
                  <a:cubicBezTo>
                    <a:pt x="3869" y="6245"/>
                    <a:pt x="4177" y="6173"/>
                    <a:pt x="4429" y="6010"/>
                  </a:cubicBezTo>
                  <a:cubicBezTo>
                    <a:pt x="5800" y="5123"/>
                    <a:pt x="7615" y="606"/>
                    <a:pt x="5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59"/>
            <p:cNvSpPr/>
            <p:nvPr/>
          </p:nvSpPr>
          <p:spPr>
            <a:xfrm>
              <a:off x="3009075" y="3149950"/>
              <a:ext cx="91150" cy="78750"/>
            </a:xfrm>
            <a:custGeom>
              <a:avLst/>
              <a:gdLst/>
              <a:ahLst/>
              <a:cxnLst/>
              <a:rect l="l" t="t" r="r" b="b"/>
              <a:pathLst>
                <a:path w="3646" h="3150" extrusionOk="0">
                  <a:moveTo>
                    <a:pt x="2424" y="1"/>
                  </a:moveTo>
                  <a:cubicBezTo>
                    <a:pt x="1796" y="1"/>
                    <a:pt x="1075" y="440"/>
                    <a:pt x="742" y="925"/>
                  </a:cubicBezTo>
                  <a:cubicBezTo>
                    <a:pt x="0" y="2037"/>
                    <a:pt x="953" y="3149"/>
                    <a:pt x="1959" y="3149"/>
                  </a:cubicBezTo>
                  <a:cubicBezTo>
                    <a:pt x="2376" y="3149"/>
                    <a:pt x="2802" y="2959"/>
                    <a:pt x="3121" y="2498"/>
                  </a:cubicBezTo>
                  <a:cubicBezTo>
                    <a:pt x="3565" y="1853"/>
                    <a:pt x="3645" y="602"/>
                    <a:pt x="3000" y="159"/>
                  </a:cubicBezTo>
                  <a:cubicBezTo>
                    <a:pt x="2830" y="49"/>
                    <a:pt x="2632" y="1"/>
                    <a:pt x="2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59"/>
            <p:cNvSpPr/>
            <p:nvPr/>
          </p:nvSpPr>
          <p:spPr>
            <a:xfrm>
              <a:off x="2806800" y="3067200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53" y="0"/>
                  </a:moveTo>
                  <a:cubicBezTo>
                    <a:pt x="646" y="0"/>
                    <a:pt x="1" y="1089"/>
                    <a:pt x="1" y="1896"/>
                  </a:cubicBezTo>
                  <a:cubicBezTo>
                    <a:pt x="1" y="2844"/>
                    <a:pt x="717" y="3318"/>
                    <a:pt x="1432" y="3318"/>
                  </a:cubicBezTo>
                  <a:cubicBezTo>
                    <a:pt x="2148" y="3318"/>
                    <a:pt x="2864" y="2844"/>
                    <a:pt x="2864" y="1896"/>
                  </a:cubicBezTo>
                  <a:cubicBezTo>
                    <a:pt x="2864" y="1089"/>
                    <a:pt x="2219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59"/>
            <p:cNvSpPr/>
            <p:nvPr/>
          </p:nvSpPr>
          <p:spPr>
            <a:xfrm>
              <a:off x="2600125" y="3127200"/>
              <a:ext cx="85175" cy="80900"/>
            </a:xfrm>
            <a:custGeom>
              <a:avLst/>
              <a:gdLst/>
              <a:ahLst/>
              <a:cxnLst/>
              <a:rect l="l" t="t" r="r" b="b"/>
              <a:pathLst>
                <a:path w="3407" h="3236" extrusionOk="0">
                  <a:moveTo>
                    <a:pt x="1260" y="1"/>
                  </a:moveTo>
                  <a:cubicBezTo>
                    <a:pt x="1145" y="1"/>
                    <a:pt x="1034" y="19"/>
                    <a:pt x="928" y="61"/>
                  </a:cubicBezTo>
                  <a:cubicBezTo>
                    <a:pt x="202" y="303"/>
                    <a:pt x="0" y="1593"/>
                    <a:pt x="283" y="2319"/>
                  </a:cubicBezTo>
                  <a:cubicBezTo>
                    <a:pt x="546" y="2964"/>
                    <a:pt x="1066" y="3236"/>
                    <a:pt x="1585" y="3236"/>
                  </a:cubicBezTo>
                  <a:cubicBezTo>
                    <a:pt x="2495" y="3236"/>
                    <a:pt x="3406" y="2400"/>
                    <a:pt x="2944" y="1270"/>
                  </a:cubicBezTo>
                  <a:cubicBezTo>
                    <a:pt x="2703" y="650"/>
                    <a:pt x="1932" y="1"/>
                    <a:pt x="1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59"/>
            <p:cNvSpPr/>
            <p:nvPr/>
          </p:nvSpPr>
          <p:spPr>
            <a:xfrm>
              <a:off x="2371250" y="3286375"/>
              <a:ext cx="103775" cy="73825"/>
            </a:xfrm>
            <a:custGeom>
              <a:avLst/>
              <a:gdLst/>
              <a:ahLst/>
              <a:cxnLst/>
              <a:rect l="l" t="t" r="r" b="b"/>
              <a:pathLst>
                <a:path w="4151" h="2953" extrusionOk="0">
                  <a:moveTo>
                    <a:pt x="1695" y="0"/>
                  </a:moveTo>
                  <a:cubicBezTo>
                    <a:pt x="1149" y="0"/>
                    <a:pt x="605" y="180"/>
                    <a:pt x="364" y="590"/>
                  </a:cubicBezTo>
                  <a:cubicBezTo>
                    <a:pt x="1" y="1275"/>
                    <a:pt x="686" y="2364"/>
                    <a:pt x="1372" y="2768"/>
                  </a:cubicBezTo>
                  <a:cubicBezTo>
                    <a:pt x="1612" y="2896"/>
                    <a:pt x="1845" y="2953"/>
                    <a:pt x="2065" y="2953"/>
                  </a:cubicBezTo>
                  <a:cubicBezTo>
                    <a:pt x="3358" y="2953"/>
                    <a:pt x="4151" y="985"/>
                    <a:pt x="2703" y="227"/>
                  </a:cubicBezTo>
                  <a:cubicBezTo>
                    <a:pt x="2427" y="81"/>
                    <a:pt x="2061" y="0"/>
                    <a:pt x="1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59"/>
            <p:cNvSpPr/>
            <p:nvPr/>
          </p:nvSpPr>
          <p:spPr>
            <a:xfrm>
              <a:off x="3009250" y="3647700"/>
              <a:ext cx="95000" cy="77650"/>
            </a:xfrm>
            <a:custGeom>
              <a:avLst/>
              <a:gdLst/>
              <a:ahLst/>
              <a:cxnLst/>
              <a:rect l="l" t="t" r="r" b="b"/>
              <a:pathLst>
                <a:path w="3800" h="3106" extrusionOk="0">
                  <a:moveTo>
                    <a:pt x="2012" y="1"/>
                  </a:moveTo>
                  <a:cubicBezTo>
                    <a:pt x="961" y="1"/>
                    <a:pt x="0" y="1274"/>
                    <a:pt x="896" y="2349"/>
                  </a:cubicBezTo>
                  <a:cubicBezTo>
                    <a:pt x="1229" y="2766"/>
                    <a:pt x="1907" y="3106"/>
                    <a:pt x="2494" y="3106"/>
                  </a:cubicBezTo>
                  <a:cubicBezTo>
                    <a:pt x="2760" y="3106"/>
                    <a:pt x="3007" y="3037"/>
                    <a:pt x="3195" y="2873"/>
                  </a:cubicBezTo>
                  <a:cubicBezTo>
                    <a:pt x="3800" y="2389"/>
                    <a:pt x="3598" y="1139"/>
                    <a:pt x="3074" y="534"/>
                  </a:cubicBezTo>
                  <a:cubicBezTo>
                    <a:pt x="2760" y="157"/>
                    <a:pt x="2380" y="1"/>
                    <a:pt x="2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59"/>
            <p:cNvSpPr/>
            <p:nvPr/>
          </p:nvSpPr>
          <p:spPr>
            <a:xfrm>
              <a:off x="2991475" y="3793975"/>
              <a:ext cx="82525" cy="82575"/>
            </a:xfrm>
            <a:custGeom>
              <a:avLst/>
              <a:gdLst/>
              <a:ahLst/>
              <a:cxnLst/>
              <a:rect l="l" t="t" r="r" b="b"/>
              <a:pathLst>
                <a:path w="3301" h="3303" extrusionOk="0">
                  <a:moveTo>
                    <a:pt x="1726" y="1"/>
                  </a:moveTo>
                  <a:cubicBezTo>
                    <a:pt x="870" y="1"/>
                    <a:pt x="1" y="728"/>
                    <a:pt x="317" y="1822"/>
                  </a:cubicBezTo>
                  <a:cubicBezTo>
                    <a:pt x="498" y="2513"/>
                    <a:pt x="1271" y="3302"/>
                    <a:pt x="1983" y="3302"/>
                  </a:cubicBezTo>
                  <a:cubicBezTo>
                    <a:pt x="2060" y="3302"/>
                    <a:pt x="2137" y="3293"/>
                    <a:pt x="2212" y="3273"/>
                  </a:cubicBezTo>
                  <a:cubicBezTo>
                    <a:pt x="2978" y="3031"/>
                    <a:pt x="3301" y="1822"/>
                    <a:pt x="3059" y="1055"/>
                  </a:cubicBezTo>
                  <a:cubicBezTo>
                    <a:pt x="2850" y="318"/>
                    <a:pt x="2291" y="1"/>
                    <a:pt x="1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59"/>
            <p:cNvSpPr/>
            <p:nvPr/>
          </p:nvSpPr>
          <p:spPr>
            <a:xfrm>
              <a:off x="2838850" y="3608400"/>
              <a:ext cx="95025" cy="78650"/>
            </a:xfrm>
            <a:custGeom>
              <a:avLst/>
              <a:gdLst/>
              <a:ahLst/>
              <a:cxnLst/>
              <a:rect l="l" t="t" r="r" b="b"/>
              <a:pathLst>
                <a:path w="3801" h="3146" extrusionOk="0">
                  <a:moveTo>
                    <a:pt x="2015" y="0"/>
                  </a:moveTo>
                  <a:cubicBezTo>
                    <a:pt x="963" y="0"/>
                    <a:pt x="0" y="1283"/>
                    <a:pt x="896" y="2389"/>
                  </a:cubicBezTo>
                  <a:cubicBezTo>
                    <a:pt x="1258" y="2805"/>
                    <a:pt x="1925" y="3145"/>
                    <a:pt x="2503" y="3145"/>
                  </a:cubicBezTo>
                  <a:cubicBezTo>
                    <a:pt x="2764" y="3145"/>
                    <a:pt x="3007" y="3076"/>
                    <a:pt x="3195" y="2913"/>
                  </a:cubicBezTo>
                  <a:cubicBezTo>
                    <a:pt x="3800" y="2429"/>
                    <a:pt x="3598" y="1138"/>
                    <a:pt x="3074" y="533"/>
                  </a:cubicBezTo>
                  <a:cubicBezTo>
                    <a:pt x="2761" y="157"/>
                    <a:pt x="2382" y="0"/>
                    <a:pt x="20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59"/>
            <p:cNvSpPr/>
            <p:nvPr/>
          </p:nvSpPr>
          <p:spPr>
            <a:xfrm>
              <a:off x="2604150" y="3787825"/>
              <a:ext cx="71600" cy="82950"/>
            </a:xfrm>
            <a:custGeom>
              <a:avLst/>
              <a:gdLst/>
              <a:ahLst/>
              <a:cxnLst/>
              <a:rect l="l" t="t" r="r" b="b"/>
              <a:pathLst>
                <a:path w="2864" h="3318" extrusionOk="0">
                  <a:moveTo>
                    <a:pt x="1432" y="1"/>
                  </a:moveTo>
                  <a:cubicBezTo>
                    <a:pt x="716" y="1"/>
                    <a:pt x="1" y="475"/>
                    <a:pt x="1" y="1422"/>
                  </a:cubicBezTo>
                  <a:cubicBezTo>
                    <a:pt x="41" y="2189"/>
                    <a:pt x="686" y="3318"/>
                    <a:pt x="1452" y="3318"/>
                  </a:cubicBezTo>
                  <a:cubicBezTo>
                    <a:pt x="2259" y="3318"/>
                    <a:pt x="2864" y="2189"/>
                    <a:pt x="2864" y="1422"/>
                  </a:cubicBezTo>
                  <a:cubicBezTo>
                    <a:pt x="2864" y="475"/>
                    <a:pt x="214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59"/>
            <p:cNvSpPr/>
            <p:nvPr/>
          </p:nvSpPr>
          <p:spPr>
            <a:xfrm>
              <a:off x="2708600" y="3882675"/>
              <a:ext cx="85125" cy="80825"/>
            </a:xfrm>
            <a:custGeom>
              <a:avLst/>
              <a:gdLst/>
              <a:ahLst/>
              <a:cxnLst/>
              <a:rect l="l" t="t" r="r" b="b"/>
              <a:pathLst>
                <a:path w="3405" h="3233" extrusionOk="0">
                  <a:moveTo>
                    <a:pt x="1855" y="1"/>
                  </a:moveTo>
                  <a:cubicBezTo>
                    <a:pt x="927" y="1"/>
                    <a:pt x="0" y="892"/>
                    <a:pt x="501" y="2024"/>
                  </a:cubicBezTo>
                  <a:cubicBezTo>
                    <a:pt x="769" y="2628"/>
                    <a:pt x="1568" y="3232"/>
                    <a:pt x="2224" y="3232"/>
                  </a:cubicBezTo>
                  <a:cubicBezTo>
                    <a:pt x="2356" y="3232"/>
                    <a:pt x="2483" y="3208"/>
                    <a:pt x="2598" y="3153"/>
                  </a:cubicBezTo>
                  <a:cubicBezTo>
                    <a:pt x="3283" y="2831"/>
                    <a:pt x="3404" y="1581"/>
                    <a:pt x="3122" y="855"/>
                  </a:cubicBezTo>
                  <a:cubicBezTo>
                    <a:pt x="2842" y="253"/>
                    <a:pt x="2348" y="1"/>
                    <a:pt x="18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59"/>
            <p:cNvSpPr/>
            <p:nvPr/>
          </p:nvSpPr>
          <p:spPr>
            <a:xfrm>
              <a:off x="2833025" y="3774725"/>
              <a:ext cx="70600" cy="82950"/>
            </a:xfrm>
            <a:custGeom>
              <a:avLst/>
              <a:gdLst/>
              <a:ahLst/>
              <a:cxnLst/>
              <a:rect l="l" t="t" r="r" b="b"/>
              <a:pathLst>
                <a:path w="2824" h="3318" extrusionOk="0">
                  <a:moveTo>
                    <a:pt x="1412" y="0"/>
                  </a:moveTo>
                  <a:cubicBezTo>
                    <a:pt x="706" y="0"/>
                    <a:pt x="0" y="474"/>
                    <a:pt x="0" y="1422"/>
                  </a:cubicBezTo>
                  <a:cubicBezTo>
                    <a:pt x="0" y="2229"/>
                    <a:pt x="646" y="3317"/>
                    <a:pt x="1412" y="3317"/>
                  </a:cubicBezTo>
                  <a:cubicBezTo>
                    <a:pt x="2218" y="3317"/>
                    <a:pt x="2823" y="2229"/>
                    <a:pt x="2823" y="1422"/>
                  </a:cubicBezTo>
                  <a:cubicBezTo>
                    <a:pt x="2823" y="474"/>
                    <a:pt x="2118" y="0"/>
                    <a:pt x="1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59"/>
            <p:cNvSpPr/>
            <p:nvPr/>
          </p:nvSpPr>
          <p:spPr>
            <a:xfrm>
              <a:off x="2681775" y="3645675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33" y="0"/>
                  </a:moveTo>
                  <a:cubicBezTo>
                    <a:pt x="717" y="0"/>
                    <a:pt x="1" y="474"/>
                    <a:pt x="1" y="1422"/>
                  </a:cubicBezTo>
                  <a:cubicBezTo>
                    <a:pt x="41" y="2188"/>
                    <a:pt x="686" y="3317"/>
                    <a:pt x="1453" y="3317"/>
                  </a:cubicBezTo>
                  <a:cubicBezTo>
                    <a:pt x="2259" y="3317"/>
                    <a:pt x="2864" y="2188"/>
                    <a:pt x="2864" y="1422"/>
                  </a:cubicBezTo>
                  <a:cubicBezTo>
                    <a:pt x="2864" y="474"/>
                    <a:pt x="2148" y="0"/>
                    <a:pt x="1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59"/>
            <p:cNvSpPr/>
            <p:nvPr/>
          </p:nvSpPr>
          <p:spPr>
            <a:xfrm>
              <a:off x="2515425" y="3533300"/>
              <a:ext cx="86775" cy="80875"/>
            </a:xfrm>
            <a:custGeom>
              <a:avLst/>
              <a:gdLst/>
              <a:ahLst/>
              <a:cxnLst/>
              <a:rect l="l" t="t" r="r" b="b"/>
              <a:pathLst>
                <a:path w="3471" h="3235" extrusionOk="0">
                  <a:moveTo>
                    <a:pt x="1578" y="0"/>
                  </a:moveTo>
                  <a:cubicBezTo>
                    <a:pt x="1110" y="0"/>
                    <a:pt x="644" y="234"/>
                    <a:pt x="364" y="795"/>
                  </a:cubicBezTo>
                  <a:cubicBezTo>
                    <a:pt x="1" y="1521"/>
                    <a:pt x="81" y="2771"/>
                    <a:pt x="807" y="3134"/>
                  </a:cubicBezTo>
                  <a:cubicBezTo>
                    <a:pt x="938" y="3203"/>
                    <a:pt x="1083" y="3234"/>
                    <a:pt x="1235" y="3234"/>
                  </a:cubicBezTo>
                  <a:cubicBezTo>
                    <a:pt x="1880" y="3234"/>
                    <a:pt x="2643" y="2673"/>
                    <a:pt x="2904" y="2086"/>
                  </a:cubicBezTo>
                  <a:cubicBezTo>
                    <a:pt x="3471" y="953"/>
                    <a:pt x="2522" y="0"/>
                    <a:pt x="1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59"/>
            <p:cNvSpPr/>
            <p:nvPr/>
          </p:nvSpPr>
          <p:spPr>
            <a:xfrm>
              <a:off x="2970050" y="3432375"/>
              <a:ext cx="94875" cy="78225"/>
            </a:xfrm>
            <a:custGeom>
              <a:avLst/>
              <a:gdLst/>
              <a:ahLst/>
              <a:cxnLst/>
              <a:rect l="l" t="t" r="r" b="b"/>
              <a:pathLst>
                <a:path w="3795" h="3129" extrusionOk="0">
                  <a:moveTo>
                    <a:pt x="1989" y="0"/>
                  </a:moveTo>
                  <a:cubicBezTo>
                    <a:pt x="946" y="0"/>
                    <a:pt x="1" y="1273"/>
                    <a:pt x="891" y="2372"/>
                  </a:cubicBezTo>
                  <a:cubicBezTo>
                    <a:pt x="1225" y="2789"/>
                    <a:pt x="1902" y="3129"/>
                    <a:pt x="2490" y="3129"/>
                  </a:cubicBezTo>
                  <a:cubicBezTo>
                    <a:pt x="2755" y="3129"/>
                    <a:pt x="3002" y="3059"/>
                    <a:pt x="3190" y="2896"/>
                  </a:cubicBezTo>
                  <a:cubicBezTo>
                    <a:pt x="3795" y="2412"/>
                    <a:pt x="3593" y="1162"/>
                    <a:pt x="3069" y="557"/>
                  </a:cubicBezTo>
                  <a:cubicBezTo>
                    <a:pt x="2750" y="164"/>
                    <a:pt x="2363" y="0"/>
                    <a:pt x="1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59"/>
            <p:cNvSpPr/>
            <p:nvPr/>
          </p:nvSpPr>
          <p:spPr>
            <a:xfrm>
              <a:off x="2400500" y="3719550"/>
              <a:ext cx="86675" cy="80675"/>
            </a:xfrm>
            <a:custGeom>
              <a:avLst/>
              <a:gdLst/>
              <a:ahLst/>
              <a:cxnLst/>
              <a:rect l="l" t="t" r="r" b="b"/>
              <a:pathLst>
                <a:path w="3467" h="3227" extrusionOk="0">
                  <a:moveTo>
                    <a:pt x="1595" y="1"/>
                  </a:moveTo>
                  <a:cubicBezTo>
                    <a:pt x="1122" y="1"/>
                    <a:pt x="647" y="238"/>
                    <a:pt x="363" y="806"/>
                  </a:cubicBezTo>
                  <a:cubicBezTo>
                    <a:pt x="0" y="1492"/>
                    <a:pt x="81" y="2782"/>
                    <a:pt x="807" y="3145"/>
                  </a:cubicBezTo>
                  <a:cubicBezTo>
                    <a:pt x="926" y="3201"/>
                    <a:pt x="1057" y="3227"/>
                    <a:pt x="1194" y="3227"/>
                  </a:cubicBezTo>
                  <a:cubicBezTo>
                    <a:pt x="1838" y="3227"/>
                    <a:pt x="2604" y="2655"/>
                    <a:pt x="2904" y="2056"/>
                  </a:cubicBezTo>
                  <a:cubicBezTo>
                    <a:pt x="3467" y="931"/>
                    <a:pt x="2533" y="1"/>
                    <a:pt x="1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8714611" y="5107793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59"/>
          <p:cNvSpPr/>
          <p:nvPr/>
        </p:nvSpPr>
        <p:spPr>
          <a:xfrm>
            <a:off x="4070069" y="2851753"/>
            <a:ext cx="8307" cy="7607"/>
          </a:xfrm>
          <a:custGeom>
            <a:avLst/>
            <a:gdLst/>
            <a:ahLst/>
            <a:cxnLst/>
            <a:rect l="l" t="t" r="r" b="b"/>
            <a:pathLst>
              <a:path w="404" h="370" extrusionOk="0">
                <a:moveTo>
                  <a:pt x="217" y="0"/>
                </a:moveTo>
                <a:cubicBezTo>
                  <a:pt x="172" y="0"/>
                  <a:pt x="121" y="21"/>
                  <a:pt x="81" y="61"/>
                </a:cubicBezTo>
                <a:cubicBezTo>
                  <a:pt x="0" y="101"/>
                  <a:pt x="0" y="222"/>
                  <a:pt x="41" y="303"/>
                </a:cubicBezTo>
                <a:cubicBezTo>
                  <a:pt x="88" y="350"/>
                  <a:pt x="149" y="370"/>
                  <a:pt x="208" y="370"/>
                </a:cubicBezTo>
                <a:cubicBezTo>
                  <a:pt x="249" y="370"/>
                  <a:pt x="290" y="360"/>
                  <a:pt x="323" y="343"/>
                </a:cubicBezTo>
                <a:cubicBezTo>
                  <a:pt x="363" y="263"/>
                  <a:pt x="404" y="142"/>
                  <a:pt x="323" y="61"/>
                </a:cubicBezTo>
                <a:cubicBezTo>
                  <a:pt x="303" y="21"/>
                  <a:pt x="263" y="0"/>
                  <a:pt x="21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7" name="Google Shape;2407;p59"/>
          <p:cNvSpPr/>
          <p:nvPr/>
        </p:nvSpPr>
        <p:spPr>
          <a:xfrm>
            <a:off x="4056808" y="2863987"/>
            <a:ext cx="6641" cy="6168"/>
          </a:xfrm>
          <a:custGeom>
            <a:avLst/>
            <a:gdLst/>
            <a:ahLst/>
            <a:cxnLst/>
            <a:rect l="l" t="t" r="r" b="b"/>
            <a:pathLst>
              <a:path w="323" h="300" extrusionOk="0">
                <a:moveTo>
                  <a:pt x="197" y="0"/>
                </a:moveTo>
                <a:cubicBezTo>
                  <a:pt x="162" y="0"/>
                  <a:pt x="121" y="10"/>
                  <a:pt x="81" y="31"/>
                </a:cubicBezTo>
                <a:cubicBezTo>
                  <a:pt x="41" y="71"/>
                  <a:pt x="0" y="152"/>
                  <a:pt x="81" y="232"/>
                </a:cubicBezTo>
                <a:cubicBezTo>
                  <a:pt x="104" y="279"/>
                  <a:pt x="142" y="299"/>
                  <a:pt x="185" y="299"/>
                </a:cubicBezTo>
                <a:cubicBezTo>
                  <a:pt x="216" y="299"/>
                  <a:pt x="249" y="289"/>
                  <a:pt x="282" y="273"/>
                </a:cubicBezTo>
                <a:cubicBezTo>
                  <a:pt x="323" y="192"/>
                  <a:pt x="323" y="111"/>
                  <a:pt x="282" y="31"/>
                </a:cubicBezTo>
                <a:cubicBezTo>
                  <a:pt x="262" y="10"/>
                  <a:pt x="232" y="0"/>
                  <a:pt x="19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8" name="Google Shape;2408;p59"/>
          <p:cNvSpPr/>
          <p:nvPr/>
        </p:nvSpPr>
        <p:spPr>
          <a:xfrm>
            <a:off x="4041877" y="2877252"/>
            <a:ext cx="5819" cy="4585"/>
          </a:xfrm>
          <a:custGeom>
            <a:avLst/>
            <a:gdLst/>
            <a:ahLst/>
            <a:cxnLst/>
            <a:rect l="l" t="t" r="r" b="b"/>
            <a:pathLst>
              <a:path w="283" h="223" extrusionOk="0">
                <a:moveTo>
                  <a:pt x="162" y="1"/>
                </a:moveTo>
                <a:cubicBezTo>
                  <a:pt x="131" y="1"/>
                  <a:pt x="101" y="11"/>
                  <a:pt x="81" y="31"/>
                </a:cubicBezTo>
                <a:cubicBezTo>
                  <a:pt x="0" y="71"/>
                  <a:pt x="0" y="152"/>
                  <a:pt x="41" y="192"/>
                </a:cubicBezTo>
                <a:cubicBezTo>
                  <a:pt x="61" y="212"/>
                  <a:pt x="91" y="222"/>
                  <a:pt x="126" y="222"/>
                </a:cubicBezTo>
                <a:cubicBezTo>
                  <a:pt x="162" y="222"/>
                  <a:pt x="202" y="212"/>
                  <a:pt x="242" y="192"/>
                </a:cubicBezTo>
                <a:cubicBezTo>
                  <a:pt x="283" y="152"/>
                  <a:pt x="283" y="71"/>
                  <a:pt x="242" y="31"/>
                </a:cubicBezTo>
                <a:cubicBezTo>
                  <a:pt x="222" y="11"/>
                  <a:pt x="192" y="1"/>
                  <a:pt x="162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9" name="Google Shape;2409;p59"/>
          <p:cNvSpPr/>
          <p:nvPr/>
        </p:nvSpPr>
        <p:spPr>
          <a:xfrm>
            <a:off x="4115677" y="2858723"/>
            <a:ext cx="8307" cy="7628"/>
          </a:xfrm>
          <a:custGeom>
            <a:avLst/>
            <a:gdLst/>
            <a:ahLst/>
            <a:cxnLst/>
            <a:rect l="l" t="t" r="r" b="b"/>
            <a:pathLst>
              <a:path w="404" h="371" extrusionOk="0">
                <a:moveTo>
                  <a:pt x="204" y="1"/>
                </a:moveTo>
                <a:cubicBezTo>
                  <a:pt x="168" y="1"/>
                  <a:pt x="127" y="14"/>
                  <a:pt x="81" y="45"/>
                </a:cubicBezTo>
                <a:cubicBezTo>
                  <a:pt x="1" y="85"/>
                  <a:pt x="1" y="206"/>
                  <a:pt x="41" y="287"/>
                </a:cubicBezTo>
                <a:cubicBezTo>
                  <a:pt x="66" y="336"/>
                  <a:pt x="122" y="371"/>
                  <a:pt x="180" y="371"/>
                </a:cubicBezTo>
                <a:cubicBezTo>
                  <a:pt x="215" y="371"/>
                  <a:pt x="252" y="358"/>
                  <a:pt x="283" y="327"/>
                </a:cubicBezTo>
                <a:cubicBezTo>
                  <a:pt x="364" y="287"/>
                  <a:pt x="404" y="166"/>
                  <a:pt x="364" y="85"/>
                </a:cubicBezTo>
                <a:cubicBezTo>
                  <a:pt x="314" y="35"/>
                  <a:pt x="264" y="1"/>
                  <a:pt x="204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35" name="Google Shape;2435;p59"/>
          <p:cNvGrpSpPr/>
          <p:nvPr/>
        </p:nvGrpSpPr>
        <p:grpSpPr>
          <a:xfrm>
            <a:off x="5503141" y="4243496"/>
            <a:ext cx="766168" cy="927029"/>
            <a:chOff x="3530700" y="3207350"/>
            <a:chExt cx="931625" cy="1127225"/>
          </a:xfrm>
        </p:grpSpPr>
        <p:sp>
          <p:nvSpPr>
            <p:cNvPr id="2436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59"/>
          <p:cNvGrpSpPr/>
          <p:nvPr/>
        </p:nvGrpSpPr>
        <p:grpSpPr>
          <a:xfrm>
            <a:off x="7523564" y="4378845"/>
            <a:ext cx="770321" cy="867324"/>
            <a:chOff x="8792225" y="4182238"/>
            <a:chExt cx="936675" cy="1054625"/>
          </a:xfrm>
        </p:grpSpPr>
        <p:sp>
          <p:nvSpPr>
            <p:cNvPr id="2530" name="Google Shape;2530;p59"/>
            <p:cNvSpPr/>
            <p:nvPr/>
          </p:nvSpPr>
          <p:spPr>
            <a:xfrm>
              <a:off x="8793225" y="4182238"/>
              <a:ext cx="935675" cy="1054625"/>
            </a:xfrm>
            <a:custGeom>
              <a:avLst/>
              <a:gdLst/>
              <a:ahLst/>
              <a:cxnLst/>
              <a:rect l="l" t="t" r="r" b="b"/>
              <a:pathLst>
                <a:path w="37427" h="42185" extrusionOk="0">
                  <a:moveTo>
                    <a:pt x="30234" y="3434"/>
                  </a:moveTo>
                  <a:cubicBezTo>
                    <a:pt x="31357" y="3434"/>
                    <a:pt x="32468" y="4141"/>
                    <a:pt x="32788" y="5445"/>
                  </a:cubicBezTo>
                  <a:cubicBezTo>
                    <a:pt x="33228" y="7205"/>
                    <a:pt x="31832" y="8695"/>
                    <a:pt x="30240" y="8695"/>
                  </a:cubicBezTo>
                  <a:cubicBezTo>
                    <a:pt x="29788" y="8695"/>
                    <a:pt x="29322" y="8575"/>
                    <a:pt x="28876" y="8308"/>
                  </a:cubicBezTo>
                  <a:cubicBezTo>
                    <a:pt x="27626" y="7582"/>
                    <a:pt x="27223" y="5969"/>
                    <a:pt x="27989" y="4719"/>
                  </a:cubicBezTo>
                  <a:cubicBezTo>
                    <a:pt x="28513" y="3846"/>
                    <a:pt x="29377" y="3434"/>
                    <a:pt x="30234" y="3434"/>
                  </a:cubicBezTo>
                  <a:close/>
                  <a:moveTo>
                    <a:pt x="30209" y="1"/>
                  </a:moveTo>
                  <a:cubicBezTo>
                    <a:pt x="28455" y="1"/>
                    <a:pt x="26729" y="769"/>
                    <a:pt x="25529" y="2219"/>
                  </a:cubicBezTo>
                  <a:cubicBezTo>
                    <a:pt x="23634" y="4558"/>
                    <a:pt x="23714" y="7945"/>
                    <a:pt x="25731" y="10163"/>
                  </a:cubicBezTo>
                  <a:cubicBezTo>
                    <a:pt x="25206" y="11051"/>
                    <a:pt x="24521" y="12059"/>
                    <a:pt x="23755" y="13148"/>
                  </a:cubicBezTo>
                  <a:lnTo>
                    <a:pt x="19762" y="10728"/>
                  </a:lnTo>
                  <a:cubicBezTo>
                    <a:pt x="19493" y="10564"/>
                    <a:pt x="19228" y="10493"/>
                    <a:pt x="18979" y="10493"/>
                  </a:cubicBezTo>
                  <a:cubicBezTo>
                    <a:pt x="17696" y="10493"/>
                    <a:pt x="16851" y="12384"/>
                    <a:pt x="18270" y="13228"/>
                  </a:cubicBezTo>
                  <a:lnTo>
                    <a:pt x="22020" y="15487"/>
                  </a:lnTo>
                  <a:cubicBezTo>
                    <a:pt x="17978" y="20635"/>
                    <a:pt x="12565" y="26108"/>
                    <a:pt x="9226" y="26108"/>
                  </a:cubicBezTo>
                  <a:cubicBezTo>
                    <a:pt x="9034" y="26108"/>
                    <a:pt x="8849" y="26090"/>
                    <a:pt x="8672" y="26053"/>
                  </a:cubicBezTo>
                  <a:cubicBezTo>
                    <a:pt x="5082" y="25287"/>
                    <a:pt x="4679" y="19762"/>
                    <a:pt x="4719" y="17302"/>
                  </a:cubicBezTo>
                  <a:lnTo>
                    <a:pt x="4719" y="17302"/>
                  </a:lnTo>
                  <a:lnTo>
                    <a:pt x="7583" y="17342"/>
                  </a:lnTo>
                  <a:lnTo>
                    <a:pt x="4034" y="11817"/>
                  </a:lnTo>
                  <a:lnTo>
                    <a:pt x="767" y="17221"/>
                  </a:lnTo>
                  <a:lnTo>
                    <a:pt x="2703" y="17221"/>
                  </a:lnTo>
                  <a:cubicBezTo>
                    <a:pt x="1" y="23149"/>
                    <a:pt x="1574" y="26295"/>
                    <a:pt x="4719" y="30731"/>
                  </a:cubicBezTo>
                  <a:cubicBezTo>
                    <a:pt x="8147" y="35490"/>
                    <a:pt x="8510" y="42185"/>
                    <a:pt x="8510" y="42185"/>
                  </a:cubicBezTo>
                  <a:cubicBezTo>
                    <a:pt x="8510" y="42185"/>
                    <a:pt x="13173" y="40023"/>
                    <a:pt x="18202" y="40023"/>
                  </a:cubicBezTo>
                  <a:cubicBezTo>
                    <a:pt x="18920" y="40023"/>
                    <a:pt x="19646" y="40067"/>
                    <a:pt x="20367" y="40168"/>
                  </a:cubicBezTo>
                  <a:cubicBezTo>
                    <a:pt x="21797" y="40360"/>
                    <a:pt x="23093" y="40496"/>
                    <a:pt x="24301" y="40496"/>
                  </a:cubicBezTo>
                  <a:cubicBezTo>
                    <a:pt x="27658" y="40496"/>
                    <a:pt x="30325" y="39448"/>
                    <a:pt x="33232" y="35651"/>
                  </a:cubicBezTo>
                  <a:lnTo>
                    <a:pt x="34200" y="37305"/>
                  </a:lnTo>
                  <a:lnTo>
                    <a:pt x="37426" y="31901"/>
                  </a:lnTo>
                  <a:lnTo>
                    <a:pt x="30893" y="31376"/>
                  </a:lnTo>
                  <a:lnTo>
                    <a:pt x="32264" y="33877"/>
                  </a:lnTo>
                  <a:cubicBezTo>
                    <a:pt x="30857" y="34633"/>
                    <a:pt x="28253" y="35843"/>
                    <a:pt x="25956" y="35843"/>
                  </a:cubicBezTo>
                  <a:cubicBezTo>
                    <a:pt x="24699" y="35843"/>
                    <a:pt x="23533" y="35480"/>
                    <a:pt x="22706" y="34482"/>
                  </a:cubicBezTo>
                  <a:cubicBezTo>
                    <a:pt x="20569" y="31901"/>
                    <a:pt x="22948" y="24077"/>
                    <a:pt x="25771" y="17745"/>
                  </a:cubicBezTo>
                  <a:lnTo>
                    <a:pt x="29522" y="20004"/>
                  </a:lnTo>
                  <a:cubicBezTo>
                    <a:pt x="29790" y="20168"/>
                    <a:pt x="30056" y="20239"/>
                    <a:pt x="30305" y="20239"/>
                  </a:cubicBezTo>
                  <a:cubicBezTo>
                    <a:pt x="31588" y="20239"/>
                    <a:pt x="32432" y="18348"/>
                    <a:pt x="31014" y="17503"/>
                  </a:cubicBezTo>
                  <a:lnTo>
                    <a:pt x="27062" y="15124"/>
                  </a:lnTo>
                  <a:cubicBezTo>
                    <a:pt x="27626" y="13954"/>
                    <a:pt x="28231" y="12865"/>
                    <a:pt x="28755" y="11978"/>
                  </a:cubicBezTo>
                  <a:cubicBezTo>
                    <a:pt x="29248" y="12101"/>
                    <a:pt x="29744" y="12161"/>
                    <a:pt x="30234" y="12161"/>
                  </a:cubicBezTo>
                  <a:cubicBezTo>
                    <a:pt x="32632" y="12161"/>
                    <a:pt x="34882" y="10740"/>
                    <a:pt x="35853" y="8429"/>
                  </a:cubicBezTo>
                  <a:cubicBezTo>
                    <a:pt x="37023" y="5647"/>
                    <a:pt x="35934" y="2420"/>
                    <a:pt x="33353" y="888"/>
                  </a:cubicBezTo>
                  <a:cubicBezTo>
                    <a:pt x="32372" y="290"/>
                    <a:pt x="31285" y="1"/>
                    <a:pt x="30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59"/>
            <p:cNvSpPr/>
            <p:nvPr/>
          </p:nvSpPr>
          <p:spPr>
            <a:xfrm>
              <a:off x="8948500" y="4278013"/>
              <a:ext cx="702750" cy="555575"/>
            </a:xfrm>
            <a:custGeom>
              <a:avLst/>
              <a:gdLst/>
              <a:ahLst/>
              <a:cxnLst/>
              <a:rect l="l" t="t" r="r" b="b"/>
              <a:pathLst>
                <a:path w="28110" h="22223" extrusionOk="0">
                  <a:moveTo>
                    <a:pt x="22665" y="1"/>
                  </a:moveTo>
                  <a:cubicBezTo>
                    <a:pt x="21778" y="323"/>
                    <a:pt x="21254" y="1251"/>
                    <a:pt x="21415" y="2178"/>
                  </a:cubicBezTo>
                  <a:cubicBezTo>
                    <a:pt x="23311" y="3792"/>
                    <a:pt x="25569" y="6332"/>
                    <a:pt x="24843" y="8833"/>
                  </a:cubicBezTo>
                  <a:cubicBezTo>
                    <a:pt x="23835" y="12301"/>
                    <a:pt x="15729" y="11736"/>
                    <a:pt x="13107" y="11857"/>
                  </a:cubicBezTo>
                  <a:cubicBezTo>
                    <a:pt x="9962" y="12019"/>
                    <a:pt x="5646" y="11736"/>
                    <a:pt x="3025" y="13874"/>
                  </a:cubicBezTo>
                  <a:cubicBezTo>
                    <a:pt x="0" y="16374"/>
                    <a:pt x="1735" y="19883"/>
                    <a:pt x="3791" y="22222"/>
                  </a:cubicBezTo>
                  <a:cubicBezTo>
                    <a:pt x="4638" y="21940"/>
                    <a:pt x="5445" y="21617"/>
                    <a:pt x="6211" y="21173"/>
                  </a:cubicBezTo>
                  <a:cubicBezTo>
                    <a:pt x="6171" y="21093"/>
                    <a:pt x="6130" y="21012"/>
                    <a:pt x="6050" y="20972"/>
                  </a:cubicBezTo>
                  <a:cubicBezTo>
                    <a:pt x="4598" y="19480"/>
                    <a:pt x="2904" y="17665"/>
                    <a:pt x="4800" y="15689"/>
                  </a:cubicBezTo>
                  <a:cubicBezTo>
                    <a:pt x="5808" y="14640"/>
                    <a:pt x="8429" y="14680"/>
                    <a:pt x="9720" y="14600"/>
                  </a:cubicBezTo>
                  <a:cubicBezTo>
                    <a:pt x="14035" y="14237"/>
                    <a:pt x="18471" y="14479"/>
                    <a:pt x="22665" y="13350"/>
                  </a:cubicBezTo>
                  <a:cubicBezTo>
                    <a:pt x="25892" y="12422"/>
                    <a:pt x="28110" y="9841"/>
                    <a:pt x="27303" y="6373"/>
                  </a:cubicBezTo>
                  <a:cubicBezTo>
                    <a:pt x="26739" y="3872"/>
                    <a:pt x="24641" y="1574"/>
                    <a:pt x="22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59"/>
            <p:cNvSpPr/>
            <p:nvPr/>
          </p:nvSpPr>
          <p:spPr>
            <a:xfrm>
              <a:off x="9337675" y="4842688"/>
              <a:ext cx="266550" cy="148225"/>
            </a:xfrm>
            <a:custGeom>
              <a:avLst/>
              <a:gdLst/>
              <a:ahLst/>
              <a:cxnLst/>
              <a:rect l="l" t="t" r="r" b="b"/>
              <a:pathLst>
                <a:path w="10662" h="5929" extrusionOk="0">
                  <a:moveTo>
                    <a:pt x="8765" y="1"/>
                  </a:moveTo>
                  <a:cubicBezTo>
                    <a:pt x="8490" y="1"/>
                    <a:pt x="8204" y="96"/>
                    <a:pt x="7945" y="321"/>
                  </a:cubicBezTo>
                  <a:cubicBezTo>
                    <a:pt x="6322" y="1805"/>
                    <a:pt x="3783" y="3408"/>
                    <a:pt x="1365" y="3408"/>
                  </a:cubicBezTo>
                  <a:cubicBezTo>
                    <a:pt x="959" y="3408"/>
                    <a:pt x="556" y="3363"/>
                    <a:pt x="162" y="3265"/>
                  </a:cubicBezTo>
                  <a:lnTo>
                    <a:pt x="162" y="3345"/>
                  </a:lnTo>
                  <a:cubicBezTo>
                    <a:pt x="41" y="4152"/>
                    <a:pt x="0" y="4999"/>
                    <a:pt x="121" y="5846"/>
                  </a:cubicBezTo>
                  <a:cubicBezTo>
                    <a:pt x="488" y="5902"/>
                    <a:pt x="858" y="5928"/>
                    <a:pt x="1230" y="5928"/>
                  </a:cubicBezTo>
                  <a:cubicBezTo>
                    <a:pt x="4329" y="5928"/>
                    <a:pt x="7519" y="4080"/>
                    <a:pt x="9679" y="2135"/>
                  </a:cubicBezTo>
                  <a:cubicBezTo>
                    <a:pt x="10662" y="1280"/>
                    <a:pt x="9777" y="1"/>
                    <a:pt x="8765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59"/>
            <p:cNvSpPr/>
            <p:nvPr/>
          </p:nvSpPr>
          <p:spPr>
            <a:xfrm>
              <a:off x="8792225" y="4612738"/>
              <a:ext cx="274250" cy="624125"/>
            </a:xfrm>
            <a:custGeom>
              <a:avLst/>
              <a:gdLst/>
              <a:ahLst/>
              <a:cxnLst/>
              <a:rect l="l" t="t" r="r" b="b"/>
              <a:pathLst>
                <a:path w="10970" h="24965" extrusionOk="0">
                  <a:moveTo>
                    <a:pt x="2743" y="1"/>
                  </a:moveTo>
                  <a:lnTo>
                    <a:pt x="2743" y="1"/>
                  </a:lnTo>
                  <a:cubicBezTo>
                    <a:pt x="0" y="5929"/>
                    <a:pt x="1614" y="9075"/>
                    <a:pt x="4759" y="13511"/>
                  </a:cubicBezTo>
                  <a:cubicBezTo>
                    <a:pt x="8147" y="18270"/>
                    <a:pt x="8510" y="24965"/>
                    <a:pt x="8510" y="24965"/>
                  </a:cubicBezTo>
                  <a:cubicBezTo>
                    <a:pt x="8510" y="24965"/>
                    <a:pt x="9195" y="24642"/>
                    <a:pt x="10284" y="24279"/>
                  </a:cubicBezTo>
                  <a:cubicBezTo>
                    <a:pt x="10970" y="19561"/>
                    <a:pt x="8389" y="14197"/>
                    <a:pt x="4679" y="10648"/>
                  </a:cubicBezTo>
                  <a:cubicBezTo>
                    <a:pt x="928" y="7018"/>
                    <a:pt x="2743" y="2"/>
                    <a:pt x="2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536" name="Google Shape;2536;p59"/>
          <p:cNvGrpSpPr/>
          <p:nvPr/>
        </p:nvGrpSpPr>
        <p:grpSpPr>
          <a:xfrm>
            <a:off x="581264" y="3642672"/>
            <a:ext cx="418197" cy="943976"/>
            <a:chOff x="1056525" y="2424950"/>
            <a:chExt cx="962875" cy="2000300"/>
          </a:xfrm>
        </p:grpSpPr>
        <p:sp>
          <p:nvSpPr>
            <p:cNvPr id="2537" name="Google Shape;2537;p59"/>
            <p:cNvSpPr/>
            <p:nvPr/>
          </p:nvSpPr>
          <p:spPr>
            <a:xfrm>
              <a:off x="1188600" y="2868575"/>
              <a:ext cx="229900" cy="197650"/>
            </a:xfrm>
            <a:custGeom>
              <a:avLst/>
              <a:gdLst/>
              <a:ahLst/>
              <a:cxnLst/>
              <a:rect l="l" t="t" r="r" b="b"/>
              <a:pathLst>
                <a:path w="9196" h="7906" extrusionOk="0">
                  <a:moveTo>
                    <a:pt x="6574" y="1"/>
                  </a:moveTo>
                  <a:cubicBezTo>
                    <a:pt x="6574" y="1"/>
                    <a:pt x="2017" y="4800"/>
                    <a:pt x="1" y="5485"/>
                  </a:cubicBezTo>
                  <a:cubicBezTo>
                    <a:pt x="1" y="5485"/>
                    <a:pt x="525" y="7220"/>
                    <a:pt x="1695" y="7905"/>
                  </a:cubicBezTo>
                  <a:cubicBezTo>
                    <a:pt x="1695" y="7905"/>
                    <a:pt x="6857" y="6292"/>
                    <a:pt x="9196" y="3711"/>
                  </a:cubicBezTo>
                  <a:lnTo>
                    <a:pt x="65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59"/>
            <p:cNvSpPr/>
            <p:nvPr/>
          </p:nvSpPr>
          <p:spPr>
            <a:xfrm>
              <a:off x="1270275" y="2424950"/>
              <a:ext cx="725950" cy="952800"/>
            </a:xfrm>
            <a:custGeom>
              <a:avLst/>
              <a:gdLst/>
              <a:ahLst/>
              <a:cxnLst/>
              <a:rect l="l" t="t" r="r" b="b"/>
              <a:pathLst>
                <a:path w="29038" h="38112" extrusionOk="0">
                  <a:moveTo>
                    <a:pt x="13551" y="1"/>
                  </a:moveTo>
                  <a:cubicBezTo>
                    <a:pt x="12288" y="1238"/>
                    <a:pt x="10613" y="1899"/>
                    <a:pt x="8917" y="1899"/>
                  </a:cubicBezTo>
                  <a:cubicBezTo>
                    <a:pt x="7958" y="1899"/>
                    <a:pt x="6993" y="1688"/>
                    <a:pt x="6090" y="1251"/>
                  </a:cubicBezTo>
                  <a:cubicBezTo>
                    <a:pt x="3978" y="4630"/>
                    <a:pt x="914" y="4845"/>
                    <a:pt x="169" y="4845"/>
                  </a:cubicBezTo>
                  <a:cubicBezTo>
                    <a:pt x="60" y="4845"/>
                    <a:pt x="0" y="4840"/>
                    <a:pt x="0" y="4840"/>
                  </a:cubicBezTo>
                  <a:lnTo>
                    <a:pt x="0" y="4840"/>
                  </a:lnTo>
                  <a:lnTo>
                    <a:pt x="5404" y="9922"/>
                  </a:lnTo>
                  <a:lnTo>
                    <a:pt x="10042" y="5566"/>
                  </a:lnTo>
                  <a:lnTo>
                    <a:pt x="19560" y="11495"/>
                  </a:lnTo>
                  <a:lnTo>
                    <a:pt x="21738" y="22948"/>
                  </a:lnTo>
                  <a:lnTo>
                    <a:pt x="14624" y="37890"/>
                  </a:lnTo>
                  <a:lnTo>
                    <a:pt x="14624" y="37890"/>
                  </a:lnTo>
                  <a:cubicBezTo>
                    <a:pt x="16512" y="34189"/>
                    <a:pt x="23996" y="31901"/>
                    <a:pt x="23996" y="31901"/>
                  </a:cubicBezTo>
                  <a:cubicBezTo>
                    <a:pt x="23069" y="26820"/>
                    <a:pt x="28271" y="24965"/>
                    <a:pt x="28271" y="24965"/>
                  </a:cubicBezTo>
                  <a:cubicBezTo>
                    <a:pt x="24762" y="20367"/>
                    <a:pt x="29037" y="15528"/>
                    <a:pt x="29037" y="15528"/>
                  </a:cubicBezTo>
                  <a:cubicBezTo>
                    <a:pt x="24440" y="12946"/>
                    <a:pt x="27343" y="6978"/>
                    <a:pt x="27343" y="6978"/>
                  </a:cubicBezTo>
                  <a:cubicBezTo>
                    <a:pt x="21738" y="6897"/>
                    <a:pt x="21213" y="1735"/>
                    <a:pt x="21213" y="1735"/>
                  </a:cubicBezTo>
                  <a:cubicBezTo>
                    <a:pt x="20368" y="2048"/>
                    <a:pt x="19561" y="2174"/>
                    <a:pt x="18811" y="2174"/>
                  </a:cubicBezTo>
                  <a:cubicBezTo>
                    <a:pt x="15698" y="2174"/>
                    <a:pt x="13551" y="1"/>
                    <a:pt x="13551" y="1"/>
                  </a:cubicBezTo>
                  <a:close/>
                  <a:moveTo>
                    <a:pt x="14624" y="37890"/>
                  </a:moveTo>
                  <a:cubicBezTo>
                    <a:pt x="14587" y="37963"/>
                    <a:pt x="14552" y="38037"/>
                    <a:pt x="14519" y="38112"/>
                  </a:cubicBezTo>
                  <a:lnTo>
                    <a:pt x="14624" y="3789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59"/>
            <p:cNvSpPr/>
            <p:nvPr/>
          </p:nvSpPr>
          <p:spPr>
            <a:xfrm>
              <a:off x="1057525" y="2512325"/>
              <a:ext cx="961875" cy="1912925"/>
            </a:xfrm>
            <a:custGeom>
              <a:avLst/>
              <a:gdLst/>
              <a:ahLst/>
              <a:cxnLst/>
              <a:rect l="l" t="t" r="r" b="b"/>
              <a:pathLst>
                <a:path w="38475" h="76517" extrusionOk="0">
                  <a:moveTo>
                    <a:pt x="21721" y="1"/>
                  </a:moveTo>
                  <a:cubicBezTo>
                    <a:pt x="15955" y="1"/>
                    <a:pt x="10970" y="4037"/>
                    <a:pt x="9761" y="9734"/>
                  </a:cubicBezTo>
                  <a:cubicBezTo>
                    <a:pt x="9761" y="9734"/>
                    <a:pt x="8954" y="13323"/>
                    <a:pt x="10043" y="15864"/>
                  </a:cubicBezTo>
                  <a:cubicBezTo>
                    <a:pt x="10431" y="16749"/>
                    <a:pt x="10550" y="17036"/>
                    <a:pt x="10543" y="17036"/>
                  </a:cubicBezTo>
                  <a:cubicBezTo>
                    <a:pt x="10532" y="17036"/>
                    <a:pt x="10198" y="16304"/>
                    <a:pt x="10123" y="16106"/>
                  </a:cubicBezTo>
                  <a:lnTo>
                    <a:pt x="10123" y="16106"/>
                  </a:lnTo>
                  <a:cubicBezTo>
                    <a:pt x="11656" y="20784"/>
                    <a:pt x="15810" y="24051"/>
                    <a:pt x="20690" y="24494"/>
                  </a:cubicBezTo>
                  <a:cubicBezTo>
                    <a:pt x="18109" y="28648"/>
                    <a:pt x="11495" y="33004"/>
                    <a:pt x="6938" y="37480"/>
                  </a:cubicBezTo>
                  <a:cubicBezTo>
                    <a:pt x="1" y="44296"/>
                    <a:pt x="1977" y="54660"/>
                    <a:pt x="6938" y="58774"/>
                  </a:cubicBezTo>
                  <a:cubicBezTo>
                    <a:pt x="11938" y="62888"/>
                    <a:pt x="24158" y="61637"/>
                    <a:pt x="26416" y="66880"/>
                  </a:cubicBezTo>
                  <a:cubicBezTo>
                    <a:pt x="27062" y="68332"/>
                    <a:pt x="27021" y="70026"/>
                    <a:pt x="26336" y="71437"/>
                  </a:cubicBezTo>
                  <a:cubicBezTo>
                    <a:pt x="25690" y="72405"/>
                    <a:pt x="24723" y="73091"/>
                    <a:pt x="23593" y="73333"/>
                  </a:cubicBezTo>
                  <a:cubicBezTo>
                    <a:pt x="23389" y="73371"/>
                    <a:pt x="23183" y="73389"/>
                    <a:pt x="22978" y="73389"/>
                  </a:cubicBezTo>
                  <a:cubicBezTo>
                    <a:pt x="20360" y="73389"/>
                    <a:pt x="17995" y="70394"/>
                    <a:pt x="22222" y="67364"/>
                  </a:cubicBezTo>
                  <a:cubicBezTo>
                    <a:pt x="22222" y="67364"/>
                    <a:pt x="22187" y="67362"/>
                    <a:pt x="22123" y="67362"/>
                  </a:cubicBezTo>
                  <a:cubicBezTo>
                    <a:pt x="21492" y="67362"/>
                    <a:pt x="18031" y="67529"/>
                    <a:pt x="17665" y="71155"/>
                  </a:cubicBezTo>
                  <a:cubicBezTo>
                    <a:pt x="17342" y="73938"/>
                    <a:pt x="19238" y="75632"/>
                    <a:pt x="21819" y="76236"/>
                  </a:cubicBezTo>
                  <a:cubicBezTo>
                    <a:pt x="21819" y="76236"/>
                    <a:pt x="21980" y="76277"/>
                    <a:pt x="22101" y="76277"/>
                  </a:cubicBezTo>
                  <a:cubicBezTo>
                    <a:pt x="22889" y="76445"/>
                    <a:pt x="23676" y="76516"/>
                    <a:pt x="24463" y="76516"/>
                  </a:cubicBezTo>
                  <a:cubicBezTo>
                    <a:pt x="24805" y="76516"/>
                    <a:pt x="25147" y="76503"/>
                    <a:pt x="25489" y="76478"/>
                  </a:cubicBezTo>
                  <a:cubicBezTo>
                    <a:pt x="36418" y="76075"/>
                    <a:pt x="38475" y="68090"/>
                    <a:pt x="35208" y="61799"/>
                  </a:cubicBezTo>
                  <a:cubicBezTo>
                    <a:pt x="32788" y="57120"/>
                    <a:pt x="26537" y="54983"/>
                    <a:pt x="21779" y="49579"/>
                  </a:cubicBezTo>
                  <a:cubicBezTo>
                    <a:pt x="17020" y="44175"/>
                    <a:pt x="21698" y="36069"/>
                    <a:pt x="28070" y="28245"/>
                  </a:cubicBezTo>
                  <a:cubicBezTo>
                    <a:pt x="31780" y="23768"/>
                    <a:pt x="33192" y="18606"/>
                    <a:pt x="33716" y="15057"/>
                  </a:cubicBezTo>
                  <a:cubicBezTo>
                    <a:pt x="33918" y="14130"/>
                    <a:pt x="34039" y="13202"/>
                    <a:pt x="34039" y="12274"/>
                  </a:cubicBezTo>
                  <a:lnTo>
                    <a:pt x="34039" y="11952"/>
                  </a:lnTo>
                  <a:cubicBezTo>
                    <a:pt x="34079" y="11549"/>
                    <a:pt x="34039" y="11145"/>
                    <a:pt x="33958" y="10742"/>
                  </a:cubicBezTo>
                  <a:cubicBezTo>
                    <a:pt x="33192" y="4773"/>
                    <a:pt x="28272" y="256"/>
                    <a:pt x="22303" y="14"/>
                  </a:cubicBezTo>
                  <a:cubicBezTo>
                    <a:pt x="22108" y="5"/>
                    <a:pt x="21914" y="1"/>
                    <a:pt x="21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59"/>
            <p:cNvSpPr/>
            <p:nvPr/>
          </p:nvSpPr>
          <p:spPr>
            <a:xfrm>
              <a:off x="1405375" y="3454975"/>
              <a:ext cx="425500" cy="318525"/>
            </a:xfrm>
            <a:custGeom>
              <a:avLst/>
              <a:gdLst/>
              <a:ahLst/>
              <a:cxnLst/>
              <a:rect l="l" t="t" r="r" b="b"/>
              <a:pathLst>
                <a:path w="17020" h="12741" extrusionOk="0">
                  <a:moveTo>
                    <a:pt x="12539" y="1"/>
                  </a:moveTo>
                  <a:cubicBezTo>
                    <a:pt x="9438" y="1"/>
                    <a:pt x="1251" y="6267"/>
                    <a:pt x="1251" y="6267"/>
                  </a:cubicBezTo>
                  <a:cubicBezTo>
                    <a:pt x="0" y="8445"/>
                    <a:pt x="646" y="9776"/>
                    <a:pt x="1251" y="10986"/>
                  </a:cubicBezTo>
                  <a:cubicBezTo>
                    <a:pt x="1646" y="11803"/>
                    <a:pt x="7002" y="12740"/>
                    <a:pt x="10880" y="12740"/>
                  </a:cubicBezTo>
                  <a:cubicBezTo>
                    <a:pt x="12936" y="12740"/>
                    <a:pt x="14576" y="12477"/>
                    <a:pt x="14841" y="11792"/>
                  </a:cubicBezTo>
                  <a:cubicBezTo>
                    <a:pt x="15648" y="9816"/>
                    <a:pt x="10526" y="8324"/>
                    <a:pt x="10526" y="8324"/>
                  </a:cubicBezTo>
                  <a:cubicBezTo>
                    <a:pt x="10526" y="8324"/>
                    <a:pt x="17019" y="8042"/>
                    <a:pt x="16656" y="5541"/>
                  </a:cubicBezTo>
                  <a:cubicBezTo>
                    <a:pt x="16496" y="4535"/>
                    <a:pt x="15400" y="4231"/>
                    <a:pt x="14133" y="4231"/>
                  </a:cubicBezTo>
                  <a:cubicBezTo>
                    <a:pt x="12204" y="4231"/>
                    <a:pt x="9881" y="4936"/>
                    <a:pt x="9881" y="4936"/>
                  </a:cubicBezTo>
                  <a:cubicBezTo>
                    <a:pt x="9881" y="4936"/>
                    <a:pt x="15487" y="1549"/>
                    <a:pt x="13269" y="177"/>
                  </a:cubicBezTo>
                  <a:cubicBezTo>
                    <a:pt x="13078" y="56"/>
                    <a:pt x="12831" y="1"/>
                    <a:pt x="12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59"/>
            <p:cNvSpPr/>
            <p:nvPr/>
          </p:nvSpPr>
          <p:spPr>
            <a:xfrm>
              <a:off x="1056525" y="3222475"/>
              <a:ext cx="506150" cy="865075"/>
            </a:xfrm>
            <a:custGeom>
              <a:avLst/>
              <a:gdLst/>
              <a:ahLst/>
              <a:cxnLst/>
              <a:rect l="l" t="t" r="r" b="b"/>
              <a:pathLst>
                <a:path w="20246" h="34603" extrusionOk="0">
                  <a:moveTo>
                    <a:pt x="17342" y="0"/>
                  </a:moveTo>
                  <a:cubicBezTo>
                    <a:pt x="14237" y="2944"/>
                    <a:pt x="10123" y="6009"/>
                    <a:pt x="6978" y="9074"/>
                  </a:cubicBezTo>
                  <a:cubicBezTo>
                    <a:pt x="1" y="15890"/>
                    <a:pt x="1977" y="26254"/>
                    <a:pt x="6978" y="30368"/>
                  </a:cubicBezTo>
                  <a:cubicBezTo>
                    <a:pt x="10002" y="32909"/>
                    <a:pt x="15729" y="33393"/>
                    <a:pt x="20246" y="34603"/>
                  </a:cubicBezTo>
                  <a:cubicBezTo>
                    <a:pt x="1009" y="21697"/>
                    <a:pt x="17544" y="0"/>
                    <a:pt x="17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59"/>
            <p:cNvSpPr/>
            <p:nvPr/>
          </p:nvSpPr>
          <p:spPr>
            <a:xfrm>
              <a:off x="1526350" y="2804325"/>
              <a:ext cx="182525" cy="160800"/>
            </a:xfrm>
            <a:custGeom>
              <a:avLst/>
              <a:gdLst/>
              <a:ahLst/>
              <a:cxnLst/>
              <a:rect l="l" t="t" r="r" b="b"/>
              <a:pathLst>
                <a:path w="7301" h="6432" extrusionOk="0">
                  <a:moveTo>
                    <a:pt x="3667" y="0"/>
                  </a:moveTo>
                  <a:cubicBezTo>
                    <a:pt x="2604" y="0"/>
                    <a:pt x="1563" y="526"/>
                    <a:pt x="969" y="1482"/>
                  </a:cubicBezTo>
                  <a:cubicBezTo>
                    <a:pt x="1" y="2974"/>
                    <a:pt x="445" y="4950"/>
                    <a:pt x="1937" y="5918"/>
                  </a:cubicBezTo>
                  <a:cubicBezTo>
                    <a:pt x="2473" y="6266"/>
                    <a:pt x="3072" y="6431"/>
                    <a:pt x="3664" y="6431"/>
                  </a:cubicBezTo>
                  <a:cubicBezTo>
                    <a:pt x="4719" y="6431"/>
                    <a:pt x="5753" y="5906"/>
                    <a:pt x="6373" y="4950"/>
                  </a:cubicBezTo>
                  <a:cubicBezTo>
                    <a:pt x="7300" y="3458"/>
                    <a:pt x="6897" y="1482"/>
                    <a:pt x="5405" y="514"/>
                  </a:cubicBezTo>
                  <a:cubicBezTo>
                    <a:pt x="4869" y="166"/>
                    <a:pt x="4264" y="0"/>
                    <a:pt x="3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59"/>
            <p:cNvSpPr/>
            <p:nvPr/>
          </p:nvSpPr>
          <p:spPr>
            <a:xfrm>
              <a:off x="1417400" y="2749150"/>
              <a:ext cx="124100" cy="76825"/>
            </a:xfrm>
            <a:custGeom>
              <a:avLst/>
              <a:gdLst/>
              <a:ahLst/>
              <a:cxnLst/>
              <a:rect l="l" t="t" r="r" b="b"/>
              <a:pathLst>
                <a:path w="4964" h="3073" extrusionOk="0">
                  <a:moveTo>
                    <a:pt x="2486" y="1"/>
                  </a:moveTo>
                  <a:cubicBezTo>
                    <a:pt x="1277" y="1"/>
                    <a:pt x="230" y="886"/>
                    <a:pt x="44" y="2116"/>
                  </a:cubicBezTo>
                  <a:cubicBezTo>
                    <a:pt x="0" y="2398"/>
                    <a:pt x="214" y="2552"/>
                    <a:pt x="439" y="2552"/>
                  </a:cubicBezTo>
                  <a:cubicBezTo>
                    <a:pt x="633" y="2552"/>
                    <a:pt x="835" y="2439"/>
                    <a:pt x="891" y="2197"/>
                  </a:cubicBezTo>
                  <a:cubicBezTo>
                    <a:pt x="1019" y="1262"/>
                    <a:pt x="1730" y="827"/>
                    <a:pt x="2448" y="827"/>
                  </a:cubicBezTo>
                  <a:cubicBezTo>
                    <a:pt x="3312" y="827"/>
                    <a:pt x="4187" y="1455"/>
                    <a:pt x="4077" y="2600"/>
                  </a:cubicBezTo>
                  <a:cubicBezTo>
                    <a:pt x="4055" y="2908"/>
                    <a:pt x="4285" y="3072"/>
                    <a:pt x="4505" y="3072"/>
                  </a:cubicBezTo>
                  <a:cubicBezTo>
                    <a:pt x="4689" y="3072"/>
                    <a:pt x="4865" y="2959"/>
                    <a:pt x="4883" y="2721"/>
                  </a:cubicBezTo>
                  <a:cubicBezTo>
                    <a:pt x="4964" y="1471"/>
                    <a:pt x="4157" y="99"/>
                    <a:pt x="2786" y="19"/>
                  </a:cubicBezTo>
                  <a:cubicBezTo>
                    <a:pt x="2685" y="7"/>
                    <a:pt x="2585" y="1"/>
                    <a:pt x="2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59"/>
            <p:cNvSpPr/>
            <p:nvPr/>
          </p:nvSpPr>
          <p:spPr>
            <a:xfrm>
              <a:off x="1349055" y="3342308"/>
              <a:ext cx="51121" cy="51594"/>
            </a:xfrm>
            <a:custGeom>
              <a:avLst/>
              <a:gdLst/>
              <a:ahLst/>
              <a:cxnLst/>
              <a:rect l="l" t="t" r="r" b="b"/>
              <a:pathLst>
                <a:path w="31901" h="9922" extrusionOk="0">
                  <a:moveTo>
                    <a:pt x="1049" y="0"/>
                  </a:moveTo>
                  <a:lnTo>
                    <a:pt x="0" y="887"/>
                  </a:lnTo>
                  <a:cubicBezTo>
                    <a:pt x="363" y="1291"/>
                    <a:pt x="8187" y="9921"/>
                    <a:pt x="26295" y="9921"/>
                  </a:cubicBezTo>
                  <a:cubicBezTo>
                    <a:pt x="28069" y="9921"/>
                    <a:pt x="29924" y="9840"/>
                    <a:pt x="31901" y="9639"/>
                  </a:cubicBezTo>
                  <a:lnTo>
                    <a:pt x="31780" y="8268"/>
                  </a:lnTo>
                  <a:cubicBezTo>
                    <a:pt x="29886" y="8443"/>
                    <a:pt x="28088" y="8522"/>
                    <a:pt x="26383" y="8522"/>
                  </a:cubicBezTo>
                  <a:cubicBezTo>
                    <a:pt x="8841" y="8522"/>
                    <a:pt x="1159" y="74"/>
                    <a:pt x="1049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59"/>
            <p:cNvSpPr/>
            <p:nvPr/>
          </p:nvSpPr>
          <p:spPr>
            <a:xfrm>
              <a:off x="1202363" y="3476222"/>
              <a:ext cx="146669" cy="56790"/>
            </a:xfrm>
            <a:custGeom>
              <a:avLst/>
              <a:gdLst/>
              <a:ahLst/>
              <a:cxnLst/>
              <a:rect l="l" t="t" r="r" b="b"/>
              <a:pathLst>
                <a:path w="41257" h="8107" extrusionOk="0">
                  <a:moveTo>
                    <a:pt x="565" y="0"/>
                  </a:moveTo>
                  <a:lnTo>
                    <a:pt x="0" y="1291"/>
                  </a:lnTo>
                  <a:cubicBezTo>
                    <a:pt x="162" y="1372"/>
                    <a:pt x="15809" y="8107"/>
                    <a:pt x="34804" y="8107"/>
                  </a:cubicBezTo>
                  <a:cubicBezTo>
                    <a:pt x="36901" y="8107"/>
                    <a:pt x="39039" y="8026"/>
                    <a:pt x="41257" y="7865"/>
                  </a:cubicBezTo>
                  <a:lnTo>
                    <a:pt x="41136" y="6453"/>
                  </a:lnTo>
                  <a:cubicBezTo>
                    <a:pt x="38958" y="6642"/>
                    <a:pt x="36806" y="6726"/>
                    <a:pt x="34696" y="6726"/>
                  </a:cubicBezTo>
                  <a:cubicBezTo>
                    <a:pt x="16060" y="6726"/>
                    <a:pt x="746" y="109"/>
                    <a:pt x="565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59"/>
            <p:cNvSpPr/>
            <p:nvPr/>
          </p:nvSpPr>
          <p:spPr>
            <a:xfrm>
              <a:off x="1121266" y="3671345"/>
              <a:ext cx="208532" cy="36717"/>
            </a:xfrm>
            <a:custGeom>
              <a:avLst/>
              <a:gdLst/>
              <a:ahLst/>
              <a:cxnLst/>
              <a:rect l="l" t="t" r="r" b="b"/>
              <a:pathLst>
                <a:path w="40531" h="7140" extrusionOk="0">
                  <a:moveTo>
                    <a:pt x="565" y="1"/>
                  </a:moveTo>
                  <a:lnTo>
                    <a:pt x="0" y="1291"/>
                  </a:lnTo>
                  <a:cubicBezTo>
                    <a:pt x="161" y="1372"/>
                    <a:pt x="13067" y="7139"/>
                    <a:pt x="31618" y="7139"/>
                  </a:cubicBezTo>
                  <a:cubicBezTo>
                    <a:pt x="34602" y="7139"/>
                    <a:pt x="37587" y="6978"/>
                    <a:pt x="40531" y="6655"/>
                  </a:cubicBezTo>
                  <a:lnTo>
                    <a:pt x="40410" y="5284"/>
                  </a:lnTo>
                  <a:cubicBezTo>
                    <a:pt x="37353" y="5598"/>
                    <a:pt x="34402" y="5734"/>
                    <a:pt x="31585" y="5734"/>
                  </a:cubicBezTo>
                  <a:cubicBezTo>
                    <a:pt x="13400" y="5734"/>
                    <a:pt x="739" y="71"/>
                    <a:pt x="565" y="1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59"/>
            <p:cNvSpPr/>
            <p:nvPr/>
          </p:nvSpPr>
          <p:spPr>
            <a:xfrm>
              <a:off x="1161452" y="3867971"/>
              <a:ext cx="208520" cy="28003"/>
            </a:xfrm>
            <a:custGeom>
              <a:avLst/>
              <a:gdLst/>
              <a:ahLst/>
              <a:cxnLst/>
              <a:rect l="l" t="t" r="r" b="b"/>
              <a:pathLst>
                <a:path w="45653" h="6131" extrusionOk="0">
                  <a:moveTo>
                    <a:pt x="45330" y="1"/>
                  </a:moveTo>
                  <a:cubicBezTo>
                    <a:pt x="27228" y="4465"/>
                    <a:pt x="6742" y="4767"/>
                    <a:pt x="1354" y="4767"/>
                  </a:cubicBezTo>
                  <a:cubicBezTo>
                    <a:pt x="512" y="4767"/>
                    <a:pt x="38" y="4760"/>
                    <a:pt x="0" y="4760"/>
                  </a:cubicBezTo>
                  <a:lnTo>
                    <a:pt x="0" y="6131"/>
                  </a:lnTo>
                  <a:lnTo>
                    <a:pt x="1371" y="6131"/>
                  </a:lnTo>
                  <a:cubicBezTo>
                    <a:pt x="6816" y="6131"/>
                    <a:pt x="27464" y="5849"/>
                    <a:pt x="45653" y="1372"/>
                  </a:cubicBezTo>
                  <a:lnTo>
                    <a:pt x="45330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59"/>
            <p:cNvSpPr/>
            <p:nvPr/>
          </p:nvSpPr>
          <p:spPr>
            <a:xfrm>
              <a:off x="1293105" y="3978010"/>
              <a:ext cx="146600" cy="42282"/>
            </a:xfrm>
            <a:custGeom>
              <a:avLst/>
              <a:gdLst/>
              <a:ahLst/>
              <a:cxnLst/>
              <a:rect l="l" t="t" r="r" b="b"/>
              <a:pathLst>
                <a:path w="47025" h="13552" extrusionOk="0">
                  <a:moveTo>
                    <a:pt x="46299" y="1"/>
                  </a:moveTo>
                  <a:cubicBezTo>
                    <a:pt x="29844" y="10083"/>
                    <a:pt x="324" y="12140"/>
                    <a:pt x="1" y="12140"/>
                  </a:cubicBezTo>
                  <a:lnTo>
                    <a:pt x="122" y="13551"/>
                  </a:lnTo>
                  <a:cubicBezTo>
                    <a:pt x="364" y="13511"/>
                    <a:pt x="30288" y="11454"/>
                    <a:pt x="47024" y="1211"/>
                  </a:cubicBezTo>
                  <a:lnTo>
                    <a:pt x="46299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49" name="Google Shape;2549;p59"/>
          <p:cNvGrpSpPr/>
          <p:nvPr/>
        </p:nvGrpSpPr>
        <p:grpSpPr>
          <a:xfrm>
            <a:off x="8354127" y="1220696"/>
            <a:ext cx="4206504" cy="3672633"/>
            <a:chOff x="6601117" y="625235"/>
            <a:chExt cx="3154878" cy="2754475"/>
          </a:xfrm>
        </p:grpSpPr>
        <p:sp>
          <p:nvSpPr>
            <p:cNvPr id="2550" name="Google Shape;2550;p59"/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59"/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59"/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59"/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59"/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59"/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59"/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59"/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59"/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59"/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59"/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59"/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59"/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59"/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59"/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59"/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59"/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59"/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59"/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59"/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59"/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59"/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59"/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59"/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59"/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59"/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59"/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59"/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59"/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59"/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59"/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59"/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59"/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59"/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59"/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59"/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59"/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59"/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59"/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59"/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59"/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59"/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59"/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59"/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59"/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59"/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59"/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59"/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59"/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59"/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59"/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59"/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59"/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59"/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59"/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59"/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59"/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59"/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59"/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59"/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59"/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8" name="Hình chữ nhật: Góc Tròn 277">
            <a:extLst>
              <a:ext uri="{FF2B5EF4-FFF2-40B4-BE49-F238E27FC236}">
                <a16:creationId xmlns:a16="http://schemas.microsoft.com/office/drawing/2014/main" id="{3A70C62F-6D1A-F879-0AC1-18BA04CE4C0D}"/>
              </a:ext>
            </a:extLst>
          </p:cNvPr>
          <p:cNvSpPr/>
          <p:nvPr/>
        </p:nvSpPr>
        <p:spPr>
          <a:xfrm>
            <a:off x="792210" y="352288"/>
            <a:ext cx="10749551" cy="612261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7570A237-C9F1-E075-772A-1306250C004D}"/>
              </a:ext>
            </a:extLst>
          </p:cNvPr>
          <p:cNvGrpSpPr/>
          <p:nvPr/>
        </p:nvGrpSpPr>
        <p:grpSpPr>
          <a:xfrm>
            <a:off x="3590023" y="489259"/>
            <a:ext cx="5264565" cy="950976"/>
            <a:chOff x="2686961" y="451219"/>
            <a:chExt cx="3486638" cy="713232"/>
          </a:xfrm>
        </p:grpSpPr>
        <p:sp>
          <p:nvSpPr>
            <p:cNvPr id="331" name="Hình chữ nhật: Góc Tròn 330">
              <a:extLst>
                <a:ext uri="{FF2B5EF4-FFF2-40B4-BE49-F238E27FC236}">
                  <a16:creationId xmlns:a16="http://schemas.microsoft.com/office/drawing/2014/main" id="{81BF91AB-2FE8-1D01-09D5-98E1427E3EE1}"/>
                </a:ext>
              </a:extLst>
            </p:cNvPr>
            <p:cNvSpPr/>
            <p:nvPr/>
          </p:nvSpPr>
          <p:spPr>
            <a:xfrm>
              <a:off x="2995215" y="472821"/>
              <a:ext cx="2823684" cy="691630"/>
            </a:xfrm>
            <a:prstGeom prst="roundRect">
              <a:avLst/>
            </a:prstGeom>
            <a:solidFill>
              <a:srgbClr val="FFF79A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32" name="Hộp Văn bản 331">
              <a:extLst>
                <a:ext uri="{FF2B5EF4-FFF2-40B4-BE49-F238E27FC236}">
                  <a16:creationId xmlns:a16="http://schemas.microsoft.com/office/drawing/2014/main" id="{A55348E2-976C-0FCA-A5F4-0AC0FB7B0985}"/>
                </a:ext>
              </a:extLst>
            </p:cNvPr>
            <p:cNvSpPr txBox="1"/>
            <p:nvPr/>
          </p:nvSpPr>
          <p:spPr>
            <a:xfrm>
              <a:off x="2686961" y="451219"/>
              <a:ext cx="3486638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5333" b="1" kern="0" dirty="0" err="1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Cách</a:t>
              </a:r>
              <a:r>
                <a:rPr lang="en-US" sz="5333" b="1" kern="0" dirty="0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giải</a:t>
              </a:r>
              <a:r>
                <a:rPr lang="en-US" sz="5333" b="1" kern="0" dirty="0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cứu</a:t>
              </a:r>
              <a:endParaRPr lang="en-US" sz="5333" b="1" kern="0" dirty="0">
                <a:solidFill>
                  <a:srgbClr val="F7A923">
                    <a:lumMod val="50000"/>
                  </a:srgbClr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BA850976-1C4E-A093-D0EA-8C6F8C4205B1}"/>
              </a:ext>
            </a:extLst>
          </p:cNvPr>
          <p:cNvGrpSpPr/>
          <p:nvPr/>
        </p:nvGrpSpPr>
        <p:grpSpPr>
          <a:xfrm>
            <a:off x="1565284" y="7461371"/>
            <a:ext cx="1261152" cy="1279357"/>
            <a:chOff x="1173963" y="5596028"/>
            <a:chExt cx="945864" cy="959518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1F11D1BA-6D63-1286-DB6D-C6F1FC1F3E6A}"/>
                </a:ext>
              </a:extLst>
            </p:cNvPr>
            <p:cNvSpPr/>
            <p:nvPr/>
          </p:nvSpPr>
          <p:spPr>
            <a:xfrm>
              <a:off x="1173963" y="5596028"/>
              <a:ext cx="945864" cy="90881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pic>
          <p:nvPicPr>
            <p:cNvPr id="340" name="Hình ảnh 339">
              <a:extLst>
                <a:ext uri="{FF2B5EF4-FFF2-40B4-BE49-F238E27FC236}">
                  <a16:creationId xmlns:a16="http://schemas.microsoft.com/office/drawing/2014/main" id="{6A9B9A6A-7EFE-7DC7-914C-4F68552F29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267" t="26385" r="6810" b="28037"/>
            <a:stretch/>
          </p:blipFill>
          <p:spPr>
            <a:xfrm flipV="1">
              <a:off x="1253486" y="5700254"/>
              <a:ext cx="771049" cy="855292"/>
            </a:xfrm>
            <a:prstGeom prst="rect">
              <a:avLst/>
            </a:prstGeom>
          </p:spPr>
        </p:pic>
      </p:grp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4605739F-EA3F-D020-FC31-FD065AF8E985}"/>
              </a:ext>
            </a:extLst>
          </p:cNvPr>
          <p:cNvSpPr txBox="1"/>
          <p:nvPr/>
        </p:nvSpPr>
        <p:spPr>
          <a:xfrm>
            <a:off x="4032307" y="1568989"/>
            <a:ext cx="6458077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Giúp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Rùa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con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lấy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ra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rác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thải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xung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quanh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bằng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cách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hoàn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thành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bài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tập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sau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nhé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grpSp>
        <p:nvGrpSpPr>
          <p:cNvPr id="29" name="Nhóm 28">
            <a:extLst>
              <a:ext uri="{FF2B5EF4-FFF2-40B4-BE49-F238E27FC236}">
                <a16:creationId xmlns:a16="http://schemas.microsoft.com/office/drawing/2014/main" id="{C668B40D-ED12-0DB9-0F09-EC8DD6CE3807}"/>
              </a:ext>
            </a:extLst>
          </p:cNvPr>
          <p:cNvGrpSpPr/>
          <p:nvPr/>
        </p:nvGrpSpPr>
        <p:grpSpPr>
          <a:xfrm>
            <a:off x="183857" y="2507958"/>
            <a:ext cx="3868359" cy="2850116"/>
            <a:chOff x="137892" y="1880968"/>
            <a:chExt cx="2901269" cy="2137587"/>
          </a:xfrm>
        </p:grpSpPr>
        <p:grpSp>
          <p:nvGrpSpPr>
            <p:cNvPr id="314" name="Nhóm 313">
              <a:extLst>
                <a:ext uri="{FF2B5EF4-FFF2-40B4-BE49-F238E27FC236}">
                  <a16:creationId xmlns:a16="http://schemas.microsoft.com/office/drawing/2014/main" id="{A364210A-0087-9BD2-4BD6-2F0166C15CEE}"/>
                </a:ext>
              </a:extLst>
            </p:cNvPr>
            <p:cNvGrpSpPr/>
            <p:nvPr/>
          </p:nvGrpSpPr>
          <p:grpSpPr>
            <a:xfrm>
              <a:off x="137892" y="1880968"/>
              <a:ext cx="2901269" cy="2059455"/>
              <a:chOff x="-318383" y="3781079"/>
              <a:chExt cx="2171825" cy="1323474"/>
            </a:xfrm>
          </p:grpSpPr>
          <p:pic>
            <p:nvPicPr>
              <p:cNvPr id="316" name="Hình ảnh 315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id="{86BBACBA-932A-F151-C4E7-29F661F835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5660" t="7647" r="53330" b="44216"/>
              <a:stretch/>
            </p:blipFill>
            <p:spPr>
              <a:xfrm>
                <a:off x="1183706" y="4055041"/>
                <a:ext cx="607613" cy="530545"/>
              </a:xfrm>
              <a:prstGeom prst="rect">
                <a:avLst/>
              </a:prstGeom>
            </p:spPr>
          </p:pic>
          <p:grpSp>
            <p:nvGrpSpPr>
              <p:cNvPr id="317" name="Nhóm 316">
                <a:extLst>
                  <a:ext uri="{FF2B5EF4-FFF2-40B4-BE49-F238E27FC236}">
                    <a16:creationId xmlns:a16="http://schemas.microsoft.com/office/drawing/2014/main" id="{948F635E-82B8-9A1E-40DA-B13C9E9595A0}"/>
                  </a:ext>
                </a:extLst>
              </p:cNvPr>
              <p:cNvGrpSpPr/>
              <p:nvPr/>
            </p:nvGrpSpPr>
            <p:grpSpPr>
              <a:xfrm>
                <a:off x="-318383" y="3781079"/>
                <a:ext cx="2171825" cy="1323474"/>
                <a:chOff x="-318383" y="3781079"/>
                <a:chExt cx="2171825" cy="1323474"/>
              </a:xfrm>
            </p:grpSpPr>
            <p:grpSp>
              <p:nvGrpSpPr>
                <p:cNvPr id="325" name="Nhóm 324">
                  <a:extLst>
                    <a:ext uri="{FF2B5EF4-FFF2-40B4-BE49-F238E27FC236}">
                      <a16:creationId xmlns:a16="http://schemas.microsoft.com/office/drawing/2014/main" id="{7B86371F-B9A8-A0E6-AB5D-5955B100D28E}"/>
                    </a:ext>
                  </a:extLst>
                </p:cNvPr>
                <p:cNvGrpSpPr/>
                <p:nvPr/>
              </p:nvGrpSpPr>
              <p:grpSpPr>
                <a:xfrm>
                  <a:off x="-318383" y="3781079"/>
                  <a:ext cx="2105896" cy="1323474"/>
                  <a:chOff x="-318383" y="3781079"/>
                  <a:chExt cx="2105896" cy="1323474"/>
                </a:xfrm>
              </p:grpSpPr>
              <p:pic>
                <p:nvPicPr>
                  <p:cNvPr id="327" name="Hình ảnh 326">
                    <a:extLst>
                      <a:ext uri="{FF2B5EF4-FFF2-40B4-BE49-F238E27FC236}">
                        <a16:creationId xmlns:a16="http://schemas.microsoft.com/office/drawing/2014/main" id="{5D33D40E-9760-B32F-1F27-17D2A7342C8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/>
                  <a:srcRect t="38174" r="54711" b="33364"/>
                  <a:stretch/>
                </p:blipFill>
                <p:spPr>
                  <a:xfrm>
                    <a:off x="-318383" y="3781079"/>
                    <a:ext cx="2105896" cy="1323474"/>
                  </a:xfrm>
                  <a:prstGeom prst="rect">
                    <a:avLst/>
                  </a:prstGeom>
                </p:spPr>
              </p:pic>
              <p:pic>
                <p:nvPicPr>
                  <p:cNvPr id="328" name="Hình ảnh 327">
                    <a:extLst>
                      <a:ext uri="{FF2B5EF4-FFF2-40B4-BE49-F238E27FC236}">
                        <a16:creationId xmlns:a16="http://schemas.microsoft.com/office/drawing/2014/main" id="{CD936DE4-27BF-6522-0CED-155AFB690E9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66267" t="26385" r="6810" b="28037"/>
                  <a:stretch/>
                </p:blipFill>
                <p:spPr>
                  <a:xfrm flipV="1">
                    <a:off x="957954" y="3939703"/>
                    <a:ext cx="577190" cy="549639"/>
                  </a:xfrm>
                  <a:prstGeom prst="rect">
                    <a:avLst/>
                  </a:prstGeom>
                </p:spPr>
              </p:pic>
              <p:pic>
                <p:nvPicPr>
                  <p:cNvPr id="329" name="Hình ảnh 328">
                    <a:extLst>
                      <a:ext uri="{FF2B5EF4-FFF2-40B4-BE49-F238E27FC236}">
                        <a16:creationId xmlns:a16="http://schemas.microsoft.com/office/drawing/2014/main" id="{C0129A45-0BCC-3D19-3070-5A94EFD43E2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010" t="17213" r="49620" b="34984"/>
                  <a:stretch/>
                </p:blipFill>
                <p:spPr>
                  <a:xfrm>
                    <a:off x="852706" y="4378950"/>
                    <a:ext cx="707373" cy="41018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26" name="Hình ảnh 325" descr="Ảnh có chứa văn bản&#10;&#10;Mô tả được tạo tự động">
                  <a:extLst>
                    <a:ext uri="{FF2B5EF4-FFF2-40B4-BE49-F238E27FC236}">
                      <a16:creationId xmlns:a16="http://schemas.microsoft.com/office/drawing/2014/main" id="{5437B5D8-2AF4-4045-978D-E3FAAD80AF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45801" t="36564" r="33365" b="5909"/>
                <a:stretch/>
              </p:blipFill>
              <p:spPr>
                <a:xfrm rot="19399709">
                  <a:off x="1184281" y="4057188"/>
                  <a:ext cx="669161" cy="1039353"/>
                </a:xfrm>
                <a:prstGeom prst="rect">
                  <a:avLst/>
                </a:prstGeom>
              </p:spPr>
            </p:pic>
          </p:grpSp>
          <p:pic>
            <p:nvPicPr>
              <p:cNvPr id="320" name="Hình ảnh 319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id="{C9CC410E-5CA4-0DC2-8196-C660C9B443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69393" t="14968" r="2022" b="37678"/>
              <a:stretch/>
            </p:blipFill>
            <p:spPr>
              <a:xfrm flipV="1">
                <a:off x="957954" y="4324822"/>
                <a:ext cx="798061" cy="743652"/>
              </a:xfrm>
              <a:prstGeom prst="rect">
                <a:avLst/>
              </a:prstGeom>
            </p:spPr>
          </p:pic>
        </p:grpSp>
        <p:sp>
          <p:nvSpPr>
            <p:cNvPr id="28" name="Hình Bầu dục 27">
              <a:extLst>
                <a:ext uri="{FF2B5EF4-FFF2-40B4-BE49-F238E27FC236}">
                  <a16:creationId xmlns:a16="http://schemas.microsoft.com/office/drawing/2014/main" id="{DED7C1C1-06AE-A428-B2D8-3AFC0C1CA747}"/>
                </a:ext>
              </a:extLst>
            </p:cNvPr>
            <p:cNvSpPr/>
            <p:nvPr/>
          </p:nvSpPr>
          <p:spPr>
            <a:xfrm>
              <a:off x="1320339" y="3705994"/>
              <a:ext cx="852897" cy="312561"/>
            </a:xfrm>
            <a:prstGeom prst="ellipse">
              <a:avLst/>
            </a:prstGeom>
            <a:solidFill>
              <a:srgbClr val="D5D1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755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86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431</Words>
  <Application>Microsoft Office PowerPoint</Application>
  <PresentationFormat>Widescreen</PresentationFormat>
  <Paragraphs>60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Oi</vt:lpstr>
      <vt:lpstr>Public Sans</vt:lpstr>
      <vt:lpstr>Quicksand</vt:lpstr>
      <vt:lpstr>Satisfy</vt:lpstr>
      <vt:lpstr>SVN-Poky's</vt:lpstr>
      <vt:lpstr>Times New Roman</vt:lpstr>
      <vt:lpstr>Castaway in a Desert Island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22</cp:revision>
  <dcterms:created xsi:type="dcterms:W3CDTF">2022-12-27T13:09:44Z</dcterms:created>
  <dcterms:modified xsi:type="dcterms:W3CDTF">2024-03-17T14:41:57Z</dcterms:modified>
</cp:coreProperties>
</file>