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3" r:id="rId3"/>
  </p:sldMasterIdLst>
  <p:notesMasterIdLst>
    <p:notesMasterId r:id="rId16"/>
  </p:notesMasterIdLst>
  <p:sldIdLst>
    <p:sldId id="4045" r:id="rId4"/>
    <p:sldId id="4047" r:id="rId5"/>
    <p:sldId id="4054" r:id="rId6"/>
    <p:sldId id="4065" r:id="rId7"/>
    <p:sldId id="4066" r:id="rId8"/>
    <p:sldId id="4067" r:id="rId9"/>
    <p:sldId id="4053" r:id="rId10"/>
    <p:sldId id="4048" r:id="rId11"/>
    <p:sldId id="4049" r:id="rId12"/>
    <p:sldId id="4051" r:id="rId13"/>
    <p:sldId id="4062" r:id="rId14"/>
    <p:sldId id="3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BE3F8-F1B5-4C06-A2BD-BEF28CE7E86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3BE7-9381-4622-A149-DAC5DC6E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84E61-A321-420F-B2A9-5A211D0789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82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0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BB6087-BE5C-4393-BD02-7F1291F0D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79744D7-E2E1-4BD5-98AA-F04ADD92A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80BA82-31AA-4724-AF4E-4CCCC10F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D36087-C66E-493A-BB11-FEA4B804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3EF9CF-2F21-4BBE-9F57-076DA98C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834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545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7" name="矩形 16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3042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5233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5" name="矩形 24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8170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8719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3" name="矩形 1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52275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9" name="矩形 8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1659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742643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016665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6" name="矩形 5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84460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085C89-5849-417B-A848-70BB5432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401503-9046-45D0-81F0-E7C27A3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24A165-E2AF-4A7E-B041-D0BC4B18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2D3247-CB87-4E0A-8350-0B584E86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8C0A12-65F2-49D9-BE33-7EF25BA4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1097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3" name="矩形 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462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06048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13417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806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DA8DA6C-BB97-4924-A5BE-39BCE00A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8A2A11-B8FC-46FA-B0AF-D55F4CB1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CDE234-4984-4337-9154-F2CE76C3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488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45940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9641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80203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8262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6649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8426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D59AB"/>
            </a:gs>
            <a:gs pos="100000">
              <a:srgbClr val="00274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628DF7-C638-45E2-A311-C7EC39C623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96638"/>
            <a:ext cx="12192000" cy="6664723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397C364B-393C-8C72-2220-195C6FA359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25" y="2667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7135911-7486-E0A0-79EA-B16F26617ED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25" y="2667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4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BB0B6500-ED9B-4219-A8D5-EBEE8DD794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0"/>
          <a:stretch/>
        </p:blipFill>
        <p:spPr>
          <a:xfrm>
            <a:off x="0" y="3367612"/>
            <a:ext cx="12192000" cy="34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jpeg"/><Relationship Id="rId7" Type="http://schemas.openxmlformats.org/officeDocument/2006/relationships/image" Target="../media/image6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153EEBCB-B679-D704-EC46-2FE2B3204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21455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111A0-0E51-B32E-1C34-7B77A0CB9181}"/>
              </a:ext>
            </a:extLst>
          </p:cNvPr>
          <p:cNvSpPr txBox="1"/>
          <p:nvPr/>
        </p:nvSpPr>
        <p:spPr>
          <a:xfrm>
            <a:off x="5286375" y="3429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158297-BA6C-DBFA-496D-CDA056F1E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587" y="2255418"/>
            <a:ext cx="7065876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28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278E3E48-4436-8258-20B9-12878B013518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961335" y="1573810"/>
            <a:ext cx="3363015" cy="206507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873DAC31-BA2A-9E81-1E60-234E06E36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966" y="2540444"/>
            <a:ext cx="2737376" cy="2324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C791A7-CCAA-8406-2401-F60A8C0AD700}"/>
              </a:ext>
            </a:extLst>
          </p:cNvPr>
          <p:cNvSpPr txBox="1"/>
          <p:nvPr/>
        </p:nvSpPr>
        <p:spPr>
          <a:xfrm>
            <a:off x="850392" y="1876970"/>
            <a:ext cx="358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椭圆 31">
            <a:extLst>
              <a:ext uri="{FF2B5EF4-FFF2-40B4-BE49-F238E27FC236}">
                <a16:creationId xmlns:a16="http://schemas.microsoft.com/office/drawing/2014/main" id="{0E03E490-7E49-F0FE-278C-D377458CA199}"/>
              </a:ext>
            </a:extLst>
          </p:cNvPr>
          <p:cNvSpPr/>
          <p:nvPr/>
        </p:nvSpPr>
        <p:spPr>
          <a:xfrm rot="16200000">
            <a:off x="7508121" y="-773901"/>
            <a:ext cx="1032439" cy="357084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14793-F27E-0585-BAC7-52C013EBCA7F}"/>
              </a:ext>
            </a:extLst>
          </p:cNvPr>
          <p:cNvSpPr txBox="1"/>
          <p:nvPr/>
        </p:nvSpPr>
        <p:spPr>
          <a:xfrm>
            <a:off x="6430030" y="586647"/>
            <a:ext cx="3231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椭圆 31">
            <a:extLst>
              <a:ext uri="{FF2B5EF4-FFF2-40B4-BE49-F238E27FC236}">
                <a16:creationId xmlns:a16="http://schemas.microsoft.com/office/drawing/2014/main" id="{7AC6CD91-D941-D32D-6A7C-398E0E841478}"/>
              </a:ext>
            </a:extLst>
          </p:cNvPr>
          <p:cNvSpPr/>
          <p:nvPr/>
        </p:nvSpPr>
        <p:spPr>
          <a:xfrm rot="16200000">
            <a:off x="10116009" y="225221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315FC-F8E7-412F-1D74-0D2DF7BA0A78}"/>
              </a:ext>
            </a:extLst>
          </p:cNvPr>
          <p:cNvSpPr txBox="1"/>
          <p:nvPr/>
        </p:nvSpPr>
        <p:spPr>
          <a:xfrm>
            <a:off x="9331695" y="3263347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58285D1D-E9D5-71B3-ECC2-D247786B0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17524" y="339670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AB260752-3A00-79BC-9668-E2ABE4EE4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09797" y="3063677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7CFAE6-278C-34C4-DD68-56E7180D4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775" y="1562101"/>
            <a:ext cx="4457700" cy="47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22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 animBg="1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9" name="Oval Callout 3">
            <a:extLst>
              <a:ext uri="{FF2B5EF4-FFF2-40B4-BE49-F238E27FC236}">
                <a16:creationId xmlns:a16="http://schemas.microsoft.com/office/drawing/2014/main" id="{4B077F69-D1BA-4192-ABB3-5CD5031ED079}"/>
              </a:ext>
            </a:extLst>
          </p:cNvPr>
          <p:cNvSpPr/>
          <p:nvPr/>
        </p:nvSpPr>
        <p:spPr>
          <a:xfrm>
            <a:off x="1430594" y="486697"/>
            <a:ext cx="6415547" cy="1637072"/>
          </a:xfrm>
          <a:prstGeom prst="wedgeEllipseCallout">
            <a:avLst>
              <a:gd name="adj1" fmla="val -44997"/>
              <a:gd name="adj2" fmla="val 49614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B740D-3D1C-4D34-B268-B502DCD7E051}"/>
              </a:ext>
            </a:extLst>
          </p:cNvPr>
          <p:cNvSpPr txBox="1"/>
          <p:nvPr/>
        </p:nvSpPr>
        <p:spPr>
          <a:xfrm>
            <a:off x="2143124" y="752181"/>
            <a:ext cx="50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0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có cảm nghĩ gì về câu chuyện Hai Bà Trưng?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BE7B06D-DB76-40B2-A568-0140CBE4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4" y="2012892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A5C6B5A-6224-4575-8479-A4EA9A57D031}"/>
              </a:ext>
            </a:extLst>
          </p:cNvPr>
          <p:cNvGrpSpPr/>
          <p:nvPr/>
        </p:nvGrpSpPr>
        <p:grpSpPr>
          <a:xfrm>
            <a:off x="4953000" y="2179248"/>
            <a:ext cx="6686549" cy="1969164"/>
            <a:chOff x="5412657" y="2096807"/>
            <a:chExt cx="5869859" cy="1737774"/>
          </a:xfrm>
        </p:grpSpPr>
        <p:sp>
          <p:nvSpPr>
            <p:cNvPr id="16" name="Rounded Rectangular Callout 5">
              <a:extLst>
                <a:ext uri="{FF2B5EF4-FFF2-40B4-BE49-F238E27FC236}">
                  <a16:creationId xmlns:a16="http://schemas.microsoft.com/office/drawing/2014/main" id="{8F8CC443-12E6-42FD-ADA7-67F3C40213E3}"/>
                </a:ext>
              </a:extLst>
            </p:cNvPr>
            <p:cNvSpPr/>
            <p:nvPr/>
          </p:nvSpPr>
          <p:spPr>
            <a:xfrm>
              <a:off x="5412657" y="2123769"/>
              <a:ext cx="5869859" cy="1710812"/>
            </a:xfrm>
            <a:prstGeom prst="wedgeRoundRectCallout">
              <a:avLst>
                <a:gd name="adj1" fmla="val -33744"/>
                <a:gd name="adj2" fmla="val 717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C9CDC4-EA3D-4C25-8AC6-E9014F309E15}"/>
                </a:ext>
              </a:extLst>
            </p:cNvPr>
            <p:cNvSpPr txBox="1"/>
            <p:nvPr/>
          </p:nvSpPr>
          <p:spPr>
            <a:xfrm>
              <a:off x="5518656" y="2096807"/>
              <a:ext cx="5692878" cy="160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 chuyện giúp em yêu thêm đất nước, dân tộc, biết ơn những người anh hùng; cảm phục tinh thần yêu nước, chí khí, lòng dũng cảm của người phụ nữ Việt Nam...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CE14C0A7-BACA-4E6A-85BB-6F7BA864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8" b="89941" l="8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62" y="4524808"/>
            <a:ext cx="2109019" cy="264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827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771" cy="6858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82" y="3402419"/>
            <a:ext cx="3532462" cy="3455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9" y="0"/>
            <a:ext cx="6191250" cy="47434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94" y="0"/>
            <a:ext cx="6191250" cy="4743450"/>
          </a:xfrm>
          <a:prstGeom prst="rect">
            <a:avLst/>
          </a:prstGeom>
        </p:spPr>
      </p:pic>
      <p:pic>
        <p:nvPicPr>
          <p:cNvPr id="37" name="图片 36" descr="未标题-3-01 (3)"/>
          <p:cNvPicPr/>
          <p:nvPr/>
        </p:nvPicPr>
        <p:blipFill rotWithShape="1">
          <a:blip r:embed="rId6"/>
          <a:srcRect l="24187" t="10462" r="22524" b="15109"/>
          <a:stretch/>
        </p:blipFill>
        <p:spPr>
          <a:xfrm>
            <a:off x="629626" y="382771"/>
            <a:ext cx="1839433" cy="18181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800"/>
            <a:ext cx="12192000" cy="4819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"/>
          <a:stretch/>
        </p:blipFill>
        <p:spPr>
          <a:xfrm>
            <a:off x="1" y="3544659"/>
            <a:ext cx="12192000" cy="332059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756"/>
            <a:ext cx="12192000" cy="698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25" y="3713427"/>
            <a:ext cx="2476876" cy="28709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" y="4769572"/>
            <a:ext cx="2988308" cy="2135712"/>
          </a:xfrm>
          <a:prstGeom prst="rect">
            <a:avLst/>
          </a:prstGeom>
        </p:spPr>
      </p:pic>
      <p:pic>
        <p:nvPicPr>
          <p:cNvPr id="121" name="图片 120" descr="未标题-3-01 (3)"/>
          <p:cNvPicPr/>
          <p:nvPr/>
        </p:nvPicPr>
        <p:blipFill>
          <a:blip r:embed="rId6"/>
          <a:stretch>
            <a:fillRect/>
          </a:stretch>
        </p:blipFill>
        <p:spPr>
          <a:xfrm>
            <a:off x="-345791" y="84647"/>
            <a:ext cx="3451860" cy="244284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15336"/>
          <a:stretch/>
        </p:blipFill>
        <p:spPr>
          <a:xfrm>
            <a:off x="514350" y="564698"/>
            <a:ext cx="9237187" cy="53505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C7E49D-4A22-9396-4E3D-32767A6719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1920" y="1571899"/>
            <a:ext cx="7797460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56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:a16="http://schemas.microsoft.com/office/drawing/2014/main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:a16="http://schemas.microsoft.com/office/drawing/2014/main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152400"/>
            <a:ext cx="11201400" cy="6454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C2A41-8372-4B0F-82A7-5386BE193796}"/>
              </a:ext>
            </a:extLst>
          </p:cNvPr>
          <p:cNvSpPr txBox="1"/>
          <p:nvPr/>
        </p:nvSpPr>
        <p:spPr>
          <a:xfrm>
            <a:off x="1992462" y="116121"/>
            <a:ext cx="7918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595AF6-869C-987E-E046-9DD103B54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0" y="847725"/>
            <a:ext cx="5305425" cy="56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41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D3D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5291904" y="2647853"/>
            <a:ext cx="6042846" cy="15812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409891" y="2834891"/>
            <a:ext cx="5743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Giặc đô hộ nước ta, chém giết, đánh đập dân lành;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36933-41BB-E062-183B-7B1491354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50" y="1678447"/>
            <a:ext cx="3714750" cy="39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5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943475" y="2305050"/>
            <a:ext cx="6391275" cy="19240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086040" y="2377691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cùng nghĩa quân ngày đêm luyện tập võ nghệ;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7A5A2-578B-CB26-6D20-81FE7DA25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24" y="1495425"/>
            <a:ext cx="3565203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1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943475" y="1781175"/>
            <a:ext cx="6391275" cy="28193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105090" y="1910966"/>
            <a:ext cx="6172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cưỡi voi ra trận, quân ta thì hừng hực khí thế, quân giặc thì sợ hãi, bỏ chạy tán loạn;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C1F8D-4ED0-0CEC-51AF-2F82CCF10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0" y="1609725"/>
            <a:ext cx="3375916" cy="35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0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791075" y="2295526"/>
            <a:ext cx="6391275" cy="2133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4952690" y="2425316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thắng trận trở về trong tiếng reo hò mừng chiến thắng.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5EB47-B2D0-FD93-6DD8-3F5B41166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1676400"/>
            <a:ext cx="331735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5AC88102-3731-4F46-AC5C-CD26E0A4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" y="884903"/>
            <a:ext cx="11267768" cy="508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D3829CB-4282-4BE8-9550-D46540818F3C}"/>
              </a:ext>
            </a:extLst>
          </p:cNvPr>
          <p:cNvSpPr/>
          <p:nvPr/>
        </p:nvSpPr>
        <p:spPr>
          <a:xfrm>
            <a:off x="2158179" y="3536730"/>
            <a:ext cx="86278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18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:a16="http://schemas.microsoft.com/office/drawing/2014/main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:a16="http://schemas.microsoft.com/office/drawing/2014/main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97" y="4402199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AD20B8-DAD8-4942-A001-B37B1B4B7DE5}"/>
              </a:ext>
            </a:extLst>
          </p:cNvPr>
          <p:cNvGrpSpPr/>
          <p:nvPr/>
        </p:nvGrpSpPr>
        <p:grpSpPr>
          <a:xfrm>
            <a:off x="2300748" y="430905"/>
            <a:ext cx="7521678" cy="1325906"/>
            <a:chOff x="2442404" y="430905"/>
            <a:chExt cx="6426746" cy="1325906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96BB2C59-013B-46CB-998A-C94E20014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404" y="430905"/>
              <a:ext cx="6426746" cy="132590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1BEE18-9868-4FD4-A57F-A01F43D7EFE5}"/>
                </a:ext>
              </a:extLst>
            </p:cNvPr>
            <p:cNvSpPr txBox="1"/>
            <p:nvPr/>
          </p:nvSpPr>
          <p:spPr>
            <a:xfrm>
              <a:off x="2908659" y="813396"/>
              <a:ext cx="5343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438DBD-21A9-4A18-95DC-A5347EB796CA}"/>
              </a:ext>
            </a:extLst>
          </p:cNvPr>
          <p:cNvGrpSpPr/>
          <p:nvPr/>
        </p:nvGrpSpPr>
        <p:grpSpPr>
          <a:xfrm>
            <a:off x="707923" y="1607596"/>
            <a:ext cx="6046838" cy="3451122"/>
            <a:chOff x="1000126" y="2018167"/>
            <a:chExt cx="4530521" cy="1858298"/>
          </a:xfrm>
        </p:grpSpPr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5DE30819-5E83-4016-8278-35A73E16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58704"/>
            <a:stretch>
              <a:fillRect/>
            </a:stretch>
          </p:blipFill>
          <p:spPr>
            <a:xfrm>
              <a:off x="1000126" y="2018167"/>
              <a:ext cx="4530521" cy="1858298"/>
            </a:xfrm>
            <a:custGeom>
              <a:avLst/>
              <a:gdLst>
                <a:gd name="connsiteX0" fmla="*/ 4165600 w 4840485"/>
                <a:gd name="connsiteY0" fmla="*/ 0 h 2832100"/>
                <a:gd name="connsiteX1" fmla="*/ 4840485 w 4840485"/>
                <a:gd name="connsiteY1" fmla="*/ 55093 h 2832100"/>
                <a:gd name="connsiteX2" fmla="*/ 4840485 w 4840485"/>
                <a:gd name="connsiteY2" fmla="*/ 2832100 h 2832100"/>
                <a:gd name="connsiteX3" fmla="*/ 343408 w 4840485"/>
                <a:gd name="connsiteY3" fmla="*/ 2832100 h 2832100"/>
                <a:gd name="connsiteX4" fmla="*/ 330200 w 4840485"/>
                <a:gd name="connsiteY4" fmla="*/ 2755900 h 2832100"/>
                <a:gd name="connsiteX5" fmla="*/ 0 w 4840485"/>
                <a:gd name="connsiteY5" fmla="*/ 1460500 h 2832100"/>
                <a:gd name="connsiteX6" fmla="*/ 355600 w 4840485"/>
                <a:gd name="connsiteY6" fmla="*/ 457200 h 2832100"/>
                <a:gd name="connsiteX7" fmla="*/ 2616200 w 4840485"/>
                <a:gd name="connsiteY7" fmla="*/ 431800 h 2832100"/>
                <a:gd name="connsiteX8" fmla="*/ 3022600 w 4840485"/>
                <a:gd name="connsiteY8" fmla="*/ 304800 h 2832100"/>
                <a:gd name="connsiteX9" fmla="*/ 3378200 w 4840485"/>
                <a:gd name="connsiteY9" fmla="*/ 114300 h 28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0485" h="2832100">
                  <a:moveTo>
                    <a:pt x="4165600" y="0"/>
                  </a:moveTo>
                  <a:lnTo>
                    <a:pt x="4840485" y="55093"/>
                  </a:lnTo>
                  <a:lnTo>
                    <a:pt x="4840485" y="2832100"/>
                  </a:lnTo>
                  <a:lnTo>
                    <a:pt x="343408" y="2832100"/>
                  </a:lnTo>
                  <a:lnTo>
                    <a:pt x="330200" y="2755900"/>
                  </a:lnTo>
                  <a:lnTo>
                    <a:pt x="0" y="1460500"/>
                  </a:lnTo>
                  <a:lnTo>
                    <a:pt x="355600" y="457200"/>
                  </a:lnTo>
                  <a:lnTo>
                    <a:pt x="2616200" y="431800"/>
                  </a:lnTo>
                  <a:lnTo>
                    <a:pt x="3022600" y="304800"/>
                  </a:lnTo>
                  <a:lnTo>
                    <a:pt x="3378200" y="114300"/>
                  </a:lnTo>
                  <a:close/>
                </a:path>
              </a:pathLst>
            </a:cu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9E86B6-4298-4620-8FE8-C4C2D04EDAC9}"/>
                </a:ext>
              </a:extLst>
            </p:cNvPr>
            <p:cNvSpPr txBox="1"/>
            <p:nvPr/>
          </p:nvSpPr>
          <p:spPr>
            <a:xfrm>
              <a:off x="1663137" y="2595488"/>
              <a:ext cx="2585712" cy="51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 tranh và kể lại từng đoạn tương ứng.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A3ECBF-0781-4F83-A796-60496079D299}"/>
              </a:ext>
            </a:extLst>
          </p:cNvPr>
          <p:cNvGrpSpPr/>
          <p:nvPr/>
        </p:nvGrpSpPr>
        <p:grpSpPr>
          <a:xfrm>
            <a:off x="5766620" y="2271252"/>
            <a:ext cx="5161936" cy="1725561"/>
            <a:chOff x="5584372" y="1971676"/>
            <a:chExt cx="3092903" cy="2101721"/>
          </a:xfrm>
        </p:grpSpPr>
        <p:pic>
          <p:nvPicPr>
            <p:cNvPr id="19" name="图片 6">
              <a:extLst>
                <a:ext uri="{FF2B5EF4-FFF2-40B4-BE49-F238E27FC236}">
                  <a16:creationId xmlns:a16="http://schemas.microsoft.com/office/drawing/2014/main" id="{C3909C56-3767-4682-9522-8C2739C1B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372" y="1971676"/>
              <a:ext cx="3092903" cy="210172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E142B6-7C33-4A3F-96D1-7DF72EA6E4C9}"/>
                </a:ext>
              </a:extLst>
            </p:cNvPr>
            <p:cNvSpPr txBox="1"/>
            <p:nvPr/>
          </p:nvSpPr>
          <p:spPr>
            <a:xfrm>
              <a:off x="5833093" y="2516999"/>
              <a:ext cx="2520411" cy="1312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cặp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/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4.</a:t>
              </a: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C85FF295-BF30-4272-9C5D-D83D0CAF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83" b="100000" l="3774" r="97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9" y="4395019"/>
            <a:ext cx="4067014" cy="210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48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D837580A-8A12-9132-40B3-C6CF1B504600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229599" y="1812059"/>
            <a:ext cx="3088311" cy="291430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3" name="椭圆 31">
            <a:extLst>
              <a:ext uri="{FF2B5EF4-FFF2-40B4-BE49-F238E27FC236}">
                <a16:creationId xmlns:a16="http://schemas.microsoft.com/office/drawing/2014/main" id="{5B5D53D4-E5DC-44F3-7F2F-20D9358AC5FB}"/>
              </a:ext>
            </a:extLst>
          </p:cNvPr>
          <p:cNvSpPr/>
          <p:nvPr/>
        </p:nvSpPr>
        <p:spPr>
          <a:xfrm rot="16200000">
            <a:off x="1767651" y="663114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5" name="椭圆 31">
            <a:extLst>
              <a:ext uri="{FF2B5EF4-FFF2-40B4-BE49-F238E27FC236}">
                <a16:creationId xmlns:a16="http://schemas.microsoft.com/office/drawing/2014/main" id="{55927513-3FBE-3745-6912-66E3D77FB5D5}"/>
              </a:ext>
            </a:extLst>
          </p:cNvPr>
          <p:cNvSpPr/>
          <p:nvPr/>
        </p:nvSpPr>
        <p:spPr>
          <a:xfrm rot="16200000">
            <a:off x="1380067" y="241539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C9AFA1-8F28-C933-5128-74AE5D007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1409701"/>
            <a:ext cx="4457700" cy="4786274"/>
          </a:xfrm>
          <a:prstGeom prst="rect">
            <a:avLst/>
          </a:prstGeom>
        </p:spPr>
      </p:pic>
      <p:pic>
        <p:nvPicPr>
          <p:cNvPr id="20" name="Picture 19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8C1DC762-3B7C-B56B-2628-08FE2CEB4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87" y="2335509"/>
            <a:ext cx="3219450" cy="27336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A740F3-6D64-5C23-223A-9AC04C8A3C70}"/>
              </a:ext>
            </a:extLst>
          </p:cNvPr>
          <p:cNvSpPr txBox="1"/>
          <p:nvPr/>
        </p:nvSpPr>
        <p:spPr>
          <a:xfrm>
            <a:off x="7995986" y="2363327"/>
            <a:ext cx="3224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nhóm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đoạn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EB6AB6-2316-2F99-681B-EF1597C6C07A}"/>
              </a:ext>
            </a:extLst>
          </p:cNvPr>
          <p:cNvSpPr txBox="1"/>
          <p:nvPr/>
        </p:nvSpPr>
        <p:spPr>
          <a:xfrm>
            <a:off x="552450" y="1623909"/>
            <a:ext cx="2986341" cy="990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B91DC6-8612-2C2D-3978-795E235E0131}"/>
              </a:ext>
            </a:extLst>
          </p:cNvPr>
          <p:cNvSpPr txBox="1"/>
          <p:nvPr/>
        </p:nvSpPr>
        <p:spPr>
          <a:xfrm>
            <a:off x="388365" y="3404454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48A3BAC6-CD81-1EFA-177A-92DA08F18A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9593" y="1543505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1024" name="Picture 7">
            <a:extLst>
              <a:ext uri="{FF2B5EF4-FFF2-40B4-BE49-F238E27FC236}">
                <a16:creationId xmlns:a16="http://schemas.microsoft.com/office/drawing/2014/main" id="{B630F920-0268-7399-64C6-702F421946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4928" y="3045218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1891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21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yzbai0y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203"/>
      </a:accent1>
      <a:accent2>
        <a:srgbClr val="2DA0DF"/>
      </a:accent2>
      <a:accent3>
        <a:srgbClr val="F06162"/>
      </a:accent3>
      <a:accent4>
        <a:srgbClr val="9AB253"/>
      </a:accent4>
      <a:accent5>
        <a:srgbClr val="FFB203"/>
      </a:accent5>
      <a:accent6>
        <a:srgbClr val="F06162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239</Words>
  <Application>Microsoft Office PowerPoint</Application>
  <PresentationFormat>Widescreen</PresentationFormat>
  <Paragraphs>24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等线 Light</vt:lpstr>
      <vt:lpstr>微软雅黑</vt:lpstr>
      <vt:lpstr>Arial</vt:lpstr>
      <vt:lpstr>Calibri</vt:lpstr>
      <vt:lpstr>Cambria</vt:lpstr>
      <vt:lpstr>1_Office 主题​​</vt:lpstr>
      <vt:lpstr>3_Office 主题​​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12</cp:revision>
  <dcterms:created xsi:type="dcterms:W3CDTF">2023-01-31T12:39:34Z</dcterms:created>
  <dcterms:modified xsi:type="dcterms:W3CDTF">2023-02-01T07:29:49Z</dcterms:modified>
</cp:coreProperties>
</file>