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376" r:id="rId2"/>
    <p:sldId id="276" r:id="rId3"/>
    <p:sldId id="277" r:id="rId4"/>
    <p:sldId id="278" r:id="rId5"/>
    <p:sldId id="279" r:id="rId6"/>
    <p:sldId id="366" r:id="rId7"/>
    <p:sldId id="368" r:id="rId8"/>
    <p:sldId id="371" r:id="rId9"/>
    <p:sldId id="373" r:id="rId10"/>
    <p:sldId id="375" r:id="rId11"/>
  </p:sldIdLst>
  <p:sldSz cx="12192000" cy="6858000"/>
  <p:notesSz cx="6858000" cy="9144000"/>
  <p:embeddedFontLst>
    <p:embeddedFont>
      <p:font typeface="#9Slide05 Aphrodite Pro" panose="020B0604020202020204" charset="0"/>
      <p:regular r:id="rId13"/>
    </p:embeddedFont>
    <p:embeddedFont>
      <p:font typeface="#9Slide07 HoneyCream" panose="020B0604020202020204" charset="0"/>
      <p:regular r:id="rId14"/>
    </p:embeddedFont>
  </p:embeddedFontLst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9E0000"/>
    <a:srgbClr val="E9D2AE"/>
    <a:srgbClr val="0F5B42"/>
    <a:srgbClr val="D89F00"/>
    <a:srgbClr val="F2F2F2"/>
    <a:srgbClr val="50EA36"/>
    <a:srgbClr val="7D1F17"/>
    <a:srgbClr val="7E0000"/>
    <a:srgbClr val="E968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5015" autoAdjust="0"/>
  </p:normalViewPr>
  <p:slideViewPr>
    <p:cSldViewPr snapToGrid="0">
      <p:cViewPr varScale="1">
        <p:scale>
          <a:sx n="57" d="100"/>
          <a:sy n="57" d="100"/>
        </p:scale>
        <p:origin x="94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1D8EB-27B3-43C7-AC2D-AE74B9D5F4A2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B9E4B-DA25-4D59-97C1-3D5DE45131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440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5893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ADDF-9C60-4B6B-8341-7F8E87901CD6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5085-EDB1-480E-A680-DADD085DE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652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ADDF-9C60-4B6B-8341-7F8E87901CD6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5085-EDB1-480E-A680-DADD085DE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283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ADDF-9C60-4B6B-8341-7F8E87901CD6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5085-EDB1-480E-A680-DADD085DE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780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8392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ADDF-9C60-4B6B-8341-7F8E87901CD6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5085-EDB1-480E-A680-DADD085DE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062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ADDF-9C60-4B6B-8341-7F8E87901CD6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5085-EDB1-480E-A680-DADD085DE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828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ADDF-9C60-4B6B-8341-7F8E87901CD6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5085-EDB1-480E-A680-DADD085DE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705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ADDF-9C60-4B6B-8341-7F8E87901CD6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5085-EDB1-480E-A680-DADD085DE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686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ADDF-9C60-4B6B-8341-7F8E87901CD6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5085-EDB1-480E-A680-DADD085DE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34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ADDF-9C60-4B6B-8341-7F8E87901CD6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5085-EDB1-480E-A680-DADD085DE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732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ADDF-9C60-4B6B-8341-7F8E87901CD6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5085-EDB1-480E-A680-DADD085DE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322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D2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0ADDF-9C60-4B6B-8341-7F8E87901CD6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D5085-EDB1-480E-A680-DADD085DED0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8AA37C-3224-D299-D4C8-C34A2B7C7A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139B2F-A425-D7BE-3ECC-EB48318EAA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119F75CD-79D3-1034-09B6-6715BA2B52D1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689B8EE-43EC-0A5E-6D1C-C80DA4D323D6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51BEEE-D8BA-62CB-4188-CBA36008365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F885AB-407A-B87E-8B36-2DFA4F9C537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64A4C313-626F-1792-D0E9-7A889E32559D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38CF2A-F715-1F4A-4883-0563F94C041C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C481E7-AEBC-F368-5EDF-9E0339410146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103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10.wdp"/><Relationship Id="rId18" Type="http://schemas.microsoft.com/office/2007/relationships/hdphoto" Target="../media/hdphoto15.wdp"/><Relationship Id="rId3" Type="http://schemas.microsoft.com/office/2007/relationships/hdphoto" Target="../media/hdphoto1.wdp"/><Relationship Id="rId7" Type="http://schemas.microsoft.com/office/2007/relationships/hdphoto" Target="../media/hdphoto4.wdp"/><Relationship Id="rId12" Type="http://schemas.microsoft.com/office/2007/relationships/hdphoto" Target="../media/hdphoto9.wdp"/><Relationship Id="rId17" Type="http://schemas.microsoft.com/office/2007/relationships/hdphoto" Target="../media/hdphoto14.wdp"/><Relationship Id="rId2" Type="http://schemas.openxmlformats.org/officeDocument/2006/relationships/image" Target="../media/image4.png"/><Relationship Id="rId16" Type="http://schemas.microsoft.com/office/2007/relationships/hdphoto" Target="../media/hdphoto13.wdp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microsoft.com/office/2007/relationships/hdphoto" Target="../media/hdphoto8.wdp"/><Relationship Id="rId5" Type="http://schemas.microsoft.com/office/2007/relationships/hdphoto" Target="../media/hdphoto2.wdp"/><Relationship Id="rId15" Type="http://schemas.microsoft.com/office/2007/relationships/hdphoto" Target="../media/hdphoto12.wdp"/><Relationship Id="rId10" Type="http://schemas.microsoft.com/office/2007/relationships/hdphoto" Target="../media/hdphoto7.wdp"/><Relationship Id="rId19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6.wdp"/><Relationship Id="rId14" Type="http://schemas.microsoft.com/office/2007/relationships/hdphoto" Target="../media/hdphoto1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6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7.wdp"/><Relationship Id="rId7" Type="http://schemas.microsoft.com/office/2007/relationships/hdphoto" Target="../media/hdphoto1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21.wdp"/><Relationship Id="rId5" Type="http://schemas.microsoft.com/office/2007/relationships/hdphoto" Target="../media/hdphoto18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20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949" b="4853"/>
          <a:stretch/>
        </p:blipFill>
        <p:spPr>
          <a:xfrm>
            <a:off x="0" y="-1"/>
            <a:ext cx="12192000" cy="689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36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4;p3"/>
          <p:cNvSpPr/>
          <p:nvPr/>
        </p:nvSpPr>
        <p:spPr>
          <a:xfrm>
            <a:off x="1397000" y="616130"/>
            <a:ext cx="9779000" cy="5516577"/>
          </a:xfrm>
          <a:custGeom>
            <a:avLst/>
            <a:gdLst/>
            <a:ahLst/>
            <a:cxnLst/>
            <a:rect l="l" t="t" r="r" b="b"/>
            <a:pathLst>
              <a:path w="4542917" h="4173599" extrusionOk="0">
                <a:moveTo>
                  <a:pt x="4374861" y="2001725"/>
                </a:moveTo>
                <a:cubicBezTo>
                  <a:pt x="4552884" y="1666064"/>
                  <a:pt x="4602414" y="1233343"/>
                  <a:pt x="4113400" y="1108185"/>
                </a:cubicBezTo>
                <a:cubicBezTo>
                  <a:pt x="3624387" y="983026"/>
                  <a:pt x="3417504" y="944069"/>
                  <a:pt x="3325397" y="534018"/>
                </a:cubicBezTo>
                <a:cubicBezTo>
                  <a:pt x="3263865" y="260174"/>
                  <a:pt x="2988497" y="108917"/>
                  <a:pt x="2577494" y="28240"/>
                </a:cubicBezTo>
                <a:cubicBezTo>
                  <a:pt x="2173157" y="-51198"/>
                  <a:pt x="1860642" y="31574"/>
                  <a:pt x="1593466" y="345232"/>
                </a:cubicBezTo>
                <a:cubicBezTo>
                  <a:pt x="1513170" y="439434"/>
                  <a:pt x="1374296" y="538304"/>
                  <a:pt x="1133980" y="595644"/>
                </a:cubicBezTo>
                <a:cubicBezTo>
                  <a:pt x="573148" y="729471"/>
                  <a:pt x="220818" y="920066"/>
                  <a:pt x="42796" y="1521189"/>
                </a:cubicBezTo>
                <a:cubicBezTo>
                  <a:pt x="-65694" y="1887520"/>
                  <a:pt x="53464" y="2175080"/>
                  <a:pt x="163097" y="2343863"/>
                </a:cubicBezTo>
                <a:cubicBezTo>
                  <a:pt x="215675" y="2424826"/>
                  <a:pt x="288731" y="2489691"/>
                  <a:pt x="371885" y="2538744"/>
                </a:cubicBezTo>
                <a:cubicBezTo>
                  <a:pt x="424653" y="2569891"/>
                  <a:pt x="484089" y="2634852"/>
                  <a:pt x="465039" y="2766868"/>
                </a:cubicBezTo>
                <a:cubicBezTo>
                  <a:pt x="432464" y="2993182"/>
                  <a:pt x="180432" y="3798997"/>
                  <a:pt x="1229135" y="4109512"/>
                </a:cubicBezTo>
                <a:cubicBezTo>
                  <a:pt x="1288094" y="4126943"/>
                  <a:pt x="1343339" y="4141230"/>
                  <a:pt x="1395346" y="4152565"/>
                </a:cubicBezTo>
                <a:cubicBezTo>
                  <a:pt x="1707004" y="4220574"/>
                  <a:pt x="2034664" y="4121418"/>
                  <a:pt x="2251834" y="3887770"/>
                </a:cubicBezTo>
                <a:cubicBezTo>
                  <a:pt x="2494340" y="3626785"/>
                  <a:pt x="2856767" y="3561253"/>
                  <a:pt x="3194142" y="3596591"/>
                </a:cubicBezTo>
                <a:cubicBezTo>
                  <a:pt x="3379404" y="3616022"/>
                  <a:pt x="3559521" y="3662980"/>
                  <a:pt x="3738972" y="3710796"/>
                </a:cubicBezTo>
                <a:cubicBezTo>
                  <a:pt x="3873180" y="3746514"/>
                  <a:pt x="4039772" y="3734608"/>
                  <a:pt x="4160644" y="3661742"/>
                </a:cubicBezTo>
                <a:cubicBezTo>
                  <a:pt x="4312758" y="3570016"/>
                  <a:pt x="4407532" y="3406853"/>
                  <a:pt x="4469349" y="3245023"/>
                </a:cubicBezTo>
                <a:cubicBezTo>
                  <a:pt x="4731001" y="2560366"/>
                  <a:pt x="4196744" y="2337386"/>
                  <a:pt x="4374861" y="2001725"/>
                </a:cubicBezTo>
                <a:close/>
              </a:path>
            </a:pathLst>
          </a:custGeom>
          <a:solidFill>
            <a:srgbClr val="0F5B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04;p3"/>
          <p:cNvSpPr/>
          <p:nvPr/>
        </p:nvSpPr>
        <p:spPr>
          <a:xfrm>
            <a:off x="1794933" y="984430"/>
            <a:ext cx="8940800" cy="4921069"/>
          </a:xfrm>
          <a:custGeom>
            <a:avLst/>
            <a:gdLst/>
            <a:ahLst/>
            <a:cxnLst/>
            <a:rect l="l" t="t" r="r" b="b"/>
            <a:pathLst>
              <a:path w="4542917" h="4173599" extrusionOk="0">
                <a:moveTo>
                  <a:pt x="4374861" y="2001725"/>
                </a:moveTo>
                <a:cubicBezTo>
                  <a:pt x="4552884" y="1666064"/>
                  <a:pt x="4602414" y="1233343"/>
                  <a:pt x="4113400" y="1108185"/>
                </a:cubicBezTo>
                <a:cubicBezTo>
                  <a:pt x="3624387" y="983026"/>
                  <a:pt x="3417504" y="944069"/>
                  <a:pt x="3325397" y="534018"/>
                </a:cubicBezTo>
                <a:cubicBezTo>
                  <a:pt x="3263865" y="260174"/>
                  <a:pt x="2988497" y="108917"/>
                  <a:pt x="2577494" y="28240"/>
                </a:cubicBezTo>
                <a:cubicBezTo>
                  <a:pt x="2173157" y="-51198"/>
                  <a:pt x="1860642" y="31574"/>
                  <a:pt x="1593466" y="345232"/>
                </a:cubicBezTo>
                <a:cubicBezTo>
                  <a:pt x="1513170" y="439434"/>
                  <a:pt x="1374296" y="538304"/>
                  <a:pt x="1133980" y="595644"/>
                </a:cubicBezTo>
                <a:cubicBezTo>
                  <a:pt x="573148" y="729471"/>
                  <a:pt x="220818" y="920066"/>
                  <a:pt x="42796" y="1521189"/>
                </a:cubicBezTo>
                <a:cubicBezTo>
                  <a:pt x="-65694" y="1887520"/>
                  <a:pt x="53464" y="2175080"/>
                  <a:pt x="163097" y="2343863"/>
                </a:cubicBezTo>
                <a:cubicBezTo>
                  <a:pt x="215675" y="2424826"/>
                  <a:pt x="288731" y="2489691"/>
                  <a:pt x="371885" y="2538744"/>
                </a:cubicBezTo>
                <a:cubicBezTo>
                  <a:pt x="424653" y="2569891"/>
                  <a:pt x="484089" y="2634852"/>
                  <a:pt x="465039" y="2766868"/>
                </a:cubicBezTo>
                <a:cubicBezTo>
                  <a:pt x="432464" y="2993182"/>
                  <a:pt x="180432" y="3798997"/>
                  <a:pt x="1229135" y="4109512"/>
                </a:cubicBezTo>
                <a:cubicBezTo>
                  <a:pt x="1288094" y="4126943"/>
                  <a:pt x="1343339" y="4141230"/>
                  <a:pt x="1395346" y="4152565"/>
                </a:cubicBezTo>
                <a:cubicBezTo>
                  <a:pt x="1707004" y="4220574"/>
                  <a:pt x="2034664" y="4121418"/>
                  <a:pt x="2251834" y="3887770"/>
                </a:cubicBezTo>
                <a:cubicBezTo>
                  <a:pt x="2494340" y="3626785"/>
                  <a:pt x="2856767" y="3561253"/>
                  <a:pt x="3194142" y="3596591"/>
                </a:cubicBezTo>
                <a:cubicBezTo>
                  <a:pt x="3379404" y="3616022"/>
                  <a:pt x="3559521" y="3662980"/>
                  <a:pt x="3738972" y="3710796"/>
                </a:cubicBezTo>
                <a:cubicBezTo>
                  <a:pt x="3873180" y="3746514"/>
                  <a:pt x="4039772" y="3734608"/>
                  <a:pt x="4160644" y="3661742"/>
                </a:cubicBezTo>
                <a:cubicBezTo>
                  <a:pt x="4312758" y="3570016"/>
                  <a:pt x="4407532" y="3406853"/>
                  <a:pt x="4469349" y="3245023"/>
                </a:cubicBezTo>
                <a:cubicBezTo>
                  <a:pt x="4731001" y="2560366"/>
                  <a:pt x="4196744" y="2337386"/>
                  <a:pt x="4374861" y="2001725"/>
                </a:cubicBezTo>
                <a:close/>
              </a:path>
            </a:pathLst>
          </a:custGeom>
          <a:noFill/>
          <a:ln w="25400">
            <a:solidFill>
              <a:srgbClr val="9E0000"/>
            </a:solidFill>
            <a:prstDash val="dashDot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n w="28575">
                <a:solidFill>
                  <a:schemeClr val="accent1"/>
                </a:solidFill>
              </a:ln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" name="Google Shape;93;p1"/>
          <p:cNvGrpSpPr/>
          <p:nvPr/>
        </p:nvGrpSpPr>
        <p:grpSpPr>
          <a:xfrm rot="-1062717">
            <a:off x="9060724" y="232774"/>
            <a:ext cx="733193" cy="733193"/>
            <a:chOff x="8527281" y="3396648"/>
            <a:chExt cx="733193" cy="733193"/>
          </a:xfrm>
        </p:grpSpPr>
        <p:sp>
          <p:nvSpPr>
            <p:cNvPr id="11" name="Google Shape;94;p1"/>
            <p:cNvSpPr/>
            <p:nvPr/>
          </p:nvSpPr>
          <p:spPr>
            <a:xfrm rot="-4489367">
              <a:off x="8595085" y="3464452"/>
              <a:ext cx="597585" cy="597585"/>
            </a:xfrm>
            <a:custGeom>
              <a:avLst/>
              <a:gdLst/>
              <a:ahLst/>
              <a:cxnLst/>
              <a:rect l="l" t="t" r="r" b="b"/>
              <a:pathLst>
                <a:path w="597585" h="597585" extrusionOk="0">
                  <a:moveTo>
                    <a:pt x="597586" y="298793"/>
                  </a:moveTo>
                  <a:cubicBezTo>
                    <a:pt x="597586" y="463812"/>
                    <a:pt x="463812" y="597586"/>
                    <a:pt x="298793" y="597586"/>
                  </a:cubicBezTo>
                  <a:cubicBezTo>
                    <a:pt x="133774" y="597586"/>
                    <a:pt x="0" y="463812"/>
                    <a:pt x="0" y="298793"/>
                  </a:cubicBezTo>
                  <a:cubicBezTo>
                    <a:pt x="0" y="133774"/>
                    <a:pt x="133774" y="0"/>
                    <a:pt x="298793" y="0"/>
                  </a:cubicBezTo>
                  <a:cubicBezTo>
                    <a:pt x="463812" y="0"/>
                    <a:pt x="597586" y="133774"/>
                    <a:pt x="597586" y="298793"/>
                  </a:cubicBezTo>
                  <a:close/>
                </a:path>
              </a:pathLst>
            </a:custGeom>
            <a:solidFill>
              <a:srgbClr val="FFD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95;p1"/>
            <p:cNvSpPr/>
            <p:nvPr/>
          </p:nvSpPr>
          <p:spPr>
            <a:xfrm>
              <a:off x="8604217" y="3479958"/>
              <a:ext cx="521207" cy="245949"/>
            </a:xfrm>
            <a:custGeom>
              <a:avLst/>
              <a:gdLst/>
              <a:ahLst/>
              <a:cxnLst/>
              <a:rect l="l" t="t" r="r" b="b"/>
              <a:pathLst>
                <a:path w="521207" h="245949" extrusionOk="0">
                  <a:moveTo>
                    <a:pt x="521208" y="94297"/>
                  </a:moveTo>
                  <a:cubicBezTo>
                    <a:pt x="488632" y="82677"/>
                    <a:pt x="454437" y="80963"/>
                    <a:pt x="417290" y="99155"/>
                  </a:cubicBezTo>
                  <a:cubicBezTo>
                    <a:pt x="327850" y="143161"/>
                    <a:pt x="268510" y="234601"/>
                    <a:pt x="162210" y="245078"/>
                  </a:cubicBezTo>
                  <a:cubicBezTo>
                    <a:pt x="115157" y="249650"/>
                    <a:pt x="54387" y="236029"/>
                    <a:pt x="0" y="208978"/>
                  </a:cubicBezTo>
                  <a:cubicBezTo>
                    <a:pt x="8572" y="174784"/>
                    <a:pt x="23431" y="142113"/>
                    <a:pt x="43719" y="112681"/>
                  </a:cubicBezTo>
                  <a:cubicBezTo>
                    <a:pt x="58960" y="120110"/>
                    <a:pt x="74200" y="126016"/>
                    <a:pt x="86487" y="130111"/>
                  </a:cubicBezTo>
                  <a:cubicBezTo>
                    <a:pt x="170307" y="158591"/>
                    <a:pt x="223266" y="112776"/>
                    <a:pt x="287655" y="61722"/>
                  </a:cubicBezTo>
                  <a:cubicBezTo>
                    <a:pt x="317945" y="37719"/>
                    <a:pt x="350615" y="15335"/>
                    <a:pt x="385763" y="0"/>
                  </a:cubicBezTo>
                  <a:cubicBezTo>
                    <a:pt x="437864" y="17812"/>
                    <a:pt x="485299" y="49911"/>
                    <a:pt x="521208" y="94297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96;p1"/>
            <p:cNvSpPr/>
            <p:nvPr/>
          </p:nvSpPr>
          <p:spPr>
            <a:xfrm>
              <a:off x="8600598" y="3676630"/>
              <a:ext cx="591980" cy="241954"/>
            </a:xfrm>
            <a:custGeom>
              <a:avLst/>
              <a:gdLst/>
              <a:ahLst/>
              <a:cxnLst/>
              <a:rect l="l" t="t" r="r" b="b"/>
              <a:pathLst>
                <a:path w="591980" h="241954" extrusionOk="0">
                  <a:moveTo>
                    <a:pt x="582453" y="11735"/>
                  </a:moveTo>
                  <a:cubicBezTo>
                    <a:pt x="591978" y="48121"/>
                    <a:pt x="594170" y="85459"/>
                    <a:pt x="589883" y="121654"/>
                  </a:cubicBezTo>
                  <a:cubicBezTo>
                    <a:pt x="481869" y="91555"/>
                    <a:pt x="369189" y="104318"/>
                    <a:pt x="258032" y="164421"/>
                  </a:cubicBezTo>
                  <a:cubicBezTo>
                    <a:pt x="187928" y="202331"/>
                    <a:pt x="113729" y="229096"/>
                    <a:pt x="38005" y="241955"/>
                  </a:cubicBezTo>
                  <a:cubicBezTo>
                    <a:pt x="33718" y="235097"/>
                    <a:pt x="29909" y="228144"/>
                    <a:pt x="26194" y="220809"/>
                  </a:cubicBezTo>
                  <a:cubicBezTo>
                    <a:pt x="13716" y="196139"/>
                    <a:pt x="5048" y="170517"/>
                    <a:pt x="0" y="144609"/>
                  </a:cubicBezTo>
                  <a:cubicBezTo>
                    <a:pt x="12573" y="143180"/>
                    <a:pt x="25146" y="141180"/>
                    <a:pt x="37814" y="138513"/>
                  </a:cubicBezTo>
                  <a:cubicBezTo>
                    <a:pt x="134493" y="118701"/>
                    <a:pt x="212217" y="62218"/>
                    <a:pt x="303752" y="29642"/>
                  </a:cubicBezTo>
                  <a:cubicBezTo>
                    <a:pt x="397097" y="-3695"/>
                    <a:pt x="491871" y="-7791"/>
                    <a:pt x="582453" y="11735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97;p1"/>
            <p:cNvSpPr/>
            <p:nvPr/>
          </p:nvSpPr>
          <p:spPr>
            <a:xfrm>
              <a:off x="8683179" y="3849703"/>
              <a:ext cx="482441" cy="185372"/>
            </a:xfrm>
            <a:custGeom>
              <a:avLst/>
              <a:gdLst/>
              <a:ahLst/>
              <a:cxnLst/>
              <a:rect l="l" t="t" r="r" b="b"/>
              <a:pathLst>
                <a:path w="482441" h="185372" extrusionOk="0">
                  <a:moveTo>
                    <a:pt x="482441" y="36973"/>
                  </a:moveTo>
                  <a:cubicBezTo>
                    <a:pt x="467868" y="69358"/>
                    <a:pt x="447390" y="99076"/>
                    <a:pt x="421767" y="124698"/>
                  </a:cubicBezTo>
                  <a:cubicBezTo>
                    <a:pt x="351854" y="100981"/>
                    <a:pt x="274987" y="95647"/>
                    <a:pt x="204597" y="116316"/>
                  </a:cubicBezTo>
                  <a:cubicBezTo>
                    <a:pt x="160020" y="129461"/>
                    <a:pt x="122968" y="156226"/>
                    <a:pt x="87249" y="185373"/>
                  </a:cubicBezTo>
                  <a:cubicBezTo>
                    <a:pt x="55055" y="170990"/>
                    <a:pt x="25432" y="150701"/>
                    <a:pt x="0" y="125270"/>
                  </a:cubicBezTo>
                  <a:cubicBezTo>
                    <a:pt x="18098" y="110125"/>
                    <a:pt x="36005" y="94409"/>
                    <a:pt x="55150" y="80026"/>
                  </a:cubicBezTo>
                  <a:cubicBezTo>
                    <a:pt x="103156" y="43736"/>
                    <a:pt x="156020" y="17923"/>
                    <a:pt x="215455" y="7160"/>
                  </a:cubicBezTo>
                  <a:cubicBezTo>
                    <a:pt x="305658" y="-9223"/>
                    <a:pt x="398240" y="3254"/>
                    <a:pt x="482441" y="36973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75;p1"/>
          <p:cNvGrpSpPr/>
          <p:nvPr/>
        </p:nvGrpSpPr>
        <p:grpSpPr>
          <a:xfrm rot="-1062717">
            <a:off x="10580934" y="1880082"/>
            <a:ext cx="1235739" cy="1060040"/>
            <a:chOff x="8203691" y="2074073"/>
            <a:chExt cx="976789" cy="876866"/>
          </a:xfrm>
        </p:grpSpPr>
        <p:sp>
          <p:nvSpPr>
            <p:cNvPr id="16" name="Google Shape;276;p1"/>
            <p:cNvSpPr/>
            <p:nvPr/>
          </p:nvSpPr>
          <p:spPr>
            <a:xfrm>
              <a:off x="8441721" y="2074132"/>
              <a:ext cx="738758" cy="634777"/>
            </a:xfrm>
            <a:custGeom>
              <a:avLst/>
              <a:gdLst/>
              <a:ahLst/>
              <a:cxnLst/>
              <a:rect l="l" t="t" r="r" b="b"/>
              <a:pathLst>
                <a:path w="738758" h="634777" extrusionOk="0">
                  <a:moveTo>
                    <a:pt x="738759" y="6603"/>
                  </a:moveTo>
                  <a:lnTo>
                    <a:pt x="672179" y="1650"/>
                  </a:lnTo>
                  <a:cubicBezTo>
                    <a:pt x="521779" y="-9589"/>
                    <a:pt x="372713" y="36893"/>
                    <a:pt x="255270" y="131476"/>
                  </a:cubicBezTo>
                  <a:lnTo>
                    <a:pt x="0" y="337216"/>
                  </a:lnTo>
                  <a:lnTo>
                    <a:pt x="239839" y="634777"/>
                  </a:lnTo>
                  <a:lnTo>
                    <a:pt x="515683" y="412464"/>
                  </a:lnTo>
                  <a:cubicBezTo>
                    <a:pt x="620744" y="327786"/>
                    <a:pt x="693801" y="209962"/>
                    <a:pt x="722947" y="78231"/>
                  </a:cubicBezTo>
                  <a:lnTo>
                    <a:pt x="738759" y="6603"/>
                  </a:lnTo>
                  <a:close/>
                </a:path>
              </a:pathLst>
            </a:custGeom>
            <a:solidFill>
              <a:srgbClr val="EA5C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77;p1"/>
            <p:cNvSpPr/>
            <p:nvPr/>
          </p:nvSpPr>
          <p:spPr>
            <a:xfrm>
              <a:off x="8203691" y="2222290"/>
              <a:ext cx="387762" cy="213238"/>
            </a:xfrm>
            <a:custGeom>
              <a:avLst/>
              <a:gdLst/>
              <a:ahLst/>
              <a:cxnLst/>
              <a:rect l="l" t="t" r="r" b="b"/>
              <a:pathLst>
                <a:path w="387762" h="213238" extrusionOk="0">
                  <a:moveTo>
                    <a:pt x="387762" y="68472"/>
                  </a:moveTo>
                  <a:lnTo>
                    <a:pt x="387762" y="68472"/>
                  </a:lnTo>
                  <a:cubicBezTo>
                    <a:pt x="324040" y="-10586"/>
                    <a:pt x="208312" y="-22968"/>
                    <a:pt x="129254" y="40659"/>
                  </a:cubicBezTo>
                  <a:lnTo>
                    <a:pt x="0" y="144767"/>
                  </a:lnTo>
                  <a:lnTo>
                    <a:pt x="0" y="144767"/>
                  </a:lnTo>
                  <a:cubicBezTo>
                    <a:pt x="63722" y="223824"/>
                    <a:pt x="179451" y="236207"/>
                    <a:pt x="258508" y="172580"/>
                  </a:cubicBezTo>
                  <a:lnTo>
                    <a:pt x="387762" y="68472"/>
                  </a:lnTo>
                  <a:close/>
                </a:path>
              </a:pathLst>
            </a:custGeom>
            <a:solidFill>
              <a:srgbClr val="199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78;p1"/>
            <p:cNvSpPr/>
            <p:nvPr/>
          </p:nvSpPr>
          <p:spPr>
            <a:xfrm>
              <a:off x="8633527" y="2588323"/>
              <a:ext cx="238464" cy="362616"/>
            </a:xfrm>
            <a:custGeom>
              <a:avLst/>
              <a:gdLst/>
              <a:ahLst/>
              <a:cxnLst/>
              <a:rect l="l" t="t" r="r" b="b"/>
              <a:pathLst>
                <a:path w="238464" h="362616" extrusionOk="0">
                  <a:moveTo>
                    <a:pt x="197766" y="0"/>
                  </a:moveTo>
                  <a:lnTo>
                    <a:pt x="197766" y="0"/>
                  </a:lnTo>
                  <a:cubicBezTo>
                    <a:pt x="261488" y="79057"/>
                    <a:pt x="249010" y="194786"/>
                    <a:pt x="169953" y="258509"/>
                  </a:cubicBezTo>
                  <a:lnTo>
                    <a:pt x="40698" y="362617"/>
                  </a:lnTo>
                  <a:lnTo>
                    <a:pt x="40698" y="362617"/>
                  </a:lnTo>
                  <a:cubicBezTo>
                    <a:pt x="-23024" y="283559"/>
                    <a:pt x="-10546" y="167831"/>
                    <a:pt x="68511" y="104108"/>
                  </a:cubicBezTo>
                  <a:lnTo>
                    <a:pt x="197766" y="0"/>
                  </a:lnTo>
                  <a:close/>
                </a:path>
              </a:pathLst>
            </a:custGeom>
            <a:solidFill>
              <a:srgbClr val="199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79;p1"/>
            <p:cNvSpPr/>
            <p:nvPr/>
          </p:nvSpPr>
          <p:spPr>
            <a:xfrm>
              <a:off x="8424529" y="2411349"/>
              <a:ext cx="257031" cy="305186"/>
            </a:xfrm>
            <a:custGeom>
              <a:avLst/>
              <a:gdLst/>
              <a:ahLst/>
              <a:cxnLst/>
              <a:rect l="l" t="t" r="r" b="b"/>
              <a:pathLst>
                <a:path w="257031" h="305186" extrusionOk="0">
                  <a:moveTo>
                    <a:pt x="149399" y="271081"/>
                  </a:moveTo>
                  <a:lnTo>
                    <a:pt x="20240" y="110871"/>
                  </a:lnTo>
                  <a:cubicBezTo>
                    <a:pt x="-5573" y="78772"/>
                    <a:pt x="-6812" y="33433"/>
                    <a:pt x="17192" y="0"/>
                  </a:cubicBezTo>
                  <a:lnTo>
                    <a:pt x="17192" y="0"/>
                  </a:lnTo>
                  <a:lnTo>
                    <a:pt x="257031" y="297561"/>
                  </a:lnTo>
                  <a:lnTo>
                    <a:pt x="257031" y="297561"/>
                  </a:lnTo>
                  <a:cubicBezTo>
                    <a:pt x="219216" y="314039"/>
                    <a:pt x="175211" y="303181"/>
                    <a:pt x="149399" y="271081"/>
                  </a:cubicBezTo>
                  <a:close/>
                </a:path>
              </a:pathLst>
            </a:custGeom>
            <a:solidFill>
              <a:srgbClr val="188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80;p1"/>
            <p:cNvSpPr/>
            <p:nvPr/>
          </p:nvSpPr>
          <p:spPr>
            <a:xfrm>
              <a:off x="8922352" y="2074073"/>
              <a:ext cx="258127" cy="241644"/>
            </a:xfrm>
            <a:custGeom>
              <a:avLst/>
              <a:gdLst/>
              <a:ahLst/>
              <a:cxnLst/>
              <a:rect l="l" t="t" r="r" b="b"/>
              <a:pathLst>
                <a:path w="258127" h="241644" extrusionOk="0">
                  <a:moveTo>
                    <a:pt x="179832" y="241644"/>
                  </a:moveTo>
                  <a:lnTo>
                    <a:pt x="0" y="18569"/>
                  </a:lnTo>
                  <a:cubicBezTo>
                    <a:pt x="61913" y="2662"/>
                    <a:pt x="126588" y="-3148"/>
                    <a:pt x="191548" y="1614"/>
                  </a:cubicBezTo>
                  <a:lnTo>
                    <a:pt x="258128" y="6567"/>
                  </a:lnTo>
                  <a:lnTo>
                    <a:pt x="242221" y="78291"/>
                  </a:lnTo>
                  <a:cubicBezTo>
                    <a:pt x="229458" y="136012"/>
                    <a:pt x="208312" y="191067"/>
                    <a:pt x="179832" y="241644"/>
                  </a:cubicBezTo>
                  <a:close/>
                </a:path>
              </a:pathLst>
            </a:custGeom>
            <a:solidFill>
              <a:srgbClr val="199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81;p1"/>
            <p:cNvSpPr/>
            <p:nvPr/>
          </p:nvSpPr>
          <p:spPr>
            <a:xfrm rot="-1912306">
              <a:off x="8749338" y="2168115"/>
              <a:ext cx="275643" cy="275643"/>
            </a:xfrm>
            <a:custGeom>
              <a:avLst/>
              <a:gdLst/>
              <a:ahLst/>
              <a:cxnLst/>
              <a:rect l="l" t="t" r="r" b="b"/>
              <a:pathLst>
                <a:path w="275643" h="275643" extrusionOk="0">
                  <a:moveTo>
                    <a:pt x="275643" y="137822"/>
                  </a:moveTo>
                  <a:cubicBezTo>
                    <a:pt x="275643" y="213938"/>
                    <a:pt x="213938" y="275643"/>
                    <a:pt x="137822" y="275643"/>
                  </a:cubicBezTo>
                  <a:cubicBezTo>
                    <a:pt x="61705" y="275643"/>
                    <a:pt x="1" y="213938"/>
                    <a:pt x="1" y="137822"/>
                  </a:cubicBezTo>
                  <a:cubicBezTo>
                    <a:pt x="1" y="61705"/>
                    <a:pt x="61706" y="0"/>
                    <a:pt x="137822" y="0"/>
                  </a:cubicBezTo>
                  <a:cubicBezTo>
                    <a:pt x="213939" y="0"/>
                    <a:pt x="275643" y="61705"/>
                    <a:pt x="275643" y="137822"/>
                  </a:cubicBezTo>
                  <a:close/>
                </a:path>
              </a:pathLst>
            </a:custGeom>
            <a:solidFill>
              <a:srgbClr val="FC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82;p1"/>
            <p:cNvSpPr/>
            <p:nvPr/>
          </p:nvSpPr>
          <p:spPr>
            <a:xfrm rot="-3068493">
              <a:off x="8795756" y="2214108"/>
              <a:ext cx="183070" cy="183070"/>
            </a:xfrm>
            <a:custGeom>
              <a:avLst/>
              <a:gdLst/>
              <a:ahLst/>
              <a:cxnLst/>
              <a:rect l="l" t="t" r="r" b="b"/>
              <a:pathLst>
                <a:path w="183070" h="183070" extrusionOk="0">
                  <a:moveTo>
                    <a:pt x="183071" y="91535"/>
                  </a:moveTo>
                  <a:cubicBezTo>
                    <a:pt x="183071" y="142089"/>
                    <a:pt x="142089" y="183071"/>
                    <a:pt x="91535" y="183071"/>
                  </a:cubicBezTo>
                  <a:cubicBezTo>
                    <a:pt x="40982" y="183071"/>
                    <a:pt x="0" y="142089"/>
                    <a:pt x="0" y="91535"/>
                  </a:cubicBezTo>
                  <a:cubicBezTo>
                    <a:pt x="0" y="40982"/>
                    <a:pt x="40982" y="0"/>
                    <a:pt x="91535" y="0"/>
                  </a:cubicBezTo>
                  <a:cubicBezTo>
                    <a:pt x="142089" y="0"/>
                    <a:pt x="183071" y="40982"/>
                    <a:pt x="183071" y="91535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83;p1"/>
            <p:cNvSpPr/>
            <p:nvPr/>
          </p:nvSpPr>
          <p:spPr>
            <a:xfrm>
              <a:off x="8799289" y="2248376"/>
              <a:ext cx="179548" cy="58578"/>
            </a:xfrm>
            <a:custGeom>
              <a:avLst/>
              <a:gdLst/>
              <a:ahLst/>
              <a:cxnLst/>
              <a:rect l="l" t="t" r="r" b="b"/>
              <a:pathLst>
                <a:path w="179548" h="58578" extrusionOk="0">
                  <a:moveTo>
                    <a:pt x="179546" y="58579"/>
                  </a:moveTo>
                  <a:lnTo>
                    <a:pt x="0" y="32385"/>
                  </a:lnTo>
                  <a:cubicBezTo>
                    <a:pt x="3334" y="20765"/>
                    <a:pt x="8858" y="9811"/>
                    <a:pt x="16669" y="0"/>
                  </a:cubicBezTo>
                  <a:lnTo>
                    <a:pt x="172879" y="22765"/>
                  </a:lnTo>
                  <a:cubicBezTo>
                    <a:pt x="177451" y="34290"/>
                    <a:pt x="179641" y="46482"/>
                    <a:pt x="179546" y="58579"/>
                  </a:cubicBezTo>
                  <a:close/>
                </a:path>
              </a:pathLst>
            </a:custGeom>
            <a:solidFill>
              <a:srgbClr val="FFD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84;p1"/>
            <p:cNvSpPr/>
            <p:nvPr/>
          </p:nvSpPr>
          <p:spPr>
            <a:xfrm>
              <a:off x="8795764" y="2305145"/>
              <a:ext cx="179452" cy="75247"/>
            </a:xfrm>
            <a:custGeom>
              <a:avLst/>
              <a:gdLst/>
              <a:ahLst/>
              <a:cxnLst/>
              <a:rect l="l" t="t" r="r" b="b"/>
              <a:pathLst>
                <a:path w="179452" h="75247" extrusionOk="0">
                  <a:moveTo>
                    <a:pt x="148972" y="71819"/>
                  </a:moveTo>
                  <a:cubicBezTo>
                    <a:pt x="147448" y="73057"/>
                    <a:pt x="145924" y="74104"/>
                    <a:pt x="144400" y="75248"/>
                  </a:cubicBezTo>
                  <a:lnTo>
                    <a:pt x="19623" y="57150"/>
                  </a:lnTo>
                  <a:cubicBezTo>
                    <a:pt x="6287" y="40196"/>
                    <a:pt x="-94" y="20002"/>
                    <a:pt x="1" y="0"/>
                  </a:cubicBezTo>
                  <a:lnTo>
                    <a:pt x="179452" y="26098"/>
                  </a:lnTo>
                  <a:cubicBezTo>
                    <a:pt x="174308" y="43434"/>
                    <a:pt x="164117" y="59531"/>
                    <a:pt x="148972" y="71819"/>
                  </a:cubicBezTo>
                  <a:close/>
                </a:path>
              </a:pathLst>
            </a:custGeom>
            <a:solidFill>
              <a:srgbClr val="FFD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85;p1"/>
            <p:cNvSpPr/>
            <p:nvPr/>
          </p:nvSpPr>
          <p:spPr>
            <a:xfrm>
              <a:off x="8258237" y="2522220"/>
              <a:ext cx="323405" cy="312396"/>
            </a:xfrm>
            <a:custGeom>
              <a:avLst/>
              <a:gdLst/>
              <a:ahLst/>
              <a:cxnLst/>
              <a:rect l="l" t="t" r="r" b="b"/>
              <a:pathLst>
                <a:path w="323405" h="312396" extrusionOk="0">
                  <a:moveTo>
                    <a:pt x="323406" y="169831"/>
                  </a:moveTo>
                  <a:lnTo>
                    <a:pt x="186532" y="0"/>
                  </a:lnTo>
                  <a:cubicBezTo>
                    <a:pt x="186532" y="0"/>
                    <a:pt x="-51022" y="51435"/>
                    <a:pt x="10033" y="282321"/>
                  </a:cubicBezTo>
                  <a:cubicBezTo>
                    <a:pt x="222726" y="391096"/>
                    <a:pt x="323406" y="169831"/>
                    <a:pt x="323406" y="169831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86;p1"/>
            <p:cNvSpPr/>
            <p:nvPr/>
          </p:nvSpPr>
          <p:spPr>
            <a:xfrm>
              <a:off x="8325040" y="2557557"/>
              <a:ext cx="228123" cy="205650"/>
            </a:xfrm>
            <a:custGeom>
              <a:avLst/>
              <a:gdLst/>
              <a:ahLst/>
              <a:cxnLst/>
              <a:rect l="l" t="t" r="r" b="b"/>
              <a:pathLst>
                <a:path w="228123" h="205650" extrusionOk="0">
                  <a:moveTo>
                    <a:pt x="0" y="201263"/>
                  </a:moveTo>
                  <a:cubicBezTo>
                    <a:pt x="190" y="160020"/>
                    <a:pt x="12192" y="123635"/>
                    <a:pt x="36290" y="90678"/>
                  </a:cubicBezTo>
                  <a:cubicBezTo>
                    <a:pt x="67342" y="48196"/>
                    <a:pt x="113729" y="18193"/>
                    <a:pt x="148209" y="0"/>
                  </a:cubicBezTo>
                  <a:lnTo>
                    <a:pt x="228123" y="99250"/>
                  </a:lnTo>
                  <a:cubicBezTo>
                    <a:pt x="203073" y="129064"/>
                    <a:pt x="163830" y="167926"/>
                    <a:pt x="115728" y="189357"/>
                  </a:cubicBezTo>
                  <a:cubicBezTo>
                    <a:pt x="78486" y="205835"/>
                    <a:pt x="40291" y="209836"/>
                    <a:pt x="0" y="201263"/>
                  </a:cubicBezTo>
                  <a:close/>
                </a:path>
              </a:pathLst>
            </a:custGeom>
            <a:solidFill>
              <a:srgbClr val="F597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87;p1"/>
            <p:cNvSpPr/>
            <p:nvPr/>
          </p:nvSpPr>
          <p:spPr>
            <a:xfrm>
              <a:off x="8442954" y="2438775"/>
              <a:ext cx="275663" cy="227943"/>
            </a:xfrm>
            <a:custGeom>
              <a:avLst/>
              <a:gdLst/>
              <a:ahLst/>
              <a:cxnLst/>
              <a:rect l="l" t="t" r="r" b="b"/>
              <a:pathLst>
                <a:path w="275663" h="227943" extrusionOk="0">
                  <a:moveTo>
                    <a:pt x="3339" y="222319"/>
                  </a:moveTo>
                  <a:lnTo>
                    <a:pt x="3339" y="222319"/>
                  </a:lnTo>
                  <a:cubicBezTo>
                    <a:pt x="-1900" y="215842"/>
                    <a:pt x="-852" y="206412"/>
                    <a:pt x="5625" y="201173"/>
                  </a:cubicBezTo>
                  <a:lnTo>
                    <a:pt x="251180" y="3339"/>
                  </a:lnTo>
                  <a:cubicBezTo>
                    <a:pt x="257657" y="-1900"/>
                    <a:pt x="267086" y="-852"/>
                    <a:pt x="272325" y="5625"/>
                  </a:cubicBezTo>
                  <a:lnTo>
                    <a:pt x="272325" y="5625"/>
                  </a:lnTo>
                  <a:cubicBezTo>
                    <a:pt x="277564" y="12102"/>
                    <a:pt x="276516" y="21532"/>
                    <a:pt x="270039" y="26771"/>
                  </a:cubicBezTo>
                  <a:lnTo>
                    <a:pt x="24484" y="224605"/>
                  </a:lnTo>
                  <a:cubicBezTo>
                    <a:pt x="18007" y="229844"/>
                    <a:pt x="8578" y="228796"/>
                    <a:pt x="3339" y="222319"/>
                  </a:cubicBezTo>
                  <a:close/>
                </a:path>
              </a:pathLst>
            </a:custGeom>
            <a:solidFill>
              <a:srgbClr val="199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171;p1"/>
          <p:cNvGrpSpPr/>
          <p:nvPr/>
        </p:nvGrpSpPr>
        <p:grpSpPr>
          <a:xfrm rot="-9363247" flipH="1">
            <a:off x="1435505" y="1287450"/>
            <a:ext cx="872145" cy="1003123"/>
            <a:chOff x="5895956" y="3205138"/>
            <a:chExt cx="399616" cy="448192"/>
          </a:xfrm>
        </p:grpSpPr>
        <p:grpSp>
          <p:nvGrpSpPr>
            <p:cNvPr id="29" name="Google Shape;172;p1"/>
            <p:cNvGrpSpPr/>
            <p:nvPr/>
          </p:nvGrpSpPr>
          <p:grpSpPr>
            <a:xfrm>
              <a:off x="6126080" y="3277771"/>
              <a:ext cx="108250" cy="123046"/>
              <a:chOff x="6126080" y="3277771"/>
              <a:chExt cx="108250" cy="123046"/>
            </a:xfrm>
          </p:grpSpPr>
          <p:sp>
            <p:nvSpPr>
              <p:cNvPr id="37" name="Google Shape;173;p1"/>
              <p:cNvSpPr/>
              <p:nvPr/>
            </p:nvSpPr>
            <p:spPr>
              <a:xfrm rot="-8450884">
                <a:off x="6164774" y="3272522"/>
                <a:ext cx="30862" cy="133544"/>
              </a:xfrm>
              <a:custGeom>
                <a:avLst/>
                <a:gdLst/>
                <a:ahLst/>
                <a:cxnLst/>
                <a:rect l="l" t="t" r="r" b="b"/>
                <a:pathLst>
                  <a:path w="30862" h="133544" extrusionOk="0">
                    <a:moveTo>
                      <a:pt x="0" y="0"/>
                    </a:moveTo>
                    <a:lnTo>
                      <a:pt x="30862" y="0"/>
                    </a:lnTo>
                    <a:lnTo>
                      <a:pt x="30862" y="133545"/>
                    </a:lnTo>
                    <a:lnTo>
                      <a:pt x="0" y="133545"/>
                    </a:lnTo>
                    <a:close/>
                  </a:path>
                </a:pathLst>
              </a:custGeom>
              <a:solidFill>
                <a:srgbClr val="444FA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174;p1"/>
              <p:cNvSpPr/>
              <p:nvPr/>
            </p:nvSpPr>
            <p:spPr>
              <a:xfrm rot="-8446264">
                <a:off x="6171799" y="3270995"/>
                <a:ext cx="7524" cy="123344"/>
              </a:xfrm>
              <a:custGeom>
                <a:avLst/>
                <a:gdLst/>
                <a:ahLst/>
                <a:cxnLst/>
                <a:rect l="l" t="t" r="r" b="b"/>
                <a:pathLst>
                  <a:path w="7524" h="123344" extrusionOk="0">
                    <a:moveTo>
                      <a:pt x="0" y="0"/>
                    </a:moveTo>
                    <a:lnTo>
                      <a:pt x="7525" y="0"/>
                    </a:lnTo>
                    <a:lnTo>
                      <a:pt x="7525" y="123345"/>
                    </a:lnTo>
                    <a:lnTo>
                      <a:pt x="0" y="123345"/>
                    </a:lnTo>
                    <a:close/>
                  </a:path>
                </a:pathLst>
              </a:custGeom>
              <a:solidFill>
                <a:srgbClr val="FFFFFF">
                  <a:alpha val="2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" name="Google Shape;175;p1"/>
            <p:cNvSpPr/>
            <p:nvPr/>
          </p:nvSpPr>
          <p:spPr>
            <a:xfrm>
              <a:off x="5895956" y="3346970"/>
              <a:ext cx="306360" cy="306360"/>
            </a:xfrm>
            <a:custGeom>
              <a:avLst/>
              <a:gdLst/>
              <a:ahLst/>
              <a:cxnLst/>
              <a:rect l="l" t="t" r="r" b="b"/>
              <a:pathLst>
                <a:path w="306360" h="306360" extrusionOk="0">
                  <a:moveTo>
                    <a:pt x="56502" y="271957"/>
                  </a:moveTo>
                  <a:cubicBezTo>
                    <a:pt x="122129" y="325392"/>
                    <a:pt x="218522" y="315486"/>
                    <a:pt x="271957" y="249859"/>
                  </a:cubicBezTo>
                  <a:cubicBezTo>
                    <a:pt x="325392" y="184232"/>
                    <a:pt x="315486" y="87744"/>
                    <a:pt x="249859" y="34404"/>
                  </a:cubicBezTo>
                  <a:cubicBezTo>
                    <a:pt x="184232" y="-19032"/>
                    <a:pt x="87839" y="-9126"/>
                    <a:pt x="34404" y="56502"/>
                  </a:cubicBezTo>
                  <a:cubicBezTo>
                    <a:pt x="-19032" y="122034"/>
                    <a:pt x="-9126" y="218522"/>
                    <a:pt x="56502" y="271957"/>
                  </a:cubicBezTo>
                  <a:close/>
                  <a:moveTo>
                    <a:pt x="234143" y="53739"/>
                  </a:moveTo>
                  <a:cubicBezTo>
                    <a:pt x="289007" y="98412"/>
                    <a:pt x="297294" y="179279"/>
                    <a:pt x="252621" y="234143"/>
                  </a:cubicBezTo>
                  <a:cubicBezTo>
                    <a:pt x="207949" y="289007"/>
                    <a:pt x="127082" y="297294"/>
                    <a:pt x="72218" y="252621"/>
                  </a:cubicBezTo>
                  <a:cubicBezTo>
                    <a:pt x="17354" y="207949"/>
                    <a:pt x="9067" y="127082"/>
                    <a:pt x="53739" y="72218"/>
                  </a:cubicBezTo>
                  <a:cubicBezTo>
                    <a:pt x="98412" y="17354"/>
                    <a:pt x="179279" y="9067"/>
                    <a:pt x="234143" y="53739"/>
                  </a:cubicBezTo>
                  <a:close/>
                </a:path>
              </a:pathLst>
            </a:custGeom>
            <a:solidFill>
              <a:srgbClr val="268F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76;p1"/>
            <p:cNvSpPr/>
            <p:nvPr/>
          </p:nvSpPr>
          <p:spPr>
            <a:xfrm>
              <a:off x="5920936" y="3371950"/>
              <a:ext cx="256401" cy="256401"/>
            </a:xfrm>
            <a:custGeom>
              <a:avLst/>
              <a:gdLst/>
              <a:ahLst/>
              <a:cxnLst/>
              <a:rect l="l" t="t" r="r" b="b"/>
              <a:pathLst>
                <a:path w="256401" h="256401" extrusionOk="0">
                  <a:moveTo>
                    <a:pt x="209163" y="28760"/>
                  </a:moveTo>
                  <a:cubicBezTo>
                    <a:pt x="264027" y="73432"/>
                    <a:pt x="272314" y="154299"/>
                    <a:pt x="227642" y="209163"/>
                  </a:cubicBezTo>
                  <a:cubicBezTo>
                    <a:pt x="182969" y="264027"/>
                    <a:pt x="102102" y="272314"/>
                    <a:pt x="47238" y="227642"/>
                  </a:cubicBezTo>
                  <a:cubicBezTo>
                    <a:pt x="-7626" y="182969"/>
                    <a:pt x="-15913" y="102102"/>
                    <a:pt x="28760" y="47238"/>
                  </a:cubicBezTo>
                  <a:cubicBezTo>
                    <a:pt x="73432" y="-7626"/>
                    <a:pt x="154299" y="-15913"/>
                    <a:pt x="209163" y="28760"/>
                  </a:cubicBezTo>
                  <a:close/>
                </a:path>
              </a:pathLst>
            </a:custGeom>
            <a:solidFill>
              <a:srgbClr val="FFFFFF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77;p1"/>
            <p:cNvSpPr/>
            <p:nvPr/>
          </p:nvSpPr>
          <p:spPr>
            <a:xfrm>
              <a:off x="5978937" y="3410806"/>
              <a:ext cx="198362" cy="217542"/>
            </a:xfrm>
            <a:custGeom>
              <a:avLst/>
              <a:gdLst/>
              <a:ahLst/>
              <a:cxnLst/>
              <a:rect l="l" t="t" r="r" b="b"/>
              <a:pathLst>
                <a:path w="198362" h="217542" extrusionOk="0">
                  <a:moveTo>
                    <a:pt x="171545" y="98393"/>
                  </a:moveTo>
                  <a:cubicBezTo>
                    <a:pt x="141923" y="161544"/>
                    <a:pt x="67723" y="208598"/>
                    <a:pt x="0" y="196691"/>
                  </a:cubicBezTo>
                  <a:cubicBezTo>
                    <a:pt x="54197" y="232220"/>
                    <a:pt x="127825" y="221647"/>
                    <a:pt x="169640" y="170307"/>
                  </a:cubicBezTo>
                  <a:cubicBezTo>
                    <a:pt x="211074" y="119444"/>
                    <a:pt x="206883" y="46006"/>
                    <a:pt x="162211" y="0"/>
                  </a:cubicBezTo>
                  <a:cubicBezTo>
                    <a:pt x="180689" y="29813"/>
                    <a:pt x="187262" y="64960"/>
                    <a:pt x="171545" y="98393"/>
                  </a:cubicBezTo>
                  <a:close/>
                </a:path>
              </a:pathLst>
            </a:custGeom>
            <a:solidFill>
              <a:srgbClr val="C8C8C8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78;p1"/>
            <p:cNvSpPr/>
            <p:nvPr/>
          </p:nvSpPr>
          <p:spPr>
            <a:xfrm>
              <a:off x="6178969" y="3205138"/>
              <a:ext cx="116573" cy="128033"/>
            </a:xfrm>
            <a:custGeom>
              <a:avLst/>
              <a:gdLst/>
              <a:ahLst/>
              <a:cxnLst/>
              <a:rect l="l" t="t" r="r" b="b"/>
              <a:pathLst>
                <a:path w="116573" h="128033" extrusionOk="0">
                  <a:moveTo>
                    <a:pt x="89910" y="3072"/>
                  </a:moveTo>
                  <a:lnTo>
                    <a:pt x="111531" y="20693"/>
                  </a:lnTo>
                  <a:cubicBezTo>
                    <a:pt x="117342" y="25456"/>
                    <a:pt x="118294" y="34028"/>
                    <a:pt x="113532" y="39934"/>
                  </a:cubicBezTo>
                  <a:lnTo>
                    <a:pt x="45904" y="122992"/>
                  </a:lnTo>
                  <a:cubicBezTo>
                    <a:pt x="41142" y="128802"/>
                    <a:pt x="32569" y="129754"/>
                    <a:pt x="26664" y="124992"/>
                  </a:cubicBezTo>
                  <a:lnTo>
                    <a:pt x="5042" y="107371"/>
                  </a:lnTo>
                  <a:cubicBezTo>
                    <a:pt x="-768" y="102608"/>
                    <a:pt x="-1721" y="94036"/>
                    <a:pt x="3042" y="88130"/>
                  </a:cubicBezTo>
                  <a:lnTo>
                    <a:pt x="70669" y="5072"/>
                  </a:lnTo>
                  <a:cubicBezTo>
                    <a:pt x="75432" y="-833"/>
                    <a:pt x="84004" y="-1691"/>
                    <a:pt x="89910" y="3072"/>
                  </a:cubicBezTo>
                  <a:close/>
                </a:path>
              </a:pathLst>
            </a:custGeom>
            <a:solidFill>
              <a:srgbClr val="1D246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79;p1"/>
            <p:cNvSpPr/>
            <p:nvPr/>
          </p:nvSpPr>
          <p:spPr>
            <a:xfrm>
              <a:off x="6242494" y="3205138"/>
              <a:ext cx="53078" cy="101084"/>
            </a:xfrm>
            <a:custGeom>
              <a:avLst/>
              <a:gdLst/>
              <a:ahLst/>
              <a:cxnLst/>
              <a:rect l="l" t="t" r="r" b="b"/>
              <a:pathLst>
                <a:path w="53078" h="101084" extrusionOk="0">
                  <a:moveTo>
                    <a:pt x="191" y="101084"/>
                  </a:moveTo>
                  <a:lnTo>
                    <a:pt x="50006" y="39934"/>
                  </a:lnTo>
                  <a:cubicBezTo>
                    <a:pt x="54769" y="34123"/>
                    <a:pt x="53912" y="25456"/>
                    <a:pt x="48006" y="20693"/>
                  </a:cubicBezTo>
                  <a:lnTo>
                    <a:pt x="26384" y="3072"/>
                  </a:lnTo>
                  <a:cubicBezTo>
                    <a:pt x="20479" y="-1691"/>
                    <a:pt x="11906" y="-833"/>
                    <a:pt x="7144" y="5072"/>
                  </a:cubicBezTo>
                  <a:lnTo>
                    <a:pt x="0" y="13835"/>
                  </a:lnTo>
                  <a:cubicBezTo>
                    <a:pt x="29527" y="29170"/>
                    <a:pt x="15335" y="70509"/>
                    <a:pt x="191" y="101084"/>
                  </a:cubicBezTo>
                  <a:close/>
                </a:path>
              </a:pathLst>
            </a:custGeom>
            <a:solidFill>
              <a:srgbClr val="1D2465">
                <a:alpha val="2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80;p1"/>
            <p:cNvSpPr/>
            <p:nvPr/>
          </p:nvSpPr>
          <p:spPr>
            <a:xfrm>
              <a:off x="5934056" y="3385224"/>
              <a:ext cx="137273" cy="151788"/>
            </a:xfrm>
            <a:custGeom>
              <a:avLst/>
              <a:gdLst/>
              <a:ahLst/>
              <a:cxnLst/>
              <a:rect l="l" t="t" r="r" b="b"/>
              <a:pathLst>
                <a:path w="137273" h="151788" extrusionOk="0">
                  <a:moveTo>
                    <a:pt x="2399" y="151789"/>
                  </a:moveTo>
                  <a:cubicBezTo>
                    <a:pt x="2399" y="151789"/>
                    <a:pt x="-10745" y="97401"/>
                    <a:pt x="24497" y="50348"/>
                  </a:cubicBezTo>
                  <a:cubicBezTo>
                    <a:pt x="59740" y="3294"/>
                    <a:pt x="124319" y="-4612"/>
                    <a:pt x="137273" y="2056"/>
                  </a:cubicBezTo>
                  <a:cubicBezTo>
                    <a:pt x="104317" y="18058"/>
                    <a:pt x="77837" y="28821"/>
                    <a:pt x="46881" y="63397"/>
                  </a:cubicBezTo>
                  <a:cubicBezTo>
                    <a:pt x="14020" y="100354"/>
                    <a:pt x="2399" y="151789"/>
                    <a:pt x="2399" y="151789"/>
                  </a:cubicBezTo>
                  <a:close/>
                </a:path>
              </a:pathLst>
            </a:custGeom>
            <a:solidFill>
              <a:srgbClr val="FFFFFF">
                <a:alpha val="2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81;p1"/>
            <p:cNvSpPr/>
            <p:nvPr/>
          </p:nvSpPr>
          <p:spPr>
            <a:xfrm>
              <a:off x="5899004" y="3339541"/>
              <a:ext cx="306360" cy="306360"/>
            </a:xfrm>
            <a:custGeom>
              <a:avLst/>
              <a:gdLst/>
              <a:ahLst/>
              <a:cxnLst/>
              <a:rect l="l" t="t" r="r" b="b"/>
              <a:pathLst>
                <a:path w="306360" h="306360" extrusionOk="0">
                  <a:moveTo>
                    <a:pt x="56502" y="271957"/>
                  </a:moveTo>
                  <a:cubicBezTo>
                    <a:pt x="122129" y="325392"/>
                    <a:pt x="218617" y="315486"/>
                    <a:pt x="271957" y="249859"/>
                  </a:cubicBezTo>
                  <a:cubicBezTo>
                    <a:pt x="325392" y="184232"/>
                    <a:pt x="315486" y="87839"/>
                    <a:pt x="249859" y="34404"/>
                  </a:cubicBezTo>
                  <a:cubicBezTo>
                    <a:pt x="184232" y="-19032"/>
                    <a:pt x="87839" y="-9126"/>
                    <a:pt x="34404" y="56502"/>
                  </a:cubicBezTo>
                  <a:cubicBezTo>
                    <a:pt x="-19032" y="122034"/>
                    <a:pt x="-9126" y="218522"/>
                    <a:pt x="56502" y="271957"/>
                  </a:cubicBezTo>
                  <a:close/>
                  <a:moveTo>
                    <a:pt x="234143" y="53739"/>
                  </a:moveTo>
                  <a:cubicBezTo>
                    <a:pt x="289007" y="98412"/>
                    <a:pt x="297294" y="179279"/>
                    <a:pt x="252621" y="234143"/>
                  </a:cubicBezTo>
                  <a:cubicBezTo>
                    <a:pt x="207949" y="289007"/>
                    <a:pt x="127082" y="297294"/>
                    <a:pt x="72218" y="252621"/>
                  </a:cubicBezTo>
                  <a:cubicBezTo>
                    <a:pt x="17354" y="207949"/>
                    <a:pt x="9067" y="127082"/>
                    <a:pt x="53739" y="72218"/>
                  </a:cubicBezTo>
                  <a:cubicBezTo>
                    <a:pt x="98412" y="17354"/>
                    <a:pt x="179279" y="9067"/>
                    <a:pt x="234143" y="53739"/>
                  </a:cubicBezTo>
                  <a:close/>
                </a:path>
              </a:pathLst>
            </a:custGeom>
            <a:solidFill>
              <a:srgbClr val="2EB6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oogle Shape;190;p1"/>
          <p:cNvGrpSpPr/>
          <p:nvPr/>
        </p:nvGrpSpPr>
        <p:grpSpPr>
          <a:xfrm rot="6206622">
            <a:off x="367144" y="1498919"/>
            <a:ext cx="824720" cy="2309677"/>
            <a:chOff x="5932323" y="2809504"/>
            <a:chExt cx="326744" cy="1171515"/>
          </a:xfrm>
        </p:grpSpPr>
        <p:sp>
          <p:nvSpPr>
            <p:cNvPr id="40" name="Google Shape;191;p1"/>
            <p:cNvSpPr/>
            <p:nvPr/>
          </p:nvSpPr>
          <p:spPr>
            <a:xfrm>
              <a:off x="6116382" y="2809504"/>
              <a:ext cx="141351" cy="176593"/>
            </a:xfrm>
            <a:custGeom>
              <a:avLst/>
              <a:gdLst/>
              <a:ahLst/>
              <a:cxnLst/>
              <a:rect l="l" t="t" r="r" b="b"/>
              <a:pathLst>
                <a:path w="141351" h="176593" extrusionOk="0">
                  <a:moveTo>
                    <a:pt x="0" y="149733"/>
                  </a:moveTo>
                  <a:lnTo>
                    <a:pt x="101727" y="0"/>
                  </a:lnTo>
                  <a:lnTo>
                    <a:pt x="141351" y="176594"/>
                  </a:lnTo>
                  <a:close/>
                </a:path>
              </a:pathLst>
            </a:custGeom>
            <a:solidFill>
              <a:srgbClr val="FD8F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92;p1"/>
            <p:cNvSpPr/>
            <p:nvPr/>
          </p:nvSpPr>
          <p:spPr>
            <a:xfrm>
              <a:off x="6182962" y="2809504"/>
              <a:ext cx="48768" cy="61055"/>
            </a:xfrm>
            <a:custGeom>
              <a:avLst/>
              <a:gdLst/>
              <a:ahLst/>
              <a:cxnLst/>
              <a:rect l="l" t="t" r="r" b="b"/>
              <a:pathLst>
                <a:path w="48768" h="61055" extrusionOk="0">
                  <a:moveTo>
                    <a:pt x="0" y="51721"/>
                  </a:moveTo>
                  <a:lnTo>
                    <a:pt x="35147" y="0"/>
                  </a:lnTo>
                  <a:lnTo>
                    <a:pt x="48768" y="61055"/>
                  </a:lnTo>
                  <a:close/>
                </a:path>
              </a:pathLst>
            </a:custGeom>
            <a:solidFill>
              <a:srgbClr val="1506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93;p1"/>
            <p:cNvSpPr/>
            <p:nvPr/>
          </p:nvSpPr>
          <p:spPr>
            <a:xfrm>
              <a:off x="5950838" y="2938248"/>
              <a:ext cx="308229" cy="913481"/>
            </a:xfrm>
            <a:custGeom>
              <a:avLst/>
              <a:gdLst/>
              <a:ahLst/>
              <a:cxnLst/>
              <a:rect l="l" t="t" r="r" b="b"/>
              <a:pathLst>
                <a:path w="308229" h="913481" extrusionOk="0">
                  <a:moveTo>
                    <a:pt x="164592" y="20132"/>
                  </a:moveTo>
                  <a:cubicBezTo>
                    <a:pt x="189357" y="-11015"/>
                    <a:pt x="203835" y="-4443"/>
                    <a:pt x="211074" y="28990"/>
                  </a:cubicBezTo>
                  <a:cubicBezTo>
                    <a:pt x="228410" y="32228"/>
                    <a:pt x="245745" y="35562"/>
                    <a:pt x="263081" y="38896"/>
                  </a:cubicBezTo>
                  <a:cubicBezTo>
                    <a:pt x="286417" y="2415"/>
                    <a:pt x="298418" y="19751"/>
                    <a:pt x="308229" y="47468"/>
                  </a:cubicBezTo>
                  <a:lnTo>
                    <a:pt x="143542" y="913481"/>
                  </a:lnTo>
                  <a:lnTo>
                    <a:pt x="0" y="886240"/>
                  </a:lnTo>
                  <a:cubicBezTo>
                    <a:pt x="54864" y="597537"/>
                    <a:pt x="109728" y="308834"/>
                    <a:pt x="164592" y="20132"/>
                  </a:cubicBezTo>
                  <a:close/>
                </a:path>
              </a:pathLst>
            </a:custGeom>
            <a:solidFill>
              <a:srgbClr val="E899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94;p1"/>
            <p:cNvSpPr/>
            <p:nvPr/>
          </p:nvSpPr>
          <p:spPr>
            <a:xfrm>
              <a:off x="5932323" y="3819725"/>
              <a:ext cx="162913" cy="161294"/>
            </a:xfrm>
            <a:custGeom>
              <a:avLst/>
              <a:gdLst/>
              <a:ahLst/>
              <a:cxnLst/>
              <a:rect l="l" t="t" r="r" b="b"/>
              <a:pathLst>
                <a:path w="162913" h="161294" extrusionOk="0">
                  <a:moveTo>
                    <a:pt x="19372" y="0"/>
                  </a:moveTo>
                  <a:lnTo>
                    <a:pt x="162914" y="27242"/>
                  </a:lnTo>
                  <a:lnTo>
                    <a:pt x="144435" y="124301"/>
                  </a:lnTo>
                  <a:cubicBezTo>
                    <a:pt x="139768" y="148876"/>
                    <a:pt x="115860" y="165164"/>
                    <a:pt x="91286" y="160496"/>
                  </a:cubicBezTo>
                  <a:lnTo>
                    <a:pt x="36993" y="150209"/>
                  </a:lnTo>
                  <a:cubicBezTo>
                    <a:pt x="12419" y="145542"/>
                    <a:pt x="-3869" y="121634"/>
                    <a:pt x="798" y="97060"/>
                  </a:cubicBezTo>
                  <a:lnTo>
                    <a:pt x="19372" y="0"/>
                  </a:lnTo>
                  <a:close/>
                </a:path>
              </a:pathLst>
            </a:custGeom>
            <a:solidFill>
              <a:srgbClr val="FB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95;p1"/>
            <p:cNvSpPr/>
            <p:nvPr/>
          </p:nvSpPr>
          <p:spPr>
            <a:xfrm>
              <a:off x="5997701" y="2936641"/>
              <a:ext cx="216229" cy="901657"/>
            </a:xfrm>
            <a:custGeom>
              <a:avLst/>
              <a:gdLst/>
              <a:ahLst/>
              <a:cxnLst/>
              <a:rect l="l" t="t" r="r" b="b"/>
              <a:pathLst>
                <a:path w="216229" h="901657" extrusionOk="0">
                  <a:moveTo>
                    <a:pt x="215170" y="40788"/>
                  </a:moveTo>
                  <a:lnTo>
                    <a:pt x="51626" y="901658"/>
                  </a:lnTo>
                  <a:lnTo>
                    <a:pt x="0" y="891847"/>
                  </a:lnTo>
                  <a:lnTo>
                    <a:pt x="163544" y="30978"/>
                  </a:lnTo>
                  <a:cubicBezTo>
                    <a:pt x="172593" y="-16362"/>
                    <a:pt x="224219" y="-6551"/>
                    <a:pt x="215170" y="40788"/>
                  </a:cubicBezTo>
                  <a:close/>
                </a:path>
              </a:pathLst>
            </a:custGeom>
            <a:solidFill>
              <a:srgbClr val="EFC3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96;p1"/>
            <p:cNvSpPr/>
            <p:nvPr/>
          </p:nvSpPr>
          <p:spPr>
            <a:xfrm>
              <a:off x="5952987" y="3842759"/>
              <a:ext cx="72733" cy="117571"/>
            </a:xfrm>
            <a:custGeom>
              <a:avLst/>
              <a:gdLst/>
              <a:ahLst/>
              <a:cxnLst/>
              <a:rect l="l" t="t" r="r" b="b"/>
              <a:pathLst>
                <a:path w="72733" h="117571" extrusionOk="0">
                  <a:moveTo>
                    <a:pt x="67192" y="104030"/>
                  </a:moveTo>
                  <a:cubicBezTo>
                    <a:pt x="70907" y="104696"/>
                    <a:pt x="73288" y="108316"/>
                    <a:pt x="72622" y="112030"/>
                  </a:cubicBezTo>
                  <a:cubicBezTo>
                    <a:pt x="71955" y="115745"/>
                    <a:pt x="68335" y="118126"/>
                    <a:pt x="64621" y="117460"/>
                  </a:cubicBezTo>
                  <a:lnTo>
                    <a:pt x="29473" y="110792"/>
                  </a:lnTo>
                  <a:cubicBezTo>
                    <a:pt x="19663" y="108887"/>
                    <a:pt x="11566" y="103268"/>
                    <a:pt x="6328" y="95552"/>
                  </a:cubicBezTo>
                  <a:cubicBezTo>
                    <a:pt x="1089" y="87837"/>
                    <a:pt x="-1197" y="78217"/>
                    <a:pt x="613" y="68406"/>
                  </a:cubicBezTo>
                  <a:lnTo>
                    <a:pt x="12519" y="5541"/>
                  </a:lnTo>
                  <a:cubicBezTo>
                    <a:pt x="13186" y="1826"/>
                    <a:pt x="16805" y="-555"/>
                    <a:pt x="20520" y="112"/>
                  </a:cubicBezTo>
                  <a:cubicBezTo>
                    <a:pt x="24235" y="778"/>
                    <a:pt x="26616" y="4398"/>
                    <a:pt x="25949" y="8113"/>
                  </a:cubicBezTo>
                  <a:lnTo>
                    <a:pt x="14043" y="70978"/>
                  </a:lnTo>
                  <a:cubicBezTo>
                    <a:pt x="12805" y="76978"/>
                    <a:pt x="14329" y="83074"/>
                    <a:pt x="17567" y="87837"/>
                  </a:cubicBezTo>
                  <a:cubicBezTo>
                    <a:pt x="20806" y="92599"/>
                    <a:pt x="25949" y="96219"/>
                    <a:pt x="32045" y="97362"/>
                  </a:cubicBezTo>
                  <a:lnTo>
                    <a:pt x="67192" y="104030"/>
                  </a:lnTo>
                  <a:close/>
                </a:path>
              </a:pathLst>
            </a:custGeom>
            <a:solidFill>
              <a:srgbClr val="FA51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258;p1"/>
          <p:cNvGrpSpPr/>
          <p:nvPr/>
        </p:nvGrpSpPr>
        <p:grpSpPr>
          <a:xfrm rot="-1062717">
            <a:off x="80018" y="3652930"/>
            <a:ext cx="659319" cy="705539"/>
            <a:chOff x="6779513" y="2922174"/>
            <a:chExt cx="547687" cy="547687"/>
          </a:xfrm>
        </p:grpSpPr>
        <p:sp>
          <p:nvSpPr>
            <p:cNvPr id="47" name="Google Shape;259;p1"/>
            <p:cNvSpPr/>
            <p:nvPr/>
          </p:nvSpPr>
          <p:spPr>
            <a:xfrm>
              <a:off x="6779513" y="2922174"/>
              <a:ext cx="547687" cy="547687"/>
            </a:xfrm>
            <a:custGeom>
              <a:avLst/>
              <a:gdLst/>
              <a:ahLst/>
              <a:cxnLst/>
              <a:rect l="l" t="t" r="r" b="b"/>
              <a:pathLst>
                <a:path w="547687" h="547687" extrusionOk="0">
                  <a:moveTo>
                    <a:pt x="547688" y="273844"/>
                  </a:moveTo>
                  <a:cubicBezTo>
                    <a:pt x="547688" y="425083"/>
                    <a:pt x="425083" y="547687"/>
                    <a:pt x="273844" y="547687"/>
                  </a:cubicBezTo>
                  <a:cubicBezTo>
                    <a:pt x="122604" y="547687"/>
                    <a:pt x="0" y="425083"/>
                    <a:pt x="0" y="273844"/>
                  </a:cubicBezTo>
                  <a:cubicBezTo>
                    <a:pt x="0" y="122604"/>
                    <a:pt x="122604" y="0"/>
                    <a:pt x="273844" y="0"/>
                  </a:cubicBezTo>
                  <a:cubicBezTo>
                    <a:pt x="425083" y="0"/>
                    <a:pt x="547688" y="122604"/>
                    <a:pt x="547688" y="273844"/>
                  </a:cubicBezTo>
                  <a:close/>
                </a:path>
              </a:pathLst>
            </a:custGeom>
            <a:solidFill>
              <a:srgbClr val="D3E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260;p1"/>
            <p:cNvSpPr/>
            <p:nvPr/>
          </p:nvSpPr>
          <p:spPr>
            <a:xfrm>
              <a:off x="7009065" y="3110388"/>
              <a:ext cx="107823" cy="107823"/>
            </a:xfrm>
            <a:custGeom>
              <a:avLst/>
              <a:gdLst/>
              <a:ahLst/>
              <a:cxnLst/>
              <a:rect l="l" t="t" r="r" b="b"/>
              <a:pathLst>
                <a:path w="107823" h="107823" extrusionOk="0">
                  <a:moveTo>
                    <a:pt x="107823" y="53912"/>
                  </a:moveTo>
                  <a:cubicBezTo>
                    <a:pt x="107823" y="83725"/>
                    <a:pt x="83630" y="107823"/>
                    <a:pt x="53912" y="107823"/>
                  </a:cubicBezTo>
                  <a:cubicBezTo>
                    <a:pt x="24099" y="107823"/>
                    <a:pt x="0" y="83630"/>
                    <a:pt x="0" y="53912"/>
                  </a:cubicBezTo>
                  <a:cubicBezTo>
                    <a:pt x="0" y="24099"/>
                    <a:pt x="24194" y="0"/>
                    <a:pt x="53912" y="0"/>
                  </a:cubicBezTo>
                  <a:cubicBezTo>
                    <a:pt x="83630" y="-95"/>
                    <a:pt x="107823" y="24099"/>
                    <a:pt x="107823" y="53912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261;p1"/>
            <p:cNvSpPr/>
            <p:nvPr/>
          </p:nvSpPr>
          <p:spPr>
            <a:xfrm>
              <a:off x="6996302" y="3050762"/>
              <a:ext cx="24955" cy="24955"/>
            </a:xfrm>
            <a:custGeom>
              <a:avLst/>
              <a:gdLst/>
              <a:ahLst/>
              <a:cxnLst/>
              <a:rect l="l" t="t" r="r" b="b"/>
              <a:pathLst>
                <a:path w="24955" h="24955" extrusionOk="0">
                  <a:moveTo>
                    <a:pt x="24956" y="12478"/>
                  </a:moveTo>
                  <a:cubicBezTo>
                    <a:pt x="24956" y="19369"/>
                    <a:pt x="19369" y="24956"/>
                    <a:pt x="12478" y="24956"/>
                  </a:cubicBezTo>
                  <a:cubicBezTo>
                    <a:pt x="5587" y="24956"/>
                    <a:pt x="0" y="19369"/>
                    <a:pt x="0" y="12478"/>
                  </a:cubicBezTo>
                  <a:cubicBezTo>
                    <a:pt x="0" y="5587"/>
                    <a:pt x="5587" y="0"/>
                    <a:pt x="12478" y="0"/>
                  </a:cubicBezTo>
                  <a:cubicBezTo>
                    <a:pt x="19369" y="0"/>
                    <a:pt x="24956" y="5587"/>
                    <a:pt x="24956" y="12478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262;p1"/>
            <p:cNvSpPr/>
            <p:nvPr/>
          </p:nvSpPr>
          <p:spPr>
            <a:xfrm>
              <a:off x="7280623" y="3196018"/>
              <a:ext cx="24955" cy="24955"/>
            </a:xfrm>
            <a:custGeom>
              <a:avLst/>
              <a:gdLst/>
              <a:ahLst/>
              <a:cxnLst/>
              <a:rect l="l" t="t" r="r" b="b"/>
              <a:pathLst>
                <a:path w="24955" h="24955" extrusionOk="0">
                  <a:moveTo>
                    <a:pt x="24955" y="12478"/>
                  </a:moveTo>
                  <a:cubicBezTo>
                    <a:pt x="24955" y="19336"/>
                    <a:pt x="19336" y="24956"/>
                    <a:pt x="12478" y="24956"/>
                  </a:cubicBezTo>
                  <a:cubicBezTo>
                    <a:pt x="5620" y="24956"/>
                    <a:pt x="0" y="19336"/>
                    <a:pt x="0" y="12478"/>
                  </a:cubicBezTo>
                  <a:cubicBezTo>
                    <a:pt x="0" y="5620"/>
                    <a:pt x="5620" y="0"/>
                    <a:pt x="12478" y="0"/>
                  </a:cubicBezTo>
                  <a:cubicBezTo>
                    <a:pt x="19336" y="0"/>
                    <a:pt x="24955" y="5620"/>
                    <a:pt x="24955" y="12478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263;p1"/>
            <p:cNvSpPr/>
            <p:nvPr/>
          </p:nvSpPr>
          <p:spPr>
            <a:xfrm>
              <a:off x="7224902" y="3075813"/>
              <a:ext cx="24955" cy="24955"/>
            </a:xfrm>
            <a:custGeom>
              <a:avLst/>
              <a:gdLst/>
              <a:ahLst/>
              <a:cxnLst/>
              <a:rect l="l" t="t" r="r" b="b"/>
              <a:pathLst>
                <a:path w="24955" h="24955" extrusionOk="0">
                  <a:moveTo>
                    <a:pt x="24956" y="12478"/>
                  </a:moveTo>
                  <a:cubicBezTo>
                    <a:pt x="24956" y="19369"/>
                    <a:pt x="19369" y="24955"/>
                    <a:pt x="12478" y="24955"/>
                  </a:cubicBezTo>
                  <a:cubicBezTo>
                    <a:pt x="5587" y="24955"/>
                    <a:pt x="0" y="19369"/>
                    <a:pt x="0" y="12478"/>
                  </a:cubicBezTo>
                  <a:cubicBezTo>
                    <a:pt x="0" y="5586"/>
                    <a:pt x="5587" y="0"/>
                    <a:pt x="12478" y="0"/>
                  </a:cubicBezTo>
                  <a:cubicBezTo>
                    <a:pt x="19369" y="0"/>
                    <a:pt x="24956" y="5586"/>
                    <a:pt x="24956" y="12478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264;p1"/>
            <p:cNvSpPr/>
            <p:nvPr/>
          </p:nvSpPr>
          <p:spPr>
            <a:xfrm>
              <a:off x="7062977" y="3258312"/>
              <a:ext cx="24955" cy="24955"/>
            </a:xfrm>
            <a:custGeom>
              <a:avLst/>
              <a:gdLst/>
              <a:ahLst/>
              <a:cxnLst/>
              <a:rect l="l" t="t" r="r" b="b"/>
              <a:pathLst>
                <a:path w="24955" h="24955" extrusionOk="0">
                  <a:moveTo>
                    <a:pt x="24956" y="12478"/>
                  </a:moveTo>
                  <a:cubicBezTo>
                    <a:pt x="24956" y="19369"/>
                    <a:pt x="19369" y="24955"/>
                    <a:pt x="12478" y="24955"/>
                  </a:cubicBezTo>
                  <a:cubicBezTo>
                    <a:pt x="5587" y="24955"/>
                    <a:pt x="0" y="19369"/>
                    <a:pt x="0" y="12478"/>
                  </a:cubicBezTo>
                  <a:cubicBezTo>
                    <a:pt x="0" y="5586"/>
                    <a:pt x="5587" y="0"/>
                    <a:pt x="12478" y="0"/>
                  </a:cubicBezTo>
                  <a:cubicBezTo>
                    <a:pt x="19369" y="0"/>
                    <a:pt x="24956" y="5586"/>
                    <a:pt x="24956" y="12478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265;p1"/>
            <p:cNvSpPr/>
            <p:nvPr/>
          </p:nvSpPr>
          <p:spPr>
            <a:xfrm>
              <a:off x="7224902" y="3283362"/>
              <a:ext cx="24955" cy="24955"/>
            </a:xfrm>
            <a:custGeom>
              <a:avLst/>
              <a:gdLst/>
              <a:ahLst/>
              <a:cxnLst/>
              <a:rect l="l" t="t" r="r" b="b"/>
              <a:pathLst>
                <a:path w="24955" h="24955" extrusionOk="0">
                  <a:moveTo>
                    <a:pt x="24956" y="12478"/>
                  </a:moveTo>
                  <a:cubicBezTo>
                    <a:pt x="24956" y="19369"/>
                    <a:pt x="19369" y="24956"/>
                    <a:pt x="12478" y="24956"/>
                  </a:cubicBezTo>
                  <a:cubicBezTo>
                    <a:pt x="5587" y="24956"/>
                    <a:pt x="0" y="19369"/>
                    <a:pt x="0" y="12478"/>
                  </a:cubicBezTo>
                  <a:cubicBezTo>
                    <a:pt x="0" y="5586"/>
                    <a:pt x="5587" y="0"/>
                    <a:pt x="12478" y="0"/>
                  </a:cubicBezTo>
                  <a:cubicBezTo>
                    <a:pt x="19369" y="0"/>
                    <a:pt x="24956" y="5586"/>
                    <a:pt x="24956" y="12478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266;p1"/>
            <p:cNvSpPr/>
            <p:nvPr/>
          </p:nvSpPr>
          <p:spPr>
            <a:xfrm>
              <a:off x="6916864" y="3212306"/>
              <a:ext cx="24955" cy="24955"/>
            </a:xfrm>
            <a:custGeom>
              <a:avLst/>
              <a:gdLst/>
              <a:ahLst/>
              <a:cxnLst/>
              <a:rect l="l" t="t" r="r" b="b"/>
              <a:pathLst>
                <a:path w="24955" h="24955" extrusionOk="0">
                  <a:moveTo>
                    <a:pt x="24955" y="12478"/>
                  </a:moveTo>
                  <a:cubicBezTo>
                    <a:pt x="24955" y="19369"/>
                    <a:pt x="19369" y="24955"/>
                    <a:pt x="12478" y="24955"/>
                  </a:cubicBezTo>
                  <a:cubicBezTo>
                    <a:pt x="5587" y="24955"/>
                    <a:pt x="0" y="19369"/>
                    <a:pt x="0" y="12478"/>
                  </a:cubicBezTo>
                  <a:cubicBezTo>
                    <a:pt x="0" y="5586"/>
                    <a:pt x="5587" y="0"/>
                    <a:pt x="12478" y="0"/>
                  </a:cubicBezTo>
                  <a:cubicBezTo>
                    <a:pt x="19369" y="0"/>
                    <a:pt x="24955" y="5586"/>
                    <a:pt x="24955" y="12478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267;p1"/>
            <p:cNvSpPr/>
            <p:nvPr/>
          </p:nvSpPr>
          <p:spPr>
            <a:xfrm>
              <a:off x="7148607" y="314201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 extrusionOk="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268;p1"/>
            <p:cNvSpPr/>
            <p:nvPr/>
          </p:nvSpPr>
          <p:spPr>
            <a:xfrm>
              <a:off x="7053357" y="334765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 extrusionOk="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269;p1"/>
            <p:cNvSpPr/>
            <p:nvPr/>
          </p:nvSpPr>
          <p:spPr>
            <a:xfrm>
              <a:off x="6853141" y="3100768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 extrusionOk="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270;p1"/>
            <p:cNvSpPr/>
            <p:nvPr/>
          </p:nvSpPr>
          <p:spPr>
            <a:xfrm>
              <a:off x="6948582" y="326183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 extrusionOk="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271;p1"/>
            <p:cNvSpPr/>
            <p:nvPr/>
          </p:nvSpPr>
          <p:spPr>
            <a:xfrm>
              <a:off x="7143844" y="3244595"/>
              <a:ext cx="52387" cy="52387"/>
            </a:xfrm>
            <a:custGeom>
              <a:avLst/>
              <a:gdLst/>
              <a:ahLst/>
              <a:cxnLst/>
              <a:rect l="l" t="t" r="r" b="b"/>
              <a:pathLst>
                <a:path w="52387" h="52387" extrusionOk="0">
                  <a:moveTo>
                    <a:pt x="52388" y="26194"/>
                  </a:moveTo>
                  <a:cubicBezTo>
                    <a:pt x="52388" y="40672"/>
                    <a:pt x="40672" y="52388"/>
                    <a:pt x="26194" y="52388"/>
                  </a:cubicBezTo>
                  <a:cubicBezTo>
                    <a:pt x="11716" y="52388"/>
                    <a:pt x="0" y="40672"/>
                    <a:pt x="0" y="26194"/>
                  </a:cubicBezTo>
                  <a:cubicBezTo>
                    <a:pt x="0" y="11716"/>
                    <a:pt x="11716" y="0"/>
                    <a:pt x="26194" y="0"/>
                  </a:cubicBezTo>
                  <a:cubicBezTo>
                    <a:pt x="40672" y="0"/>
                    <a:pt x="52388" y="11811"/>
                    <a:pt x="52388" y="26194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272;p1"/>
            <p:cNvSpPr/>
            <p:nvPr/>
          </p:nvSpPr>
          <p:spPr>
            <a:xfrm>
              <a:off x="6865048" y="3273742"/>
              <a:ext cx="52387" cy="52387"/>
            </a:xfrm>
            <a:custGeom>
              <a:avLst/>
              <a:gdLst/>
              <a:ahLst/>
              <a:cxnLst/>
              <a:rect l="l" t="t" r="r" b="b"/>
              <a:pathLst>
                <a:path w="52387" h="52387" extrusionOk="0">
                  <a:moveTo>
                    <a:pt x="52387" y="26194"/>
                  </a:moveTo>
                  <a:cubicBezTo>
                    <a:pt x="52387" y="40660"/>
                    <a:pt x="40660" y="52387"/>
                    <a:pt x="26194" y="52387"/>
                  </a:cubicBezTo>
                  <a:cubicBezTo>
                    <a:pt x="11727" y="52387"/>
                    <a:pt x="0" y="40660"/>
                    <a:pt x="0" y="26194"/>
                  </a:cubicBezTo>
                  <a:cubicBezTo>
                    <a:pt x="0" y="11727"/>
                    <a:pt x="11727" y="0"/>
                    <a:pt x="26194" y="0"/>
                  </a:cubicBezTo>
                  <a:cubicBezTo>
                    <a:pt x="40660" y="0"/>
                    <a:pt x="52387" y="11727"/>
                    <a:pt x="52387" y="26194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273;p1"/>
            <p:cNvSpPr/>
            <p:nvPr/>
          </p:nvSpPr>
          <p:spPr>
            <a:xfrm>
              <a:off x="7100982" y="3007804"/>
              <a:ext cx="69151" cy="69151"/>
            </a:xfrm>
            <a:custGeom>
              <a:avLst/>
              <a:gdLst/>
              <a:ahLst/>
              <a:cxnLst/>
              <a:rect l="l" t="t" r="r" b="b"/>
              <a:pathLst>
                <a:path w="69151" h="69151" extrusionOk="0">
                  <a:moveTo>
                    <a:pt x="69151" y="34576"/>
                  </a:moveTo>
                  <a:cubicBezTo>
                    <a:pt x="69151" y="53671"/>
                    <a:pt x="53671" y="69152"/>
                    <a:pt x="34576" y="69152"/>
                  </a:cubicBezTo>
                  <a:cubicBezTo>
                    <a:pt x="15480" y="69152"/>
                    <a:pt x="0" y="53671"/>
                    <a:pt x="0" y="34576"/>
                  </a:cubicBezTo>
                  <a:cubicBezTo>
                    <a:pt x="0" y="15480"/>
                    <a:pt x="15480" y="0"/>
                    <a:pt x="34576" y="0"/>
                  </a:cubicBezTo>
                  <a:cubicBezTo>
                    <a:pt x="53671" y="0"/>
                    <a:pt x="69151" y="15480"/>
                    <a:pt x="69151" y="34576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274;p1"/>
            <p:cNvSpPr/>
            <p:nvPr/>
          </p:nvSpPr>
          <p:spPr>
            <a:xfrm>
              <a:off x="6952106" y="2957036"/>
              <a:ext cx="69151" cy="69151"/>
            </a:xfrm>
            <a:custGeom>
              <a:avLst/>
              <a:gdLst/>
              <a:ahLst/>
              <a:cxnLst/>
              <a:rect l="l" t="t" r="r" b="b"/>
              <a:pathLst>
                <a:path w="69151" h="69151" extrusionOk="0">
                  <a:moveTo>
                    <a:pt x="69152" y="34576"/>
                  </a:moveTo>
                  <a:cubicBezTo>
                    <a:pt x="69152" y="53671"/>
                    <a:pt x="53671" y="69152"/>
                    <a:pt x="34576" y="69152"/>
                  </a:cubicBezTo>
                  <a:cubicBezTo>
                    <a:pt x="15480" y="69152"/>
                    <a:pt x="0" y="53671"/>
                    <a:pt x="0" y="34576"/>
                  </a:cubicBezTo>
                  <a:cubicBezTo>
                    <a:pt x="0" y="15480"/>
                    <a:pt x="15480" y="0"/>
                    <a:pt x="34576" y="0"/>
                  </a:cubicBezTo>
                  <a:cubicBezTo>
                    <a:pt x="53671" y="0"/>
                    <a:pt x="69152" y="15480"/>
                    <a:pt x="69152" y="34576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293;p1"/>
          <p:cNvSpPr/>
          <p:nvPr/>
        </p:nvSpPr>
        <p:spPr>
          <a:xfrm>
            <a:off x="11473813" y="4565722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4" name="Google Shape;2562;p10"/>
          <p:cNvGrpSpPr/>
          <p:nvPr/>
        </p:nvGrpSpPr>
        <p:grpSpPr>
          <a:xfrm>
            <a:off x="8564372" y="5822433"/>
            <a:ext cx="841680" cy="701097"/>
            <a:chOff x="6029366" y="3371852"/>
            <a:chExt cx="130719" cy="112578"/>
          </a:xfrm>
          <a:solidFill>
            <a:srgbClr val="9E0000"/>
          </a:solidFill>
        </p:grpSpPr>
        <p:sp>
          <p:nvSpPr>
            <p:cNvPr id="65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" name="Google Shape;4059;p16"/>
          <p:cNvGrpSpPr/>
          <p:nvPr/>
        </p:nvGrpSpPr>
        <p:grpSpPr>
          <a:xfrm rot="860097" flipH="1">
            <a:off x="527713" y="3576535"/>
            <a:ext cx="1927999" cy="3186743"/>
            <a:chOff x="5562690" y="2528940"/>
            <a:chExt cx="1066328" cy="1800206"/>
          </a:xfrm>
        </p:grpSpPr>
        <p:grpSp>
          <p:nvGrpSpPr>
            <p:cNvPr id="69" name="Google Shape;4060;p16"/>
            <p:cNvGrpSpPr/>
            <p:nvPr/>
          </p:nvGrpSpPr>
          <p:grpSpPr>
            <a:xfrm>
              <a:off x="5629365" y="2547990"/>
              <a:ext cx="999653" cy="1781156"/>
              <a:chOff x="5629365" y="2547990"/>
              <a:chExt cx="999653" cy="1781156"/>
            </a:xfrm>
          </p:grpSpPr>
          <p:sp>
            <p:nvSpPr>
              <p:cNvPr id="134" name="Google Shape;4061;p16"/>
              <p:cNvSpPr/>
              <p:nvPr/>
            </p:nvSpPr>
            <p:spPr>
              <a:xfrm>
                <a:off x="5810710" y="4197190"/>
                <a:ext cx="150225" cy="98393"/>
              </a:xfrm>
              <a:custGeom>
                <a:avLst/>
                <a:gdLst/>
                <a:ahLst/>
                <a:cxnLst/>
                <a:rect l="l" t="t" r="r" b="b"/>
                <a:pathLst>
                  <a:path w="150225" h="98393" extrusionOk="0">
                    <a:moveTo>
                      <a:pt x="150225" y="30766"/>
                    </a:moveTo>
                    <a:lnTo>
                      <a:pt x="125079" y="98393"/>
                    </a:lnTo>
                    <a:cubicBezTo>
                      <a:pt x="125079" y="98393"/>
                      <a:pt x="3064" y="94679"/>
                      <a:pt x="302" y="89821"/>
                    </a:cubicBezTo>
                    <a:cubicBezTo>
                      <a:pt x="-2460" y="84963"/>
                      <a:pt x="13732" y="61627"/>
                      <a:pt x="49165" y="50673"/>
                    </a:cubicBezTo>
                    <a:lnTo>
                      <a:pt x="65262" y="49340"/>
                    </a:lnTo>
                    <a:lnTo>
                      <a:pt x="76692" y="0"/>
                    </a:lnTo>
                    <a:lnTo>
                      <a:pt x="150225" y="30766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4062;p16"/>
              <p:cNvSpPr/>
              <p:nvPr/>
            </p:nvSpPr>
            <p:spPr>
              <a:xfrm>
                <a:off x="5872775" y="4243389"/>
                <a:ext cx="14581" cy="15737"/>
              </a:xfrm>
              <a:custGeom>
                <a:avLst/>
                <a:gdLst/>
                <a:ahLst/>
                <a:cxnLst/>
                <a:rect l="l" t="t" r="r" b="b"/>
                <a:pathLst>
                  <a:path w="14581" h="15737" extrusionOk="0">
                    <a:moveTo>
                      <a:pt x="14341" y="13523"/>
                    </a:moveTo>
                    <a:cubicBezTo>
                      <a:pt x="11103" y="8474"/>
                      <a:pt x="7293" y="4188"/>
                      <a:pt x="2626" y="378"/>
                    </a:cubicBezTo>
                    <a:cubicBezTo>
                      <a:pt x="1102" y="-860"/>
                      <a:pt x="-994" y="1235"/>
                      <a:pt x="530" y="2473"/>
                    </a:cubicBezTo>
                    <a:cubicBezTo>
                      <a:pt x="4912" y="6093"/>
                      <a:pt x="8626" y="10189"/>
                      <a:pt x="11769" y="15047"/>
                    </a:cubicBezTo>
                    <a:cubicBezTo>
                      <a:pt x="12722" y="16666"/>
                      <a:pt x="15389" y="15142"/>
                      <a:pt x="14341" y="13523"/>
                    </a:cubicBezTo>
                    <a:lnTo>
                      <a:pt x="14341" y="13523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4063;p16"/>
              <p:cNvSpPr/>
              <p:nvPr/>
            </p:nvSpPr>
            <p:spPr>
              <a:xfrm>
                <a:off x="5878230" y="4231478"/>
                <a:ext cx="19881" cy="12428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2428" extrusionOk="0">
                    <a:moveTo>
                      <a:pt x="19364" y="9908"/>
                    </a:moveTo>
                    <a:cubicBezTo>
                      <a:pt x="14030" y="5527"/>
                      <a:pt x="8315" y="2288"/>
                      <a:pt x="1838" y="97"/>
                    </a:cubicBezTo>
                    <a:cubicBezTo>
                      <a:pt x="28" y="-569"/>
                      <a:pt x="-829" y="2383"/>
                      <a:pt x="1076" y="3050"/>
                    </a:cubicBezTo>
                    <a:cubicBezTo>
                      <a:pt x="7077" y="5146"/>
                      <a:pt x="12411" y="8098"/>
                      <a:pt x="17269" y="12099"/>
                    </a:cubicBezTo>
                    <a:cubicBezTo>
                      <a:pt x="18697" y="13242"/>
                      <a:pt x="20888" y="11146"/>
                      <a:pt x="19364" y="9908"/>
                    </a:cubicBezTo>
                    <a:lnTo>
                      <a:pt x="19364" y="990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4064;p16"/>
              <p:cNvSpPr/>
              <p:nvPr/>
            </p:nvSpPr>
            <p:spPr>
              <a:xfrm>
                <a:off x="5858686" y="4248528"/>
                <a:ext cx="11453" cy="17270"/>
              </a:xfrm>
              <a:custGeom>
                <a:avLst/>
                <a:gdLst/>
                <a:ahLst/>
                <a:cxnLst/>
                <a:rect l="l" t="t" r="r" b="b"/>
                <a:pathLst>
                  <a:path w="11453" h="17270" extrusionOk="0">
                    <a:moveTo>
                      <a:pt x="11381" y="15432"/>
                    </a:moveTo>
                    <a:cubicBezTo>
                      <a:pt x="9571" y="9717"/>
                      <a:pt x="6618" y="4859"/>
                      <a:pt x="2523" y="478"/>
                    </a:cubicBezTo>
                    <a:cubicBezTo>
                      <a:pt x="1189" y="-951"/>
                      <a:pt x="-906" y="1145"/>
                      <a:pt x="427" y="2573"/>
                    </a:cubicBezTo>
                    <a:cubicBezTo>
                      <a:pt x="4237" y="6669"/>
                      <a:pt x="6714" y="10955"/>
                      <a:pt x="8428" y="16194"/>
                    </a:cubicBezTo>
                    <a:cubicBezTo>
                      <a:pt x="9000" y="18099"/>
                      <a:pt x="11952" y="17242"/>
                      <a:pt x="11381" y="15432"/>
                    </a:cubicBezTo>
                    <a:lnTo>
                      <a:pt x="11381" y="15432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4065;p16"/>
              <p:cNvSpPr/>
              <p:nvPr/>
            </p:nvSpPr>
            <p:spPr>
              <a:xfrm>
                <a:off x="5840740" y="4252541"/>
                <a:ext cx="12904" cy="15272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5272" extrusionOk="0">
                    <a:moveTo>
                      <a:pt x="12658" y="13039"/>
                    </a:moveTo>
                    <a:cubicBezTo>
                      <a:pt x="9705" y="8467"/>
                      <a:pt x="6371" y="4276"/>
                      <a:pt x="2561" y="466"/>
                    </a:cubicBezTo>
                    <a:cubicBezTo>
                      <a:pt x="1228" y="-963"/>
                      <a:pt x="-963" y="1228"/>
                      <a:pt x="466" y="2561"/>
                    </a:cubicBezTo>
                    <a:cubicBezTo>
                      <a:pt x="4085" y="6276"/>
                      <a:pt x="7229" y="10181"/>
                      <a:pt x="10086" y="14563"/>
                    </a:cubicBezTo>
                    <a:cubicBezTo>
                      <a:pt x="11134" y="16182"/>
                      <a:pt x="13706" y="14753"/>
                      <a:pt x="12658" y="13039"/>
                    </a:cubicBezTo>
                    <a:lnTo>
                      <a:pt x="12658" y="13039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4066;p16"/>
              <p:cNvSpPr/>
              <p:nvPr/>
            </p:nvSpPr>
            <p:spPr>
              <a:xfrm>
                <a:off x="5864568" y="4195711"/>
                <a:ext cx="39440" cy="38137"/>
              </a:xfrm>
              <a:custGeom>
                <a:avLst/>
                <a:gdLst/>
                <a:ahLst/>
                <a:cxnLst/>
                <a:rect l="l" t="t" r="r" b="b"/>
                <a:pathLst>
                  <a:path w="39440" h="38137" extrusionOk="0">
                    <a:moveTo>
                      <a:pt x="16167" y="37388"/>
                    </a:moveTo>
                    <a:cubicBezTo>
                      <a:pt x="17691" y="34340"/>
                      <a:pt x="19500" y="31578"/>
                      <a:pt x="21977" y="29197"/>
                    </a:cubicBezTo>
                    <a:cubicBezTo>
                      <a:pt x="23406" y="27863"/>
                      <a:pt x="25025" y="26625"/>
                      <a:pt x="26739" y="25673"/>
                    </a:cubicBezTo>
                    <a:cubicBezTo>
                      <a:pt x="27882" y="25101"/>
                      <a:pt x="29025" y="24530"/>
                      <a:pt x="30168" y="24053"/>
                    </a:cubicBezTo>
                    <a:cubicBezTo>
                      <a:pt x="31026" y="25768"/>
                      <a:pt x="31788" y="27387"/>
                      <a:pt x="32645" y="29102"/>
                    </a:cubicBezTo>
                    <a:cubicBezTo>
                      <a:pt x="31597" y="30435"/>
                      <a:pt x="25025" y="30626"/>
                      <a:pt x="23310" y="31007"/>
                    </a:cubicBezTo>
                    <a:cubicBezTo>
                      <a:pt x="19500" y="31769"/>
                      <a:pt x="15690" y="33578"/>
                      <a:pt x="12928" y="30340"/>
                    </a:cubicBezTo>
                    <a:cubicBezTo>
                      <a:pt x="10928" y="27959"/>
                      <a:pt x="9594" y="24053"/>
                      <a:pt x="8261" y="21196"/>
                    </a:cubicBezTo>
                    <a:cubicBezTo>
                      <a:pt x="7213" y="18910"/>
                      <a:pt x="3308" y="12623"/>
                      <a:pt x="3784" y="9956"/>
                    </a:cubicBezTo>
                    <a:cubicBezTo>
                      <a:pt x="4070" y="8147"/>
                      <a:pt x="9690" y="7004"/>
                      <a:pt x="11214" y="8432"/>
                    </a:cubicBezTo>
                    <a:cubicBezTo>
                      <a:pt x="12642" y="9861"/>
                      <a:pt x="13119" y="13290"/>
                      <a:pt x="13500" y="15195"/>
                    </a:cubicBezTo>
                    <a:cubicBezTo>
                      <a:pt x="14262" y="19481"/>
                      <a:pt x="13690" y="23577"/>
                      <a:pt x="12166" y="27578"/>
                    </a:cubicBezTo>
                    <a:cubicBezTo>
                      <a:pt x="11499" y="29387"/>
                      <a:pt x="14452" y="30149"/>
                      <a:pt x="15119" y="28340"/>
                    </a:cubicBezTo>
                    <a:cubicBezTo>
                      <a:pt x="17405" y="22244"/>
                      <a:pt x="17595" y="15957"/>
                      <a:pt x="15214" y="9861"/>
                    </a:cubicBezTo>
                    <a:cubicBezTo>
                      <a:pt x="13690" y="5861"/>
                      <a:pt x="9880" y="-1093"/>
                      <a:pt x="4451" y="146"/>
                    </a:cubicBezTo>
                    <a:cubicBezTo>
                      <a:pt x="-8027" y="3098"/>
                      <a:pt x="9404" y="30245"/>
                      <a:pt x="12166" y="35007"/>
                    </a:cubicBezTo>
                    <a:cubicBezTo>
                      <a:pt x="12547" y="35579"/>
                      <a:pt x="13214" y="35864"/>
                      <a:pt x="13881" y="35674"/>
                    </a:cubicBezTo>
                    <a:cubicBezTo>
                      <a:pt x="17786" y="34912"/>
                      <a:pt x="46551" y="32626"/>
                      <a:pt x="37788" y="22529"/>
                    </a:cubicBezTo>
                    <a:cubicBezTo>
                      <a:pt x="30168" y="13671"/>
                      <a:pt x="16452" y="29673"/>
                      <a:pt x="13500" y="35769"/>
                    </a:cubicBezTo>
                    <a:cubicBezTo>
                      <a:pt x="12738" y="37579"/>
                      <a:pt x="15309" y="39103"/>
                      <a:pt x="16167" y="37388"/>
                    </a:cubicBezTo>
                    <a:lnTo>
                      <a:pt x="16167" y="3738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4067;p16"/>
              <p:cNvSpPr/>
              <p:nvPr/>
            </p:nvSpPr>
            <p:spPr>
              <a:xfrm>
                <a:off x="5899395" y="4259931"/>
                <a:ext cx="48480" cy="29651"/>
              </a:xfrm>
              <a:custGeom>
                <a:avLst/>
                <a:gdLst/>
                <a:ahLst/>
                <a:cxnLst/>
                <a:rect l="l" t="t" r="r" b="b"/>
                <a:pathLst>
                  <a:path w="48480" h="29651" extrusionOk="0">
                    <a:moveTo>
                      <a:pt x="47729" y="3839"/>
                    </a:moveTo>
                    <a:cubicBezTo>
                      <a:pt x="27060" y="-6448"/>
                      <a:pt x="2962" y="4696"/>
                      <a:pt x="9" y="28223"/>
                    </a:cubicBezTo>
                    <a:cubicBezTo>
                      <a:pt x="-182" y="30128"/>
                      <a:pt x="2771" y="30128"/>
                      <a:pt x="3057" y="28223"/>
                    </a:cubicBezTo>
                    <a:cubicBezTo>
                      <a:pt x="5629" y="7077"/>
                      <a:pt x="27727" y="-2733"/>
                      <a:pt x="46205" y="6506"/>
                    </a:cubicBezTo>
                    <a:cubicBezTo>
                      <a:pt x="47920" y="7268"/>
                      <a:pt x="49444" y="4696"/>
                      <a:pt x="47729" y="3839"/>
                    </a:cubicBezTo>
                    <a:lnTo>
                      <a:pt x="47729" y="3839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4068;p16"/>
              <p:cNvSpPr/>
              <p:nvPr/>
            </p:nvSpPr>
            <p:spPr>
              <a:xfrm>
                <a:off x="5810726" y="4285574"/>
                <a:ext cx="128087" cy="7473"/>
              </a:xfrm>
              <a:custGeom>
                <a:avLst/>
                <a:gdLst/>
                <a:ahLst/>
                <a:cxnLst/>
                <a:rect l="l" t="t" r="r" b="b"/>
                <a:pathLst>
                  <a:path w="128087" h="7473" extrusionOk="0">
                    <a:moveTo>
                      <a:pt x="126587" y="4390"/>
                    </a:moveTo>
                    <a:cubicBezTo>
                      <a:pt x="84773" y="4676"/>
                      <a:pt x="43053" y="3152"/>
                      <a:pt x="1429" y="9"/>
                    </a:cubicBezTo>
                    <a:cubicBezTo>
                      <a:pt x="-476" y="-182"/>
                      <a:pt x="-476" y="2866"/>
                      <a:pt x="1429" y="3057"/>
                    </a:cubicBezTo>
                    <a:cubicBezTo>
                      <a:pt x="43148" y="6295"/>
                      <a:pt x="84773" y="7724"/>
                      <a:pt x="126587" y="7438"/>
                    </a:cubicBezTo>
                    <a:cubicBezTo>
                      <a:pt x="128587" y="7343"/>
                      <a:pt x="128587" y="4390"/>
                      <a:pt x="126587" y="4390"/>
                    </a:cubicBezTo>
                    <a:lnTo>
                      <a:pt x="126587" y="439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4069;p16"/>
              <p:cNvSpPr/>
              <p:nvPr/>
            </p:nvSpPr>
            <p:spPr>
              <a:xfrm>
                <a:off x="6124289" y="4220050"/>
                <a:ext cx="128054" cy="108069"/>
              </a:xfrm>
              <a:custGeom>
                <a:avLst/>
                <a:gdLst/>
                <a:ahLst/>
                <a:cxnLst/>
                <a:rect l="l" t="t" r="r" b="b"/>
                <a:pathLst>
                  <a:path w="128054" h="108069" extrusionOk="0">
                    <a:moveTo>
                      <a:pt x="0" y="8858"/>
                    </a:moveTo>
                    <a:lnTo>
                      <a:pt x="5048" y="80772"/>
                    </a:lnTo>
                    <a:cubicBezTo>
                      <a:pt x="5048" y="80772"/>
                      <a:pt x="123158" y="111633"/>
                      <a:pt x="127159" y="107728"/>
                    </a:cubicBezTo>
                    <a:cubicBezTo>
                      <a:pt x="131159" y="103822"/>
                      <a:pt x="122206" y="76867"/>
                      <a:pt x="91345" y="56388"/>
                    </a:cubicBezTo>
                    <a:lnTo>
                      <a:pt x="76295" y="50578"/>
                    </a:lnTo>
                    <a:lnTo>
                      <a:pt x="79343" y="0"/>
                    </a:lnTo>
                    <a:lnTo>
                      <a:pt x="0" y="885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4070;p16"/>
              <p:cNvSpPr/>
              <p:nvPr/>
            </p:nvSpPr>
            <p:spPr>
              <a:xfrm>
                <a:off x="6186487" y="4268107"/>
                <a:ext cx="17767" cy="11947"/>
              </a:xfrm>
              <a:custGeom>
                <a:avLst/>
                <a:gdLst/>
                <a:ahLst/>
                <a:cxnLst/>
                <a:rect l="l" t="t" r="r" b="b"/>
                <a:pathLst>
                  <a:path w="17767" h="11947" extrusionOk="0">
                    <a:moveTo>
                      <a:pt x="2667" y="11570"/>
                    </a:moveTo>
                    <a:cubicBezTo>
                      <a:pt x="7049" y="7855"/>
                      <a:pt x="11716" y="4997"/>
                      <a:pt x="16955" y="2711"/>
                    </a:cubicBezTo>
                    <a:cubicBezTo>
                      <a:pt x="18765" y="1949"/>
                      <a:pt x="17240" y="-622"/>
                      <a:pt x="15431" y="140"/>
                    </a:cubicBezTo>
                    <a:cubicBezTo>
                      <a:pt x="9906" y="2521"/>
                      <a:pt x="5049" y="5569"/>
                      <a:pt x="477" y="9474"/>
                    </a:cubicBezTo>
                    <a:cubicBezTo>
                      <a:pt x="-952" y="10712"/>
                      <a:pt x="1143" y="12808"/>
                      <a:pt x="2667" y="11570"/>
                    </a:cubicBezTo>
                    <a:lnTo>
                      <a:pt x="2667" y="1157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4071;p16"/>
              <p:cNvSpPr/>
              <p:nvPr/>
            </p:nvSpPr>
            <p:spPr>
              <a:xfrm>
                <a:off x="6180497" y="4255100"/>
                <a:ext cx="21801" cy="7285"/>
              </a:xfrm>
              <a:custGeom>
                <a:avLst/>
                <a:gdLst/>
                <a:ahLst/>
                <a:cxnLst/>
                <a:rect l="l" t="t" r="r" b="b"/>
                <a:pathLst>
                  <a:path w="21801" h="7285" extrusionOk="0">
                    <a:moveTo>
                      <a:pt x="2276" y="7146"/>
                    </a:moveTo>
                    <a:cubicBezTo>
                      <a:pt x="8181" y="4669"/>
                      <a:pt x="13991" y="3336"/>
                      <a:pt x="20373" y="3050"/>
                    </a:cubicBezTo>
                    <a:cubicBezTo>
                      <a:pt x="22278" y="2955"/>
                      <a:pt x="22278" y="-93"/>
                      <a:pt x="20373" y="2"/>
                    </a:cubicBezTo>
                    <a:cubicBezTo>
                      <a:pt x="13515" y="383"/>
                      <a:pt x="7038" y="1812"/>
                      <a:pt x="752" y="4479"/>
                    </a:cubicBezTo>
                    <a:cubicBezTo>
                      <a:pt x="-963" y="5336"/>
                      <a:pt x="561" y="7908"/>
                      <a:pt x="2276" y="7146"/>
                    </a:cubicBezTo>
                    <a:lnTo>
                      <a:pt x="2276" y="7146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4072;p16"/>
              <p:cNvSpPr/>
              <p:nvPr/>
            </p:nvSpPr>
            <p:spPr>
              <a:xfrm>
                <a:off x="6201100" y="4277151"/>
                <a:ext cx="15189" cy="14206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4206" extrusionOk="0">
                    <a:moveTo>
                      <a:pt x="2913" y="13575"/>
                    </a:moveTo>
                    <a:cubicBezTo>
                      <a:pt x="6056" y="9003"/>
                      <a:pt x="9771" y="5574"/>
                      <a:pt x="14438" y="2812"/>
                    </a:cubicBezTo>
                    <a:cubicBezTo>
                      <a:pt x="16153" y="1859"/>
                      <a:pt x="14628" y="-808"/>
                      <a:pt x="12914" y="240"/>
                    </a:cubicBezTo>
                    <a:cubicBezTo>
                      <a:pt x="7770" y="3288"/>
                      <a:pt x="3675" y="7193"/>
                      <a:pt x="246" y="12051"/>
                    </a:cubicBezTo>
                    <a:cubicBezTo>
                      <a:pt x="-802" y="13575"/>
                      <a:pt x="1770" y="15099"/>
                      <a:pt x="2913" y="13575"/>
                    </a:cubicBezTo>
                    <a:lnTo>
                      <a:pt x="2913" y="13575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4073;p16"/>
              <p:cNvSpPr/>
              <p:nvPr/>
            </p:nvSpPr>
            <p:spPr>
              <a:xfrm>
                <a:off x="6216312" y="4286041"/>
                <a:ext cx="15980" cy="11920"/>
              </a:xfrm>
              <a:custGeom>
                <a:avLst/>
                <a:gdLst/>
                <a:ahLst/>
                <a:cxnLst/>
                <a:rect l="l" t="t" r="r" b="b"/>
                <a:pathLst>
                  <a:path w="15980" h="11920" extrusionOk="0">
                    <a:moveTo>
                      <a:pt x="2656" y="11543"/>
                    </a:moveTo>
                    <a:cubicBezTo>
                      <a:pt x="6561" y="8114"/>
                      <a:pt x="10752" y="5256"/>
                      <a:pt x="15229" y="2780"/>
                    </a:cubicBezTo>
                    <a:cubicBezTo>
                      <a:pt x="16943" y="1827"/>
                      <a:pt x="15419" y="-744"/>
                      <a:pt x="13704" y="208"/>
                    </a:cubicBezTo>
                    <a:cubicBezTo>
                      <a:pt x="8942" y="2875"/>
                      <a:pt x="4560" y="5923"/>
                      <a:pt x="465" y="9447"/>
                    </a:cubicBezTo>
                    <a:cubicBezTo>
                      <a:pt x="-964" y="10686"/>
                      <a:pt x="1227" y="12781"/>
                      <a:pt x="2656" y="11543"/>
                    </a:cubicBezTo>
                    <a:lnTo>
                      <a:pt x="2656" y="11543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4074;p16"/>
              <p:cNvSpPr/>
              <p:nvPr/>
            </p:nvSpPr>
            <p:spPr>
              <a:xfrm>
                <a:off x="6180546" y="4223331"/>
                <a:ext cx="43884" cy="34291"/>
              </a:xfrm>
              <a:custGeom>
                <a:avLst/>
                <a:gdLst/>
                <a:ahLst/>
                <a:cxnLst/>
                <a:rect l="l" t="t" r="r" b="b"/>
                <a:pathLst>
                  <a:path w="43884" h="34291" extrusionOk="0">
                    <a:moveTo>
                      <a:pt x="22229" y="32342"/>
                    </a:moveTo>
                    <a:cubicBezTo>
                      <a:pt x="20991" y="25580"/>
                      <a:pt x="12704" y="6911"/>
                      <a:pt x="2893" y="12816"/>
                    </a:cubicBezTo>
                    <a:cubicBezTo>
                      <a:pt x="-8823" y="19865"/>
                      <a:pt x="18609" y="30533"/>
                      <a:pt x="21943" y="32152"/>
                    </a:cubicBezTo>
                    <a:cubicBezTo>
                      <a:pt x="22515" y="32438"/>
                      <a:pt x="23277" y="32438"/>
                      <a:pt x="23753" y="31961"/>
                    </a:cubicBezTo>
                    <a:cubicBezTo>
                      <a:pt x="27753" y="28247"/>
                      <a:pt x="52137" y="7196"/>
                      <a:pt x="40993" y="719"/>
                    </a:cubicBezTo>
                    <a:cubicBezTo>
                      <a:pt x="36707" y="-1757"/>
                      <a:pt x="31659" y="2720"/>
                      <a:pt x="29087" y="5673"/>
                    </a:cubicBezTo>
                    <a:cubicBezTo>
                      <a:pt x="24324" y="11007"/>
                      <a:pt x="22419" y="17865"/>
                      <a:pt x="22896" y="24818"/>
                    </a:cubicBezTo>
                    <a:cubicBezTo>
                      <a:pt x="22991" y="26723"/>
                      <a:pt x="26039" y="26723"/>
                      <a:pt x="25944" y="24818"/>
                    </a:cubicBezTo>
                    <a:cubicBezTo>
                      <a:pt x="25658" y="20055"/>
                      <a:pt x="26325" y="15674"/>
                      <a:pt x="28706" y="11483"/>
                    </a:cubicBezTo>
                    <a:cubicBezTo>
                      <a:pt x="29658" y="9768"/>
                      <a:pt x="30801" y="8244"/>
                      <a:pt x="32135" y="6911"/>
                    </a:cubicBezTo>
                    <a:cubicBezTo>
                      <a:pt x="34040" y="4339"/>
                      <a:pt x="36516" y="5196"/>
                      <a:pt x="39564" y="9482"/>
                    </a:cubicBezTo>
                    <a:cubicBezTo>
                      <a:pt x="40041" y="11769"/>
                      <a:pt x="28039" y="24246"/>
                      <a:pt x="25848" y="25961"/>
                    </a:cubicBezTo>
                    <a:cubicBezTo>
                      <a:pt x="22324" y="28532"/>
                      <a:pt x="22038" y="28247"/>
                      <a:pt x="18228" y="26913"/>
                    </a:cubicBezTo>
                    <a:cubicBezTo>
                      <a:pt x="17085" y="26532"/>
                      <a:pt x="7656" y="22341"/>
                      <a:pt x="7560" y="21389"/>
                    </a:cubicBezTo>
                    <a:cubicBezTo>
                      <a:pt x="8799" y="20055"/>
                      <a:pt x="9942" y="18817"/>
                      <a:pt x="11180" y="17483"/>
                    </a:cubicBezTo>
                    <a:cubicBezTo>
                      <a:pt x="12894" y="19007"/>
                      <a:pt x="14323" y="20722"/>
                      <a:pt x="15561" y="22627"/>
                    </a:cubicBezTo>
                    <a:cubicBezTo>
                      <a:pt x="17657" y="25865"/>
                      <a:pt x="18800" y="29485"/>
                      <a:pt x="19467" y="33295"/>
                    </a:cubicBezTo>
                    <a:cubicBezTo>
                      <a:pt x="19657" y="35105"/>
                      <a:pt x="22515" y="34248"/>
                      <a:pt x="22229" y="32342"/>
                    </a:cubicBezTo>
                    <a:lnTo>
                      <a:pt x="22229" y="32342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4075;p16"/>
              <p:cNvSpPr/>
              <p:nvPr/>
            </p:nvSpPr>
            <p:spPr>
              <a:xfrm>
                <a:off x="6126383" y="4266467"/>
                <a:ext cx="40511" cy="38548"/>
              </a:xfrm>
              <a:custGeom>
                <a:avLst/>
                <a:gdLst/>
                <a:ahLst/>
                <a:cxnLst/>
                <a:rect l="l" t="t" r="r" b="b"/>
                <a:pathLst>
                  <a:path w="40511" h="38548" extrusionOk="0">
                    <a:moveTo>
                      <a:pt x="1907" y="3590"/>
                    </a:moveTo>
                    <a:cubicBezTo>
                      <a:pt x="22004" y="-220"/>
                      <a:pt x="40673" y="15782"/>
                      <a:pt x="37054" y="36642"/>
                    </a:cubicBezTo>
                    <a:cubicBezTo>
                      <a:pt x="36768" y="38547"/>
                      <a:pt x="39626" y="39404"/>
                      <a:pt x="40007" y="37404"/>
                    </a:cubicBezTo>
                    <a:cubicBezTo>
                      <a:pt x="44007" y="14258"/>
                      <a:pt x="23624" y="-3649"/>
                      <a:pt x="1145" y="637"/>
                    </a:cubicBezTo>
                    <a:cubicBezTo>
                      <a:pt x="-856" y="1018"/>
                      <a:pt x="2" y="3971"/>
                      <a:pt x="1907" y="3590"/>
                    </a:cubicBezTo>
                    <a:lnTo>
                      <a:pt x="1907" y="359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4076;p16"/>
              <p:cNvSpPr/>
              <p:nvPr/>
            </p:nvSpPr>
            <p:spPr>
              <a:xfrm>
                <a:off x="6127594" y="4294939"/>
                <a:ext cx="124289" cy="34207"/>
              </a:xfrm>
              <a:custGeom>
                <a:avLst/>
                <a:gdLst/>
                <a:ahLst/>
                <a:cxnLst/>
                <a:rect l="l" t="t" r="r" b="b"/>
                <a:pathLst>
                  <a:path w="124289" h="34207" extrusionOk="0">
                    <a:moveTo>
                      <a:pt x="1076" y="3026"/>
                    </a:moveTo>
                    <a:cubicBezTo>
                      <a:pt x="41081" y="15123"/>
                      <a:pt x="81562" y="25505"/>
                      <a:pt x="122425" y="34173"/>
                    </a:cubicBezTo>
                    <a:cubicBezTo>
                      <a:pt x="124330" y="34553"/>
                      <a:pt x="125092" y="31696"/>
                      <a:pt x="123187" y="31220"/>
                    </a:cubicBezTo>
                    <a:cubicBezTo>
                      <a:pt x="82324" y="22552"/>
                      <a:pt x="41843" y="12170"/>
                      <a:pt x="1838" y="73"/>
                    </a:cubicBezTo>
                    <a:cubicBezTo>
                      <a:pt x="28" y="-498"/>
                      <a:pt x="-829" y="2454"/>
                      <a:pt x="1076" y="3026"/>
                    </a:cubicBezTo>
                    <a:lnTo>
                      <a:pt x="1076" y="3026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4077;p16"/>
              <p:cNvSpPr/>
              <p:nvPr/>
            </p:nvSpPr>
            <p:spPr>
              <a:xfrm>
                <a:off x="5629365" y="3008173"/>
                <a:ext cx="107351" cy="124884"/>
              </a:xfrm>
              <a:custGeom>
                <a:avLst/>
                <a:gdLst/>
                <a:ahLst/>
                <a:cxnLst/>
                <a:rect l="l" t="t" r="r" b="b"/>
                <a:pathLst>
                  <a:path w="107351" h="124884" extrusionOk="0">
                    <a:moveTo>
                      <a:pt x="107351" y="109263"/>
                    </a:moveTo>
                    <a:cubicBezTo>
                      <a:pt x="107351" y="109263"/>
                      <a:pt x="94778" y="45827"/>
                      <a:pt x="91730" y="38874"/>
                    </a:cubicBezTo>
                    <a:cubicBezTo>
                      <a:pt x="89349" y="33539"/>
                      <a:pt x="88873" y="76974"/>
                      <a:pt x="88873" y="76974"/>
                    </a:cubicBezTo>
                    <a:cubicBezTo>
                      <a:pt x="88873" y="76974"/>
                      <a:pt x="39533" y="-11895"/>
                      <a:pt x="39533" y="1345"/>
                    </a:cubicBezTo>
                    <a:cubicBezTo>
                      <a:pt x="39533" y="14585"/>
                      <a:pt x="66203" y="61543"/>
                      <a:pt x="66203" y="61543"/>
                    </a:cubicBezTo>
                    <a:cubicBezTo>
                      <a:pt x="66203" y="61543"/>
                      <a:pt x="5720" y="2774"/>
                      <a:pt x="16769" y="19157"/>
                    </a:cubicBezTo>
                    <a:cubicBezTo>
                      <a:pt x="27818" y="35540"/>
                      <a:pt x="55059" y="75545"/>
                      <a:pt x="55059" y="75545"/>
                    </a:cubicBezTo>
                    <a:cubicBezTo>
                      <a:pt x="55059" y="75545"/>
                      <a:pt x="-10759" y="17919"/>
                      <a:pt x="1529" y="38302"/>
                    </a:cubicBezTo>
                    <a:cubicBezTo>
                      <a:pt x="13816" y="58685"/>
                      <a:pt x="43058" y="87165"/>
                      <a:pt x="43058" y="87165"/>
                    </a:cubicBezTo>
                    <a:cubicBezTo>
                      <a:pt x="43058" y="87165"/>
                      <a:pt x="-2567" y="59733"/>
                      <a:pt x="13435" y="76688"/>
                    </a:cubicBezTo>
                    <a:cubicBezTo>
                      <a:pt x="29437" y="93642"/>
                      <a:pt x="39343" y="93452"/>
                      <a:pt x="52392" y="124884"/>
                    </a:cubicBezTo>
                    <a:lnTo>
                      <a:pt x="107351" y="109263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4078;p16"/>
              <p:cNvSpPr/>
              <p:nvPr/>
            </p:nvSpPr>
            <p:spPr>
              <a:xfrm>
                <a:off x="5677922" y="3094134"/>
                <a:ext cx="49384" cy="22359"/>
              </a:xfrm>
              <a:custGeom>
                <a:avLst/>
                <a:gdLst/>
                <a:ahLst/>
                <a:cxnLst/>
                <a:rect l="l" t="t" r="r" b="b"/>
                <a:pathLst>
                  <a:path w="49384" h="22359" extrusionOk="0">
                    <a:moveTo>
                      <a:pt x="49269" y="20159"/>
                    </a:moveTo>
                    <a:cubicBezTo>
                      <a:pt x="43745" y="2538"/>
                      <a:pt x="17075" y="-3844"/>
                      <a:pt x="1739" y="2252"/>
                    </a:cubicBezTo>
                    <a:cubicBezTo>
                      <a:pt x="-1213" y="3490"/>
                      <a:pt x="-166" y="7681"/>
                      <a:pt x="3073" y="7110"/>
                    </a:cubicBezTo>
                    <a:cubicBezTo>
                      <a:pt x="12788" y="5395"/>
                      <a:pt x="21932" y="4919"/>
                      <a:pt x="30981" y="9491"/>
                    </a:cubicBezTo>
                    <a:cubicBezTo>
                      <a:pt x="37172" y="12539"/>
                      <a:pt x="40982" y="17873"/>
                      <a:pt x="46221" y="21969"/>
                    </a:cubicBezTo>
                    <a:cubicBezTo>
                      <a:pt x="47555" y="22921"/>
                      <a:pt x="49936" y="22064"/>
                      <a:pt x="49269" y="20159"/>
                    </a:cubicBezTo>
                    <a:lnTo>
                      <a:pt x="49269" y="20159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4079;p16"/>
              <p:cNvSpPr/>
              <p:nvPr/>
            </p:nvSpPr>
            <p:spPr>
              <a:xfrm>
                <a:off x="5850635" y="3692556"/>
                <a:ext cx="277082" cy="544067"/>
              </a:xfrm>
              <a:custGeom>
                <a:avLst/>
                <a:gdLst/>
                <a:ahLst/>
                <a:cxnLst/>
                <a:rect l="l" t="t" r="r" b="b"/>
                <a:pathLst>
                  <a:path w="277082" h="544067" extrusionOk="0">
                    <a:moveTo>
                      <a:pt x="277082" y="15145"/>
                    </a:moveTo>
                    <a:lnTo>
                      <a:pt x="129826" y="544068"/>
                    </a:lnTo>
                    <a:lnTo>
                      <a:pt x="0" y="521399"/>
                    </a:lnTo>
                    <a:lnTo>
                      <a:pt x="95821" y="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4080;p16"/>
              <p:cNvSpPr/>
              <p:nvPr/>
            </p:nvSpPr>
            <p:spPr>
              <a:xfrm>
                <a:off x="6093713" y="3707701"/>
                <a:ext cx="241839" cy="528923"/>
              </a:xfrm>
              <a:custGeom>
                <a:avLst/>
                <a:gdLst/>
                <a:ahLst/>
                <a:cxnLst/>
                <a:rect l="l" t="t" r="r" b="b"/>
                <a:pathLst>
                  <a:path w="241839" h="528923" extrusionOk="0">
                    <a:moveTo>
                      <a:pt x="241840" y="0"/>
                    </a:moveTo>
                    <a:lnTo>
                      <a:pt x="143637" y="528923"/>
                    </a:lnTo>
                    <a:lnTo>
                      <a:pt x="0" y="528923"/>
                    </a:lnTo>
                    <a:lnTo>
                      <a:pt x="52959" y="7334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4081;p16"/>
              <p:cNvSpPr/>
              <p:nvPr/>
            </p:nvSpPr>
            <p:spPr>
              <a:xfrm>
                <a:off x="5666325" y="3105340"/>
                <a:ext cx="962693" cy="694614"/>
              </a:xfrm>
              <a:custGeom>
                <a:avLst/>
                <a:gdLst/>
                <a:ahLst/>
                <a:cxnLst/>
                <a:rect l="l" t="t" r="r" b="b"/>
                <a:pathLst>
                  <a:path w="962693" h="694614" extrusionOk="0">
                    <a:moveTo>
                      <a:pt x="166118" y="274987"/>
                    </a:moveTo>
                    <a:lnTo>
                      <a:pt x="292515" y="215074"/>
                    </a:lnTo>
                    <a:lnTo>
                      <a:pt x="256986" y="609314"/>
                    </a:lnTo>
                    <a:cubicBezTo>
                      <a:pt x="419959" y="787432"/>
                      <a:pt x="690755" y="631317"/>
                      <a:pt x="690755" y="631317"/>
                    </a:cubicBezTo>
                    <a:lnTo>
                      <a:pt x="606268" y="240411"/>
                    </a:lnTo>
                    <a:lnTo>
                      <a:pt x="906972" y="578739"/>
                    </a:lnTo>
                    <a:lnTo>
                      <a:pt x="962694" y="512350"/>
                    </a:lnTo>
                    <a:cubicBezTo>
                      <a:pt x="959455" y="504254"/>
                      <a:pt x="690183" y="195453"/>
                      <a:pt x="599791" y="91916"/>
                    </a:cubicBezTo>
                    <a:cubicBezTo>
                      <a:pt x="581884" y="71437"/>
                      <a:pt x="555309" y="60674"/>
                      <a:pt x="528163" y="62960"/>
                    </a:cubicBezTo>
                    <a:lnTo>
                      <a:pt x="359952" y="77153"/>
                    </a:lnTo>
                    <a:lnTo>
                      <a:pt x="344616" y="79439"/>
                    </a:lnTo>
                    <a:cubicBezTo>
                      <a:pt x="326614" y="82105"/>
                      <a:pt x="309183" y="87535"/>
                      <a:pt x="292800" y="95631"/>
                    </a:cubicBezTo>
                    <a:cubicBezTo>
                      <a:pt x="292800" y="95631"/>
                      <a:pt x="146687" y="177355"/>
                      <a:pt x="138114" y="172879"/>
                    </a:cubicBezTo>
                    <a:cubicBezTo>
                      <a:pt x="129542" y="168402"/>
                      <a:pt x="81631" y="0"/>
                      <a:pt x="81631" y="0"/>
                    </a:cubicBezTo>
                    <a:lnTo>
                      <a:pt x="2" y="33909"/>
                    </a:lnTo>
                    <a:cubicBezTo>
                      <a:pt x="2" y="33814"/>
                      <a:pt x="-2379" y="352044"/>
                      <a:pt x="166118" y="274987"/>
                    </a:cubicBezTo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4082;p16"/>
              <p:cNvSpPr/>
              <p:nvPr/>
            </p:nvSpPr>
            <p:spPr>
              <a:xfrm>
                <a:off x="6196093" y="3175193"/>
                <a:ext cx="79533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79533" h="173300" extrusionOk="0">
                    <a:moveTo>
                      <a:pt x="109" y="1870"/>
                    </a:moveTo>
                    <a:cubicBezTo>
                      <a:pt x="23636" y="58829"/>
                      <a:pt x="50115" y="114265"/>
                      <a:pt x="73547" y="171320"/>
                    </a:cubicBezTo>
                    <a:cubicBezTo>
                      <a:pt x="74976" y="174749"/>
                      <a:pt x="80595" y="173415"/>
                      <a:pt x="79357" y="169700"/>
                    </a:cubicBezTo>
                    <a:cubicBezTo>
                      <a:pt x="58974" y="111026"/>
                      <a:pt x="32685" y="55115"/>
                      <a:pt x="2871" y="632"/>
                    </a:cubicBezTo>
                    <a:cubicBezTo>
                      <a:pt x="2014" y="-702"/>
                      <a:pt x="-558" y="251"/>
                      <a:pt x="109" y="1870"/>
                    </a:cubicBezTo>
                    <a:lnTo>
                      <a:pt x="109" y="187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4083;p16"/>
              <p:cNvSpPr/>
              <p:nvPr/>
            </p:nvSpPr>
            <p:spPr>
              <a:xfrm>
                <a:off x="5957167" y="3187820"/>
                <a:ext cx="59438" cy="134316"/>
              </a:xfrm>
              <a:custGeom>
                <a:avLst/>
                <a:gdLst/>
                <a:ahLst/>
                <a:cxnLst/>
                <a:rect l="l" t="t" r="r" b="b"/>
                <a:pathLst>
                  <a:path w="59438" h="134316" extrusionOk="0">
                    <a:moveTo>
                      <a:pt x="1672" y="134309"/>
                    </a:moveTo>
                    <a:cubicBezTo>
                      <a:pt x="30724" y="132023"/>
                      <a:pt x="47488" y="110306"/>
                      <a:pt x="54250" y="83350"/>
                    </a:cubicBezTo>
                    <a:cubicBezTo>
                      <a:pt x="60918" y="56394"/>
                      <a:pt x="65395" y="18580"/>
                      <a:pt x="39963" y="482"/>
                    </a:cubicBezTo>
                    <a:cubicBezTo>
                      <a:pt x="37486" y="-1327"/>
                      <a:pt x="35105" y="2387"/>
                      <a:pt x="36915" y="4483"/>
                    </a:cubicBezTo>
                    <a:cubicBezTo>
                      <a:pt x="67585" y="39630"/>
                      <a:pt x="50631" y="121355"/>
                      <a:pt x="1291" y="130975"/>
                    </a:cubicBezTo>
                    <a:cubicBezTo>
                      <a:pt x="-709" y="131356"/>
                      <a:pt x="-233" y="134499"/>
                      <a:pt x="1672" y="134309"/>
                    </a:cubicBezTo>
                    <a:lnTo>
                      <a:pt x="1672" y="134309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4084;p16"/>
              <p:cNvSpPr/>
              <p:nvPr/>
            </p:nvSpPr>
            <p:spPr>
              <a:xfrm>
                <a:off x="5966141" y="3544325"/>
                <a:ext cx="57775" cy="113508"/>
              </a:xfrm>
              <a:custGeom>
                <a:avLst/>
                <a:gdLst/>
                <a:ahLst/>
                <a:cxnLst/>
                <a:rect l="l" t="t" r="r" b="b"/>
                <a:pathLst>
                  <a:path w="57775" h="113508" extrusionOk="0">
                    <a:moveTo>
                      <a:pt x="48800" y="2688"/>
                    </a:moveTo>
                    <a:cubicBezTo>
                      <a:pt x="57373" y="46599"/>
                      <a:pt x="40418" y="84032"/>
                      <a:pt x="1937" y="106416"/>
                    </a:cubicBezTo>
                    <a:cubicBezTo>
                      <a:pt x="-2444" y="108987"/>
                      <a:pt x="1366" y="115179"/>
                      <a:pt x="5843" y="113083"/>
                    </a:cubicBezTo>
                    <a:cubicBezTo>
                      <a:pt x="47657" y="93271"/>
                      <a:pt x="67660" y="45075"/>
                      <a:pt x="52991" y="1545"/>
                    </a:cubicBezTo>
                    <a:cubicBezTo>
                      <a:pt x="52039" y="-1122"/>
                      <a:pt x="48229" y="-74"/>
                      <a:pt x="48800" y="2688"/>
                    </a:cubicBezTo>
                    <a:lnTo>
                      <a:pt x="48800" y="268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4085;p16"/>
              <p:cNvSpPr/>
              <p:nvPr/>
            </p:nvSpPr>
            <p:spPr>
              <a:xfrm>
                <a:off x="6246767" y="3526822"/>
                <a:ext cx="55364" cy="115151"/>
              </a:xfrm>
              <a:custGeom>
                <a:avLst/>
                <a:gdLst/>
                <a:ahLst/>
                <a:cxnLst/>
                <a:rect l="l" t="t" r="r" b="b"/>
                <a:pathLst>
                  <a:path w="55364" h="115151" extrusionOk="0">
                    <a:moveTo>
                      <a:pt x="4299" y="1903"/>
                    </a:moveTo>
                    <a:cubicBezTo>
                      <a:pt x="-8369" y="44195"/>
                      <a:pt x="6966" y="96487"/>
                      <a:pt x="50210" y="114775"/>
                    </a:cubicBezTo>
                    <a:cubicBezTo>
                      <a:pt x="54401" y="116584"/>
                      <a:pt x="57354" y="111441"/>
                      <a:pt x="53734" y="108679"/>
                    </a:cubicBezTo>
                    <a:cubicBezTo>
                      <a:pt x="18873" y="82104"/>
                      <a:pt x="-939" y="48576"/>
                      <a:pt x="9348" y="3237"/>
                    </a:cubicBezTo>
                    <a:cubicBezTo>
                      <a:pt x="10110" y="-2"/>
                      <a:pt x="5252" y="-1430"/>
                      <a:pt x="4299" y="1903"/>
                    </a:cubicBezTo>
                    <a:lnTo>
                      <a:pt x="4299" y="1903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4086;p16"/>
              <p:cNvSpPr/>
              <p:nvPr/>
            </p:nvSpPr>
            <p:spPr>
              <a:xfrm>
                <a:off x="5659261" y="3107114"/>
                <a:ext cx="93946" cy="35758"/>
              </a:xfrm>
              <a:custGeom>
                <a:avLst/>
                <a:gdLst/>
                <a:ahLst/>
                <a:cxnLst/>
                <a:rect l="l" t="t" r="r" b="b"/>
                <a:pathLst>
                  <a:path w="93946" h="35758" extrusionOk="0">
                    <a:moveTo>
                      <a:pt x="2875" y="35754"/>
                    </a:moveTo>
                    <a:cubicBezTo>
                      <a:pt x="33831" y="34039"/>
                      <a:pt x="65168" y="22419"/>
                      <a:pt x="92029" y="7179"/>
                    </a:cubicBezTo>
                    <a:cubicBezTo>
                      <a:pt x="96410" y="4702"/>
                      <a:pt x="92505" y="-1870"/>
                      <a:pt x="88123" y="511"/>
                    </a:cubicBezTo>
                    <a:cubicBezTo>
                      <a:pt x="60215" y="15180"/>
                      <a:pt x="32593" y="22895"/>
                      <a:pt x="2113" y="29944"/>
                    </a:cubicBezTo>
                    <a:cubicBezTo>
                      <a:pt x="-1126" y="30610"/>
                      <a:pt x="-459" y="35944"/>
                      <a:pt x="2875" y="35754"/>
                    </a:cubicBezTo>
                    <a:lnTo>
                      <a:pt x="2875" y="35754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4087;p16"/>
              <p:cNvSpPr/>
              <p:nvPr/>
            </p:nvSpPr>
            <p:spPr>
              <a:xfrm>
                <a:off x="5776397" y="3277370"/>
                <a:ext cx="27620" cy="50267"/>
              </a:xfrm>
              <a:custGeom>
                <a:avLst/>
                <a:gdLst/>
                <a:ahLst/>
                <a:cxnLst/>
                <a:rect l="l" t="t" r="r" b="b"/>
                <a:pathLst>
                  <a:path w="27620" h="50267" extrusionOk="0">
                    <a:moveTo>
                      <a:pt x="23565" y="943"/>
                    </a:moveTo>
                    <a:cubicBezTo>
                      <a:pt x="18517" y="8087"/>
                      <a:pt x="16898" y="17898"/>
                      <a:pt x="12802" y="25803"/>
                    </a:cubicBezTo>
                    <a:cubicBezTo>
                      <a:pt x="8992" y="33138"/>
                      <a:pt x="3182" y="39615"/>
                      <a:pt x="134" y="47235"/>
                    </a:cubicBezTo>
                    <a:cubicBezTo>
                      <a:pt x="-628" y="49235"/>
                      <a:pt x="2039" y="50949"/>
                      <a:pt x="3658" y="49997"/>
                    </a:cubicBezTo>
                    <a:cubicBezTo>
                      <a:pt x="11564" y="45044"/>
                      <a:pt x="16803" y="35138"/>
                      <a:pt x="20708" y="26946"/>
                    </a:cubicBezTo>
                    <a:cubicBezTo>
                      <a:pt x="24327" y="19326"/>
                      <a:pt x="28709" y="9992"/>
                      <a:pt x="27375" y="1419"/>
                    </a:cubicBezTo>
                    <a:cubicBezTo>
                      <a:pt x="27090" y="-486"/>
                      <a:pt x="24518" y="-295"/>
                      <a:pt x="23565" y="943"/>
                    </a:cubicBezTo>
                    <a:lnTo>
                      <a:pt x="23565" y="943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4088;p16"/>
              <p:cNvSpPr/>
              <p:nvPr/>
            </p:nvSpPr>
            <p:spPr>
              <a:xfrm>
                <a:off x="5801104" y="3277722"/>
                <a:ext cx="12143" cy="60476"/>
              </a:xfrm>
              <a:custGeom>
                <a:avLst/>
                <a:gdLst/>
                <a:ahLst/>
                <a:cxnLst/>
                <a:rect l="l" t="t" r="r" b="b"/>
                <a:pathLst>
                  <a:path w="12143" h="60476" extrusionOk="0">
                    <a:moveTo>
                      <a:pt x="859" y="2210"/>
                    </a:moveTo>
                    <a:cubicBezTo>
                      <a:pt x="11813" y="15926"/>
                      <a:pt x="573" y="42025"/>
                      <a:pt x="2" y="57551"/>
                    </a:cubicBezTo>
                    <a:cubicBezTo>
                      <a:pt x="-94" y="60408"/>
                      <a:pt x="4193" y="61646"/>
                      <a:pt x="5526" y="59075"/>
                    </a:cubicBezTo>
                    <a:cubicBezTo>
                      <a:pt x="11432" y="47549"/>
                      <a:pt x="12384" y="32309"/>
                      <a:pt x="12098" y="19546"/>
                    </a:cubicBezTo>
                    <a:cubicBezTo>
                      <a:pt x="11908" y="11735"/>
                      <a:pt x="11527" y="1353"/>
                      <a:pt x="2097" y="20"/>
                    </a:cubicBezTo>
                    <a:cubicBezTo>
                      <a:pt x="859" y="-171"/>
                      <a:pt x="97" y="1067"/>
                      <a:pt x="859" y="2210"/>
                    </a:cubicBezTo>
                    <a:lnTo>
                      <a:pt x="859" y="221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4089;p16"/>
              <p:cNvSpPr/>
              <p:nvPr/>
            </p:nvSpPr>
            <p:spPr>
              <a:xfrm>
                <a:off x="5924198" y="3668275"/>
                <a:ext cx="426340" cy="82363"/>
              </a:xfrm>
              <a:custGeom>
                <a:avLst/>
                <a:gdLst/>
                <a:ahLst/>
                <a:cxnLst/>
                <a:rect l="l" t="t" r="r" b="b"/>
                <a:pathLst>
                  <a:path w="426340" h="82363" extrusionOk="0">
                    <a:moveTo>
                      <a:pt x="732" y="4183"/>
                    </a:moveTo>
                    <a:cubicBezTo>
                      <a:pt x="122843" y="103529"/>
                      <a:pt x="291721" y="105052"/>
                      <a:pt x="424404" y="26567"/>
                    </a:cubicBezTo>
                    <a:cubicBezTo>
                      <a:pt x="428881" y="23899"/>
                      <a:pt x="424785" y="16946"/>
                      <a:pt x="420309" y="19613"/>
                    </a:cubicBezTo>
                    <a:cubicBezTo>
                      <a:pt x="283815" y="101147"/>
                      <a:pt x="133416" y="86384"/>
                      <a:pt x="3590" y="373"/>
                    </a:cubicBezTo>
                    <a:cubicBezTo>
                      <a:pt x="1494" y="-1151"/>
                      <a:pt x="-1363" y="2373"/>
                      <a:pt x="732" y="4183"/>
                    </a:cubicBezTo>
                    <a:lnTo>
                      <a:pt x="732" y="4183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4090;p16"/>
              <p:cNvSpPr/>
              <p:nvPr/>
            </p:nvSpPr>
            <p:spPr>
              <a:xfrm>
                <a:off x="5944757" y="3684411"/>
                <a:ext cx="8344" cy="54769"/>
              </a:xfrm>
              <a:custGeom>
                <a:avLst/>
                <a:gdLst/>
                <a:ahLst/>
                <a:cxnLst/>
                <a:rect l="l" t="t" r="r" b="b"/>
                <a:pathLst>
                  <a:path w="8344" h="54769" extrusionOk="0">
                    <a:moveTo>
                      <a:pt x="1034" y="1001"/>
                    </a:moveTo>
                    <a:cubicBezTo>
                      <a:pt x="-871" y="9383"/>
                      <a:pt x="367" y="18337"/>
                      <a:pt x="748" y="26814"/>
                    </a:cubicBezTo>
                    <a:cubicBezTo>
                      <a:pt x="1224" y="35482"/>
                      <a:pt x="938" y="44531"/>
                      <a:pt x="2939" y="52913"/>
                    </a:cubicBezTo>
                    <a:cubicBezTo>
                      <a:pt x="3701" y="55961"/>
                      <a:pt x="7606" y="54913"/>
                      <a:pt x="7987" y="52246"/>
                    </a:cubicBezTo>
                    <a:cubicBezTo>
                      <a:pt x="9035" y="43292"/>
                      <a:pt x="7511" y="33767"/>
                      <a:pt x="6844" y="24814"/>
                    </a:cubicBezTo>
                    <a:cubicBezTo>
                      <a:pt x="6272" y="16908"/>
                      <a:pt x="6368" y="8526"/>
                      <a:pt x="3701" y="1001"/>
                    </a:cubicBezTo>
                    <a:cubicBezTo>
                      <a:pt x="3224" y="-237"/>
                      <a:pt x="1319" y="-427"/>
                      <a:pt x="1034" y="1001"/>
                    </a:cubicBezTo>
                    <a:lnTo>
                      <a:pt x="1034" y="1001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4091;p16"/>
              <p:cNvSpPr/>
              <p:nvPr/>
            </p:nvSpPr>
            <p:spPr>
              <a:xfrm>
                <a:off x="5996880" y="3713034"/>
                <a:ext cx="7684" cy="59877"/>
              </a:xfrm>
              <a:custGeom>
                <a:avLst/>
                <a:gdLst/>
                <a:ahLst/>
                <a:cxnLst/>
                <a:rect l="l" t="t" r="r" b="b"/>
                <a:pathLst>
                  <a:path w="7684" h="59877" extrusionOk="0">
                    <a:moveTo>
                      <a:pt x="60" y="1430"/>
                    </a:moveTo>
                    <a:cubicBezTo>
                      <a:pt x="-226" y="20003"/>
                      <a:pt x="536" y="38577"/>
                      <a:pt x="1869" y="57056"/>
                    </a:cubicBezTo>
                    <a:cubicBezTo>
                      <a:pt x="2155" y="60770"/>
                      <a:pt x="7870" y="60866"/>
                      <a:pt x="7680" y="57056"/>
                    </a:cubicBezTo>
                    <a:cubicBezTo>
                      <a:pt x="6822" y="38482"/>
                      <a:pt x="5394" y="19813"/>
                      <a:pt x="3012" y="1430"/>
                    </a:cubicBezTo>
                    <a:cubicBezTo>
                      <a:pt x="2822" y="-380"/>
                      <a:pt x="60" y="-571"/>
                      <a:pt x="60" y="1430"/>
                    </a:cubicBezTo>
                    <a:lnTo>
                      <a:pt x="60" y="143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4092;p16"/>
              <p:cNvSpPr/>
              <p:nvPr/>
            </p:nvSpPr>
            <p:spPr>
              <a:xfrm>
                <a:off x="6044370" y="3738439"/>
                <a:ext cx="7337" cy="51575"/>
              </a:xfrm>
              <a:custGeom>
                <a:avLst/>
                <a:gdLst/>
                <a:ahLst/>
                <a:cxnLst/>
                <a:rect l="l" t="t" r="r" b="b"/>
                <a:pathLst>
                  <a:path w="7337" h="51575" extrusionOk="0">
                    <a:moveTo>
                      <a:pt x="1528" y="1361"/>
                    </a:moveTo>
                    <a:cubicBezTo>
                      <a:pt x="4" y="16791"/>
                      <a:pt x="-1044" y="34413"/>
                      <a:pt x="1718" y="49748"/>
                    </a:cubicBezTo>
                    <a:cubicBezTo>
                      <a:pt x="2290" y="52796"/>
                      <a:pt x="6290" y="51653"/>
                      <a:pt x="6576" y="49081"/>
                    </a:cubicBezTo>
                    <a:cubicBezTo>
                      <a:pt x="8481" y="33746"/>
                      <a:pt x="6481" y="16220"/>
                      <a:pt x="4195" y="980"/>
                    </a:cubicBezTo>
                    <a:cubicBezTo>
                      <a:pt x="4004" y="-639"/>
                      <a:pt x="1718" y="-68"/>
                      <a:pt x="1528" y="1361"/>
                    </a:cubicBezTo>
                    <a:lnTo>
                      <a:pt x="1528" y="1361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4093;p16"/>
              <p:cNvSpPr/>
              <p:nvPr/>
            </p:nvSpPr>
            <p:spPr>
              <a:xfrm>
                <a:off x="6118666" y="3748266"/>
                <a:ext cx="10099" cy="51411"/>
              </a:xfrm>
              <a:custGeom>
                <a:avLst/>
                <a:gdLst/>
                <a:ahLst/>
                <a:cxnLst/>
                <a:rect l="l" t="t" r="r" b="b"/>
                <a:pathLst>
                  <a:path w="10099" h="51411" extrusionOk="0">
                    <a:moveTo>
                      <a:pt x="3" y="1154"/>
                    </a:moveTo>
                    <a:cubicBezTo>
                      <a:pt x="1051" y="16966"/>
                      <a:pt x="860" y="34111"/>
                      <a:pt x="4956" y="49541"/>
                    </a:cubicBezTo>
                    <a:cubicBezTo>
                      <a:pt x="5718" y="52399"/>
                      <a:pt x="10100" y="51827"/>
                      <a:pt x="10100" y="48875"/>
                    </a:cubicBezTo>
                    <a:cubicBezTo>
                      <a:pt x="10004" y="32873"/>
                      <a:pt x="5337" y="16394"/>
                      <a:pt x="2289" y="869"/>
                    </a:cubicBezTo>
                    <a:cubicBezTo>
                      <a:pt x="2003" y="-465"/>
                      <a:pt x="-92" y="-179"/>
                      <a:pt x="3" y="1154"/>
                    </a:cubicBezTo>
                    <a:lnTo>
                      <a:pt x="3" y="1154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4094;p16"/>
              <p:cNvSpPr/>
              <p:nvPr/>
            </p:nvSpPr>
            <p:spPr>
              <a:xfrm>
                <a:off x="6175327" y="3745900"/>
                <a:ext cx="11542" cy="53909"/>
              </a:xfrm>
              <a:custGeom>
                <a:avLst/>
                <a:gdLst/>
                <a:ahLst/>
                <a:cxnLst/>
                <a:rect l="l" t="t" r="r" b="b"/>
                <a:pathLst>
                  <a:path w="11542" h="53909" extrusionOk="0">
                    <a:moveTo>
                      <a:pt x="16" y="1900"/>
                    </a:moveTo>
                    <a:cubicBezTo>
                      <a:pt x="2111" y="18379"/>
                      <a:pt x="1635" y="35809"/>
                      <a:pt x="6016" y="51907"/>
                    </a:cubicBezTo>
                    <a:cubicBezTo>
                      <a:pt x="6874" y="54955"/>
                      <a:pt x="11636" y="54383"/>
                      <a:pt x="11541" y="51145"/>
                    </a:cubicBezTo>
                    <a:cubicBezTo>
                      <a:pt x="11446" y="34476"/>
                      <a:pt x="6207" y="17807"/>
                      <a:pt x="3730" y="1424"/>
                    </a:cubicBezTo>
                    <a:cubicBezTo>
                      <a:pt x="3445" y="-767"/>
                      <a:pt x="-270" y="-290"/>
                      <a:pt x="16" y="1900"/>
                    </a:cubicBezTo>
                    <a:lnTo>
                      <a:pt x="16" y="190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4095;p16"/>
              <p:cNvSpPr/>
              <p:nvPr/>
            </p:nvSpPr>
            <p:spPr>
              <a:xfrm>
                <a:off x="6249239" y="3732037"/>
                <a:ext cx="13258" cy="46451"/>
              </a:xfrm>
              <a:custGeom>
                <a:avLst/>
                <a:gdLst/>
                <a:ahLst/>
                <a:cxnLst/>
                <a:rect l="l" t="t" r="r" b="b"/>
                <a:pathLst>
                  <a:path w="13258" h="46451" extrusionOk="0">
                    <a:moveTo>
                      <a:pt x="18" y="3001"/>
                    </a:moveTo>
                    <a:cubicBezTo>
                      <a:pt x="1542" y="16240"/>
                      <a:pt x="1733" y="31004"/>
                      <a:pt x="5733" y="43768"/>
                    </a:cubicBezTo>
                    <a:cubicBezTo>
                      <a:pt x="6971" y="47768"/>
                      <a:pt x="13258" y="47197"/>
                      <a:pt x="13258" y="42720"/>
                    </a:cubicBezTo>
                    <a:cubicBezTo>
                      <a:pt x="13067" y="29290"/>
                      <a:pt x="8781" y="15193"/>
                      <a:pt x="6019" y="2143"/>
                    </a:cubicBezTo>
                    <a:cubicBezTo>
                      <a:pt x="5352" y="-1190"/>
                      <a:pt x="-363" y="-428"/>
                      <a:pt x="18" y="3001"/>
                    </a:cubicBezTo>
                    <a:lnTo>
                      <a:pt x="18" y="3001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4096;p16"/>
              <p:cNvSpPr/>
              <p:nvPr/>
            </p:nvSpPr>
            <p:spPr>
              <a:xfrm>
                <a:off x="6311471" y="3711756"/>
                <a:ext cx="15224" cy="42217"/>
              </a:xfrm>
              <a:custGeom>
                <a:avLst/>
                <a:gdLst/>
                <a:ahLst/>
                <a:cxnLst/>
                <a:rect l="l" t="t" r="r" b="b"/>
                <a:pathLst>
                  <a:path w="15224" h="42217" extrusionOk="0">
                    <a:moveTo>
                      <a:pt x="79" y="3279"/>
                    </a:moveTo>
                    <a:cubicBezTo>
                      <a:pt x="3032" y="15185"/>
                      <a:pt x="3508" y="29854"/>
                      <a:pt x="9414" y="40713"/>
                    </a:cubicBezTo>
                    <a:cubicBezTo>
                      <a:pt x="10843" y="43475"/>
                      <a:pt x="15224" y="42141"/>
                      <a:pt x="15224" y="39093"/>
                    </a:cubicBezTo>
                    <a:cubicBezTo>
                      <a:pt x="15034" y="26711"/>
                      <a:pt x="8366" y="13662"/>
                      <a:pt x="5128" y="1755"/>
                    </a:cubicBezTo>
                    <a:cubicBezTo>
                      <a:pt x="4270" y="-1388"/>
                      <a:pt x="-683" y="41"/>
                      <a:pt x="79" y="3279"/>
                    </a:cubicBezTo>
                    <a:lnTo>
                      <a:pt x="79" y="3279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4097;p16"/>
              <p:cNvSpPr/>
              <p:nvPr/>
            </p:nvSpPr>
            <p:spPr>
              <a:xfrm>
                <a:off x="6040176" y="3169533"/>
                <a:ext cx="151316" cy="108883"/>
              </a:xfrm>
              <a:custGeom>
                <a:avLst/>
                <a:gdLst/>
                <a:ahLst/>
                <a:cxnLst/>
                <a:rect l="l" t="t" r="r" b="b"/>
                <a:pathLst>
                  <a:path w="151316" h="108883" extrusionOk="0">
                    <a:moveTo>
                      <a:pt x="5722" y="11912"/>
                    </a:moveTo>
                    <a:cubicBezTo>
                      <a:pt x="-14375" y="57822"/>
                      <a:pt x="21153" y="108209"/>
                      <a:pt x="70397" y="108876"/>
                    </a:cubicBezTo>
                    <a:cubicBezTo>
                      <a:pt x="123737" y="109638"/>
                      <a:pt x="166695" y="52488"/>
                      <a:pt x="146026" y="1815"/>
                    </a:cubicBezTo>
                    <a:cubicBezTo>
                      <a:pt x="144978" y="-661"/>
                      <a:pt x="140406" y="-757"/>
                      <a:pt x="140882" y="2482"/>
                    </a:cubicBezTo>
                    <a:cubicBezTo>
                      <a:pt x="146502" y="47154"/>
                      <a:pt x="131071" y="97160"/>
                      <a:pt x="78208" y="101447"/>
                    </a:cubicBezTo>
                    <a:cubicBezTo>
                      <a:pt x="28201" y="105542"/>
                      <a:pt x="-2660" y="59156"/>
                      <a:pt x="9723" y="13531"/>
                    </a:cubicBezTo>
                    <a:cubicBezTo>
                      <a:pt x="10294" y="11340"/>
                      <a:pt x="6675" y="9626"/>
                      <a:pt x="5722" y="11912"/>
                    </a:cubicBezTo>
                    <a:lnTo>
                      <a:pt x="5722" y="11912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4098;p16"/>
              <p:cNvSpPr/>
              <p:nvPr/>
            </p:nvSpPr>
            <p:spPr>
              <a:xfrm>
                <a:off x="6122170" y="3237863"/>
                <a:ext cx="12799" cy="32021"/>
              </a:xfrm>
              <a:custGeom>
                <a:avLst/>
                <a:gdLst/>
                <a:ahLst/>
                <a:cxnLst/>
                <a:rect l="l" t="t" r="r" b="b"/>
                <a:pathLst>
                  <a:path w="12799" h="32021" extrusionOk="0">
                    <a:moveTo>
                      <a:pt x="23" y="2636"/>
                    </a:moveTo>
                    <a:cubicBezTo>
                      <a:pt x="690" y="7970"/>
                      <a:pt x="2119" y="13209"/>
                      <a:pt x="3452" y="18448"/>
                    </a:cubicBezTo>
                    <a:cubicBezTo>
                      <a:pt x="4691" y="23020"/>
                      <a:pt x="5072" y="28449"/>
                      <a:pt x="8882" y="31497"/>
                    </a:cubicBezTo>
                    <a:cubicBezTo>
                      <a:pt x="10120" y="32450"/>
                      <a:pt x="11644" y="32069"/>
                      <a:pt x="12215" y="30640"/>
                    </a:cubicBezTo>
                    <a:cubicBezTo>
                      <a:pt x="13930" y="26068"/>
                      <a:pt x="11453" y="21115"/>
                      <a:pt x="10120" y="16638"/>
                    </a:cubicBezTo>
                    <a:cubicBezTo>
                      <a:pt x="8596" y="11495"/>
                      <a:pt x="7167" y="6256"/>
                      <a:pt x="4976" y="1303"/>
                    </a:cubicBezTo>
                    <a:cubicBezTo>
                      <a:pt x="4024" y="-1078"/>
                      <a:pt x="-358" y="65"/>
                      <a:pt x="23" y="2636"/>
                    </a:cubicBezTo>
                    <a:lnTo>
                      <a:pt x="23" y="2636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4099;p16"/>
              <p:cNvSpPr/>
              <p:nvPr/>
            </p:nvSpPr>
            <p:spPr>
              <a:xfrm>
                <a:off x="6149378" y="3218276"/>
                <a:ext cx="30755" cy="24151"/>
              </a:xfrm>
              <a:custGeom>
                <a:avLst/>
                <a:gdLst/>
                <a:ahLst/>
                <a:cxnLst/>
                <a:rect l="l" t="t" r="r" b="b"/>
                <a:pathLst>
                  <a:path w="30755" h="24151" extrusionOk="0">
                    <a:moveTo>
                      <a:pt x="56" y="1458"/>
                    </a:moveTo>
                    <a:cubicBezTo>
                      <a:pt x="1771" y="6697"/>
                      <a:pt x="6724" y="10221"/>
                      <a:pt x="10820" y="13555"/>
                    </a:cubicBezTo>
                    <a:cubicBezTo>
                      <a:pt x="15582" y="17365"/>
                      <a:pt x="20630" y="21366"/>
                      <a:pt x="26250" y="23842"/>
                    </a:cubicBezTo>
                    <a:cubicBezTo>
                      <a:pt x="29870" y="25366"/>
                      <a:pt x="32536" y="20889"/>
                      <a:pt x="29298" y="18603"/>
                    </a:cubicBezTo>
                    <a:cubicBezTo>
                      <a:pt x="24536" y="15174"/>
                      <a:pt x="19202" y="12412"/>
                      <a:pt x="14439" y="8888"/>
                    </a:cubicBezTo>
                    <a:cubicBezTo>
                      <a:pt x="10343" y="5840"/>
                      <a:pt x="6438" y="1554"/>
                      <a:pt x="1390" y="29"/>
                    </a:cubicBezTo>
                    <a:cubicBezTo>
                      <a:pt x="628" y="-161"/>
                      <a:pt x="-229" y="601"/>
                      <a:pt x="56" y="1458"/>
                    </a:cubicBezTo>
                    <a:lnTo>
                      <a:pt x="56" y="145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4100;p16"/>
              <p:cNvSpPr/>
              <p:nvPr/>
            </p:nvSpPr>
            <p:spPr>
              <a:xfrm>
                <a:off x="6153180" y="3187978"/>
                <a:ext cx="36755" cy="8256"/>
              </a:xfrm>
              <a:custGeom>
                <a:avLst/>
                <a:gdLst/>
                <a:ahLst/>
                <a:cxnLst/>
                <a:rect l="l" t="t" r="r" b="b"/>
                <a:pathLst>
                  <a:path w="36755" h="8256" extrusionOk="0">
                    <a:moveTo>
                      <a:pt x="1399" y="7754"/>
                    </a:moveTo>
                    <a:cubicBezTo>
                      <a:pt x="6828" y="8802"/>
                      <a:pt x="12448" y="7945"/>
                      <a:pt x="17972" y="7564"/>
                    </a:cubicBezTo>
                    <a:cubicBezTo>
                      <a:pt x="23497" y="7183"/>
                      <a:pt x="29402" y="7468"/>
                      <a:pt x="34736" y="5754"/>
                    </a:cubicBezTo>
                    <a:cubicBezTo>
                      <a:pt x="37975" y="4706"/>
                      <a:pt x="37022" y="610"/>
                      <a:pt x="33974" y="229"/>
                    </a:cubicBezTo>
                    <a:cubicBezTo>
                      <a:pt x="28450" y="-533"/>
                      <a:pt x="22258" y="801"/>
                      <a:pt x="16734" y="1372"/>
                    </a:cubicBezTo>
                    <a:cubicBezTo>
                      <a:pt x="11590" y="1849"/>
                      <a:pt x="6256" y="2039"/>
                      <a:pt x="1399" y="3849"/>
                    </a:cubicBezTo>
                    <a:cubicBezTo>
                      <a:pt x="-221" y="4516"/>
                      <a:pt x="-697" y="7373"/>
                      <a:pt x="1399" y="7754"/>
                    </a:cubicBezTo>
                    <a:lnTo>
                      <a:pt x="1399" y="7754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4101;p16"/>
              <p:cNvSpPr/>
              <p:nvPr/>
            </p:nvSpPr>
            <p:spPr>
              <a:xfrm>
                <a:off x="6077291" y="3233381"/>
                <a:ext cx="17675" cy="31551"/>
              </a:xfrm>
              <a:custGeom>
                <a:avLst/>
                <a:gdLst/>
                <a:ahLst/>
                <a:cxnLst/>
                <a:rect l="l" t="t" r="r" b="b"/>
                <a:pathLst>
                  <a:path w="17675" h="31551" extrusionOk="0">
                    <a:moveTo>
                      <a:pt x="15089" y="450"/>
                    </a:moveTo>
                    <a:cubicBezTo>
                      <a:pt x="8612" y="7213"/>
                      <a:pt x="3945" y="17786"/>
                      <a:pt x="325" y="26358"/>
                    </a:cubicBezTo>
                    <a:cubicBezTo>
                      <a:pt x="-1389" y="30264"/>
                      <a:pt x="4135" y="33788"/>
                      <a:pt x="6231" y="29787"/>
                    </a:cubicBezTo>
                    <a:cubicBezTo>
                      <a:pt x="10707" y="21596"/>
                      <a:pt x="16327" y="11214"/>
                      <a:pt x="17661" y="1879"/>
                    </a:cubicBezTo>
                    <a:cubicBezTo>
                      <a:pt x="17851" y="546"/>
                      <a:pt x="16232" y="-693"/>
                      <a:pt x="15089" y="450"/>
                    </a:cubicBezTo>
                    <a:lnTo>
                      <a:pt x="15089" y="45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4102;p16"/>
              <p:cNvSpPr/>
              <p:nvPr/>
            </p:nvSpPr>
            <p:spPr>
              <a:xfrm>
                <a:off x="6044344" y="3209415"/>
                <a:ext cx="25676" cy="22119"/>
              </a:xfrm>
              <a:custGeom>
                <a:avLst/>
                <a:gdLst/>
                <a:ahLst/>
                <a:cxnLst/>
                <a:rect l="l" t="t" r="r" b="b"/>
                <a:pathLst>
                  <a:path w="25676" h="22119" extrusionOk="0">
                    <a:moveTo>
                      <a:pt x="22890" y="319"/>
                    </a:moveTo>
                    <a:cubicBezTo>
                      <a:pt x="15651" y="5176"/>
                      <a:pt x="6126" y="10415"/>
                      <a:pt x="697" y="17273"/>
                    </a:cubicBezTo>
                    <a:cubicBezTo>
                      <a:pt x="-1208" y="19749"/>
                      <a:pt x="1078" y="23274"/>
                      <a:pt x="4126" y="21750"/>
                    </a:cubicBezTo>
                    <a:cubicBezTo>
                      <a:pt x="12031" y="17749"/>
                      <a:pt x="18889" y="9463"/>
                      <a:pt x="25176" y="3271"/>
                    </a:cubicBezTo>
                    <a:cubicBezTo>
                      <a:pt x="26605" y="1747"/>
                      <a:pt x="24700" y="-920"/>
                      <a:pt x="22890" y="319"/>
                    </a:cubicBezTo>
                    <a:lnTo>
                      <a:pt x="22890" y="319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4103;p16"/>
              <p:cNvSpPr/>
              <p:nvPr/>
            </p:nvSpPr>
            <p:spPr>
              <a:xfrm>
                <a:off x="5841680" y="2547990"/>
                <a:ext cx="561769" cy="393900"/>
              </a:xfrm>
              <a:custGeom>
                <a:avLst/>
                <a:gdLst/>
                <a:ahLst/>
                <a:cxnLst/>
                <a:rect l="l" t="t" r="r" b="b"/>
                <a:pathLst>
                  <a:path w="561769" h="393900" extrusionOk="0">
                    <a:moveTo>
                      <a:pt x="15242" y="370184"/>
                    </a:moveTo>
                    <a:cubicBezTo>
                      <a:pt x="-3522" y="315224"/>
                      <a:pt x="-8761" y="179112"/>
                      <a:pt x="21624" y="129582"/>
                    </a:cubicBezTo>
                    <a:cubicBezTo>
                      <a:pt x="52009" y="80052"/>
                      <a:pt x="101158" y="43571"/>
                      <a:pt x="155450" y="22997"/>
                    </a:cubicBezTo>
                    <a:cubicBezTo>
                      <a:pt x="209743" y="2423"/>
                      <a:pt x="268989" y="-2911"/>
                      <a:pt x="326901" y="1376"/>
                    </a:cubicBezTo>
                    <a:cubicBezTo>
                      <a:pt x="372620" y="4805"/>
                      <a:pt x="417007" y="27569"/>
                      <a:pt x="453393" y="55382"/>
                    </a:cubicBezTo>
                    <a:cubicBezTo>
                      <a:pt x="496636" y="88434"/>
                      <a:pt x="536355" y="154919"/>
                      <a:pt x="553691" y="206449"/>
                    </a:cubicBezTo>
                    <a:cubicBezTo>
                      <a:pt x="575503" y="271314"/>
                      <a:pt x="551405" y="366183"/>
                      <a:pt x="502351" y="393901"/>
                    </a:cubicBezTo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4104;p16"/>
              <p:cNvSpPr/>
              <p:nvPr/>
            </p:nvSpPr>
            <p:spPr>
              <a:xfrm>
                <a:off x="5853351" y="2605461"/>
                <a:ext cx="489758" cy="635228"/>
              </a:xfrm>
              <a:custGeom>
                <a:avLst/>
                <a:gdLst/>
                <a:ahLst/>
                <a:cxnLst/>
                <a:rect l="l" t="t" r="r" b="b"/>
                <a:pathLst>
                  <a:path w="489758" h="635228" extrusionOk="0">
                    <a:moveTo>
                      <a:pt x="317801" y="2959"/>
                    </a:moveTo>
                    <a:cubicBezTo>
                      <a:pt x="185308" y="-11233"/>
                      <a:pt x="28146" y="21628"/>
                      <a:pt x="3000" y="189364"/>
                    </a:cubicBezTo>
                    <a:cubicBezTo>
                      <a:pt x="-5001" y="242799"/>
                      <a:pt x="4143" y="278137"/>
                      <a:pt x="17002" y="337954"/>
                    </a:cubicBezTo>
                    <a:cubicBezTo>
                      <a:pt x="53387" y="505784"/>
                      <a:pt x="215312" y="523501"/>
                      <a:pt x="215312" y="523501"/>
                    </a:cubicBezTo>
                    <a:lnTo>
                      <a:pt x="213693" y="590176"/>
                    </a:lnTo>
                    <a:cubicBezTo>
                      <a:pt x="213693" y="615036"/>
                      <a:pt x="233886" y="635229"/>
                      <a:pt x="258746" y="635229"/>
                    </a:cubicBezTo>
                    <a:lnTo>
                      <a:pt x="258746" y="635229"/>
                    </a:lnTo>
                    <a:cubicBezTo>
                      <a:pt x="286369" y="635229"/>
                      <a:pt x="307419" y="610559"/>
                      <a:pt x="303228" y="583318"/>
                    </a:cubicBezTo>
                    <a:lnTo>
                      <a:pt x="301132" y="526453"/>
                    </a:lnTo>
                    <a:cubicBezTo>
                      <a:pt x="301132" y="526453"/>
                      <a:pt x="497252" y="491497"/>
                      <a:pt x="489537" y="236893"/>
                    </a:cubicBezTo>
                    <a:cubicBezTo>
                      <a:pt x="483631" y="45060"/>
                      <a:pt x="451627" y="17342"/>
                      <a:pt x="317801" y="2959"/>
                    </a:cubicBez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4105;p16"/>
              <p:cNvSpPr/>
              <p:nvPr/>
            </p:nvSpPr>
            <p:spPr>
              <a:xfrm>
                <a:off x="6140055" y="2780008"/>
                <a:ext cx="101194" cy="35858"/>
              </a:xfrm>
              <a:custGeom>
                <a:avLst/>
                <a:gdLst/>
                <a:ahLst/>
                <a:cxnLst/>
                <a:rect l="l" t="t" r="r" b="b"/>
                <a:pathLst>
                  <a:path w="101194" h="35858" extrusionOk="0">
                    <a:moveTo>
                      <a:pt x="100629" y="31675"/>
                    </a:moveTo>
                    <a:cubicBezTo>
                      <a:pt x="96057" y="39295"/>
                      <a:pt x="74626" y="34723"/>
                      <a:pt x="49575" y="31866"/>
                    </a:cubicBezTo>
                    <a:cubicBezTo>
                      <a:pt x="24619" y="28437"/>
                      <a:pt x="2617" y="27484"/>
                      <a:pt x="140" y="19007"/>
                    </a:cubicBezTo>
                    <a:cubicBezTo>
                      <a:pt x="-908" y="14911"/>
                      <a:pt x="3950" y="9387"/>
                      <a:pt x="13666" y="5291"/>
                    </a:cubicBezTo>
                    <a:cubicBezTo>
                      <a:pt x="23286" y="1100"/>
                      <a:pt x="37764" y="-1281"/>
                      <a:pt x="53575" y="719"/>
                    </a:cubicBezTo>
                    <a:cubicBezTo>
                      <a:pt x="69292" y="2719"/>
                      <a:pt x="82817" y="8720"/>
                      <a:pt x="91009" y="15102"/>
                    </a:cubicBezTo>
                    <a:cubicBezTo>
                      <a:pt x="99295" y="21484"/>
                      <a:pt x="102629" y="27961"/>
                      <a:pt x="100629" y="31675"/>
                    </a:cubicBez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4106;p16"/>
              <p:cNvSpPr/>
              <p:nvPr/>
            </p:nvSpPr>
            <p:spPr>
              <a:xfrm>
                <a:off x="5892949" y="2781123"/>
                <a:ext cx="101713" cy="33903"/>
              </a:xfrm>
              <a:custGeom>
                <a:avLst/>
                <a:gdLst/>
                <a:ahLst/>
                <a:cxnLst/>
                <a:rect l="l" t="t" r="r" b="b"/>
                <a:pathLst>
                  <a:path w="101713" h="33903" extrusionOk="0">
                    <a:moveTo>
                      <a:pt x="101514" y="21131"/>
                    </a:moveTo>
                    <a:cubicBezTo>
                      <a:pt x="98657" y="29513"/>
                      <a:pt x="76654" y="29418"/>
                      <a:pt x="51508" y="31609"/>
                    </a:cubicBezTo>
                    <a:cubicBezTo>
                      <a:pt x="26362" y="33323"/>
                      <a:pt x="4645" y="36847"/>
                      <a:pt x="454" y="29037"/>
                    </a:cubicBezTo>
                    <a:cubicBezTo>
                      <a:pt x="-1356" y="25227"/>
                      <a:pt x="2264" y="18845"/>
                      <a:pt x="10932" y="12844"/>
                    </a:cubicBezTo>
                    <a:cubicBezTo>
                      <a:pt x="19504" y="6844"/>
                      <a:pt x="33220" y="1510"/>
                      <a:pt x="49032" y="271"/>
                    </a:cubicBezTo>
                    <a:cubicBezTo>
                      <a:pt x="64843" y="-967"/>
                      <a:pt x="79226" y="2176"/>
                      <a:pt x="88656" y="6748"/>
                    </a:cubicBezTo>
                    <a:cubicBezTo>
                      <a:pt x="98181" y="11416"/>
                      <a:pt x="102753" y="17035"/>
                      <a:pt x="101514" y="21131"/>
                    </a:cubicBez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4107;p16"/>
              <p:cNvSpPr/>
              <p:nvPr/>
            </p:nvSpPr>
            <p:spPr>
              <a:xfrm>
                <a:off x="6009114" y="2797896"/>
                <a:ext cx="60327" cy="175510"/>
              </a:xfrm>
              <a:custGeom>
                <a:avLst/>
                <a:gdLst/>
                <a:ahLst/>
                <a:cxnLst/>
                <a:rect l="l" t="t" r="r" b="b"/>
                <a:pathLst>
                  <a:path w="60327" h="175510" extrusionOk="0">
                    <a:moveTo>
                      <a:pt x="46023" y="171331"/>
                    </a:moveTo>
                    <a:cubicBezTo>
                      <a:pt x="38117" y="160091"/>
                      <a:pt x="19353" y="141327"/>
                      <a:pt x="16114" y="128659"/>
                    </a:cubicBezTo>
                    <a:cubicBezTo>
                      <a:pt x="10114" y="104751"/>
                      <a:pt x="40498" y="124277"/>
                      <a:pt x="52690" y="130564"/>
                    </a:cubicBezTo>
                    <a:cubicBezTo>
                      <a:pt x="56881" y="132755"/>
                      <a:pt x="61072" y="129230"/>
                      <a:pt x="60215" y="124754"/>
                    </a:cubicBezTo>
                    <a:cubicBezTo>
                      <a:pt x="52881" y="85225"/>
                      <a:pt x="47642" y="45506"/>
                      <a:pt x="44499" y="5501"/>
                    </a:cubicBezTo>
                    <a:cubicBezTo>
                      <a:pt x="43927" y="-1834"/>
                      <a:pt x="32402" y="-1834"/>
                      <a:pt x="33069" y="5501"/>
                    </a:cubicBezTo>
                    <a:cubicBezTo>
                      <a:pt x="36784" y="46458"/>
                      <a:pt x="42499" y="87130"/>
                      <a:pt x="50309" y="127516"/>
                    </a:cubicBezTo>
                    <a:cubicBezTo>
                      <a:pt x="52786" y="125611"/>
                      <a:pt x="55357" y="123611"/>
                      <a:pt x="57834" y="121706"/>
                    </a:cubicBezTo>
                    <a:cubicBezTo>
                      <a:pt x="41165" y="113228"/>
                      <a:pt x="21067" y="99227"/>
                      <a:pt x="2589" y="107228"/>
                    </a:cubicBezTo>
                    <a:cubicBezTo>
                      <a:pt x="874" y="107990"/>
                      <a:pt x="208" y="109895"/>
                      <a:pt x="112" y="111609"/>
                    </a:cubicBezTo>
                    <a:cubicBezTo>
                      <a:pt x="-2078" y="134945"/>
                      <a:pt x="28306" y="158186"/>
                      <a:pt x="41737" y="174665"/>
                    </a:cubicBezTo>
                    <a:cubicBezTo>
                      <a:pt x="43642" y="177046"/>
                      <a:pt x="47833" y="173903"/>
                      <a:pt x="46023" y="171331"/>
                    </a:cubicBezTo>
                    <a:lnTo>
                      <a:pt x="46023" y="171331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4108;p16"/>
              <p:cNvSpPr/>
              <p:nvPr/>
            </p:nvSpPr>
            <p:spPr>
              <a:xfrm>
                <a:off x="6143716" y="2918961"/>
                <a:ext cx="122039" cy="63003"/>
              </a:xfrm>
              <a:custGeom>
                <a:avLst/>
                <a:gdLst/>
                <a:ahLst/>
                <a:cxnLst/>
                <a:rect l="l" t="t" r="r" b="b"/>
                <a:pathLst>
                  <a:path w="122039" h="63003" extrusionOk="0">
                    <a:moveTo>
                      <a:pt x="122019" y="33597"/>
                    </a:moveTo>
                    <a:cubicBezTo>
                      <a:pt x="121162" y="50933"/>
                      <a:pt x="93349" y="64077"/>
                      <a:pt x="59916" y="62934"/>
                    </a:cubicBezTo>
                    <a:cubicBezTo>
                      <a:pt x="26484" y="61791"/>
                      <a:pt x="-377" y="46742"/>
                      <a:pt x="4" y="29406"/>
                    </a:cubicBezTo>
                    <a:cubicBezTo>
                      <a:pt x="385" y="12071"/>
                      <a:pt x="28198" y="-1074"/>
                      <a:pt x="62107" y="69"/>
                    </a:cubicBezTo>
                    <a:cubicBezTo>
                      <a:pt x="96016" y="1212"/>
                      <a:pt x="122877" y="16262"/>
                      <a:pt x="122019" y="33597"/>
                    </a:cubicBez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4109;p16"/>
              <p:cNvSpPr/>
              <p:nvPr/>
            </p:nvSpPr>
            <p:spPr>
              <a:xfrm>
                <a:off x="6321837" y="2827323"/>
                <a:ext cx="102979" cy="134860"/>
              </a:xfrm>
              <a:custGeom>
                <a:avLst/>
                <a:gdLst/>
                <a:ahLst/>
                <a:cxnLst/>
                <a:rect l="l" t="t" r="r" b="b"/>
                <a:pathLst>
                  <a:path w="102979" h="134860" extrusionOk="0">
                    <a:moveTo>
                      <a:pt x="0" y="22842"/>
                    </a:moveTo>
                    <a:cubicBezTo>
                      <a:pt x="15145" y="-304"/>
                      <a:pt x="49816" y="-6685"/>
                      <a:pt x="73438" y="7507"/>
                    </a:cubicBezTo>
                    <a:cubicBezTo>
                      <a:pt x="97155" y="21699"/>
                      <a:pt x="108109" y="53036"/>
                      <a:pt x="100679" y="79706"/>
                    </a:cubicBezTo>
                    <a:cubicBezTo>
                      <a:pt x="93345" y="106376"/>
                      <a:pt x="69533" y="127046"/>
                      <a:pt x="42672" y="133237"/>
                    </a:cubicBezTo>
                    <a:cubicBezTo>
                      <a:pt x="29337" y="136380"/>
                      <a:pt x="13621" y="135523"/>
                      <a:pt x="4096" y="125617"/>
                    </a:cubicBezTo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4110;p16"/>
              <p:cNvSpPr/>
              <p:nvPr/>
            </p:nvSpPr>
            <p:spPr>
              <a:xfrm>
                <a:off x="6332193" y="2850376"/>
                <a:ext cx="57114" cy="90086"/>
              </a:xfrm>
              <a:custGeom>
                <a:avLst/>
                <a:gdLst/>
                <a:ahLst/>
                <a:cxnLst/>
                <a:rect l="l" t="t" r="r" b="b"/>
                <a:pathLst>
                  <a:path w="57114" h="90086" extrusionOk="0">
                    <a:moveTo>
                      <a:pt x="53080" y="265"/>
                    </a:moveTo>
                    <a:cubicBezTo>
                      <a:pt x="30125" y="-2021"/>
                      <a:pt x="9265" y="10647"/>
                      <a:pt x="312" y="31888"/>
                    </a:cubicBezTo>
                    <a:cubicBezTo>
                      <a:pt x="-1022" y="35127"/>
                      <a:pt x="2122" y="40270"/>
                      <a:pt x="5932" y="37508"/>
                    </a:cubicBezTo>
                    <a:cubicBezTo>
                      <a:pt x="19552" y="27697"/>
                      <a:pt x="40126" y="29221"/>
                      <a:pt x="46413" y="47223"/>
                    </a:cubicBezTo>
                    <a:cubicBezTo>
                      <a:pt x="52699" y="65226"/>
                      <a:pt x="40507" y="78180"/>
                      <a:pt x="23839" y="82275"/>
                    </a:cubicBezTo>
                    <a:cubicBezTo>
                      <a:pt x="19552" y="83323"/>
                      <a:pt x="20410" y="90181"/>
                      <a:pt x="24886" y="90086"/>
                    </a:cubicBezTo>
                    <a:cubicBezTo>
                      <a:pt x="47842" y="89229"/>
                      <a:pt x="63177" y="65892"/>
                      <a:pt x="54795" y="44366"/>
                    </a:cubicBezTo>
                    <a:cubicBezTo>
                      <a:pt x="46318" y="22363"/>
                      <a:pt x="19933" y="17410"/>
                      <a:pt x="1836" y="30555"/>
                    </a:cubicBezTo>
                    <a:cubicBezTo>
                      <a:pt x="3741" y="32460"/>
                      <a:pt x="5551" y="34269"/>
                      <a:pt x="7456" y="36174"/>
                    </a:cubicBezTo>
                    <a:cubicBezTo>
                      <a:pt x="15457" y="17315"/>
                      <a:pt x="32602" y="6171"/>
                      <a:pt x="53176" y="6552"/>
                    </a:cubicBezTo>
                    <a:cubicBezTo>
                      <a:pt x="57176" y="6456"/>
                      <a:pt x="56986" y="646"/>
                      <a:pt x="53080" y="265"/>
                    </a:cubicBezTo>
                    <a:lnTo>
                      <a:pt x="53080" y="265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4111;p16"/>
              <p:cNvSpPr/>
              <p:nvPr/>
            </p:nvSpPr>
            <p:spPr>
              <a:xfrm>
                <a:off x="6326241" y="2859042"/>
                <a:ext cx="80468" cy="88149"/>
              </a:xfrm>
              <a:custGeom>
                <a:avLst/>
                <a:gdLst/>
                <a:ahLst/>
                <a:cxnLst/>
                <a:rect l="l" t="t" r="r" b="b"/>
                <a:pathLst>
                  <a:path w="80468" h="88149" extrusionOk="0">
                    <a:moveTo>
                      <a:pt x="42460" y="9601"/>
                    </a:moveTo>
                    <a:cubicBezTo>
                      <a:pt x="45984" y="1124"/>
                      <a:pt x="57414" y="-2210"/>
                      <a:pt x="65796" y="1505"/>
                    </a:cubicBezTo>
                    <a:cubicBezTo>
                      <a:pt x="74178" y="5220"/>
                      <a:pt x="79321" y="14269"/>
                      <a:pt x="80274" y="23413"/>
                    </a:cubicBezTo>
                    <a:cubicBezTo>
                      <a:pt x="81226" y="32557"/>
                      <a:pt x="78559" y="41701"/>
                      <a:pt x="74940" y="50178"/>
                    </a:cubicBezTo>
                    <a:cubicBezTo>
                      <a:pt x="69701" y="62370"/>
                      <a:pt x="61986" y="73990"/>
                      <a:pt x="50842" y="81229"/>
                    </a:cubicBezTo>
                    <a:cubicBezTo>
                      <a:pt x="39697" y="88468"/>
                      <a:pt x="24743" y="90754"/>
                      <a:pt x="12932" y="84563"/>
                    </a:cubicBezTo>
                    <a:cubicBezTo>
                      <a:pt x="6169" y="81039"/>
                      <a:pt x="740" y="74467"/>
                      <a:pt x="73" y="66942"/>
                    </a:cubicBezTo>
                    <a:cubicBezTo>
                      <a:pt x="-498" y="60560"/>
                      <a:pt x="2359" y="54274"/>
                      <a:pt x="5503" y="48749"/>
                    </a:cubicBezTo>
                    <a:cubicBezTo>
                      <a:pt x="14837" y="32366"/>
                      <a:pt x="27886" y="18174"/>
                      <a:pt x="43412" y="7506"/>
                    </a:cubicBezTo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4112;p16"/>
              <p:cNvSpPr/>
              <p:nvPr/>
            </p:nvSpPr>
            <p:spPr>
              <a:xfrm>
                <a:off x="5868740" y="2583652"/>
                <a:ext cx="504519" cy="305184"/>
              </a:xfrm>
              <a:custGeom>
                <a:avLst/>
                <a:gdLst/>
                <a:ahLst/>
                <a:cxnLst/>
                <a:rect l="l" t="t" r="r" b="b"/>
                <a:pathLst>
                  <a:path w="504519" h="305184" extrusionOk="0">
                    <a:moveTo>
                      <a:pt x="2946" y="144402"/>
                    </a:moveTo>
                    <a:cubicBezTo>
                      <a:pt x="-6389" y="163357"/>
                      <a:pt x="7708" y="188884"/>
                      <a:pt x="27711" y="195647"/>
                    </a:cubicBezTo>
                    <a:cubicBezTo>
                      <a:pt x="39807" y="199742"/>
                      <a:pt x="52952" y="197742"/>
                      <a:pt x="65525" y="195742"/>
                    </a:cubicBezTo>
                    <a:cubicBezTo>
                      <a:pt x="76384" y="194027"/>
                      <a:pt x="88195" y="191741"/>
                      <a:pt x="95052" y="183169"/>
                    </a:cubicBezTo>
                    <a:cubicBezTo>
                      <a:pt x="99148" y="178025"/>
                      <a:pt x="100768" y="171453"/>
                      <a:pt x="102196" y="164976"/>
                    </a:cubicBezTo>
                    <a:cubicBezTo>
                      <a:pt x="109054" y="134401"/>
                      <a:pt x="114198" y="103445"/>
                      <a:pt x="117531" y="72203"/>
                    </a:cubicBezTo>
                    <a:cubicBezTo>
                      <a:pt x="124675" y="96491"/>
                      <a:pt x="131819" y="120780"/>
                      <a:pt x="138963" y="144974"/>
                    </a:cubicBezTo>
                    <a:cubicBezTo>
                      <a:pt x="140963" y="151927"/>
                      <a:pt x="143249" y="159166"/>
                      <a:pt x="148393" y="164214"/>
                    </a:cubicBezTo>
                    <a:cubicBezTo>
                      <a:pt x="155917" y="171644"/>
                      <a:pt x="167633" y="172501"/>
                      <a:pt x="178206" y="172882"/>
                    </a:cubicBezTo>
                    <a:cubicBezTo>
                      <a:pt x="204209" y="173834"/>
                      <a:pt x="230117" y="174692"/>
                      <a:pt x="256120" y="175644"/>
                    </a:cubicBezTo>
                    <a:cubicBezTo>
                      <a:pt x="260407" y="175835"/>
                      <a:pt x="265169" y="175835"/>
                      <a:pt x="268408" y="172977"/>
                    </a:cubicBezTo>
                    <a:cubicBezTo>
                      <a:pt x="271551" y="170215"/>
                      <a:pt x="272122" y="165643"/>
                      <a:pt x="272598" y="161452"/>
                    </a:cubicBezTo>
                    <a:cubicBezTo>
                      <a:pt x="275551" y="131829"/>
                      <a:pt x="278504" y="102206"/>
                      <a:pt x="281552" y="72488"/>
                    </a:cubicBezTo>
                    <a:cubicBezTo>
                      <a:pt x="294601" y="104969"/>
                      <a:pt x="307746" y="137449"/>
                      <a:pt x="320795" y="169929"/>
                    </a:cubicBezTo>
                    <a:cubicBezTo>
                      <a:pt x="324129" y="178216"/>
                      <a:pt x="328129" y="187169"/>
                      <a:pt x="336226" y="190884"/>
                    </a:cubicBezTo>
                    <a:cubicBezTo>
                      <a:pt x="341179" y="193075"/>
                      <a:pt x="346703" y="192980"/>
                      <a:pt x="352132" y="192694"/>
                    </a:cubicBezTo>
                    <a:cubicBezTo>
                      <a:pt x="375850" y="191837"/>
                      <a:pt x="399567" y="190884"/>
                      <a:pt x="423189" y="190027"/>
                    </a:cubicBezTo>
                    <a:cubicBezTo>
                      <a:pt x="423760" y="173168"/>
                      <a:pt x="424427" y="156308"/>
                      <a:pt x="424999" y="139449"/>
                    </a:cubicBezTo>
                    <a:cubicBezTo>
                      <a:pt x="429570" y="186122"/>
                      <a:pt x="440143" y="260893"/>
                      <a:pt x="455764" y="305184"/>
                    </a:cubicBezTo>
                    <a:cubicBezTo>
                      <a:pt x="466813" y="305184"/>
                      <a:pt x="483863" y="305184"/>
                      <a:pt x="492150" y="302612"/>
                    </a:cubicBezTo>
                    <a:cubicBezTo>
                      <a:pt x="499960" y="300136"/>
                      <a:pt x="497389" y="277181"/>
                      <a:pt x="501960" y="270323"/>
                    </a:cubicBezTo>
                    <a:cubicBezTo>
                      <a:pt x="504723" y="266227"/>
                      <a:pt x="504628" y="260893"/>
                      <a:pt x="504437" y="255940"/>
                    </a:cubicBezTo>
                    <a:cubicBezTo>
                      <a:pt x="503199" y="219364"/>
                      <a:pt x="501865" y="182788"/>
                      <a:pt x="500627" y="146212"/>
                    </a:cubicBezTo>
                    <a:cubicBezTo>
                      <a:pt x="500627" y="146212"/>
                      <a:pt x="499770" y="765"/>
                      <a:pt x="300221" y="3"/>
                    </a:cubicBezTo>
                    <a:cubicBezTo>
                      <a:pt x="100577" y="-664"/>
                      <a:pt x="21996" y="105635"/>
                      <a:pt x="2946" y="144402"/>
                    </a:cubicBez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4113;p16"/>
              <p:cNvSpPr/>
              <p:nvPr/>
            </p:nvSpPr>
            <p:spPr>
              <a:xfrm>
                <a:off x="6014117" y="2967375"/>
                <a:ext cx="111406" cy="54437"/>
              </a:xfrm>
              <a:custGeom>
                <a:avLst/>
                <a:gdLst/>
                <a:ahLst/>
                <a:cxnLst/>
                <a:rect l="l" t="t" r="r" b="b"/>
                <a:pathLst>
                  <a:path w="111406" h="54437" extrusionOk="0">
                    <a:moveTo>
                      <a:pt x="158" y="24617"/>
                    </a:moveTo>
                    <a:cubicBezTo>
                      <a:pt x="25876" y="78052"/>
                      <a:pt x="98361" y="52716"/>
                      <a:pt x="111315" y="3281"/>
                    </a:cubicBezTo>
                    <a:cubicBezTo>
                      <a:pt x="112077" y="519"/>
                      <a:pt x="107886" y="-1386"/>
                      <a:pt x="106553" y="1281"/>
                    </a:cubicBezTo>
                    <a:cubicBezTo>
                      <a:pt x="97504" y="20521"/>
                      <a:pt x="86455" y="38333"/>
                      <a:pt x="65119" y="45763"/>
                    </a:cubicBezTo>
                    <a:cubicBezTo>
                      <a:pt x="41592" y="53954"/>
                      <a:pt x="15113" y="45191"/>
                      <a:pt x="2444" y="23188"/>
                    </a:cubicBezTo>
                    <a:cubicBezTo>
                      <a:pt x="1587" y="21664"/>
                      <a:pt x="-604" y="22998"/>
                      <a:pt x="158" y="24617"/>
                    </a:cubicBezTo>
                    <a:lnTo>
                      <a:pt x="158" y="24617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4114;p16"/>
              <p:cNvSpPr/>
              <p:nvPr/>
            </p:nvSpPr>
            <p:spPr>
              <a:xfrm>
                <a:off x="6101831" y="2967817"/>
                <a:ext cx="45690" cy="23786"/>
              </a:xfrm>
              <a:custGeom>
                <a:avLst/>
                <a:gdLst/>
                <a:ahLst/>
                <a:cxnLst/>
                <a:rect l="l" t="t" r="r" b="b"/>
                <a:pathLst>
                  <a:path w="45690" h="23786" extrusionOk="0">
                    <a:moveTo>
                      <a:pt x="3217" y="7887"/>
                    </a:moveTo>
                    <a:cubicBezTo>
                      <a:pt x="17791" y="1886"/>
                      <a:pt x="32554" y="8935"/>
                      <a:pt x="39603" y="22270"/>
                    </a:cubicBezTo>
                    <a:cubicBezTo>
                      <a:pt x="41317" y="25413"/>
                      <a:pt x="46747" y="23222"/>
                      <a:pt x="45508" y="19793"/>
                    </a:cubicBezTo>
                    <a:cubicBezTo>
                      <a:pt x="39031" y="2362"/>
                      <a:pt x="17410" y="-4591"/>
                      <a:pt x="1217" y="3124"/>
                    </a:cubicBezTo>
                    <a:cubicBezTo>
                      <a:pt x="-1355" y="4363"/>
                      <a:pt x="550" y="8935"/>
                      <a:pt x="3217" y="7887"/>
                    </a:cubicBezTo>
                    <a:lnTo>
                      <a:pt x="3217" y="7887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4115;p16"/>
              <p:cNvSpPr/>
              <p:nvPr/>
            </p:nvSpPr>
            <p:spPr>
              <a:xfrm>
                <a:off x="6066941" y="3073628"/>
                <a:ext cx="57324" cy="23363"/>
              </a:xfrm>
              <a:custGeom>
                <a:avLst/>
                <a:gdLst/>
                <a:ahLst/>
                <a:cxnLst/>
                <a:rect l="l" t="t" r="r" b="b"/>
                <a:pathLst>
                  <a:path w="57324" h="23363" extrusionOk="0">
                    <a:moveTo>
                      <a:pt x="103" y="2089"/>
                    </a:moveTo>
                    <a:cubicBezTo>
                      <a:pt x="4008" y="13710"/>
                      <a:pt x="14676" y="22092"/>
                      <a:pt x="26963" y="23235"/>
                    </a:cubicBezTo>
                    <a:cubicBezTo>
                      <a:pt x="38012" y="24282"/>
                      <a:pt x="54014" y="18948"/>
                      <a:pt x="57253" y="7233"/>
                    </a:cubicBezTo>
                    <a:cubicBezTo>
                      <a:pt x="57729" y="5518"/>
                      <a:pt x="55729" y="3804"/>
                      <a:pt x="54109" y="4851"/>
                    </a:cubicBezTo>
                    <a:cubicBezTo>
                      <a:pt x="45918" y="10090"/>
                      <a:pt x="40679" y="16948"/>
                      <a:pt x="29916" y="17139"/>
                    </a:cubicBezTo>
                    <a:cubicBezTo>
                      <a:pt x="18200" y="17424"/>
                      <a:pt x="9247" y="10090"/>
                      <a:pt x="3151" y="756"/>
                    </a:cubicBezTo>
                    <a:cubicBezTo>
                      <a:pt x="2198" y="-768"/>
                      <a:pt x="-564" y="184"/>
                      <a:pt x="103" y="2089"/>
                    </a:cubicBezTo>
                    <a:lnTo>
                      <a:pt x="103" y="2089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4116;p16"/>
              <p:cNvSpPr/>
              <p:nvPr/>
            </p:nvSpPr>
            <p:spPr>
              <a:xfrm>
                <a:off x="5935027" y="2851879"/>
                <a:ext cx="28645" cy="28592"/>
              </a:xfrm>
              <a:custGeom>
                <a:avLst/>
                <a:gdLst/>
                <a:ahLst/>
                <a:cxnLst/>
                <a:rect l="l" t="t" r="r" b="b"/>
                <a:pathLst>
                  <a:path w="28645" h="28592" extrusionOk="0">
                    <a:moveTo>
                      <a:pt x="13430" y="0"/>
                    </a:moveTo>
                    <a:cubicBezTo>
                      <a:pt x="6191" y="476"/>
                      <a:pt x="0" y="7144"/>
                      <a:pt x="0" y="14383"/>
                    </a:cubicBezTo>
                    <a:cubicBezTo>
                      <a:pt x="95" y="21622"/>
                      <a:pt x="6382" y="28194"/>
                      <a:pt x="13621" y="28575"/>
                    </a:cubicBezTo>
                    <a:cubicBezTo>
                      <a:pt x="20860" y="28956"/>
                      <a:pt x="27813" y="22955"/>
                      <a:pt x="28575" y="15811"/>
                    </a:cubicBezTo>
                    <a:cubicBezTo>
                      <a:pt x="29337" y="8668"/>
                      <a:pt x="23813" y="1333"/>
                      <a:pt x="16669" y="191"/>
                    </a:cubicBezTo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4117;p16"/>
              <p:cNvSpPr/>
              <p:nvPr/>
            </p:nvSpPr>
            <p:spPr>
              <a:xfrm>
                <a:off x="6163938" y="2851879"/>
                <a:ext cx="28645" cy="28592"/>
              </a:xfrm>
              <a:custGeom>
                <a:avLst/>
                <a:gdLst/>
                <a:ahLst/>
                <a:cxnLst/>
                <a:rect l="l" t="t" r="r" b="b"/>
                <a:pathLst>
                  <a:path w="28645" h="28592" extrusionOk="0">
                    <a:moveTo>
                      <a:pt x="15215" y="0"/>
                    </a:moveTo>
                    <a:cubicBezTo>
                      <a:pt x="22454" y="476"/>
                      <a:pt x="28645" y="7144"/>
                      <a:pt x="28645" y="14383"/>
                    </a:cubicBezTo>
                    <a:cubicBezTo>
                      <a:pt x="28550" y="21622"/>
                      <a:pt x="22264" y="28194"/>
                      <a:pt x="15025" y="28575"/>
                    </a:cubicBezTo>
                    <a:cubicBezTo>
                      <a:pt x="7786" y="28956"/>
                      <a:pt x="832" y="22955"/>
                      <a:pt x="70" y="15811"/>
                    </a:cubicBezTo>
                    <a:cubicBezTo>
                      <a:pt x="-692" y="8668"/>
                      <a:pt x="4833" y="1333"/>
                      <a:pt x="11977" y="191"/>
                    </a:cubicBezTo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" name="Google Shape;4118;p16"/>
            <p:cNvGrpSpPr/>
            <p:nvPr/>
          </p:nvGrpSpPr>
          <p:grpSpPr>
            <a:xfrm>
              <a:off x="5562690" y="2528940"/>
              <a:ext cx="999653" cy="1781156"/>
              <a:chOff x="5562690" y="2528940"/>
              <a:chExt cx="999653" cy="1781156"/>
            </a:xfrm>
          </p:grpSpPr>
          <p:grpSp>
            <p:nvGrpSpPr>
              <p:cNvPr id="71" name="Google Shape;4119;p16"/>
              <p:cNvGrpSpPr/>
              <p:nvPr/>
            </p:nvGrpSpPr>
            <p:grpSpPr>
              <a:xfrm>
                <a:off x="5744035" y="4176661"/>
                <a:ext cx="150225" cy="99872"/>
                <a:chOff x="5744035" y="4176661"/>
                <a:chExt cx="150225" cy="99872"/>
              </a:xfrm>
            </p:grpSpPr>
            <p:sp>
              <p:nvSpPr>
                <p:cNvPr id="126" name="Google Shape;4120;p16"/>
                <p:cNvSpPr/>
                <p:nvPr/>
              </p:nvSpPr>
              <p:spPr>
                <a:xfrm>
                  <a:off x="5744035" y="4178140"/>
                  <a:ext cx="150225" cy="98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25" h="98393" extrusionOk="0">
                      <a:moveTo>
                        <a:pt x="150225" y="30766"/>
                      </a:moveTo>
                      <a:lnTo>
                        <a:pt x="125079" y="98393"/>
                      </a:lnTo>
                      <a:cubicBezTo>
                        <a:pt x="125079" y="98393"/>
                        <a:pt x="3064" y="94679"/>
                        <a:pt x="302" y="89821"/>
                      </a:cubicBezTo>
                      <a:cubicBezTo>
                        <a:pt x="-2460" y="84963"/>
                        <a:pt x="13732" y="61627"/>
                        <a:pt x="49165" y="50673"/>
                      </a:cubicBezTo>
                      <a:lnTo>
                        <a:pt x="65262" y="49340"/>
                      </a:lnTo>
                      <a:lnTo>
                        <a:pt x="76692" y="0"/>
                      </a:lnTo>
                      <a:lnTo>
                        <a:pt x="150225" y="30766"/>
                      </a:lnTo>
                      <a:close/>
                    </a:path>
                  </a:pathLst>
                </a:custGeom>
                <a:solidFill>
                  <a:srgbClr val="8C235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" name="Google Shape;4121;p16"/>
                <p:cNvSpPr/>
                <p:nvPr/>
              </p:nvSpPr>
              <p:spPr>
                <a:xfrm>
                  <a:off x="5806100" y="4224339"/>
                  <a:ext cx="14581" cy="15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1" h="15737" extrusionOk="0">
                      <a:moveTo>
                        <a:pt x="14341" y="13523"/>
                      </a:moveTo>
                      <a:cubicBezTo>
                        <a:pt x="11103" y="8474"/>
                        <a:pt x="7293" y="4188"/>
                        <a:pt x="2625" y="378"/>
                      </a:cubicBezTo>
                      <a:cubicBezTo>
                        <a:pt x="1101" y="-860"/>
                        <a:pt x="-994" y="1235"/>
                        <a:pt x="530" y="2473"/>
                      </a:cubicBezTo>
                      <a:cubicBezTo>
                        <a:pt x="4911" y="6093"/>
                        <a:pt x="8626" y="10189"/>
                        <a:pt x="11769" y="15047"/>
                      </a:cubicBezTo>
                      <a:cubicBezTo>
                        <a:pt x="12722" y="16666"/>
                        <a:pt x="15389" y="15142"/>
                        <a:pt x="14341" y="13523"/>
                      </a:cubicBezTo>
                      <a:lnTo>
                        <a:pt x="14341" y="135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" name="Google Shape;4122;p16"/>
                <p:cNvSpPr/>
                <p:nvPr/>
              </p:nvSpPr>
              <p:spPr>
                <a:xfrm>
                  <a:off x="5811555" y="4212428"/>
                  <a:ext cx="19881" cy="12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81" h="12428" extrusionOk="0">
                      <a:moveTo>
                        <a:pt x="19364" y="9908"/>
                      </a:moveTo>
                      <a:cubicBezTo>
                        <a:pt x="14030" y="5527"/>
                        <a:pt x="8315" y="2288"/>
                        <a:pt x="1838" y="97"/>
                      </a:cubicBezTo>
                      <a:cubicBezTo>
                        <a:pt x="28" y="-569"/>
                        <a:pt x="-829" y="2383"/>
                        <a:pt x="1076" y="3050"/>
                      </a:cubicBezTo>
                      <a:cubicBezTo>
                        <a:pt x="7077" y="5146"/>
                        <a:pt x="12411" y="8098"/>
                        <a:pt x="17269" y="12099"/>
                      </a:cubicBezTo>
                      <a:cubicBezTo>
                        <a:pt x="18697" y="13242"/>
                        <a:pt x="20888" y="11146"/>
                        <a:pt x="19364" y="9908"/>
                      </a:cubicBezTo>
                      <a:lnTo>
                        <a:pt x="19364" y="990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" name="Google Shape;4123;p16"/>
                <p:cNvSpPr/>
                <p:nvPr/>
              </p:nvSpPr>
              <p:spPr>
                <a:xfrm>
                  <a:off x="5792106" y="4229478"/>
                  <a:ext cx="11358" cy="17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8" h="17270" extrusionOk="0">
                      <a:moveTo>
                        <a:pt x="11286" y="15432"/>
                      </a:moveTo>
                      <a:cubicBezTo>
                        <a:pt x="9476" y="9717"/>
                        <a:pt x="6523" y="4859"/>
                        <a:pt x="2523" y="478"/>
                      </a:cubicBezTo>
                      <a:cubicBezTo>
                        <a:pt x="1189" y="-951"/>
                        <a:pt x="-906" y="1145"/>
                        <a:pt x="427" y="2573"/>
                      </a:cubicBezTo>
                      <a:cubicBezTo>
                        <a:pt x="4237" y="6669"/>
                        <a:pt x="6714" y="10955"/>
                        <a:pt x="8428" y="16194"/>
                      </a:cubicBezTo>
                      <a:cubicBezTo>
                        <a:pt x="8904" y="18099"/>
                        <a:pt x="11857" y="17242"/>
                        <a:pt x="11286" y="15432"/>
                      </a:cubicBezTo>
                      <a:lnTo>
                        <a:pt x="11286" y="154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" name="Google Shape;4124;p16"/>
                <p:cNvSpPr/>
                <p:nvPr/>
              </p:nvSpPr>
              <p:spPr>
                <a:xfrm>
                  <a:off x="5774065" y="4233491"/>
                  <a:ext cx="12904" cy="15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04" h="15272" extrusionOk="0">
                      <a:moveTo>
                        <a:pt x="12658" y="13039"/>
                      </a:moveTo>
                      <a:cubicBezTo>
                        <a:pt x="9705" y="8467"/>
                        <a:pt x="6371" y="4276"/>
                        <a:pt x="2561" y="466"/>
                      </a:cubicBezTo>
                      <a:cubicBezTo>
                        <a:pt x="1228" y="-963"/>
                        <a:pt x="-963" y="1228"/>
                        <a:pt x="466" y="2561"/>
                      </a:cubicBezTo>
                      <a:cubicBezTo>
                        <a:pt x="4085" y="6276"/>
                        <a:pt x="7229" y="10181"/>
                        <a:pt x="10086" y="14563"/>
                      </a:cubicBezTo>
                      <a:cubicBezTo>
                        <a:pt x="11134" y="16182"/>
                        <a:pt x="13706" y="14753"/>
                        <a:pt x="12658" y="13039"/>
                      </a:cubicBezTo>
                      <a:lnTo>
                        <a:pt x="12658" y="130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" name="Google Shape;4125;p16"/>
                <p:cNvSpPr/>
                <p:nvPr/>
              </p:nvSpPr>
              <p:spPr>
                <a:xfrm>
                  <a:off x="5797893" y="4176661"/>
                  <a:ext cx="39440" cy="381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40" h="38137" extrusionOk="0">
                      <a:moveTo>
                        <a:pt x="16167" y="37388"/>
                      </a:moveTo>
                      <a:cubicBezTo>
                        <a:pt x="17691" y="34340"/>
                        <a:pt x="19500" y="31578"/>
                        <a:pt x="21977" y="29197"/>
                      </a:cubicBezTo>
                      <a:cubicBezTo>
                        <a:pt x="23406" y="27863"/>
                        <a:pt x="25025" y="26625"/>
                        <a:pt x="26739" y="25673"/>
                      </a:cubicBezTo>
                      <a:cubicBezTo>
                        <a:pt x="27882" y="25101"/>
                        <a:pt x="29025" y="24530"/>
                        <a:pt x="30168" y="24053"/>
                      </a:cubicBezTo>
                      <a:cubicBezTo>
                        <a:pt x="31026" y="25768"/>
                        <a:pt x="31788" y="27387"/>
                        <a:pt x="32645" y="29102"/>
                      </a:cubicBezTo>
                      <a:cubicBezTo>
                        <a:pt x="31597" y="30435"/>
                        <a:pt x="25025" y="30626"/>
                        <a:pt x="23310" y="31007"/>
                      </a:cubicBezTo>
                      <a:cubicBezTo>
                        <a:pt x="19500" y="31769"/>
                        <a:pt x="15690" y="33578"/>
                        <a:pt x="12928" y="30340"/>
                      </a:cubicBezTo>
                      <a:cubicBezTo>
                        <a:pt x="10928" y="27959"/>
                        <a:pt x="9594" y="24053"/>
                        <a:pt x="8261" y="21196"/>
                      </a:cubicBezTo>
                      <a:cubicBezTo>
                        <a:pt x="7213" y="18910"/>
                        <a:pt x="3308" y="12623"/>
                        <a:pt x="3784" y="9956"/>
                      </a:cubicBezTo>
                      <a:cubicBezTo>
                        <a:pt x="4070" y="8147"/>
                        <a:pt x="9690" y="7004"/>
                        <a:pt x="11214" y="8432"/>
                      </a:cubicBezTo>
                      <a:cubicBezTo>
                        <a:pt x="12642" y="9861"/>
                        <a:pt x="13119" y="13290"/>
                        <a:pt x="13500" y="15195"/>
                      </a:cubicBezTo>
                      <a:cubicBezTo>
                        <a:pt x="14262" y="19481"/>
                        <a:pt x="13690" y="23577"/>
                        <a:pt x="12166" y="27578"/>
                      </a:cubicBezTo>
                      <a:cubicBezTo>
                        <a:pt x="11499" y="29387"/>
                        <a:pt x="14452" y="30149"/>
                        <a:pt x="15119" y="28340"/>
                      </a:cubicBezTo>
                      <a:cubicBezTo>
                        <a:pt x="17405" y="22244"/>
                        <a:pt x="17595" y="15957"/>
                        <a:pt x="15214" y="9861"/>
                      </a:cubicBezTo>
                      <a:cubicBezTo>
                        <a:pt x="13690" y="5861"/>
                        <a:pt x="9880" y="-1093"/>
                        <a:pt x="4451" y="146"/>
                      </a:cubicBezTo>
                      <a:cubicBezTo>
                        <a:pt x="-8027" y="3098"/>
                        <a:pt x="9404" y="30245"/>
                        <a:pt x="12166" y="35007"/>
                      </a:cubicBezTo>
                      <a:cubicBezTo>
                        <a:pt x="12547" y="35579"/>
                        <a:pt x="13214" y="35864"/>
                        <a:pt x="13881" y="35674"/>
                      </a:cubicBezTo>
                      <a:cubicBezTo>
                        <a:pt x="17786" y="34912"/>
                        <a:pt x="46551" y="32626"/>
                        <a:pt x="37788" y="22529"/>
                      </a:cubicBezTo>
                      <a:cubicBezTo>
                        <a:pt x="30168" y="13671"/>
                        <a:pt x="16452" y="29673"/>
                        <a:pt x="13500" y="35769"/>
                      </a:cubicBezTo>
                      <a:cubicBezTo>
                        <a:pt x="12738" y="37579"/>
                        <a:pt x="15309" y="39103"/>
                        <a:pt x="16167" y="37388"/>
                      </a:cubicBezTo>
                      <a:lnTo>
                        <a:pt x="16167" y="373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" name="Google Shape;4126;p16"/>
                <p:cNvSpPr/>
                <p:nvPr/>
              </p:nvSpPr>
              <p:spPr>
                <a:xfrm>
                  <a:off x="5832720" y="4240881"/>
                  <a:ext cx="48480" cy="29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80" h="29651" extrusionOk="0">
                      <a:moveTo>
                        <a:pt x="47729" y="3839"/>
                      </a:moveTo>
                      <a:cubicBezTo>
                        <a:pt x="27060" y="-6448"/>
                        <a:pt x="2962" y="4696"/>
                        <a:pt x="9" y="28223"/>
                      </a:cubicBezTo>
                      <a:cubicBezTo>
                        <a:pt x="-182" y="30128"/>
                        <a:pt x="2771" y="30128"/>
                        <a:pt x="3057" y="28223"/>
                      </a:cubicBezTo>
                      <a:cubicBezTo>
                        <a:pt x="5629" y="7077"/>
                        <a:pt x="27727" y="-2733"/>
                        <a:pt x="46205" y="6506"/>
                      </a:cubicBezTo>
                      <a:cubicBezTo>
                        <a:pt x="47920" y="7268"/>
                        <a:pt x="49444" y="4696"/>
                        <a:pt x="47729" y="3839"/>
                      </a:cubicBezTo>
                      <a:lnTo>
                        <a:pt x="47729" y="38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" name="Google Shape;4127;p16"/>
                <p:cNvSpPr/>
                <p:nvPr/>
              </p:nvSpPr>
              <p:spPr>
                <a:xfrm>
                  <a:off x="5744051" y="4266524"/>
                  <a:ext cx="128087" cy="74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087" h="7473" extrusionOk="0">
                      <a:moveTo>
                        <a:pt x="126587" y="4390"/>
                      </a:moveTo>
                      <a:cubicBezTo>
                        <a:pt x="84773" y="4676"/>
                        <a:pt x="43053" y="3152"/>
                        <a:pt x="1429" y="9"/>
                      </a:cubicBezTo>
                      <a:cubicBezTo>
                        <a:pt x="-476" y="-182"/>
                        <a:pt x="-476" y="2866"/>
                        <a:pt x="1429" y="3057"/>
                      </a:cubicBezTo>
                      <a:cubicBezTo>
                        <a:pt x="43148" y="6295"/>
                        <a:pt x="84773" y="7724"/>
                        <a:pt x="126587" y="7438"/>
                      </a:cubicBezTo>
                      <a:cubicBezTo>
                        <a:pt x="128587" y="7343"/>
                        <a:pt x="128587" y="4390"/>
                        <a:pt x="126587" y="4390"/>
                      </a:cubicBezTo>
                      <a:lnTo>
                        <a:pt x="126587" y="43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2" name="Google Shape;4128;p16"/>
              <p:cNvGrpSpPr/>
              <p:nvPr/>
            </p:nvGrpSpPr>
            <p:grpSpPr>
              <a:xfrm>
                <a:off x="6057614" y="4201000"/>
                <a:ext cx="128054" cy="109096"/>
                <a:chOff x="6057614" y="4201000"/>
                <a:chExt cx="128054" cy="109096"/>
              </a:xfrm>
            </p:grpSpPr>
            <p:sp>
              <p:nvSpPr>
                <p:cNvPr id="118" name="Google Shape;4129;p16"/>
                <p:cNvSpPr/>
                <p:nvPr/>
              </p:nvSpPr>
              <p:spPr>
                <a:xfrm>
                  <a:off x="6057614" y="4201000"/>
                  <a:ext cx="128054" cy="108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054" h="108069" extrusionOk="0">
                      <a:moveTo>
                        <a:pt x="0" y="8858"/>
                      </a:moveTo>
                      <a:lnTo>
                        <a:pt x="5048" y="80772"/>
                      </a:lnTo>
                      <a:cubicBezTo>
                        <a:pt x="5048" y="80772"/>
                        <a:pt x="123158" y="111633"/>
                        <a:pt x="127159" y="107728"/>
                      </a:cubicBezTo>
                      <a:cubicBezTo>
                        <a:pt x="131159" y="103822"/>
                        <a:pt x="122206" y="76867"/>
                        <a:pt x="91345" y="56388"/>
                      </a:cubicBezTo>
                      <a:lnTo>
                        <a:pt x="76295" y="50578"/>
                      </a:lnTo>
                      <a:lnTo>
                        <a:pt x="79343" y="0"/>
                      </a:lnTo>
                      <a:lnTo>
                        <a:pt x="0" y="8858"/>
                      </a:lnTo>
                      <a:close/>
                    </a:path>
                  </a:pathLst>
                </a:custGeom>
                <a:solidFill>
                  <a:srgbClr val="8C235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" name="Google Shape;4130;p16"/>
                <p:cNvSpPr/>
                <p:nvPr/>
              </p:nvSpPr>
              <p:spPr>
                <a:xfrm>
                  <a:off x="6119812" y="4249057"/>
                  <a:ext cx="17767" cy="11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7" h="11947" extrusionOk="0">
                      <a:moveTo>
                        <a:pt x="2667" y="11570"/>
                      </a:moveTo>
                      <a:cubicBezTo>
                        <a:pt x="7049" y="7855"/>
                        <a:pt x="11716" y="4997"/>
                        <a:pt x="16955" y="2711"/>
                      </a:cubicBezTo>
                      <a:cubicBezTo>
                        <a:pt x="18765" y="1949"/>
                        <a:pt x="17241" y="-622"/>
                        <a:pt x="15431" y="140"/>
                      </a:cubicBezTo>
                      <a:cubicBezTo>
                        <a:pt x="9906" y="2521"/>
                        <a:pt x="5049" y="5569"/>
                        <a:pt x="477" y="9474"/>
                      </a:cubicBezTo>
                      <a:cubicBezTo>
                        <a:pt x="-952" y="10712"/>
                        <a:pt x="1143" y="12808"/>
                        <a:pt x="2667" y="11570"/>
                      </a:cubicBezTo>
                      <a:lnTo>
                        <a:pt x="2667" y="115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" name="Google Shape;4131;p16"/>
                <p:cNvSpPr/>
                <p:nvPr/>
              </p:nvSpPr>
              <p:spPr>
                <a:xfrm>
                  <a:off x="6113822" y="4236050"/>
                  <a:ext cx="21801" cy="7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01" h="7285" extrusionOk="0">
                      <a:moveTo>
                        <a:pt x="2276" y="7146"/>
                      </a:moveTo>
                      <a:cubicBezTo>
                        <a:pt x="8181" y="4669"/>
                        <a:pt x="13991" y="3336"/>
                        <a:pt x="20373" y="3050"/>
                      </a:cubicBezTo>
                      <a:cubicBezTo>
                        <a:pt x="22278" y="2955"/>
                        <a:pt x="22278" y="-93"/>
                        <a:pt x="20373" y="2"/>
                      </a:cubicBezTo>
                      <a:cubicBezTo>
                        <a:pt x="13515" y="383"/>
                        <a:pt x="7038" y="1812"/>
                        <a:pt x="752" y="4479"/>
                      </a:cubicBezTo>
                      <a:cubicBezTo>
                        <a:pt x="-963" y="5336"/>
                        <a:pt x="561" y="7908"/>
                        <a:pt x="2276" y="7146"/>
                      </a:cubicBezTo>
                      <a:lnTo>
                        <a:pt x="2276" y="71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" name="Google Shape;4132;p16"/>
                <p:cNvSpPr/>
                <p:nvPr/>
              </p:nvSpPr>
              <p:spPr>
                <a:xfrm>
                  <a:off x="6134425" y="4258101"/>
                  <a:ext cx="15189" cy="14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89" h="14206" extrusionOk="0">
                      <a:moveTo>
                        <a:pt x="2913" y="13575"/>
                      </a:moveTo>
                      <a:cubicBezTo>
                        <a:pt x="6056" y="9003"/>
                        <a:pt x="9771" y="5574"/>
                        <a:pt x="14438" y="2812"/>
                      </a:cubicBezTo>
                      <a:cubicBezTo>
                        <a:pt x="16152" y="1859"/>
                        <a:pt x="14628" y="-808"/>
                        <a:pt x="12914" y="240"/>
                      </a:cubicBezTo>
                      <a:cubicBezTo>
                        <a:pt x="7770" y="3288"/>
                        <a:pt x="3675" y="7193"/>
                        <a:pt x="246" y="12051"/>
                      </a:cubicBezTo>
                      <a:cubicBezTo>
                        <a:pt x="-802" y="13575"/>
                        <a:pt x="1770" y="15099"/>
                        <a:pt x="2913" y="13575"/>
                      </a:cubicBezTo>
                      <a:lnTo>
                        <a:pt x="2913" y="13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" name="Google Shape;4133;p16"/>
                <p:cNvSpPr/>
                <p:nvPr/>
              </p:nvSpPr>
              <p:spPr>
                <a:xfrm>
                  <a:off x="6149637" y="4266991"/>
                  <a:ext cx="15980" cy="11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80" h="11920" extrusionOk="0">
                      <a:moveTo>
                        <a:pt x="2655" y="11543"/>
                      </a:moveTo>
                      <a:cubicBezTo>
                        <a:pt x="6561" y="8114"/>
                        <a:pt x="10752" y="5256"/>
                        <a:pt x="15228" y="2780"/>
                      </a:cubicBezTo>
                      <a:cubicBezTo>
                        <a:pt x="16943" y="1827"/>
                        <a:pt x="15419" y="-744"/>
                        <a:pt x="13704" y="208"/>
                      </a:cubicBezTo>
                      <a:cubicBezTo>
                        <a:pt x="8942" y="2875"/>
                        <a:pt x="4560" y="5923"/>
                        <a:pt x="465" y="9447"/>
                      </a:cubicBezTo>
                      <a:cubicBezTo>
                        <a:pt x="-964" y="10686"/>
                        <a:pt x="1227" y="12781"/>
                        <a:pt x="2655" y="11543"/>
                      </a:cubicBezTo>
                      <a:lnTo>
                        <a:pt x="2655" y="115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" name="Google Shape;4134;p16"/>
                <p:cNvSpPr/>
                <p:nvPr/>
              </p:nvSpPr>
              <p:spPr>
                <a:xfrm>
                  <a:off x="6113871" y="4204281"/>
                  <a:ext cx="43884" cy="34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84" h="34291" extrusionOk="0">
                      <a:moveTo>
                        <a:pt x="22229" y="32342"/>
                      </a:moveTo>
                      <a:cubicBezTo>
                        <a:pt x="20991" y="25580"/>
                        <a:pt x="12704" y="6911"/>
                        <a:pt x="2893" y="12816"/>
                      </a:cubicBezTo>
                      <a:cubicBezTo>
                        <a:pt x="-8823" y="19865"/>
                        <a:pt x="18609" y="30533"/>
                        <a:pt x="21943" y="32152"/>
                      </a:cubicBezTo>
                      <a:cubicBezTo>
                        <a:pt x="22515" y="32438"/>
                        <a:pt x="23277" y="32438"/>
                        <a:pt x="23753" y="31961"/>
                      </a:cubicBezTo>
                      <a:cubicBezTo>
                        <a:pt x="27753" y="28247"/>
                        <a:pt x="52137" y="7196"/>
                        <a:pt x="40993" y="719"/>
                      </a:cubicBezTo>
                      <a:cubicBezTo>
                        <a:pt x="36707" y="-1757"/>
                        <a:pt x="31659" y="2720"/>
                        <a:pt x="29087" y="5673"/>
                      </a:cubicBezTo>
                      <a:cubicBezTo>
                        <a:pt x="24324" y="11007"/>
                        <a:pt x="22419" y="17865"/>
                        <a:pt x="22896" y="24818"/>
                      </a:cubicBezTo>
                      <a:cubicBezTo>
                        <a:pt x="22991" y="26723"/>
                        <a:pt x="26039" y="26723"/>
                        <a:pt x="25944" y="24818"/>
                      </a:cubicBezTo>
                      <a:cubicBezTo>
                        <a:pt x="25658" y="20055"/>
                        <a:pt x="26325" y="15674"/>
                        <a:pt x="28706" y="11483"/>
                      </a:cubicBezTo>
                      <a:cubicBezTo>
                        <a:pt x="29658" y="9768"/>
                        <a:pt x="30801" y="8244"/>
                        <a:pt x="32135" y="6911"/>
                      </a:cubicBezTo>
                      <a:cubicBezTo>
                        <a:pt x="34040" y="4339"/>
                        <a:pt x="36516" y="5196"/>
                        <a:pt x="39564" y="9482"/>
                      </a:cubicBezTo>
                      <a:cubicBezTo>
                        <a:pt x="40041" y="11769"/>
                        <a:pt x="28039" y="24246"/>
                        <a:pt x="25848" y="25961"/>
                      </a:cubicBezTo>
                      <a:cubicBezTo>
                        <a:pt x="22324" y="28532"/>
                        <a:pt x="22038" y="28247"/>
                        <a:pt x="18228" y="26913"/>
                      </a:cubicBezTo>
                      <a:cubicBezTo>
                        <a:pt x="17085" y="26532"/>
                        <a:pt x="7656" y="22341"/>
                        <a:pt x="7560" y="21389"/>
                      </a:cubicBezTo>
                      <a:cubicBezTo>
                        <a:pt x="8799" y="20055"/>
                        <a:pt x="9942" y="18817"/>
                        <a:pt x="11180" y="17483"/>
                      </a:cubicBezTo>
                      <a:cubicBezTo>
                        <a:pt x="12894" y="19007"/>
                        <a:pt x="14323" y="20722"/>
                        <a:pt x="15561" y="22627"/>
                      </a:cubicBezTo>
                      <a:cubicBezTo>
                        <a:pt x="17657" y="25865"/>
                        <a:pt x="18800" y="29485"/>
                        <a:pt x="19467" y="33295"/>
                      </a:cubicBezTo>
                      <a:cubicBezTo>
                        <a:pt x="19657" y="35105"/>
                        <a:pt x="22515" y="34248"/>
                        <a:pt x="22229" y="32342"/>
                      </a:cubicBezTo>
                      <a:lnTo>
                        <a:pt x="22229" y="323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" name="Google Shape;4135;p16"/>
                <p:cNvSpPr/>
                <p:nvPr/>
              </p:nvSpPr>
              <p:spPr>
                <a:xfrm>
                  <a:off x="6059708" y="4247417"/>
                  <a:ext cx="40511" cy="38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11" h="38548" extrusionOk="0">
                      <a:moveTo>
                        <a:pt x="1907" y="3590"/>
                      </a:moveTo>
                      <a:cubicBezTo>
                        <a:pt x="22004" y="-220"/>
                        <a:pt x="40673" y="15782"/>
                        <a:pt x="37054" y="36642"/>
                      </a:cubicBezTo>
                      <a:cubicBezTo>
                        <a:pt x="36768" y="38547"/>
                        <a:pt x="39626" y="39404"/>
                        <a:pt x="40007" y="37404"/>
                      </a:cubicBezTo>
                      <a:cubicBezTo>
                        <a:pt x="44007" y="14258"/>
                        <a:pt x="23624" y="-3649"/>
                        <a:pt x="1145" y="637"/>
                      </a:cubicBezTo>
                      <a:cubicBezTo>
                        <a:pt x="-856" y="1018"/>
                        <a:pt x="2" y="3971"/>
                        <a:pt x="1907" y="3590"/>
                      </a:cubicBezTo>
                      <a:lnTo>
                        <a:pt x="1907" y="35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" name="Google Shape;4136;p16"/>
                <p:cNvSpPr/>
                <p:nvPr/>
              </p:nvSpPr>
              <p:spPr>
                <a:xfrm>
                  <a:off x="6060919" y="4275889"/>
                  <a:ext cx="124289" cy="34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289" h="34207" extrusionOk="0">
                      <a:moveTo>
                        <a:pt x="1076" y="3026"/>
                      </a:moveTo>
                      <a:cubicBezTo>
                        <a:pt x="41081" y="15123"/>
                        <a:pt x="81562" y="25505"/>
                        <a:pt x="122425" y="34173"/>
                      </a:cubicBezTo>
                      <a:cubicBezTo>
                        <a:pt x="124330" y="34553"/>
                        <a:pt x="125092" y="31696"/>
                        <a:pt x="123187" y="31220"/>
                      </a:cubicBezTo>
                      <a:cubicBezTo>
                        <a:pt x="82324" y="22552"/>
                        <a:pt x="41843" y="12170"/>
                        <a:pt x="1838" y="73"/>
                      </a:cubicBezTo>
                      <a:cubicBezTo>
                        <a:pt x="28" y="-498"/>
                        <a:pt x="-829" y="2454"/>
                        <a:pt x="1076" y="3026"/>
                      </a:cubicBezTo>
                      <a:lnTo>
                        <a:pt x="1076" y="30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3" name="Google Shape;4137;p16"/>
              <p:cNvGrpSpPr/>
              <p:nvPr/>
            </p:nvGrpSpPr>
            <p:grpSpPr>
              <a:xfrm>
                <a:off x="5562690" y="2989123"/>
                <a:ext cx="107351" cy="124884"/>
                <a:chOff x="5562690" y="2989123"/>
                <a:chExt cx="107351" cy="124884"/>
              </a:xfrm>
            </p:grpSpPr>
            <p:sp>
              <p:nvSpPr>
                <p:cNvPr id="116" name="Google Shape;4138;p16"/>
                <p:cNvSpPr/>
                <p:nvPr/>
              </p:nvSpPr>
              <p:spPr>
                <a:xfrm>
                  <a:off x="5562690" y="2989123"/>
                  <a:ext cx="107351" cy="124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51" h="124884" extrusionOk="0">
                      <a:moveTo>
                        <a:pt x="107351" y="109263"/>
                      </a:moveTo>
                      <a:cubicBezTo>
                        <a:pt x="107351" y="109263"/>
                        <a:pt x="94778" y="45827"/>
                        <a:pt x="91730" y="38874"/>
                      </a:cubicBezTo>
                      <a:cubicBezTo>
                        <a:pt x="89349" y="33539"/>
                        <a:pt x="88873" y="76974"/>
                        <a:pt x="88873" y="76974"/>
                      </a:cubicBezTo>
                      <a:cubicBezTo>
                        <a:pt x="88873" y="76974"/>
                        <a:pt x="39533" y="-11895"/>
                        <a:pt x="39533" y="1345"/>
                      </a:cubicBezTo>
                      <a:cubicBezTo>
                        <a:pt x="39533" y="14585"/>
                        <a:pt x="66203" y="61543"/>
                        <a:pt x="66203" y="61543"/>
                      </a:cubicBezTo>
                      <a:cubicBezTo>
                        <a:pt x="66203" y="61543"/>
                        <a:pt x="5720" y="2774"/>
                        <a:pt x="16769" y="19157"/>
                      </a:cubicBezTo>
                      <a:cubicBezTo>
                        <a:pt x="27818" y="35540"/>
                        <a:pt x="55059" y="75545"/>
                        <a:pt x="55059" y="75545"/>
                      </a:cubicBezTo>
                      <a:cubicBezTo>
                        <a:pt x="55059" y="75545"/>
                        <a:pt x="-10759" y="17919"/>
                        <a:pt x="1529" y="38302"/>
                      </a:cubicBezTo>
                      <a:cubicBezTo>
                        <a:pt x="13816" y="58685"/>
                        <a:pt x="43058" y="87165"/>
                        <a:pt x="43058" y="87165"/>
                      </a:cubicBezTo>
                      <a:cubicBezTo>
                        <a:pt x="43058" y="87165"/>
                        <a:pt x="-2567" y="59733"/>
                        <a:pt x="13435" y="76688"/>
                      </a:cubicBezTo>
                      <a:cubicBezTo>
                        <a:pt x="29437" y="93642"/>
                        <a:pt x="39343" y="93452"/>
                        <a:pt x="52392" y="124884"/>
                      </a:cubicBezTo>
                      <a:lnTo>
                        <a:pt x="107351" y="109263"/>
                      </a:lnTo>
                      <a:close/>
                    </a:path>
                  </a:pathLst>
                </a:custGeom>
                <a:solidFill>
                  <a:srgbClr val="F4D2B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" name="Google Shape;4139;p16"/>
                <p:cNvSpPr/>
                <p:nvPr/>
              </p:nvSpPr>
              <p:spPr>
                <a:xfrm>
                  <a:off x="5611247" y="3075084"/>
                  <a:ext cx="49384" cy="2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84" h="22359" extrusionOk="0">
                      <a:moveTo>
                        <a:pt x="49269" y="20159"/>
                      </a:moveTo>
                      <a:cubicBezTo>
                        <a:pt x="43745" y="2538"/>
                        <a:pt x="17075" y="-3844"/>
                        <a:pt x="1739" y="2252"/>
                      </a:cubicBezTo>
                      <a:cubicBezTo>
                        <a:pt x="-1213" y="3490"/>
                        <a:pt x="-166" y="7681"/>
                        <a:pt x="3073" y="7110"/>
                      </a:cubicBezTo>
                      <a:cubicBezTo>
                        <a:pt x="12788" y="5395"/>
                        <a:pt x="21932" y="4919"/>
                        <a:pt x="30981" y="9491"/>
                      </a:cubicBezTo>
                      <a:cubicBezTo>
                        <a:pt x="37172" y="12539"/>
                        <a:pt x="40982" y="17873"/>
                        <a:pt x="46221" y="21969"/>
                      </a:cubicBezTo>
                      <a:cubicBezTo>
                        <a:pt x="47555" y="22921"/>
                        <a:pt x="49936" y="22064"/>
                        <a:pt x="49269" y="20159"/>
                      </a:cubicBezTo>
                      <a:lnTo>
                        <a:pt x="49269" y="20159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4" name="Google Shape;4140;p16"/>
              <p:cNvSpPr/>
              <p:nvPr/>
            </p:nvSpPr>
            <p:spPr>
              <a:xfrm>
                <a:off x="5783960" y="3673506"/>
                <a:ext cx="277082" cy="544067"/>
              </a:xfrm>
              <a:custGeom>
                <a:avLst/>
                <a:gdLst/>
                <a:ahLst/>
                <a:cxnLst/>
                <a:rect l="l" t="t" r="r" b="b"/>
                <a:pathLst>
                  <a:path w="277082" h="544067" extrusionOk="0">
                    <a:moveTo>
                      <a:pt x="277082" y="15145"/>
                    </a:moveTo>
                    <a:lnTo>
                      <a:pt x="129826" y="544068"/>
                    </a:lnTo>
                    <a:lnTo>
                      <a:pt x="0" y="521399"/>
                    </a:lnTo>
                    <a:lnTo>
                      <a:pt x="95821" y="0"/>
                    </a:lnTo>
                    <a:close/>
                  </a:path>
                </a:pathLst>
              </a:custGeom>
              <a:solidFill>
                <a:srgbClr val="616E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4141;p16"/>
              <p:cNvSpPr/>
              <p:nvPr/>
            </p:nvSpPr>
            <p:spPr>
              <a:xfrm>
                <a:off x="6027038" y="3688651"/>
                <a:ext cx="241839" cy="528923"/>
              </a:xfrm>
              <a:custGeom>
                <a:avLst/>
                <a:gdLst/>
                <a:ahLst/>
                <a:cxnLst/>
                <a:rect l="l" t="t" r="r" b="b"/>
                <a:pathLst>
                  <a:path w="241839" h="528923" extrusionOk="0">
                    <a:moveTo>
                      <a:pt x="241840" y="0"/>
                    </a:moveTo>
                    <a:lnTo>
                      <a:pt x="143637" y="528923"/>
                    </a:lnTo>
                    <a:lnTo>
                      <a:pt x="0" y="528923"/>
                    </a:lnTo>
                    <a:lnTo>
                      <a:pt x="52959" y="7334"/>
                    </a:lnTo>
                    <a:close/>
                  </a:path>
                </a:pathLst>
              </a:custGeom>
              <a:solidFill>
                <a:srgbClr val="616E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4142;p16"/>
              <p:cNvSpPr/>
              <p:nvPr/>
            </p:nvSpPr>
            <p:spPr>
              <a:xfrm>
                <a:off x="5599650" y="3086290"/>
                <a:ext cx="962693" cy="694614"/>
              </a:xfrm>
              <a:custGeom>
                <a:avLst/>
                <a:gdLst/>
                <a:ahLst/>
                <a:cxnLst/>
                <a:rect l="l" t="t" r="r" b="b"/>
                <a:pathLst>
                  <a:path w="962693" h="694614" extrusionOk="0">
                    <a:moveTo>
                      <a:pt x="166118" y="274987"/>
                    </a:moveTo>
                    <a:lnTo>
                      <a:pt x="292515" y="215074"/>
                    </a:lnTo>
                    <a:lnTo>
                      <a:pt x="256986" y="609314"/>
                    </a:lnTo>
                    <a:cubicBezTo>
                      <a:pt x="419959" y="787432"/>
                      <a:pt x="690755" y="631317"/>
                      <a:pt x="690755" y="631317"/>
                    </a:cubicBezTo>
                    <a:lnTo>
                      <a:pt x="606268" y="240411"/>
                    </a:lnTo>
                    <a:lnTo>
                      <a:pt x="906972" y="578739"/>
                    </a:lnTo>
                    <a:lnTo>
                      <a:pt x="962694" y="512350"/>
                    </a:lnTo>
                    <a:cubicBezTo>
                      <a:pt x="959455" y="504254"/>
                      <a:pt x="690183" y="195453"/>
                      <a:pt x="599791" y="91916"/>
                    </a:cubicBezTo>
                    <a:cubicBezTo>
                      <a:pt x="581884" y="71437"/>
                      <a:pt x="555309" y="60674"/>
                      <a:pt x="528163" y="62960"/>
                    </a:cubicBezTo>
                    <a:lnTo>
                      <a:pt x="359952" y="77153"/>
                    </a:lnTo>
                    <a:lnTo>
                      <a:pt x="344616" y="79439"/>
                    </a:lnTo>
                    <a:cubicBezTo>
                      <a:pt x="326614" y="82105"/>
                      <a:pt x="309183" y="87535"/>
                      <a:pt x="292800" y="95631"/>
                    </a:cubicBezTo>
                    <a:cubicBezTo>
                      <a:pt x="292800" y="95631"/>
                      <a:pt x="146687" y="177355"/>
                      <a:pt x="138114" y="172879"/>
                    </a:cubicBezTo>
                    <a:cubicBezTo>
                      <a:pt x="129542" y="168402"/>
                      <a:pt x="81631" y="0"/>
                      <a:pt x="81631" y="0"/>
                    </a:cubicBezTo>
                    <a:lnTo>
                      <a:pt x="2" y="33909"/>
                    </a:lnTo>
                    <a:cubicBezTo>
                      <a:pt x="2" y="33814"/>
                      <a:pt x="-2379" y="352044"/>
                      <a:pt x="166118" y="274987"/>
                    </a:cubicBezTo>
                  </a:path>
                </a:pathLst>
              </a:custGeom>
              <a:solidFill>
                <a:srgbClr val="FFB55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4143;p16"/>
              <p:cNvSpPr/>
              <p:nvPr/>
            </p:nvSpPr>
            <p:spPr>
              <a:xfrm>
                <a:off x="6129418" y="3156143"/>
                <a:ext cx="79533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79533" h="173300" extrusionOk="0">
                    <a:moveTo>
                      <a:pt x="109" y="1870"/>
                    </a:moveTo>
                    <a:cubicBezTo>
                      <a:pt x="23636" y="58829"/>
                      <a:pt x="50115" y="114265"/>
                      <a:pt x="73547" y="171320"/>
                    </a:cubicBezTo>
                    <a:cubicBezTo>
                      <a:pt x="74976" y="174749"/>
                      <a:pt x="80595" y="173415"/>
                      <a:pt x="79357" y="169700"/>
                    </a:cubicBezTo>
                    <a:cubicBezTo>
                      <a:pt x="58974" y="111026"/>
                      <a:pt x="32685" y="55115"/>
                      <a:pt x="2871" y="632"/>
                    </a:cubicBezTo>
                    <a:cubicBezTo>
                      <a:pt x="2014" y="-702"/>
                      <a:pt x="-558" y="251"/>
                      <a:pt x="109" y="1870"/>
                    </a:cubicBezTo>
                    <a:lnTo>
                      <a:pt x="109" y="1870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4144;p16"/>
              <p:cNvSpPr/>
              <p:nvPr/>
            </p:nvSpPr>
            <p:spPr>
              <a:xfrm>
                <a:off x="5890492" y="3168770"/>
                <a:ext cx="59438" cy="134316"/>
              </a:xfrm>
              <a:custGeom>
                <a:avLst/>
                <a:gdLst/>
                <a:ahLst/>
                <a:cxnLst/>
                <a:rect l="l" t="t" r="r" b="b"/>
                <a:pathLst>
                  <a:path w="59438" h="134316" extrusionOk="0">
                    <a:moveTo>
                      <a:pt x="1672" y="134309"/>
                    </a:moveTo>
                    <a:cubicBezTo>
                      <a:pt x="30724" y="132023"/>
                      <a:pt x="47488" y="110306"/>
                      <a:pt x="54250" y="83350"/>
                    </a:cubicBezTo>
                    <a:cubicBezTo>
                      <a:pt x="60918" y="56394"/>
                      <a:pt x="65395" y="18580"/>
                      <a:pt x="39963" y="482"/>
                    </a:cubicBezTo>
                    <a:cubicBezTo>
                      <a:pt x="37486" y="-1327"/>
                      <a:pt x="35105" y="2387"/>
                      <a:pt x="36915" y="4483"/>
                    </a:cubicBezTo>
                    <a:cubicBezTo>
                      <a:pt x="67585" y="39630"/>
                      <a:pt x="50631" y="121355"/>
                      <a:pt x="1291" y="130975"/>
                    </a:cubicBezTo>
                    <a:cubicBezTo>
                      <a:pt x="-709" y="131356"/>
                      <a:pt x="-233" y="134499"/>
                      <a:pt x="1672" y="134309"/>
                    </a:cubicBezTo>
                    <a:lnTo>
                      <a:pt x="1672" y="134309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4145;p16"/>
              <p:cNvSpPr/>
              <p:nvPr/>
            </p:nvSpPr>
            <p:spPr>
              <a:xfrm>
                <a:off x="5899466" y="3525275"/>
                <a:ext cx="57775" cy="113508"/>
              </a:xfrm>
              <a:custGeom>
                <a:avLst/>
                <a:gdLst/>
                <a:ahLst/>
                <a:cxnLst/>
                <a:rect l="l" t="t" r="r" b="b"/>
                <a:pathLst>
                  <a:path w="57775" h="113508" extrusionOk="0">
                    <a:moveTo>
                      <a:pt x="48800" y="2688"/>
                    </a:moveTo>
                    <a:cubicBezTo>
                      <a:pt x="57373" y="46599"/>
                      <a:pt x="40418" y="84032"/>
                      <a:pt x="1937" y="106416"/>
                    </a:cubicBezTo>
                    <a:cubicBezTo>
                      <a:pt x="-2444" y="108987"/>
                      <a:pt x="1366" y="115179"/>
                      <a:pt x="5843" y="113083"/>
                    </a:cubicBezTo>
                    <a:cubicBezTo>
                      <a:pt x="47657" y="93271"/>
                      <a:pt x="67660" y="45075"/>
                      <a:pt x="52991" y="1545"/>
                    </a:cubicBezTo>
                    <a:cubicBezTo>
                      <a:pt x="52039" y="-1122"/>
                      <a:pt x="48229" y="-74"/>
                      <a:pt x="48800" y="2688"/>
                    </a:cubicBezTo>
                    <a:lnTo>
                      <a:pt x="48800" y="2688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4146;p16"/>
              <p:cNvSpPr/>
              <p:nvPr/>
            </p:nvSpPr>
            <p:spPr>
              <a:xfrm>
                <a:off x="6180092" y="3507772"/>
                <a:ext cx="55364" cy="115151"/>
              </a:xfrm>
              <a:custGeom>
                <a:avLst/>
                <a:gdLst/>
                <a:ahLst/>
                <a:cxnLst/>
                <a:rect l="l" t="t" r="r" b="b"/>
                <a:pathLst>
                  <a:path w="55364" h="115151" extrusionOk="0">
                    <a:moveTo>
                      <a:pt x="4299" y="1903"/>
                    </a:moveTo>
                    <a:cubicBezTo>
                      <a:pt x="-8369" y="44195"/>
                      <a:pt x="6966" y="96487"/>
                      <a:pt x="50210" y="114775"/>
                    </a:cubicBezTo>
                    <a:cubicBezTo>
                      <a:pt x="54401" y="116584"/>
                      <a:pt x="57354" y="111441"/>
                      <a:pt x="53734" y="108679"/>
                    </a:cubicBezTo>
                    <a:cubicBezTo>
                      <a:pt x="18872" y="82104"/>
                      <a:pt x="-939" y="48576"/>
                      <a:pt x="9347" y="3237"/>
                    </a:cubicBezTo>
                    <a:cubicBezTo>
                      <a:pt x="10110" y="-2"/>
                      <a:pt x="5252" y="-1430"/>
                      <a:pt x="4299" y="1903"/>
                    </a:cubicBezTo>
                    <a:lnTo>
                      <a:pt x="4299" y="1903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4147;p16"/>
              <p:cNvSpPr/>
              <p:nvPr/>
            </p:nvSpPr>
            <p:spPr>
              <a:xfrm>
                <a:off x="5592586" y="3088064"/>
                <a:ext cx="93946" cy="35758"/>
              </a:xfrm>
              <a:custGeom>
                <a:avLst/>
                <a:gdLst/>
                <a:ahLst/>
                <a:cxnLst/>
                <a:rect l="l" t="t" r="r" b="b"/>
                <a:pathLst>
                  <a:path w="93946" h="35758" extrusionOk="0">
                    <a:moveTo>
                      <a:pt x="2875" y="35754"/>
                    </a:moveTo>
                    <a:cubicBezTo>
                      <a:pt x="33831" y="34039"/>
                      <a:pt x="65168" y="22419"/>
                      <a:pt x="92029" y="7179"/>
                    </a:cubicBezTo>
                    <a:cubicBezTo>
                      <a:pt x="96410" y="4702"/>
                      <a:pt x="92505" y="-1870"/>
                      <a:pt x="88123" y="511"/>
                    </a:cubicBezTo>
                    <a:cubicBezTo>
                      <a:pt x="60215" y="15180"/>
                      <a:pt x="32593" y="22895"/>
                      <a:pt x="2113" y="29944"/>
                    </a:cubicBezTo>
                    <a:cubicBezTo>
                      <a:pt x="-1126" y="30610"/>
                      <a:pt x="-459" y="35944"/>
                      <a:pt x="2875" y="35754"/>
                    </a:cubicBezTo>
                    <a:lnTo>
                      <a:pt x="2875" y="35754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4148;p16"/>
              <p:cNvSpPr/>
              <p:nvPr/>
            </p:nvSpPr>
            <p:spPr>
              <a:xfrm>
                <a:off x="5709722" y="3258320"/>
                <a:ext cx="27620" cy="50267"/>
              </a:xfrm>
              <a:custGeom>
                <a:avLst/>
                <a:gdLst/>
                <a:ahLst/>
                <a:cxnLst/>
                <a:rect l="l" t="t" r="r" b="b"/>
                <a:pathLst>
                  <a:path w="27620" h="50267" extrusionOk="0">
                    <a:moveTo>
                      <a:pt x="23565" y="943"/>
                    </a:moveTo>
                    <a:cubicBezTo>
                      <a:pt x="18517" y="8087"/>
                      <a:pt x="16898" y="17898"/>
                      <a:pt x="12802" y="25803"/>
                    </a:cubicBezTo>
                    <a:cubicBezTo>
                      <a:pt x="8992" y="33138"/>
                      <a:pt x="3182" y="39615"/>
                      <a:pt x="134" y="47235"/>
                    </a:cubicBezTo>
                    <a:cubicBezTo>
                      <a:pt x="-628" y="49235"/>
                      <a:pt x="2039" y="50949"/>
                      <a:pt x="3658" y="49997"/>
                    </a:cubicBezTo>
                    <a:cubicBezTo>
                      <a:pt x="11564" y="45044"/>
                      <a:pt x="16803" y="35138"/>
                      <a:pt x="20708" y="26946"/>
                    </a:cubicBezTo>
                    <a:cubicBezTo>
                      <a:pt x="24327" y="19326"/>
                      <a:pt x="28709" y="9992"/>
                      <a:pt x="27375" y="1419"/>
                    </a:cubicBezTo>
                    <a:cubicBezTo>
                      <a:pt x="27090" y="-486"/>
                      <a:pt x="24518" y="-295"/>
                      <a:pt x="23565" y="943"/>
                    </a:cubicBezTo>
                    <a:lnTo>
                      <a:pt x="23565" y="943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4149;p16"/>
              <p:cNvSpPr/>
              <p:nvPr/>
            </p:nvSpPr>
            <p:spPr>
              <a:xfrm>
                <a:off x="5734429" y="3258672"/>
                <a:ext cx="12143" cy="60476"/>
              </a:xfrm>
              <a:custGeom>
                <a:avLst/>
                <a:gdLst/>
                <a:ahLst/>
                <a:cxnLst/>
                <a:rect l="l" t="t" r="r" b="b"/>
                <a:pathLst>
                  <a:path w="12143" h="60476" extrusionOk="0">
                    <a:moveTo>
                      <a:pt x="859" y="2210"/>
                    </a:moveTo>
                    <a:cubicBezTo>
                      <a:pt x="11813" y="15926"/>
                      <a:pt x="573" y="42025"/>
                      <a:pt x="2" y="57551"/>
                    </a:cubicBezTo>
                    <a:cubicBezTo>
                      <a:pt x="-94" y="60408"/>
                      <a:pt x="4193" y="61646"/>
                      <a:pt x="5526" y="59075"/>
                    </a:cubicBezTo>
                    <a:cubicBezTo>
                      <a:pt x="11432" y="47549"/>
                      <a:pt x="12384" y="32309"/>
                      <a:pt x="12098" y="19546"/>
                    </a:cubicBezTo>
                    <a:cubicBezTo>
                      <a:pt x="11908" y="11735"/>
                      <a:pt x="11527" y="1353"/>
                      <a:pt x="2097" y="20"/>
                    </a:cubicBezTo>
                    <a:cubicBezTo>
                      <a:pt x="859" y="-171"/>
                      <a:pt x="97" y="1067"/>
                      <a:pt x="859" y="2210"/>
                    </a:cubicBezTo>
                    <a:lnTo>
                      <a:pt x="859" y="2210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4150;p16"/>
              <p:cNvSpPr/>
              <p:nvPr/>
            </p:nvSpPr>
            <p:spPr>
              <a:xfrm>
                <a:off x="5857523" y="3649225"/>
                <a:ext cx="426340" cy="82363"/>
              </a:xfrm>
              <a:custGeom>
                <a:avLst/>
                <a:gdLst/>
                <a:ahLst/>
                <a:cxnLst/>
                <a:rect l="l" t="t" r="r" b="b"/>
                <a:pathLst>
                  <a:path w="426340" h="82363" extrusionOk="0">
                    <a:moveTo>
                      <a:pt x="732" y="4183"/>
                    </a:moveTo>
                    <a:cubicBezTo>
                      <a:pt x="122843" y="103529"/>
                      <a:pt x="291721" y="105052"/>
                      <a:pt x="424404" y="26567"/>
                    </a:cubicBezTo>
                    <a:cubicBezTo>
                      <a:pt x="428881" y="23899"/>
                      <a:pt x="424785" y="16946"/>
                      <a:pt x="420309" y="19613"/>
                    </a:cubicBezTo>
                    <a:cubicBezTo>
                      <a:pt x="283815" y="101147"/>
                      <a:pt x="133416" y="86384"/>
                      <a:pt x="3590" y="373"/>
                    </a:cubicBezTo>
                    <a:cubicBezTo>
                      <a:pt x="1494" y="-1151"/>
                      <a:pt x="-1363" y="2373"/>
                      <a:pt x="732" y="4183"/>
                    </a:cubicBezTo>
                    <a:lnTo>
                      <a:pt x="732" y="4183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4151;p16"/>
              <p:cNvSpPr/>
              <p:nvPr/>
            </p:nvSpPr>
            <p:spPr>
              <a:xfrm>
                <a:off x="5878082" y="3665361"/>
                <a:ext cx="8344" cy="54769"/>
              </a:xfrm>
              <a:custGeom>
                <a:avLst/>
                <a:gdLst/>
                <a:ahLst/>
                <a:cxnLst/>
                <a:rect l="l" t="t" r="r" b="b"/>
                <a:pathLst>
                  <a:path w="8344" h="54769" extrusionOk="0">
                    <a:moveTo>
                      <a:pt x="1034" y="1001"/>
                    </a:moveTo>
                    <a:cubicBezTo>
                      <a:pt x="-871" y="9383"/>
                      <a:pt x="367" y="18337"/>
                      <a:pt x="748" y="26814"/>
                    </a:cubicBezTo>
                    <a:cubicBezTo>
                      <a:pt x="1224" y="35482"/>
                      <a:pt x="938" y="44531"/>
                      <a:pt x="2939" y="52913"/>
                    </a:cubicBezTo>
                    <a:cubicBezTo>
                      <a:pt x="3701" y="55961"/>
                      <a:pt x="7606" y="54913"/>
                      <a:pt x="7987" y="52246"/>
                    </a:cubicBezTo>
                    <a:cubicBezTo>
                      <a:pt x="9035" y="43292"/>
                      <a:pt x="7511" y="33767"/>
                      <a:pt x="6844" y="24814"/>
                    </a:cubicBezTo>
                    <a:cubicBezTo>
                      <a:pt x="6272" y="16908"/>
                      <a:pt x="6368" y="8526"/>
                      <a:pt x="3701" y="1001"/>
                    </a:cubicBezTo>
                    <a:cubicBezTo>
                      <a:pt x="3224" y="-237"/>
                      <a:pt x="1319" y="-427"/>
                      <a:pt x="1034" y="1001"/>
                    </a:cubicBezTo>
                    <a:lnTo>
                      <a:pt x="1034" y="1001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4152;p16"/>
              <p:cNvSpPr/>
              <p:nvPr/>
            </p:nvSpPr>
            <p:spPr>
              <a:xfrm>
                <a:off x="5930205" y="3693984"/>
                <a:ext cx="7684" cy="59877"/>
              </a:xfrm>
              <a:custGeom>
                <a:avLst/>
                <a:gdLst/>
                <a:ahLst/>
                <a:cxnLst/>
                <a:rect l="l" t="t" r="r" b="b"/>
                <a:pathLst>
                  <a:path w="7684" h="59877" extrusionOk="0">
                    <a:moveTo>
                      <a:pt x="60" y="1430"/>
                    </a:moveTo>
                    <a:cubicBezTo>
                      <a:pt x="-226" y="20003"/>
                      <a:pt x="536" y="38577"/>
                      <a:pt x="1869" y="57056"/>
                    </a:cubicBezTo>
                    <a:cubicBezTo>
                      <a:pt x="2155" y="60770"/>
                      <a:pt x="7870" y="60866"/>
                      <a:pt x="7680" y="57056"/>
                    </a:cubicBezTo>
                    <a:cubicBezTo>
                      <a:pt x="6822" y="38482"/>
                      <a:pt x="5394" y="19813"/>
                      <a:pt x="3012" y="1430"/>
                    </a:cubicBezTo>
                    <a:cubicBezTo>
                      <a:pt x="2822" y="-380"/>
                      <a:pt x="60" y="-571"/>
                      <a:pt x="60" y="1430"/>
                    </a:cubicBezTo>
                    <a:lnTo>
                      <a:pt x="60" y="1430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4153;p16"/>
              <p:cNvSpPr/>
              <p:nvPr/>
            </p:nvSpPr>
            <p:spPr>
              <a:xfrm>
                <a:off x="5977695" y="3719389"/>
                <a:ext cx="7337" cy="51575"/>
              </a:xfrm>
              <a:custGeom>
                <a:avLst/>
                <a:gdLst/>
                <a:ahLst/>
                <a:cxnLst/>
                <a:rect l="l" t="t" r="r" b="b"/>
                <a:pathLst>
                  <a:path w="7337" h="51575" extrusionOk="0">
                    <a:moveTo>
                      <a:pt x="1528" y="1361"/>
                    </a:moveTo>
                    <a:cubicBezTo>
                      <a:pt x="4" y="16791"/>
                      <a:pt x="-1044" y="34413"/>
                      <a:pt x="1718" y="49748"/>
                    </a:cubicBezTo>
                    <a:cubicBezTo>
                      <a:pt x="2290" y="52796"/>
                      <a:pt x="6290" y="51653"/>
                      <a:pt x="6576" y="49081"/>
                    </a:cubicBezTo>
                    <a:cubicBezTo>
                      <a:pt x="8481" y="33746"/>
                      <a:pt x="6481" y="16220"/>
                      <a:pt x="4195" y="980"/>
                    </a:cubicBezTo>
                    <a:cubicBezTo>
                      <a:pt x="4004" y="-639"/>
                      <a:pt x="1718" y="-68"/>
                      <a:pt x="1528" y="1361"/>
                    </a:cubicBezTo>
                    <a:lnTo>
                      <a:pt x="1528" y="1361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4154;p16"/>
              <p:cNvSpPr/>
              <p:nvPr/>
            </p:nvSpPr>
            <p:spPr>
              <a:xfrm>
                <a:off x="6051991" y="3729216"/>
                <a:ext cx="10099" cy="51411"/>
              </a:xfrm>
              <a:custGeom>
                <a:avLst/>
                <a:gdLst/>
                <a:ahLst/>
                <a:cxnLst/>
                <a:rect l="l" t="t" r="r" b="b"/>
                <a:pathLst>
                  <a:path w="10099" h="51411" extrusionOk="0">
                    <a:moveTo>
                      <a:pt x="3" y="1154"/>
                    </a:moveTo>
                    <a:cubicBezTo>
                      <a:pt x="1051" y="16966"/>
                      <a:pt x="860" y="34111"/>
                      <a:pt x="4956" y="49541"/>
                    </a:cubicBezTo>
                    <a:cubicBezTo>
                      <a:pt x="5718" y="52399"/>
                      <a:pt x="10100" y="51827"/>
                      <a:pt x="10100" y="48875"/>
                    </a:cubicBezTo>
                    <a:cubicBezTo>
                      <a:pt x="10004" y="32873"/>
                      <a:pt x="5337" y="16394"/>
                      <a:pt x="2289" y="869"/>
                    </a:cubicBezTo>
                    <a:cubicBezTo>
                      <a:pt x="2003" y="-465"/>
                      <a:pt x="-92" y="-179"/>
                      <a:pt x="3" y="1154"/>
                    </a:cubicBezTo>
                    <a:lnTo>
                      <a:pt x="3" y="1154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4155;p16"/>
              <p:cNvSpPr/>
              <p:nvPr/>
            </p:nvSpPr>
            <p:spPr>
              <a:xfrm>
                <a:off x="6108652" y="3726850"/>
                <a:ext cx="11542" cy="53909"/>
              </a:xfrm>
              <a:custGeom>
                <a:avLst/>
                <a:gdLst/>
                <a:ahLst/>
                <a:cxnLst/>
                <a:rect l="l" t="t" r="r" b="b"/>
                <a:pathLst>
                  <a:path w="11542" h="53909" extrusionOk="0">
                    <a:moveTo>
                      <a:pt x="16" y="1900"/>
                    </a:moveTo>
                    <a:cubicBezTo>
                      <a:pt x="2111" y="18379"/>
                      <a:pt x="1635" y="35809"/>
                      <a:pt x="6016" y="51907"/>
                    </a:cubicBezTo>
                    <a:cubicBezTo>
                      <a:pt x="6874" y="54955"/>
                      <a:pt x="11636" y="54383"/>
                      <a:pt x="11541" y="51145"/>
                    </a:cubicBezTo>
                    <a:cubicBezTo>
                      <a:pt x="11446" y="34476"/>
                      <a:pt x="6207" y="17807"/>
                      <a:pt x="3730" y="1424"/>
                    </a:cubicBezTo>
                    <a:cubicBezTo>
                      <a:pt x="3445" y="-767"/>
                      <a:pt x="-270" y="-290"/>
                      <a:pt x="16" y="1900"/>
                    </a:cubicBezTo>
                    <a:lnTo>
                      <a:pt x="16" y="1900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4156;p16"/>
              <p:cNvSpPr/>
              <p:nvPr/>
            </p:nvSpPr>
            <p:spPr>
              <a:xfrm>
                <a:off x="6182564" y="3712987"/>
                <a:ext cx="13258" cy="46451"/>
              </a:xfrm>
              <a:custGeom>
                <a:avLst/>
                <a:gdLst/>
                <a:ahLst/>
                <a:cxnLst/>
                <a:rect l="l" t="t" r="r" b="b"/>
                <a:pathLst>
                  <a:path w="13258" h="46451" extrusionOk="0">
                    <a:moveTo>
                      <a:pt x="18" y="3001"/>
                    </a:moveTo>
                    <a:cubicBezTo>
                      <a:pt x="1542" y="16240"/>
                      <a:pt x="1733" y="31004"/>
                      <a:pt x="5733" y="43768"/>
                    </a:cubicBezTo>
                    <a:cubicBezTo>
                      <a:pt x="6971" y="47768"/>
                      <a:pt x="13258" y="47197"/>
                      <a:pt x="13258" y="42720"/>
                    </a:cubicBezTo>
                    <a:cubicBezTo>
                      <a:pt x="13067" y="29290"/>
                      <a:pt x="8781" y="15193"/>
                      <a:pt x="6019" y="2143"/>
                    </a:cubicBezTo>
                    <a:cubicBezTo>
                      <a:pt x="5352" y="-1190"/>
                      <a:pt x="-363" y="-428"/>
                      <a:pt x="18" y="3001"/>
                    </a:cubicBezTo>
                    <a:lnTo>
                      <a:pt x="18" y="3001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4157;p16"/>
              <p:cNvSpPr/>
              <p:nvPr/>
            </p:nvSpPr>
            <p:spPr>
              <a:xfrm>
                <a:off x="6244796" y="3692706"/>
                <a:ext cx="15224" cy="42217"/>
              </a:xfrm>
              <a:custGeom>
                <a:avLst/>
                <a:gdLst/>
                <a:ahLst/>
                <a:cxnLst/>
                <a:rect l="l" t="t" r="r" b="b"/>
                <a:pathLst>
                  <a:path w="15224" h="42217" extrusionOk="0">
                    <a:moveTo>
                      <a:pt x="79" y="3279"/>
                    </a:moveTo>
                    <a:cubicBezTo>
                      <a:pt x="3032" y="15185"/>
                      <a:pt x="3508" y="29854"/>
                      <a:pt x="9414" y="40712"/>
                    </a:cubicBezTo>
                    <a:cubicBezTo>
                      <a:pt x="10843" y="43475"/>
                      <a:pt x="15224" y="42141"/>
                      <a:pt x="15224" y="39093"/>
                    </a:cubicBezTo>
                    <a:cubicBezTo>
                      <a:pt x="15034" y="26711"/>
                      <a:pt x="8366" y="13662"/>
                      <a:pt x="5128" y="1755"/>
                    </a:cubicBezTo>
                    <a:cubicBezTo>
                      <a:pt x="4270" y="-1388"/>
                      <a:pt x="-683" y="41"/>
                      <a:pt x="79" y="3279"/>
                    </a:cubicBezTo>
                    <a:lnTo>
                      <a:pt x="79" y="3279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4158;p16"/>
              <p:cNvSpPr/>
              <p:nvPr/>
            </p:nvSpPr>
            <p:spPr>
              <a:xfrm>
                <a:off x="5973501" y="3150483"/>
                <a:ext cx="151350" cy="108883"/>
              </a:xfrm>
              <a:custGeom>
                <a:avLst/>
                <a:gdLst/>
                <a:ahLst/>
                <a:cxnLst/>
                <a:rect l="l" t="t" r="r" b="b"/>
                <a:pathLst>
                  <a:path w="151350" h="108883" extrusionOk="0">
                    <a:moveTo>
                      <a:pt x="5722" y="11912"/>
                    </a:moveTo>
                    <a:cubicBezTo>
                      <a:pt x="-14375" y="57822"/>
                      <a:pt x="21153" y="108209"/>
                      <a:pt x="70397" y="108876"/>
                    </a:cubicBezTo>
                    <a:cubicBezTo>
                      <a:pt x="123737" y="109638"/>
                      <a:pt x="166790" y="52488"/>
                      <a:pt x="146026" y="1815"/>
                    </a:cubicBezTo>
                    <a:cubicBezTo>
                      <a:pt x="144978" y="-661"/>
                      <a:pt x="140406" y="-757"/>
                      <a:pt x="140882" y="2482"/>
                    </a:cubicBezTo>
                    <a:cubicBezTo>
                      <a:pt x="146502" y="47154"/>
                      <a:pt x="131071" y="97160"/>
                      <a:pt x="78208" y="101447"/>
                    </a:cubicBezTo>
                    <a:cubicBezTo>
                      <a:pt x="28201" y="105542"/>
                      <a:pt x="-2660" y="59156"/>
                      <a:pt x="9723" y="13531"/>
                    </a:cubicBezTo>
                    <a:cubicBezTo>
                      <a:pt x="10294" y="11340"/>
                      <a:pt x="6675" y="9626"/>
                      <a:pt x="5722" y="11912"/>
                    </a:cubicBezTo>
                    <a:lnTo>
                      <a:pt x="5722" y="11912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4159;p16"/>
              <p:cNvSpPr/>
              <p:nvPr/>
            </p:nvSpPr>
            <p:spPr>
              <a:xfrm>
                <a:off x="6055495" y="3218813"/>
                <a:ext cx="12799" cy="32021"/>
              </a:xfrm>
              <a:custGeom>
                <a:avLst/>
                <a:gdLst/>
                <a:ahLst/>
                <a:cxnLst/>
                <a:rect l="l" t="t" r="r" b="b"/>
                <a:pathLst>
                  <a:path w="12799" h="32021" extrusionOk="0">
                    <a:moveTo>
                      <a:pt x="23" y="2636"/>
                    </a:moveTo>
                    <a:cubicBezTo>
                      <a:pt x="690" y="7970"/>
                      <a:pt x="2119" y="13209"/>
                      <a:pt x="3452" y="18448"/>
                    </a:cubicBezTo>
                    <a:cubicBezTo>
                      <a:pt x="4691" y="23020"/>
                      <a:pt x="5072" y="28449"/>
                      <a:pt x="8882" y="31497"/>
                    </a:cubicBezTo>
                    <a:cubicBezTo>
                      <a:pt x="10120" y="32450"/>
                      <a:pt x="11644" y="32069"/>
                      <a:pt x="12215" y="30640"/>
                    </a:cubicBezTo>
                    <a:cubicBezTo>
                      <a:pt x="13930" y="26068"/>
                      <a:pt x="11453" y="21115"/>
                      <a:pt x="10120" y="16638"/>
                    </a:cubicBezTo>
                    <a:cubicBezTo>
                      <a:pt x="8596" y="11495"/>
                      <a:pt x="7167" y="6256"/>
                      <a:pt x="4976" y="1303"/>
                    </a:cubicBezTo>
                    <a:cubicBezTo>
                      <a:pt x="4024" y="-1078"/>
                      <a:pt x="-358" y="65"/>
                      <a:pt x="23" y="2636"/>
                    </a:cubicBezTo>
                    <a:lnTo>
                      <a:pt x="23" y="2636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4160;p16"/>
              <p:cNvSpPr/>
              <p:nvPr/>
            </p:nvSpPr>
            <p:spPr>
              <a:xfrm>
                <a:off x="6082703" y="3199226"/>
                <a:ext cx="30755" cy="24151"/>
              </a:xfrm>
              <a:custGeom>
                <a:avLst/>
                <a:gdLst/>
                <a:ahLst/>
                <a:cxnLst/>
                <a:rect l="l" t="t" r="r" b="b"/>
                <a:pathLst>
                  <a:path w="30755" h="24151" extrusionOk="0">
                    <a:moveTo>
                      <a:pt x="56" y="1458"/>
                    </a:moveTo>
                    <a:cubicBezTo>
                      <a:pt x="1771" y="6697"/>
                      <a:pt x="6724" y="10221"/>
                      <a:pt x="10820" y="13555"/>
                    </a:cubicBezTo>
                    <a:cubicBezTo>
                      <a:pt x="15582" y="17365"/>
                      <a:pt x="20630" y="21366"/>
                      <a:pt x="26250" y="23842"/>
                    </a:cubicBezTo>
                    <a:cubicBezTo>
                      <a:pt x="29870" y="25366"/>
                      <a:pt x="32537" y="20889"/>
                      <a:pt x="29298" y="18603"/>
                    </a:cubicBezTo>
                    <a:cubicBezTo>
                      <a:pt x="24536" y="15174"/>
                      <a:pt x="19202" y="12412"/>
                      <a:pt x="14439" y="8888"/>
                    </a:cubicBezTo>
                    <a:cubicBezTo>
                      <a:pt x="10343" y="5840"/>
                      <a:pt x="6438" y="1554"/>
                      <a:pt x="1390" y="29"/>
                    </a:cubicBezTo>
                    <a:cubicBezTo>
                      <a:pt x="628" y="-161"/>
                      <a:pt x="-229" y="601"/>
                      <a:pt x="56" y="1458"/>
                    </a:cubicBezTo>
                    <a:lnTo>
                      <a:pt x="56" y="1458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4161;p16"/>
              <p:cNvSpPr/>
              <p:nvPr/>
            </p:nvSpPr>
            <p:spPr>
              <a:xfrm>
                <a:off x="6086505" y="3168928"/>
                <a:ext cx="36755" cy="8256"/>
              </a:xfrm>
              <a:custGeom>
                <a:avLst/>
                <a:gdLst/>
                <a:ahLst/>
                <a:cxnLst/>
                <a:rect l="l" t="t" r="r" b="b"/>
                <a:pathLst>
                  <a:path w="36755" h="8256" extrusionOk="0">
                    <a:moveTo>
                      <a:pt x="1399" y="7754"/>
                    </a:moveTo>
                    <a:cubicBezTo>
                      <a:pt x="6828" y="8802"/>
                      <a:pt x="12448" y="7945"/>
                      <a:pt x="17972" y="7564"/>
                    </a:cubicBezTo>
                    <a:cubicBezTo>
                      <a:pt x="23497" y="7183"/>
                      <a:pt x="29402" y="7468"/>
                      <a:pt x="34736" y="5754"/>
                    </a:cubicBezTo>
                    <a:cubicBezTo>
                      <a:pt x="37975" y="4706"/>
                      <a:pt x="37022" y="610"/>
                      <a:pt x="33974" y="229"/>
                    </a:cubicBezTo>
                    <a:cubicBezTo>
                      <a:pt x="28450" y="-533"/>
                      <a:pt x="22258" y="801"/>
                      <a:pt x="16734" y="1372"/>
                    </a:cubicBezTo>
                    <a:cubicBezTo>
                      <a:pt x="11590" y="1849"/>
                      <a:pt x="6256" y="2039"/>
                      <a:pt x="1399" y="3849"/>
                    </a:cubicBezTo>
                    <a:cubicBezTo>
                      <a:pt x="-221" y="4516"/>
                      <a:pt x="-697" y="7373"/>
                      <a:pt x="1399" y="7754"/>
                    </a:cubicBezTo>
                    <a:lnTo>
                      <a:pt x="1399" y="7754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4162;p16"/>
              <p:cNvSpPr/>
              <p:nvPr/>
            </p:nvSpPr>
            <p:spPr>
              <a:xfrm>
                <a:off x="6010616" y="3214331"/>
                <a:ext cx="17675" cy="31551"/>
              </a:xfrm>
              <a:custGeom>
                <a:avLst/>
                <a:gdLst/>
                <a:ahLst/>
                <a:cxnLst/>
                <a:rect l="l" t="t" r="r" b="b"/>
                <a:pathLst>
                  <a:path w="17675" h="31551" extrusionOk="0">
                    <a:moveTo>
                      <a:pt x="15089" y="450"/>
                    </a:moveTo>
                    <a:cubicBezTo>
                      <a:pt x="8612" y="7213"/>
                      <a:pt x="3945" y="17786"/>
                      <a:pt x="325" y="26358"/>
                    </a:cubicBezTo>
                    <a:cubicBezTo>
                      <a:pt x="-1389" y="30264"/>
                      <a:pt x="4135" y="33788"/>
                      <a:pt x="6231" y="29787"/>
                    </a:cubicBezTo>
                    <a:cubicBezTo>
                      <a:pt x="10707" y="21596"/>
                      <a:pt x="16327" y="11214"/>
                      <a:pt x="17661" y="1879"/>
                    </a:cubicBezTo>
                    <a:cubicBezTo>
                      <a:pt x="17851" y="546"/>
                      <a:pt x="16232" y="-693"/>
                      <a:pt x="15089" y="450"/>
                    </a:cubicBezTo>
                    <a:lnTo>
                      <a:pt x="15089" y="450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4163;p16"/>
              <p:cNvSpPr/>
              <p:nvPr/>
            </p:nvSpPr>
            <p:spPr>
              <a:xfrm>
                <a:off x="5977669" y="3190365"/>
                <a:ext cx="25676" cy="22119"/>
              </a:xfrm>
              <a:custGeom>
                <a:avLst/>
                <a:gdLst/>
                <a:ahLst/>
                <a:cxnLst/>
                <a:rect l="l" t="t" r="r" b="b"/>
                <a:pathLst>
                  <a:path w="25676" h="22119" extrusionOk="0">
                    <a:moveTo>
                      <a:pt x="22890" y="319"/>
                    </a:moveTo>
                    <a:cubicBezTo>
                      <a:pt x="15651" y="5176"/>
                      <a:pt x="6126" y="10415"/>
                      <a:pt x="697" y="17273"/>
                    </a:cubicBezTo>
                    <a:cubicBezTo>
                      <a:pt x="-1208" y="19749"/>
                      <a:pt x="1078" y="23274"/>
                      <a:pt x="4126" y="21750"/>
                    </a:cubicBezTo>
                    <a:cubicBezTo>
                      <a:pt x="12031" y="17749"/>
                      <a:pt x="18889" y="9463"/>
                      <a:pt x="25176" y="3271"/>
                    </a:cubicBezTo>
                    <a:cubicBezTo>
                      <a:pt x="26605" y="1747"/>
                      <a:pt x="24700" y="-920"/>
                      <a:pt x="22890" y="319"/>
                    </a:cubicBezTo>
                    <a:lnTo>
                      <a:pt x="22890" y="319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8" name="Google Shape;4164;p16"/>
              <p:cNvGrpSpPr/>
              <p:nvPr/>
            </p:nvGrpSpPr>
            <p:grpSpPr>
              <a:xfrm>
                <a:off x="5775005" y="2528940"/>
                <a:ext cx="583136" cy="692699"/>
                <a:chOff x="5775005" y="2528940"/>
                <a:chExt cx="583136" cy="692699"/>
              </a:xfrm>
            </p:grpSpPr>
            <p:sp>
              <p:nvSpPr>
                <p:cNvPr id="99" name="Google Shape;4165;p16"/>
                <p:cNvSpPr/>
                <p:nvPr/>
              </p:nvSpPr>
              <p:spPr>
                <a:xfrm>
                  <a:off x="5775005" y="2528940"/>
                  <a:ext cx="561769" cy="39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769" h="393900" extrusionOk="0">
                      <a:moveTo>
                        <a:pt x="15242" y="370184"/>
                      </a:moveTo>
                      <a:cubicBezTo>
                        <a:pt x="-3522" y="315224"/>
                        <a:pt x="-8761" y="179112"/>
                        <a:pt x="21624" y="129582"/>
                      </a:cubicBezTo>
                      <a:cubicBezTo>
                        <a:pt x="52009" y="80052"/>
                        <a:pt x="101158" y="43571"/>
                        <a:pt x="155450" y="22997"/>
                      </a:cubicBezTo>
                      <a:cubicBezTo>
                        <a:pt x="209743" y="2423"/>
                        <a:pt x="268989" y="-2911"/>
                        <a:pt x="326901" y="1376"/>
                      </a:cubicBezTo>
                      <a:cubicBezTo>
                        <a:pt x="372620" y="4805"/>
                        <a:pt x="417007" y="27569"/>
                        <a:pt x="453393" y="55382"/>
                      </a:cubicBezTo>
                      <a:cubicBezTo>
                        <a:pt x="496636" y="88434"/>
                        <a:pt x="536355" y="154919"/>
                        <a:pt x="553691" y="206449"/>
                      </a:cubicBezTo>
                      <a:cubicBezTo>
                        <a:pt x="575503" y="271314"/>
                        <a:pt x="551405" y="366183"/>
                        <a:pt x="502351" y="393901"/>
                      </a:cubicBezTo>
                    </a:path>
                  </a:pathLst>
                </a:custGeom>
                <a:solidFill>
                  <a:srgbClr val="C6925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" name="Google Shape;4166;p16"/>
                <p:cNvSpPr/>
                <p:nvPr/>
              </p:nvSpPr>
              <p:spPr>
                <a:xfrm>
                  <a:off x="5786771" y="2586411"/>
                  <a:ext cx="489663" cy="635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663" h="635228" extrusionOk="0">
                      <a:moveTo>
                        <a:pt x="317706" y="2959"/>
                      </a:moveTo>
                      <a:cubicBezTo>
                        <a:pt x="185213" y="-11233"/>
                        <a:pt x="28051" y="21628"/>
                        <a:pt x="3000" y="189364"/>
                      </a:cubicBezTo>
                      <a:cubicBezTo>
                        <a:pt x="-5001" y="242799"/>
                        <a:pt x="4143" y="278137"/>
                        <a:pt x="17002" y="337954"/>
                      </a:cubicBezTo>
                      <a:cubicBezTo>
                        <a:pt x="53292" y="505784"/>
                        <a:pt x="215217" y="523501"/>
                        <a:pt x="215217" y="523501"/>
                      </a:cubicBezTo>
                      <a:lnTo>
                        <a:pt x="213598" y="590176"/>
                      </a:lnTo>
                      <a:cubicBezTo>
                        <a:pt x="213598" y="615036"/>
                        <a:pt x="233791" y="635229"/>
                        <a:pt x="258651" y="635229"/>
                      </a:cubicBezTo>
                      <a:lnTo>
                        <a:pt x="258651" y="635229"/>
                      </a:lnTo>
                      <a:cubicBezTo>
                        <a:pt x="286273" y="635229"/>
                        <a:pt x="307324" y="610559"/>
                        <a:pt x="303133" y="583318"/>
                      </a:cubicBezTo>
                      <a:lnTo>
                        <a:pt x="301037" y="526453"/>
                      </a:lnTo>
                      <a:cubicBezTo>
                        <a:pt x="301037" y="526453"/>
                        <a:pt x="497157" y="491497"/>
                        <a:pt x="489442" y="236893"/>
                      </a:cubicBezTo>
                      <a:cubicBezTo>
                        <a:pt x="483536" y="45060"/>
                        <a:pt x="451532" y="17342"/>
                        <a:pt x="317706" y="2959"/>
                      </a:cubicBezTo>
                      <a:close/>
                    </a:path>
                  </a:pathLst>
                </a:custGeom>
                <a:solidFill>
                  <a:srgbClr val="F4D2B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" name="Google Shape;4167;p16"/>
                <p:cNvSpPr/>
                <p:nvPr/>
              </p:nvSpPr>
              <p:spPr>
                <a:xfrm>
                  <a:off x="6073380" y="2760958"/>
                  <a:ext cx="101194" cy="35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94" h="35858" extrusionOk="0">
                      <a:moveTo>
                        <a:pt x="100629" y="31675"/>
                      </a:moveTo>
                      <a:cubicBezTo>
                        <a:pt x="96057" y="39295"/>
                        <a:pt x="74626" y="34723"/>
                        <a:pt x="49575" y="31866"/>
                      </a:cubicBezTo>
                      <a:cubicBezTo>
                        <a:pt x="24619" y="28437"/>
                        <a:pt x="2617" y="27484"/>
                        <a:pt x="140" y="19007"/>
                      </a:cubicBezTo>
                      <a:cubicBezTo>
                        <a:pt x="-908" y="14911"/>
                        <a:pt x="3950" y="9387"/>
                        <a:pt x="13666" y="5291"/>
                      </a:cubicBezTo>
                      <a:cubicBezTo>
                        <a:pt x="23286" y="1100"/>
                        <a:pt x="37764" y="-1281"/>
                        <a:pt x="53575" y="719"/>
                      </a:cubicBezTo>
                      <a:cubicBezTo>
                        <a:pt x="69292" y="2719"/>
                        <a:pt x="82817" y="8720"/>
                        <a:pt x="91009" y="15102"/>
                      </a:cubicBezTo>
                      <a:cubicBezTo>
                        <a:pt x="99295" y="21484"/>
                        <a:pt x="102629" y="27961"/>
                        <a:pt x="100629" y="31675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" name="Google Shape;4168;p16"/>
                <p:cNvSpPr/>
                <p:nvPr/>
              </p:nvSpPr>
              <p:spPr>
                <a:xfrm>
                  <a:off x="5826274" y="2762073"/>
                  <a:ext cx="101713" cy="33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13" h="33903" extrusionOk="0">
                      <a:moveTo>
                        <a:pt x="101514" y="21131"/>
                      </a:moveTo>
                      <a:cubicBezTo>
                        <a:pt x="98657" y="29513"/>
                        <a:pt x="76654" y="29418"/>
                        <a:pt x="51508" y="31609"/>
                      </a:cubicBezTo>
                      <a:cubicBezTo>
                        <a:pt x="26362" y="33323"/>
                        <a:pt x="4645" y="36847"/>
                        <a:pt x="454" y="29037"/>
                      </a:cubicBezTo>
                      <a:cubicBezTo>
                        <a:pt x="-1356" y="25227"/>
                        <a:pt x="2264" y="18845"/>
                        <a:pt x="10932" y="12844"/>
                      </a:cubicBezTo>
                      <a:cubicBezTo>
                        <a:pt x="19504" y="6844"/>
                        <a:pt x="33220" y="1510"/>
                        <a:pt x="49032" y="271"/>
                      </a:cubicBezTo>
                      <a:cubicBezTo>
                        <a:pt x="64843" y="-967"/>
                        <a:pt x="79226" y="2176"/>
                        <a:pt x="88656" y="6748"/>
                      </a:cubicBezTo>
                      <a:cubicBezTo>
                        <a:pt x="98181" y="11416"/>
                        <a:pt x="102753" y="17035"/>
                        <a:pt x="101514" y="21131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" name="Google Shape;4169;p16"/>
                <p:cNvSpPr/>
                <p:nvPr/>
              </p:nvSpPr>
              <p:spPr>
                <a:xfrm>
                  <a:off x="5942439" y="2778846"/>
                  <a:ext cx="60327" cy="175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27" h="175510" extrusionOk="0">
                      <a:moveTo>
                        <a:pt x="46023" y="171331"/>
                      </a:moveTo>
                      <a:cubicBezTo>
                        <a:pt x="38117" y="160091"/>
                        <a:pt x="19353" y="141327"/>
                        <a:pt x="16114" y="128659"/>
                      </a:cubicBezTo>
                      <a:cubicBezTo>
                        <a:pt x="10114" y="104751"/>
                        <a:pt x="40498" y="124277"/>
                        <a:pt x="52690" y="130564"/>
                      </a:cubicBezTo>
                      <a:cubicBezTo>
                        <a:pt x="56881" y="132755"/>
                        <a:pt x="61072" y="129230"/>
                        <a:pt x="60215" y="124754"/>
                      </a:cubicBezTo>
                      <a:cubicBezTo>
                        <a:pt x="52881" y="85225"/>
                        <a:pt x="47642" y="45506"/>
                        <a:pt x="44499" y="5501"/>
                      </a:cubicBezTo>
                      <a:cubicBezTo>
                        <a:pt x="43927" y="-1834"/>
                        <a:pt x="32402" y="-1834"/>
                        <a:pt x="33069" y="5501"/>
                      </a:cubicBezTo>
                      <a:cubicBezTo>
                        <a:pt x="36784" y="46458"/>
                        <a:pt x="42499" y="87130"/>
                        <a:pt x="50309" y="127516"/>
                      </a:cubicBezTo>
                      <a:cubicBezTo>
                        <a:pt x="52786" y="125611"/>
                        <a:pt x="55357" y="123611"/>
                        <a:pt x="57834" y="121706"/>
                      </a:cubicBezTo>
                      <a:cubicBezTo>
                        <a:pt x="41165" y="113228"/>
                        <a:pt x="21067" y="99227"/>
                        <a:pt x="2589" y="107228"/>
                      </a:cubicBezTo>
                      <a:cubicBezTo>
                        <a:pt x="874" y="107990"/>
                        <a:pt x="208" y="109895"/>
                        <a:pt x="112" y="111609"/>
                      </a:cubicBezTo>
                      <a:cubicBezTo>
                        <a:pt x="-2078" y="134945"/>
                        <a:pt x="28306" y="158186"/>
                        <a:pt x="41737" y="174665"/>
                      </a:cubicBezTo>
                      <a:cubicBezTo>
                        <a:pt x="43642" y="177046"/>
                        <a:pt x="47833" y="173903"/>
                        <a:pt x="46023" y="171331"/>
                      </a:cubicBezTo>
                      <a:lnTo>
                        <a:pt x="46023" y="171331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" name="Google Shape;4170;p16"/>
                <p:cNvSpPr/>
                <p:nvPr/>
              </p:nvSpPr>
              <p:spPr>
                <a:xfrm>
                  <a:off x="6077041" y="2899911"/>
                  <a:ext cx="122039" cy="63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39" h="63003" extrusionOk="0">
                      <a:moveTo>
                        <a:pt x="122019" y="33597"/>
                      </a:moveTo>
                      <a:cubicBezTo>
                        <a:pt x="121162" y="50933"/>
                        <a:pt x="93349" y="64077"/>
                        <a:pt x="59916" y="62934"/>
                      </a:cubicBezTo>
                      <a:cubicBezTo>
                        <a:pt x="26484" y="61791"/>
                        <a:pt x="-377" y="46742"/>
                        <a:pt x="4" y="29406"/>
                      </a:cubicBezTo>
                      <a:cubicBezTo>
                        <a:pt x="385" y="12071"/>
                        <a:pt x="28198" y="-1074"/>
                        <a:pt x="62107" y="69"/>
                      </a:cubicBezTo>
                      <a:cubicBezTo>
                        <a:pt x="96016" y="1212"/>
                        <a:pt x="122877" y="16262"/>
                        <a:pt x="122019" y="33597"/>
                      </a:cubicBezTo>
                      <a:close/>
                    </a:path>
                  </a:pathLst>
                </a:custGeom>
                <a:solidFill>
                  <a:srgbClr val="EA68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05" name="Google Shape;4171;p16"/>
                <p:cNvGrpSpPr/>
                <p:nvPr/>
              </p:nvGrpSpPr>
              <p:grpSpPr>
                <a:xfrm>
                  <a:off x="6255162" y="2808273"/>
                  <a:ext cx="102979" cy="134860"/>
                  <a:chOff x="6255162" y="2808273"/>
                  <a:chExt cx="102979" cy="134860"/>
                </a:xfrm>
              </p:grpSpPr>
              <p:grpSp>
                <p:nvGrpSpPr>
                  <p:cNvPr id="112" name="Google Shape;4172;p16"/>
                  <p:cNvGrpSpPr/>
                  <p:nvPr/>
                </p:nvGrpSpPr>
                <p:grpSpPr>
                  <a:xfrm>
                    <a:off x="6255162" y="2808273"/>
                    <a:ext cx="102979" cy="134860"/>
                    <a:chOff x="6255162" y="2808273"/>
                    <a:chExt cx="102979" cy="134860"/>
                  </a:xfrm>
                </p:grpSpPr>
                <p:sp>
                  <p:nvSpPr>
                    <p:cNvPr id="114" name="Google Shape;4173;p16"/>
                    <p:cNvSpPr/>
                    <p:nvPr/>
                  </p:nvSpPr>
                  <p:spPr>
                    <a:xfrm>
                      <a:off x="6255162" y="2808273"/>
                      <a:ext cx="102979" cy="1348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2979" h="134860" extrusionOk="0">
                          <a:moveTo>
                            <a:pt x="0" y="22842"/>
                          </a:moveTo>
                          <a:cubicBezTo>
                            <a:pt x="15145" y="-304"/>
                            <a:pt x="49816" y="-6685"/>
                            <a:pt x="73438" y="7507"/>
                          </a:cubicBezTo>
                          <a:cubicBezTo>
                            <a:pt x="97155" y="21699"/>
                            <a:pt x="108109" y="53036"/>
                            <a:pt x="100679" y="79706"/>
                          </a:cubicBezTo>
                          <a:cubicBezTo>
                            <a:pt x="93345" y="106376"/>
                            <a:pt x="69533" y="127046"/>
                            <a:pt x="42672" y="133237"/>
                          </a:cubicBezTo>
                          <a:cubicBezTo>
                            <a:pt x="29337" y="136380"/>
                            <a:pt x="13621" y="135523"/>
                            <a:pt x="4096" y="125617"/>
                          </a:cubicBezTo>
                        </a:path>
                      </a:pathLst>
                    </a:custGeom>
                    <a:solidFill>
                      <a:srgbClr val="F4D2B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5" name="Google Shape;4174;p16"/>
                    <p:cNvSpPr/>
                    <p:nvPr/>
                  </p:nvSpPr>
                  <p:spPr>
                    <a:xfrm>
                      <a:off x="6265518" y="2831345"/>
                      <a:ext cx="57114" cy="9006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7114" h="90068" extrusionOk="0">
                          <a:moveTo>
                            <a:pt x="53080" y="246"/>
                          </a:moveTo>
                          <a:cubicBezTo>
                            <a:pt x="30125" y="-1944"/>
                            <a:pt x="9265" y="10629"/>
                            <a:pt x="312" y="31869"/>
                          </a:cubicBezTo>
                          <a:cubicBezTo>
                            <a:pt x="-1022" y="35108"/>
                            <a:pt x="2122" y="40251"/>
                            <a:pt x="5932" y="37489"/>
                          </a:cubicBezTo>
                          <a:cubicBezTo>
                            <a:pt x="19552" y="27678"/>
                            <a:pt x="40126" y="29202"/>
                            <a:pt x="46413" y="47205"/>
                          </a:cubicBezTo>
                          <a:cubicBezTo>
                            <a:pt x="52699" y="65207"/>
                            <a:pt x="40507" y="78161"/>
                            <a:pt x="23839" y="82257"/>
                          </a:cubicBezTo>
                          <a:cubicBezTo>
                            <a:pt x="19552" y="83304"/>
                            <a:pt x="20410" y="90162"/>
                            <a:pt x="24886" y="90067"/>
                          </a:cubicBezTo>
                          <a:cubicBezTo>
                            <a:pt x="47842" y="89210"/>
                            <a:pt x="63177" y="65874"/>
                            <a:pt x="54795" y="44347"/>
                          </a:cubicBezTo>
                          <a:cubicBezTo>
                            <a:pt x="46318" y="22344"/>
                            <a:pt x="19933" y="17391"/>
                            <a:pt x="1836" y="30536"/>
                          </a:cubicBezTo>
                          <a:cubicBezTo>
                            <a:pt x="3741" y="32441"/>
                            <a:pt x="5551" y="34251"/>
                            <a:pt x="7456" y="36156"/>
                          </a:cubicBezTo>
                          <a:cubicBezTo>
                            <a:pt x="15457" y="17296"/>
                            <a:pt x="32602" y="6152"/>
                            <a:pt x="53176" y="6533"/>
                          </a:cubicBezTo>
                          <a:cubicBezTo>
                            <a:pt x="57176" y="6438"/>
                            <a:pt x="56986" y="627"/>
                            <a:pt x="53080" y="246"/>
                          </a:cubicBezTo>
                          <a:lnTo>
                            <a:pt x="53080" y="246"/>
                          </a:lnTo>
                          <a:close/>
                        </a:path>
                      </a:pathLst>
                    </a:custGeom>
                    <a:solidFill>
                      <a:srgbClr val="D8AB8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3" name="Google Shape;4175;p16"/>
                  <p:cNvSpPr/>
                  <p:nvPr/>
                </p:nvSpPr>
                <p:spPr>
                  <a:xfrm>
                    <a:off x="6259566" y="2839992"/>
                    <a:ext cx="80468" cy="881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468" h="88149" extrusionOk="0">
                        <a:moveTo>
                          <a:pt x="42460" y="9601"/>
                        </a:moveTo>
                        <a:cubicBezTo>
                          <a:pt x="45984" y="1124"/>
                          <a:pt x="57414" y="-2210"/>
                          <a:pt x="65796" y="1505"/>
                        </a:cubicBezTo>
                        <a:cubicBezTo>
                          <a:pt x="74178" y="5220"/>
                          <a:pt x="79321" y="14269"/>
                          <a:pt x="80274" y="23413"/>
                        </a:cubicBezTo>
                        <a:cubicBezTo>
                          <a:pt x="81226" y="32557"/>
                          <a:pt x="78559" y="41701"/>
                          <a:pt x="74940" y="50178"/>
                        </a:cubicBezTo>
                        <a:cubicBezTo>
                          <a:pt x="69701" y="62370"/>
                          <a:pt x="61986" y="73990"/>
                          <a:pt x="50842" y="81229"/>
                        </a:cubicBezTo>
                        <a:cubicBezTo>
                          <a:pt x="39697" y="88468"/>
                          <a:pt x="24743" y="90754"/>
                          <a:pt x="12932" y="84563"/>
                        </a:cubicBezTo>
                        <a:cubicBezTo>
                          <a:pt x="6169" y="81039"/>
                          <a:pt x="740" y="74467"/>
                          <a:pt x="73" y="66942"/>
                        </a:cubicBezTo>
                        <a:cubicBezTo>
                          <a:pt x="-498" y="60560"/>
                          <a:pt x="2359" y="54274"/>
                          <a:pt x="5503" y="48749"/>
                        </a:cubicBezTo>
                        <a:cubicBezTo>
                          <a:pt x="14837" y="32366"/>
                          <a:pt x="27886" y="18174"/>
                          <a:pt x="43412" y="7506"/>
                        </a:cubicBezTo>
                      </a:path>
                    </a:pathLst>
                  </a:custGeom>
                  <a:solidFill>
                    <a:srgbClr val="D8AB8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6" name="Google Shape;4176;p16"/>
                <p:cNvSpPr/>
                <p:nvPr/>
              </p:nvSpPr>
              <p:spPr>
                <a:xfrm>
                  <a:off x="5802065" y="2564602"/>
                  <a:ext cx="504519" cy="305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519" h="305184" extrusionOk="0">
                      <a:moveTo>
                        <a:pt x="2946" y="144402"/>
                      </a:moveTo>
                      <a:cubicBezTo>
                        <a:pt x="-6389" y="163357"/>
                        <a:pt x="7708" y="188884"/>
                        <a:pt x="27711" y="195647"/>
                      </a:cubicBezTo>
                      <a:cubicBezTo>
                        <a:pt x="39807" y="199742"/>
                        <a:pt x="52952" y="197742"/>
                        <a:pt x="65525" y="195742"/>
                      </a:cubicBezTo>
                      <a:cubicBezTo>
                        <a:pt x="76384" y="194027"/>
                        <a:pt x="88195" y="191741"/>
                        <a:pt x="95052" y="183169"/>
                      </a:cubicBezTo>
                      <a:cubicBezTo>
                        <a:pt x="99148" y="178025"/>
                        <a:pt x="100768" y="171453"/>
                        <a:pt x="102196" y="164976"/>
                      </a:cubicBezTo>
                      <a:cubicBezTo>
                        <a:pt x="109054" y="134401"/>
                        <a:pt x="114198" y="103445"/>
                        <a:pt x="117531" y="72203"/>
                      </a:cubicBezTo>
                      <a:cubicBezTo>
                        <a:pt x="124675" y="96491"/>
                        <a:pt x="131819" y="120780"/>
                        <a:pt x="138963" y="144974"/>
                      </a:cubicBezTo>
                      <a:cubicBezTo>
                        <a:pt x="140963" y="151927"/>
                        <a:pt x="143249" y="159166"/>
                        <a:pt x="148393" y="164214"/>
                      </a:cubicBezTo>
                      <a:cubicBezTo>
                        <a:pt x="155917" y="171644"/>
                        <a:pt x="167633" y="172501"/>
                        <a:pt x="178206" y="172882"/>
                      </a:cubicBezTo>
                      <a:cubicBezTo>
                        <a:pt x="204209" y="173834"/>
                        <a:pt x="230117" y="174692"/>
                        <a:pt x="256120" y="175644"/>
                      </a:cubicBezTo>
                      <a:cubicBezTo>
                        <a:pt x="260407" y="175835"/>
                        <a:pt x="265169" y="175835"/>
                        <a:pt x="268408" y="172977"/>
                      </a:cubicBezTo>
                      <a:cubicBezTo>
                        <a:pt x="271551" y="170215"/>
                        <a:pt x="272122" y="165643"/>
                        <a:pt x="272598" y="161452"/>
                      </a:cubicBezTo>
                      <a:cubicBezTo>
                        <a:pt x="275551" y="131829"/>
                        <a:pt x="278504" y="102206"/>
                        <a:pt x="281552" y="72488"/>
                      </a:cubicBezTo>
                      <a:cubicBezTo>
                        <a:pt x="294601" y="104969"/>
                        <a:pt x="307746" y="137449"/>
                        <a:pt x="320795" y="169929"/>
                      </a:cubicBezTo>
                      <a:cubicBezTo>
                        <a:pt x="324129" y="178216"/>
                        <a:pt x="328129" y="187169"/>
                        <a:pt x="336226" y="190884"/>
                      </a:cubicBezTo>
                      <a:cubicBezTo>
                        <a:pt x="341179" y="193075"/>
                        <a:pt x="346703" y="192980"/>
                        <a:pt x="352132" y="192694"/>
                      </a:cubicBezTo>
                      <a:cubicBezTo>
                        <a:pt x="375850" y="191837"/>
                        <a:pt x="399567" y="190884"/>
                        <a:pt x="423189" y="190027"/>
                      </a:cubicBezTo>
                      <a:cubicBezTo>
                        <a:pt x="423760" y="173168"/>
                        <a:pt x="424427" y="156308"/>
                        <a:pt x="424999" y="139449"/>
                      </a:cubicBezTo>
                      <a:cubicBezTo>
                        <a:pt x="429570" y="186122"/>
                        <a:pt x="440143" y="260893"/>
                        <a:pt x="455764" y="305184"/>
                      </a:cubicBezTo>
                      <a:cubicBezTo>
                        <a:pt x="466813" y="305184"/>
                        <a:pt x="483863" y="305184"/>
                        <a:pt x="492150" y="302612"/>
                      </a:cubicBezTo>
                      <a:cubicBezTo>
                        <a:pt x="499960" y="300136"/>
                        <a:pt x="497389" y="277181"/>
                        <a:pt x="501960" y="270323"/>
                      </a:cubicBezTo>
                      <a:cubicBezTo>
                        <a:pt x="504723" y="266227"/>
                        <a:pt x="504628" y="260893"/>
                        <a:pt x="504437" y="255940"/>
                      </a:cubicBezTo>
                      <a:cubicBezTo>
                        <a:pt x="503199" y="219364"/>
                        <a:pt x="501865" y="182788"/>
                        <a:pt x="500627" y="146212"/>
                      </a:cubicBezTo>
                      <a:cubicBezTo>
                        <a:pt x="500627" y="146212"/>
                        <a:pt x="499770" y="765"/>
                        <a:pt x="300221" y="3"/>
                      </a:cubicBezTo>
                      <a:cubicBezTo>
                        <a:pt x="100577" y="-664"/>
                        <a:pt x="21996" y="105635"/>
                        <a:pt x="2946" y="144402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" name="Google Shape;4177;p16"/>
                <p:cNvSpPr/>
                <p:nvPr/>
              </p:nvSpPr>
              <p:spPr>
                <a:xfrm>
                  <a:off x="5947442" y="2948325"/>
                  <a:ext cx="111406" cy="54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06" h="54437" extrusionOk="0">
                      <a:moveTo>
                        <a:pt x="158" y="24617"/>
                      </a:moveTo>
                      <a:cubicBezTo>
                        <a:pt x="25876" y="78052"/>
                        <a:pt x="98361" y="52716"/>
                        <a:pt x="111315" y="3281"/>
                      </a:cubicBezTo>
                      <a:cubicBezTo>
                        <a:pt x="112077" y="519"/>
                        <a:pt x="107886" y="-1386"/>
                        <a:pt x="106553" y="1281"/>
                      </a:cubicBezTo>
                      <a:cubicBezTo>
                        <a:pt x="97504" y="20521"/>
                        <a:pt x="86455" y="38333"/>
                        <a:pt x="65119" y="45763"/>
                      </a:cubicBezTo>
                      <a:cubicBezTo>
                        <a:pt x="41592" y="53954"/>
                        <a:pt x="15113" y="45191"/>
                        <a:pt x="2444" y="23188"/>
                      </a:cubicBezTo>
                      <a:cubicBezTo>
                        <a:pt x="1587" y="21664"/>
                        <a:pt x="-604" y="22998"/>
                        <a:pt x="158" y="24617"/>
                      </a:cubicBezTo>
                      <a:lnTo>
                        <a:pt x="158" y="24617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" name="Google Shape;4178;p16"/>
                <p:cNvSpPr/>
                <p:nvPr/>
              </p:nvSpPr>
              <p:spPr>
                <a:xfrm>
                  <a:off x="6035156" y="2948767"/>
                  <a:ext cx="45690" cy="23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90" h="23786" extrusionOk="0">
                      <a:moveTo>
                        <a:pt x="3217" y="7887"/>
                      </a:moveTo>
                      <a:cubicBezTo>
                        <a:pt x="17791" y="1886"/>
                        <a:pt x="32554" y="8935"/>
                        <a:pt x="39603" y="22270"/>
                      </a:cubicBezTo>
                      <a:cubicBezTo>
                        <a:pt x="41317" y="25413"/>
                        <a:pt x="46747" y="23222"/>
                        <a:pt x="45508" y="19793"/>
                      </a:cubicBezTo>
                      <a:cubicBezTo>
                        <a:pt x="39031" y="2362"/>
                        <a:pt x="17410" y="-4591"/>
                        <a:pt x="1217" y="3124"/>
                      </a:cubicBezTo>
                      <a:cubicBezTo>
                        <a:pt x="-1355" y="4363"/>
                        <a:pt x="550" y="8935"/>
                        <a:pt x="3217" y="7887"/>
                      </a:cubicBezTo>
                      <a:lnTo>
                        <a:pt x="3217" y="7887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" name="Google Shape;4179;p16"/>
                <p:cNvSpPr/>
                <p:nvPr/>
              </p:nvSpPr>
              <p:spPr>
                <a:xfrm>
                  <a:off x="6000266" y="3054578"/>
                  <a:ext cx="57324" cy="23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24" h="23363" extrusionOk="0">
                      <a:moveTo>
                        <a:pt x="103" y="2089"/>
                      </a:moveTo>
                      <a:cubicBezTo>
                        <a:pt x="4008" y="13710"/>
                        <a:pt x="14676" y="22092"/>
                        <a:pt x="26963" y="23235"/>
                      </a:cubicBezTo>
                      <a:cubicBezTo>
                        <a:pt x="38012" y="24282"/>
                        <a:pt x="54014" y="18948"/>
                        <a:pt x="57253" y="7233"/>
                      </a:cubicBezTo>
                      <a:cubicBezTo>
                        <a:pt x="57729" y="5518"/>
                        <a:pt x="55729" y="3804"/>
                        <a:pt x="54109" y="4851"/>
                      </a:cubicBezTo>
                      <a:cubicBezTo>
                        <a:pt x="45918" y="10090"/>
                        <a:pt x="40679" y="16948"/>
                        <a:pt x="29916" y="17139"/>
                      </a:cubicBezTo>
                      <a:cubicBezTo>
                        <a:pt x="18200" y="17424"/>
                        <a:pt x="9247" y="10090"/>
                        <a:pt x="3151" y="756"/>
                      </a:cubicBezTo>
                      <a:cubicBezTo>
                        <a:pt x="2198" y="-768"/>
                        <a:pt x="-564" y="184"/>
                        <a:pt x="103" y="2089"/>
                      </a:cubicBezTo>
                      <a:lnTo>
                        <a:pt x="103" y="2089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" name="Google Shape;4180;p16"/>
                <p:cNvSpPr/>
                <p:nvPr/>
              </p:nvSpPr>
              <p:spPr>
                <a:xfrm>
                  <a:off x="5868352" y="2832829"/>
                  <a:ext cx="28645" cy="28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45" h="28592" extrusionOk="0">
                      <a:moveTo>
                        <a:pt x="13430" y="0"/>
                      </a:moveTo>
                      <a:cubicBezTo>
                        <a:pt x="6191" y="476"/>
                        <a:pt x="0" y="7144"/>
                        <a:pt x="0" y="14383"/>
                      </a:cubicBezTo>
                      <a:cubicBezTo>
                        <a:pt x="95" y="21622"/>
                        <a:pt x="6382" y="28194"/>
                        <a:pt x="13621" y="28575"/>
                      </a:cubicBezTo>
                      <a:cubicBezTo>
                        <a:pt x="20860" y="28956"/>
                        <a:pt x="27813" y="22955"/>
                        <a:pt x="28575" y="15811"/>
                      </a:cubicBezTo>
                      <a:cubicBezTo>
                        <a:pt x="29337" y="8668"/>
                        <a:pt x="23813" y="1333"/>
                        <a:pt x="16669" y="191"/>
                      </a:cubicBezTo>
                    </a:path>
                  </a:pathLst>
                </a:custGeom>
                <a:solidFill>
                  <a:srgbClr val="22222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" name="Google Shape;4181;p16"/>
                <p:cNvSpPr/>
                <p:nvPr/>
              </p:nvSpPr>
              <p:spPr>
                <a:xfrm>
                  <a:off x="6097263" y="2832829"/>
                  <a:ext cx="28645" cy="28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45" h="28592" extrusionOk="0">
                      <a:moveTo>
                        <a:pt x="15215" y="0"/>
                      </a:moveTo>
                      <a:cubicBezTo>
                        <a:pt x="22454" y="476"/>
                        <a:pt x="28645" y="7144"/>
                        <a:pt x="28645" y="14383"/>
                      </a:cubicBezTo>
                      <a:cubicBezTo>
                        <a:pt x="28550" y="21622"/>
                        <a:pt x="22264" y="28194"/>
                        <a:pt x="15025" y="28575"/>
                      </a:cubicBezTo>
                      <a:cubicBezTo>
                        <a:pt x="7786" y="28956"/>
                        <a:pt x="832" y="22955"/>
                        <a:pt x="70" y="15811"/>
                      </a:cubicBezTo>
                      <a:cubicBezTo>
                        <a:pt x="-692" y="8668"/>
                        <a:pt x="4833" y="1333"/>
                        <a:pt x="11977" y="191"/>
                      </a:cubicBezTo>
                    </a:path>
                  </a:pathLst>
                </a:custGeom>
                <a:solidFill>
                  <a:srgbClr val="22222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91" name="Google Shape;98;p1"/>
          <p:cNvGrpSpPr/>
          <p:nvPr/>
        </p:nvGrpSpPr>
        <p:grpSpPr>
          <a:xfrm rot="-1062717">
            <a:off x="3371219" y="31551"/>
            <a:ext cx="1369217" cy="870839"/>
            <a:chOff x="6146131" y="1837154"/>
            <a:chExt cx="986043" cy="639817"/>
          </a:xfrm>
        </p:grpSpPr>
        <p:sp>
          <p:nvSpPr>
            <p:cNvPr id="192" name="Google Shape;99;p1"/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/>
              <a:ahLst/>
              <a:cxnLst/>
              <a:rect l="l" t="t" r="r" b="b"/>
              <a:pathLst>
                <a:path w="500441" h="500441" extrusionOk="0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00;p1"/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/>
              <a:ahLst/>
              <a:cxnLst/>
              <a:rect l="l" t="t" r="r" b="b"/>
              <a:pathLst>
                <a:path w="253724" h="168988" extrusionOk="0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01;p1"/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/>
              <a:ahLst/>
              <a:cxnLst/>
              <a:rect l="l" t="t" r="r" b="b"/>
              <a:pathLst>
                <a:path w="340899" h="110760" extrusionOk="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02;p1"/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/>
              <a:ahLst/>
              <a:cxnLst/>
              <a:rect l="l" t="t" r="r" b="b"/>
              <a:pathLst>
                <a:path w="986043" h="475617" extrusionOk="0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03;p1"/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/>
              <a:ahLst/>
              <a:cxnLst/>
              <a:rect l="l" t="t" r="r" b="b"/>
              <a:pathLst>
                <a:path w="403002" h="164610" extrusionOk="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04;p1"/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/>
              <a:ahLst/>
              <a:cxnLst/>
              <a:rect l="l" t="t" r="r" b="b"/>
              <a:pathLst>
                <a:path w="177814" h="164877" extrusionOk="0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8" name="Google Shape;125;p1"/>
          <p:cNvGrpSpPr/>
          <p:nvPr/>
        </p:nvGrpSpPr>
        <p:grpSpPr>
          <a:xfrm rot="2255152">
            <a:off x="3409823" y="5385833"/>
            <a:ext cx="962176" cy="1164482"/>
            <a:chOff x="5881684" y="3147949"/>
            <a:chExt cx="428090" cy="557286"/>
          </a:xfrm>
        </p:grpSpPr>
        <p:grpSp>
          <p:nvGrpSpPr>
            <p:cNvPr id="199" name="Google Shape;126;p1"/>
            <p:cNvGrpSpPr/>
            <p:nvPr/>
          </p:nvGrpSpPr>
          <p:grpSpPr>
            <a:xfrm>
              <a:off x="5881684" y="3147949"/>
              <a:ext cx="428090" cy="557286"/>
              <a:chOff x="5881684" y="3147949"/>
              <a:chExt cx="428090" cy="557286"/>
            </a:xfrm>
          </p:grpSpPr>
          <p:sp>
            <p:nvSpPr>
              <p:cNvPr id="201" name="Google Shape;127;p1"/>
              <p:cNvSpPr/>
              <p:nvPr/>
            </p:nvSpPr>
            <p:spPr>
              <a:xfrm rot="-2985213">
                <a:off x="5934573" y="3280506"/>
                <a:ext cx="14097" cy="66867"/>
              </a:xfrm>
              <a:custGeom>
                <a:avLst/>
                <a:gdLst/>
                <a:ahLst/>
                <a:cxnLst/>
                <a:rect l="l" t="t" r="r" b="b"/>
                <a:pathLst>
                  <a:path w="14097" h="66867" extrusionOk="0">
                    <a:moveTo>
                      <a:pt x="0" y="0"/>
                    </a:moveTo>
                    <a:lnTo>
                      <a:pt x="14098" y="0"/>
                    </a:lnTo>
                    <a:lnTo>
                      <a:pt x="14098" y="66868"/>
                    </a:lnTo>
                    <a:lnTo>
                      <a:pt x="0" y="668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128;p1"/>
              <p:cNvSpPr/>
              <p:nvPr/>
            </p:nvSpPr>
            <p:spPr>
              <a:xfrm rot="1034454">
                <a:off x="6142876" y="3215240"/>
                <a:ext cx="14097" cy="66963"/>
              </a:xfrm>
              <a:custGeom>
                <a:avLst/>
                <a:gdLst/>
                <a:ahLst/>
                <a:cxnLst/>
                <a:rect l="l" t="t" r="r" b="b"/>
                <a:pathLst>
                  <a:path w="14097" h="66963" extrusionOk="0">
                    <a:moveTo>
                      <a:pt x="0" y="0"/>
                    </a:moveTo>
                    <a:lnTo>
                      <a:pt x="14097" y="0"/>
                    </a:lnTo>
                    <a:lnTo>
                      <a:pt x="14097" y="66963"/>
                    </a:lnTo>
                    <a:lnTo>
                      <a:pt x="0" y="669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129;p1"/>
              <p:cNvSpPr/>
              <p:nvPr/>
            </p:nvSpPr>
            <p:spPr>
              <a:xfrm>
                <a:off x="6239866" y="3559977"/>
                <a:ext cx="67243" cy="60487"/>
              </a:xfrm>
              <a:custGeom>
                <a:avLst/>
                <a:gdLst/>
                <a:ahLst/>
                <a:cxnLst/>
                <a:rect l="l" t="t" r="r" b="b"/>
                <a:pathLst>
                  <a:path w="67243" h="60487" extrusionOk="0">
                    <a:moveTo>
                      <a:pt x="1580" y="8087"/>
                    </a:moveTo>
                    <a:lnTo>
                      <a:pt x="6056" y="2562"/>
                    </a:lnTo>
                    <a:cubicBezTo>
                      <a:pt x="8628" y="-581"/>
                      <a:pt x="13295" y="-867"/>
                      <a:pt x="16153" y="1896"/>
                    </a:cubicBezTo>
                    <a:lnTo>
                      <a:pt x="65111" y="48568"/>
                    </a:lnTo>
                    <a:cubicBezTo>
                      <a:pt x="68921" y="52188"/>
                      <a:pt x="67397" y="58665"/>
                      <a:pt x="62349" y="60189"/>
                    </a:cubicBezTo>
                    <a:lnTo>
                      <a:pt x="62349" y="60189"/>
                    </a:lnTo>
                    <a:cubicBezTo>
                      <a:pt x="60254" y="60855"/>
                      <a:pt x="57872" y="60379"/>
                      <a:pt x="56158" y="59046"/>
                    </a:cubicBezTo>
                    <a:lnTo>
                      <a:pt x="2723" y="17802"/>
                    </a:lnTo>
                    <a:cubicBezTo>
                      <a:pt x="-421" y="15516"/>
                      <a:pt x="-897" y="11040"/>
                      <a:pt x="1580" y="80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130;p1"/>
              <p:cNvSpPr/>
              <p:nvPr/>
            </p:nvSpPr>
            <p:spPr>
              <a:xfrm>
                <a:off x="6011531" y="3625456"/>
                <a:ext cx="35589" cy="79779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79779" extrusionOk="0">
                    <a:moveTo>
                      <a:pt x="30747" y="2425"/>
                    </a:moveTo>
                    <a:lnTo>
                      <a:pt x="23984" y="329"/>
                    </a:lnTo>
                    <a:cubicBezTo>
                      <a:pt x="20079" y="-909"/>
                      <a:pt x="16078" y="1472"/>
                      <a:pt x="15221" y="5377"/>
                    </a:cubicBezTo>
                    <a:lnTo>
                      <a:pt x="171" y="71290"/>
                    </a:lnTo>
                    <a:cubicBezTo>
                      <a:pt x="-972" y="76434"/>
                      <a:pt x="3791" y="81006"/>
                      <a:pt x="8839" y="79482"/>
                    </a:cubicBezTo>
                    <a:lnTo>
                      <a:pt x="8839" y="79482"/>
                    </a:lnTo>
                    <a:cubicBezTo>
                      <a:pt x="10935" y="78815"/>
                      <a:pt x="12649" y="77196"/>
                      <a:pt x="13411" y="75100"/>
                    </a:cubicBezTo>
                    <a:lnTo>
                      <a:pt x="35223" y="11283"/>
                    </a:lnTo>
                    <a:cubicBezTo>
                      <a:pt x="36462" y="7663"/>
                      <a:pt x="34461" y="3568"/>
                      <a:pt x="30747" y="24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131;p1"/>
              <p:cNvSpPr/>
              <p:nvPr/>
            </p:nvSpPr>
            <p:spPr>
              <a:xfrm>
                <a:off x="5913663" y="3147949"/>
                <a:ext cx="250053" cy="157312"/>
              </a:xfrm>
              <a:custGeom>
                <a:avLst/>
                <a:gdLst/>
                <a:ahLst/>
                <a:cxnLst/>
                <a:rect l="l" t="t" r="r" b="b"/>
                <a:pathLst>
                  <a:path w="250053" h="157312" extrusionOk="0">
                    <a:moveTo>
                      <a:pt x="8791" y="157034"/>
                    </a:moveTo>
                    <a:cubicBezTo>
                      <a:pt x="5171" y="158082"/>
                      <a:pt x="1266" y="156082"/>
                      <a:pt x="28" y="152462"/>
                    </a:cubicBezTo>
                    <a:cubicBezTo>
                      <a:pt x="-639" y="150653"/>
                      <a:pt x="10886" y="83311"/>
                      <a:pt x="15458" y="57403"/>
                    </a:cubicBezTo>
                    <a:cubicBezTo>
                      <a:pt x="16506" y="51307"/>
                      <a:pt x="20888" y="46259"/>
                      <a:pt x="26888" y="44449"/>
                    </a:cubicBezTo>
                    <a:lnTo>
                      <a:pt x="172335" y="729"/>
                    </a:lnTo>
                    <a:cubicBezTo>
                      <a:pt x="178145" y="-1081"/>
                      <a:pt x="184527" y="539"/>
                      <a:pt x="188718" y="4920"/>
                    </a:cubicBezTo>
                    <a:lnTo>
                      <a:pt x="247964" y="64928"/>
                    </a:lnTo>
                    <a:cubicBezTo>
                      <a:pt x="251012" y="67976"/>
                      <a:pt x="250726" y="73119"/>
                      <a:pt x="247106" y="75691"/>
                    </a:cubicBezTo>
                    <a:cubicBezTo>
                      <a:pt x="244154" y="77882"/>
                      <a:pt x="239963" y="77120"/>
                      <a:pt x="237391" y="74548"/>
                    </a:cubicBezTo>
                    <a:lnTo>
                      <a:pt x="188242" y="24827"/>
                    </a:lnTo>
                    <a:cubicBezTo>
                      <a:pt x="181765" y="18160"/>
                      <a:pt x="172049" y="15779"/>
                      <a:pt x="163191" y="18446"/>
                    </a:cubicBezTo>
                    <a:lnTo>
                      <a:pt x="44319" y="54164"/>
                    </a:lnTo>
                    <a:cubicBezTo>
                      <a:pt x="35270" y="56927"/>
                      <a:pt x="28603" y="64451"/>
                      <a:pt x="26888" y="73691"/>
                    </a:cubicBezTo>
                    <a:cubicBezTo>
                      <a:pt x="21078" y="105885"/>
                      <a:pt x="14315" y="144176"/>
                      <a:pt x="13934" y="149605"/>
                    </a:cubicBezTo>
                    <a:cubicBezTo>
                      <a:pt x="14125" y="152748"/>
                      <a:pt x="12315" y="155796"/>
                      <a:pt x="9172" y="156844"/>
                    </a:cubicBezTo>
                    <a:cubicBezTo>
                      <a:pt x="8981" y="156939"/>
                      <a:pt x="8886" y="156939"/>
                      <a:pt x="8791" y="157034"/>
                    </a:cubicBez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132;p1"/>
              <p:cNvSpPr/>
              <p:nvPr/>
            </p:nvSpPr>
            <p:spPr>
              <a:xfrm>
                <a:off x="5899017" y="3272083"/>
                <a:ext cx="24428" cy="24033"/>
              </a:xfrm>
              <a:custGeom>
                <a:avLst/>
                <a:gdLst/>
                <a:ahLst/>
                <a:cxnLst/>
                <a:rect l="l" t="t" r="r" b="b"/>
                <a:pathLst>
                  <a:path w="24428" h="24033" extrusionOk="0">
                    <a:moveTo>
                      <a:pt x="22294" y="21566"/>
                    </a:moveTo>
                    <a:lnTo>
                      <a:pt x="22294" y="21566"/>
                    </a:lnTo>
                    <a:cubicBezTo>
                      <a:pt x="19246" y="24709"/>
                      <a:pt x="14293" y="24899"/>
                      <a:pt x="11054" y="21851"/>
                    </a:cubicBezTo>
                    <a:lnTo>
                      <a:pt x="2482" y="13755"/>
                    </a:lnTo>
                    <a:cubicBezTo>
                      <a:pt x="-662" y="10707"/>
                      <a:pt x="-852" y="5754"/>
                      <a:pt x="2101" y="2516"/>
                    </a:cubicBezTo>
                    <a:lnTo>
                      <a:pt x="2101" y="2516"/>
                    </a:lnTo>
                    <a:cubicBezTo>
                      <a:pt x="5149" y="-723"/>
                      <a:pt x="10197" y="-818"/>
                      <a:pt x="13340" y="2135"/>
                    </a:cubicBezTo>
                    <a:lnTo>
                      <a:pt x="21913" y="10231"/>
                    </a:lnTo>
                    <a:cubicBezTo>
                      <a:pt x="25151" y="13279"/>
                      <a:pt x="25246" y="18327"/>
                      <a:pt x="22294" y="21566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133;p1"/>
              <p:cNvSpPr/>
              <p:nvPr/>
            </p:nvSpPr>
            <p:spPr>
              <a:xfrm>
                <a:off x="5898477" y="3251384"/>
                <a:ext cx="411297" cy="411331"/>
              </a:xfrm>
              <a:custGeom>
                <a:avLst/>
                <a:gdLst/>
                <a:ahLst/>
                <a:cxnLst/>
                <a:rect l="l" t="t" r="r" b="b"/>
                <a:pathLst>
                  <a:path w="411297" h="411331" extrusionOk="0">
                    <a:moveTo>
                      <a:pt x="264864" y="402595"/>
                    </a:moveTo>
                    <a:cubicBezTo>
                      <a:pt x="156279" y="435266"/>
                      <a:pt x="41407" y="373449"/>
                      <a:pt x="8737" y="264864"/>
                    </a:cubicBezTo>
                    <a:cubicBezTo>
                      <a:pt x="-23934" y="156279"/>
                      <a:pt x="37883" y="41407"/>
                      <a:pt x="146468" y="8737"/>
                    </a:cubicBezTo>
                    <a:cubicBezTo>
                      <a:pt x="255053" y="-23934"/>
                      <a:pt x="369925" y="37883"/>
                      <a:pt x="402595" y="146468"/>
                    </a:cubicBezTo>
                    <a:cubicBezTo>
                      <a:pt x="435171" y="255053"/>
                      <a:pt x="373449" y="369925"/>
                      <a:pt x="264864" y="402595"/>
                    </a:cubicBezTo>
                    <a:close/>
                  </a:path>
                </a:pathLst>
              </a:custGeom>
              <a:solidFill>
                <a:srgbClr val="F2833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134;p1"/>
              <p:cNvSpPr/>
              <p:nvPr/>
            </p:nvSpPr>
            <p:spPr>
              <a:xfrm>
                <a:off x="5912990" y="3265932"/>
                <a:ext cx="382263" cy="382271"/>
              </a:xfrm>
              <a:custGeom>
                <a:avLst/>
                <a:gdLst/>
                <a:ahLst/>
                <a:cxnLst/>
                <a:rect l="l" t="t" r="r" b="b"/>
                <a:pathLst>
                  <a:path w="382263" h="382271" extrusionOk="0">
                    <a:moveTo>
                      <a:pt x="246160" y="374141"/>
                    </a:moveTo>
                    <a:cubicBezTo>
                      <a:pt x="145290" y="404526"/>
                      <a:pt x="38515" y="347090"/>
                      <a:pt x="8130" y="246125"/>
                    </a:cubicBezTo>
                    <a:cubicBezTo>
                      <a:pt x="-22254" y="145256"/>
                      <a:pt x="35181" y="38480"/>
                      <a:pt x="136146" y="8096"/>
                    </a:cubicBezTo>
                    <a:cubicBezTo>
                      <a:pt x="237016" y="-22194"/>
                      <a:pt x="343791" y="35147"/>
                      <a:pt x="374176" y="136112"/>
                    </a:cubicBezTo>
                    <a:cubicBezTo>
                      <a:pt x="404466" y="236981"/>
                      <a:pt x="347030" y="343757"/>
                      <a:pt x="246160" y="374141"/>
                    </a:cubicBezTo>
                    <a:close/>
                  </a:path>
                </a:pathLst>
              </a:custGeom>
              <a:solidFill>
                <a:srgbClr val="F9B933">
                  <a:alpha val="6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135;p1"/>
              <p:cNvSpPr/>
              <p:nvPr/>
            </p:nvSpPr>
            <p:spPr>
              <a:xfrm>
                <a:off x="5951292" y="3304294"/>
                <a:ext cx="305572" cy="305511"/>
              </a:xfrm>
              <a:custGeom>
                <a:avLst/>
                <a:gdLst/>
                <a:ahLst/>
                <a:cxnLst/>
                <a:rect l="l" t="t" r="r" b="b"/>
                <a:pathLst>
                  <a:path w="305572" h="305511" extrusionOk="0">
                    <a:moveTo>
                      <a:pt x="196809" y="299012"/>
                    </a:moveTo>
                    <a:cubicBezTo>
                      <a:pt x="116132" y="323301"/>
                      <a:pt x="30788" y="277391"/>
                      <a:pt x="6500" y="196714"/>
                    </a:cubicBezTo>
                    <a:cubicBezTo>
                      <a:pt x="-17789" y="116132"/>
                      <a:pt x="28121" y="30693"/>
                      <a:pt x="108798" y="6500"/>
                    </a:cubicBezTo>
                    <a:cubicBezTo>
                      <a:pt x="189475" y="-17789"/>
                      <a:pt x="274819" y="28121"/>
                      <a:pt x="299108" y="108798"/>
                    </a:cubicBezTo>
                    <a:cubicBezTo>
                      <a:pt x="323301" y="189475"/>
                      <a:pt x="277486" y="274819"/>
                      <a:pt x="196809" y="2990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136;p1"/>
              <p:cNvSpPr/>
              <p:nvPr/>
            </p:nvSpPr>
            <p:spPr>
              <a:xfrm>
                <a:off x="6075044" y="3304352"/>
                <a:ext cx="181824" cy="287048"/>
              </a:xfrm>
              <a:custGeom>
                <a:avLst/>
                <a:gdLst/>
                <a:ahLst/>
                <a:cxnLst/>
                <a:rect l="l" t="t" r="r" b="b"/>
                <a:pathLst>
                  <a:path w="181824" h="287048" extrusionOk="0">
                    <a:moveTo>
                      <a:pt x="175355" y="108740"/>
                    </a:moveTo>
                    <a:cubicBezTo>
                      <a:pt x="152591" y="33017"/>
                      <a:pt x="76010" y="-12037"/>
                      <a:pt x="0" y="2822"/>
                    </a:cubicBezTo>
                    <a:cubicBezTo>
                      <a:pt x="87344" y="21301"/>
                      <a:pt x="139732" y="85880"/>
                      <a:pt x="140875" y="175034"/>
                    </a:cubicBezTo>
                    <a:cubicBezTo>
                      <a:pt x="142970" y="220183"/>
                      <a:pt x="128111" y="257521"/>
                      <a:pt x="101822" y="287048"/>
                    </a:cubicBezTo>
                    <a:cubicBezTo>
                      <a:pt x="164211" y="253235"/>
                      <a:pt x="196501" y="179225"/>
                      <a:pt x="175355" y="108740"/>
                    </a:cubicBezTo>
                    <a:close/>
                  </a:path>
                </a:pathLst>
              </a:custGeom>
              <a:solidFill>
                <a:srgbClr val="C8C8C8">
                  <a:alpha val="2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1" name="Google Shape;137;p1"/>
              <p:cNvGrpSpPr/>
              <p:nvPr/>
            </p:nvGrpSpPr>
            <p:grpSpPr>
              <a:xfrm>
                <a:off x="5881684" y="3256226"/>
                <a:ext cx="96300" cy="100097"/>
                <a:chOff x="5881684" y="3256226"/>
                <a:chExt cx="96300" cy="100097"/>
              </a:xfrm>
            </p:grpSpPr>
            <p:sp>
              <p:nvSpPr>
                <p:cNvPr id="229" name="Google Shape;138;p1"/>
                <p:cNvSpPr/>
                <p:nvPr/>
              </p:nvSpPr>
              <p:spPr>
                <a:xfrm>
                  <a:off x="5881684" y="3256226"/>
                  <a:ext cx="96300" cy="100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300" h="100097" extrusionOk="0">
                      <a:moveTo>
                        <a:pt x="96300" y="15991"/>
                      </a:moveTo>
                      <a:cubicBezTo>
                        <a:pt x="96300" y="15991"/>
                        <a:pt x="72202" y="-9631"/>
                        <a:pt x="49437" y="3990"/>
                      </a:cubicBezTo>
                      <a:cubicBezTo>
                        <a:pt x="26672" y="17611"/>
                        <a:pt x="3431" y="50662"/>
                        <a:pt x="860" y="60283"/>
                      </a:cubicBezTo>
                      <a:cubicBezTo>
                        <a:pt x="-2474" y="72951"/>
                        <a:pt x="3812" y="90382"/>
                        <a:pt x="21053" y="100097"/>
                      </a:cubicBezTo>
                      <a:cubicBezTo>
                        <a:pt x="28958" y="92001"/>
                        <a:pt x="96300" y="15991"/>
                        <a:pt x="96300" y="15991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" name="Google Shape;139;p1"/>
                <p:cNvSpPr/>
                <p:nvPr/>
              </p:nvSpPr>
              <p:spPr>
                <a:xfrm>
                  <a:off x="5917786" y="3259830"/>
                  <a:ext cx="53610" cy="26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10" h="26580" extrusionOk="0">
                      <a:moveTo>
                        <a:pt x="14002" y="3434"/>
                      </a:moveTo>
                      <a:cubicBezTo>
                        <a:pt x="9239" y="6292"/>
                        <a:pt x="4572" y="10197"/>
                        <a:pt x="0" y="14483"/>
                      </a:cubicBezTo>
                      <a:cubicBezTo>
                        <a:pt x="17812" y="7530"/>
                        <a:pt x="36576" y="13626"/>
                        <a:pt x="42863" y="26580"/>
                      </a:cubicBezTo>
                      <a:cubicBezTo>
                        <a:pt x="49911" y="19913"/>
                        <a:pt x="55054" y="16674"/>
                        <a:pt x="53245" y="13626"/>
                      </a:cubicBezTo>
                      <a:cubicBezTo>
                        <a:pt x="51435" y="10673"/>
                        <a:pt x="32290" y="-7424"/>
                        <a:pt x="14002" y="3434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12" name="Google Shape;140;p1"/>
              <p:cNvSpPr/>
              <p:nvPr/>
            </p:nvSpPr>
            <p:spPr>
              <a:xfrm>
                <a:off x="6151603" y="3190349"/>
                <a:ext cx="18930" cy="28863"/>
              </a:xfrm>
              <a:custGeom>
                <a:avLst/>
                <a:gdLst/>
                <a:ahLst/>
                <a:cxnLst/>
                <a:rect l="l" t="t" r="r" b="b"/>
                <a:pathLst>
                  <a:path w="18930" h="28863" extrusionOk="0">
                    <a:moveTo>
                      <a:pt x="6880" y="28719"/>
                    </a:moveTo>
                    <a:lnTo>
                      <a:pt x="6880" y="28719"/>
                    </a:lnTo>
                    <a:cubicBezTo>
                      <a:pt x="11452" y="29577"/>
                      <a:pt x="15738" y="26529"/>
                      <a:pt x="16595" y="21957"/>
                    </a:cubicBezTo>
                    <a:lnTo>
                      <a:pt x="18786" y="9860"/>
                    </a:lnTo>
                    <a:cubicBezTo>
                      <a:pt x="19643" y="5288"/>
                      <a:pt x="16595" y="1002"/>
                      <a:pt x="12023" y="144"/>
                    </a:cubicBezTo>
                    <a:lnTo>
                      <a:pt x="12023" y="144"/>
                    </a:lnTo>
                    <a:cubicBezTo>
                      <a:pt x="7451" y="-713"/>
                      <a:pt x="3165" y="2335"/>
                      <a:pt x="2308" y="6907"/>
                    </a:cubicBezTo>
                    <a:lnTo>
                      <a:pt x="117" y="19004"/>
                    </a:lnTo>
                    <a:cubicBezTo>
                      <a:pt x="-645" y="23576"/>
                      <a:pt x="2403" y="27957"/>
                      <a:pt x="6880" y="28719"/>
                    </a:cubicBez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141;p1"/>
              <p:cNvSpPr/>
              <p:nvPr/>
            </p:nvSpPr>
            <p:spPr>
              <a:xfrm rot="-1015751">
                <a:off x="6060082" y="3310337"/>
                <a:ext cx="6096" cy="21146"/>
              </a:xfrm>
              <a:custGeom>
                <a:avLst/>
                <a:gdLst/>
                <a:ahLst/>
                <a:cxnLst/>
                <a:rect l="l" t="t" r="r" b="b"/>
                <a:pathLst>
                  <a:path w="6096" h="21146" extrusionOk="0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21146"/>
                    </a:lnTo>
                    <a:lnTo>
                      <a:pt x="0" y="21146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142;p1"/>
              <p:cNvSpPr/>
              <p:nvPr/>
            </p:nvSpPr>
            <p:spPr>
              <a:xfrm rot="-1004655">
                <a:off x="6137628" y="3552713"/>
                <a:ext cx="6095" cy="51720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1720" extrusionOk="0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1721"/>
                    </a:lnTo>
                    <a:lnTo>
                      <a:pt x="0" y="51721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143;p1"/>
              <p:cNvSpPr/>
              <p:nvPr/>
            </p:nvSpPr>
            <p:spPr>
              <a:xfrm>
                <a:off x="5956934" y="3484149"/>
                <a:ext cx="48386" cy="19811"/>
              </a:xfrm>
              <a:custGeom>
                <a:avLst/>
                <a:gdLst/>
                <a:ahLst/>
                <a:cxnLst/>
                <a:rect l="l" t="t" r="r" b="b"/>
                <a:pathLst>
                  <a:path w="48386" h="19811" extrusionOk="0">
                    <a:moveTo>
                      <a:pt x="46577" y="0"/>
                    </a:moveTo>
                    <a:lnTo>
                      <a:pt x="48387" y="5810"/>
                    </a:lnTo>
                    <a:lnTo>
                      <a:pt x="1714" y="19812"/>
                    </a:lnTo>
                    <a:lnTo>
                      <a:pt x="0" y="14002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144;p1"/>
              <p:cNvSpPr/>
              <p:nvPr/>
            </p:nvSpPr>
            <p:spPr>
              <a:xfrm rot="-6411075">
                <a:off x="6221071" y="3393512"/>
                <a:ext cx="6096" cy="54771"/>
              </a:xfrm>
              <a:custGeom>
                <a:avLst/>
                <a:gdLst/>
                <a:ahLst/>
                <a:cxnLst/>
                <a:rect l="l" t="t" r="r" b="b"/>
                <a:pathLst>
                  <a:path w="6096" h="54771" extrusionOk="0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4771"/>
                    </a:lnTo>
                    <a:lnTo>
                      <a:pt x="0" y="54771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145;p1"/>
              <p:cNvSpPr/>
              <p:nvPr/>
            </p:nvSpPr>
            <p:spPr>
              <a:xfrm rot="-3707380">
                <a:off x="5982838" y="3374974"/>
                <a:ext cx="6095" cy="3705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37051" extrusionOk="0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7051"/>
                    </a:lnTo>
                    <a:lnTo>
                      <a:pt x="0" y="37051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146;p1"/>
              <p:cNvSpPr/>
              <p:nvPr/>
            </p:nvSpPr>
            <p:spPr>
              <a:xfrm rot="-3688311">
                <a:off x="6219917" y="3503223"/>
                <a:ext cx="6096" cy="35528"/>
              </a:xfrm>
              <a:custGeom>
                <a:avLst/>
                <a:gdLst/>
                <a:ahLst/>
                <a:cxnLst/>
                <a:rect l="l" t="t" r="r" b="b"/>
                <a:pathLst>
                  <a:path w="6096" h="35528" extrusionOk="0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529"/>
                    </a:lnTo>
                    <a:lnTo>
                      <a:pt x="0" y="35529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147;p1"/>
              <p:cNvSpPr/>
              <p:nvPr/>
            </p:nvSpPr>
            <p:spPr>
              <a:xfrm>
                <a:off x="6029133" y="3556253"/>
                <a:ext cx="23526" cy="36766"/>
              </a:xfrm>
              <a:custGeom>
                <a:avLst/>
                <a:gdLst/>
                <a:ahLst/>
                <a:cxnLst/>
                <a:rect l="l" t="t" r="r" b="b"/>
                <a:pathLst>
                  <a:path w="23526" h="36766" extrusionOk="0">
                    <a:moveTo>
                      <a:pt x="18193" y="0"/>
                    </a:moveTo>
                    <a:lnTo>
                      <a:pt x="23527" y="2857"/>
                    </a:lnTo>
                    <a:lnTo>
                      <a:pt x="5334" y="36767"/>
                    </a:lnTo>
                    <a:lnTo>
                      <a:pt x="0" y="33909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148;p1"/>
              <p:cNvSpPr/>
              <p:nvPr/>
            </p:nvSpPr>
            <p:spPr>
              <a:xfrm rot="-9104307">
                <a:off x="6165045" y="3320415"/>
                <a:ext cx="6096" cy="35242"/>
              </a:xfrm>
              <a:custGeom>
                <a:avLst/>
                <a:gdLst/>
                <a:ahLst/>
                <a:cxnLst/>
                <a:rect l="l" t="t" r="r" b="b"/>
                <a:pathLst>
                  <a:path w="6096" h="35242" extrusionOk="0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243"/>
                    </a:lnTo>
                    <a:lnTo>
                      <a:pt x="0" y="35243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149;p1"/>
              <p:cNvSpPr/>
              <p:nvPr/>
            </p:nvSpPr>
            <p:spPr>
              <a:xfrm>
                <a:off x="6070853" y="3358800"/>
                <a:ext cx="33813" cy="100107"/>
              </a:xfrm>
              <a:custGeom>
                <a:avLst/>
                <a:gdLst/>
                <a:ahLst/>
                <a:cxnLst/>
                <a:rect l="l" t="t" r="r" b="b"/>
                <a:pathLst>
                  <a:path w="33813" h="100107" extrusionOk="0">
                    <a:moveTo>
                      <a:pt x="2857" y="0"/>
                    </a:moveTo>
                    <a:lnTo>
                      <a:pt x="0" y="47625"/>
                    </a:lnTo>
                    <a:lnTo>
                      <a:pt x="33814" y="100108"/>
                    </a:lnTo>
                    <a:lnTo>
                      <a:pt x="30956" y="36481"/>
                    </a:lnTo>
                    <a:close/>
                  </a:path>
                </a:pathLst>
              </a:custGeom>
              <a:solidFill>
                <a:srgbClr val="D7590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150;p1"/>
              <p:cNvSpPr/>
              <p:nvPr/>
            </p:nvSpPr>
            <p:spPr>
              <a:xfrm>
                <a:off x="6104095" y="3418331"/>
                <a:ext cx="12706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127063" h="38957" extrusionOk="0">
                    <a:moveTo>
                      <a:pt x="127063" y="0"/>
                    </a:moveTo>
                    <a:lnTo>
                      <a:pt x="51530" y="12192"/>
                    </a:lnTo>
                    <a:lnTo>
                      <a:pt x="0" y="38957"/>
                    </a:lnTo>
                    <a:lnTo>
                      <a:pt x="59150" y="32576"/>
                    </a:lnTo>
                    <a:close/>
                  </a:path>
                </a:pathLst>
              </a:custGeom>
              <a:solidFill>
                <a:srgbClr val="D7590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23" name="Google Shape;151;p1"/>
              <p:cNvGrpSpPr/>
              <p:nvPr/>
            </p:nvGrpSpPr>
            <p:grpSpPr>
              <a:xfrm>
                <a:off x="6089575" y="3442542"/>
                <a:ext cx="29041" cy="29075"/>
                <a:chOff x="6089575" y="3442542"/>
                <a:chExt cx="29041" cy="29075"/>
              </a:xfrm>
            </p:grpSpPr>
            <p:sp>
              <p:nvSpPr>
                <p:cNvPr id="227" name="Google Shape;152;p1"/>
                <p:cNvSpPr/>
                <p:nvPr/>
              </p:nvSpPr>
              <p:spPr>
                <a:xfrm>
                  <a:off x="6089575" y="3442542"/>
                  <a:ext cx="29041" cy="2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41" h="29075" extrusionOk="0">
                      <a:moveTo>
                        <a:pt x="28427" y="10364"/>
                      </a:moveTo>
                      <a:cubicBezTo>
                        <a:pt x="30713" y="18080"/>
                        <a:pt x="26427" y="26176"/>
                        <a:pt x="18712" y="28462"/>
                      </a:cubicBezTo>
                      <a:cubicBezTo>
                        <a:pt x="10996" y="30748"/>
                        <a:pt x="2995" y="26462"/>
                        <a:pt x="614" y="18746"/>
                      </a:cubicBezTo>
                      <a:cubicBezTo>
                        <a:pt x="-1672" y="11031"/>
                        <a:pt x="2614" y="2935"/>
                        <a:pt x="10330" y="649"/>
                      </a:cubicBezTo>
                      <a:cubicBezTo>
                        <a:pt x="18045" y="-1732"/>
                        <a:pt x="26141" y="2649"/>
                        <a:pt x="28427" y="10364"/>
                      </a:cubicBezTo>
                      <a:close/>
                    </a:path>
                  </a:pathLst>
                </a:custGeom>
                <a:solidFill>
                  <a:srgbClr val="D7590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" name="Google Shape;153;p1"/>
                <p:cNvSpPr/>
                <p:nvPr/>
              </p:nvSpPr>
              <p:spPr>
                <a:xfrm>
                  <a:off x="6091001" y="3449573"/>
                  <a:ext cx="6808" cy="19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8" h="19145" extrusionOk="0">
                      <a:moveTo>
                        <a:pt x="2617" y="0"/>
                      </a:moveTo>
                      <a:cubicBezTo>
                        <a:pt x="2617" y="0"/>
                        <a:pt x="-5479" y="10382"/>
                        <a:pt x="6808" y="19145"/>
                      </a:cubicBezTo>
                      <a:cubicBezTo>
                        <a:pt x="6046" y="17240"/>
                        <a:pt x="1284" y="6668"/>
                        <a:pt x="261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980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24" name="Google Shape;154;p1"/>
              <p:cNvGrpSpPr/>
              <p:nvPr/>
            </p:nvGrpSpPr>
            <p:grpSpPr>
              <a:xfrm>
                <a:off x="6097142" y="3196401"/>
                <a:ext cx="112446" cy="63243"/>
                <a:chOff x="6097142" y="3196401"/>
                <a:chExt cx="112446" cy="63243"/>
              </a:xfrm>
            </p:grpSpPr>
            <p:sp>
              <p:nvSpPr>
                <p:cNvPr id="225" name="Google Shape;155;p1"/>
                <p:cNvSpPr/>
                <p:nvPr/>
              </p:nvSpPr>
              <p:spPr>
                <a:xfrm>
                  <a:off x="6097142" y="3196401"/>
                  <a:ext cx="112446" cy="63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46" h="63243" extrusionOk="0">
                      <a:moveTo>
                        <a:pt x="109823" y="63243"/>
                      </a:moveTo>
                      <a:cubicBezTo>
                        <a:pt x="109823" y="63243"/>
                        <a:pt x="120777" y="29811"/>
                        <a:pt x="97917" y="16285"/>
                      </a:cubicBezTo>
                      <a:cubicBezTo>
                        <a:pt x="75057" y="2760"/>
                        <a:pt x="34957" y="-1717"/>
                        <a:pt x="25241" y="569"/>
                      </a:cubicBezTo>
                      <a:cubicBezTo>
                        <a:pt x="12478" y="3712"/>
                        <a:pt x="286" y="17619"/>
                        <a:pt x="0" y="37335"/>
                      </a:cubicBezTo>
                      <a:cubicBezTo>
                        <a:pt x="10858" y="40479"/>
                        <a:pt x="109823" y="63243"/>
                        <a:pt x="109823" y="63243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" name="Google Shape;156;p1"/>
                <p:cNvSpPr/>
                <p:nvPr/>
              </p:nvSpPr>
              <p:spPr>
                <a:xfrm>
                  <a:off x="6176295" y="3207829"/>
                  <a:ext cx="28905" cy="47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05" h="47556" extrusionOk="0">
                      <a:moveTo>
                        <a:pt x="16383" y="6953"/>
                      </a:moveTo>
                      <a:cubicBezTo>
                        <a:pt x="11621" y="4191"/>
                        <a:pt x="6001" y="1810"/>
                        <a:pt x="0" y="0"/>
                      </a:cubicBezTo>
                      <a:cubicBezTo>
                        <a:pt x="14669" y="12382"/>
                        <a:pt x="18288" y="31718"/>
                        <a:pt x="9906" y="43339"/>
                      </a:cubicBezTo>
                      <a:cubicBezTo>
                        <a:pt x="19145" y="46292"/>
                        <a:pt x="24384" y="49340"/>
                        <a:pt x="26194" y="46292"/>
                      </a:cubicBezTo>
                      <a:cubicBezTo>
                        <a:pt x="28003" y="43243"/>
                        <a:pt x="34766" y="17812"/>
                        <a:pt x="16383" y="6953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00" name="Google Shape;157;p1"/>
            <p:cNvSpPr/>
            <p:nvPr/>
          </p:nvSpPr>
          <p:spPr>
            <a:xfrm>
              <a:off x="5970306" y="3348608"/>
              <a:ext cx="87497" cy="232124"/>
            </a:xfrm>
            <a:custGeom>
              <a:avLst/>
              <a:gdLst/>
              <a:ahLst/>
              <a:cxnLst/>
              <a:rect l="l" t="t" r="r" b="b"/>
              <a:pathLst>
                <a:path w="87497" h="232124" extrusionOk="0">
                  <a:moveTo>
                    <a:pt x="55684" y="0"/>
                  </a:moveTo>
                  <a:cubicBezTo>
                    <a:pt x="55684" y="0"/>
                    <a:pt x="-9181" y="48197"/>
                    <a:pt x="1106" y="125063"/>
                  </a:cubicBezTo>
                  <a:cubicBezTo>
                    <a:pt x="6249" y="163735"/>
                    <a:pt x="34539" y="206121"/>
                    <a:pt x="87498" y="232124"/>
                  </a:cubicBezTo>
                  <a:cubicBezTo>
                    <a:pt x="66352" y="203168"/>
                    <a:pt x="38920" y="162782"/>
                    <a:pt x="31872" y="120491"/>
                  </a:cubicBezTo>
                  <a:cubicBezTo>
                    <a:pt x="25680" y="83249"/>
                    <a:pt x="32157" y="43434"/>
                    <a:pt x="55684" y="0"/>
                  </a:cubicBezTo>
                  <a:close/>
                </a:path>
              </a:pathLst>
            </a:custGeom>
            <a:solidFill>
              <a:srgbClr val="FFFFFF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" name="Google Shape;198;p1"/>
          <p:cNvGrpSpPr/>
          <p:nvPr/>
        </p:nvGrpSpPr>
        <p:grpSpPr>
          <a:xfrm rot="626658">
            <a:off x="9745218" y="-292102"/>
            <a:ext cx="2243674" cy="1772129"/>
            <a:chOff x="5795949" y="3167092"/>
            <a:chExt cx="581631" cy="494680"/>
          </a:xfrm>
        </p:grpSpPr>
        <p:sp>
          <p:nvSpPr>
            <p:cNvPr id="232" name="Google Shape;199;p1"/>
            <p:cNvSpPr/>
            <p:nvPr/>
          </p:nvSpPr>
          <p:spPr>
            <a:xfrm rot="2232065">
              <a:off x="5781448" y="3335663"/>
              <a:ext cx="610633" cy="157539"/>
            </a:xfrm>
            <a:custGeom>
              <a:avLst/>
              <a:gdLst/>
              <a:ahLst/>
              <a:cxnLst/>
              <a:rect l="l" t="t" r="r" b="b"/>
              <a:pathLst>
                <a:path w="610633" h="157539" extrusionOk="0">
                  <a:moveTo>
                    <a:pt x="0" y="0"/>
                  </a:moveTo>
                  <a:lnTo>
                    <a:pt x="610634" y="0"/>
                  </a:lnTo>
                  <a:lnTo>
                    <a:pt x="610634" y="157540"/>
                  </a:lnTo>
                  <a:lnTo>
                    <a:pt x="0" y="157540"/>
                  </a:lnTo>
                  <a:close/>
                </a:path>
              </a:pathLst>
            </a:custGeom>
            <a:solidFill>
              <a:srgbClr val="E968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3" name="Google Shape;200;p1"/>
            <p:cNvGrpSpPr/>
            <p:nvPr/>
          </p:nvGrpSpPr>
          <p:grpSpPr>
            <a:xfrm>
              <a:off x="5826346" y="3287553"/>
              <a:ext cx="448151" cy="351567"/>
              <a:chOff x="5826346" y="3287553"/>
              <a:chExt cx="448151" cy="351567"/>
            </a:xfrm>
          </p:grpSpPr>
          <p:grpSp>
            <p:nvGrpSpPr>
              <p:cNvPr id="234" name="Google Shape;201;p1"/>
              <p:cNvGrpSpPr/>
              <p:nvPr/>
            </p:nvGrpSpPr>
            <p:grpSpPr>
              <a:xfrm>
                <a:off x="5826346" y="3287553"/>
                <a:ext cx="183261" cy="151542"/>
                <a:chOff x="5826346" y="3287553"/>
                <a:chExt cx="183261" cy="151542"/>
              </a:xfrm>
            </p:grpSpPr>
            <p:sp>
              <p:nvSpPr>
                <p:cNvPr id="247" name="Google Shape;202;p1"/>
                <p:cNvSpPr/>
                <p:nvPr/>
              </p:nvSpPr>
              <p:spPr>
                <a:xfrm>
                  <a:off x="5826346" y="3287553"/>
                  <a:ext cx="18288" cy="24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88" h="24193" extrusionOk="0">
                      <a:moveTo>
                        <a:pt x="18288" y="0"/>
                      </a:moveTo>
                      <a:lnTo>
                        <a:pt x="0" y="24193"/>
                      </a:lnTo>
                    </a:path>
                  </a:pathLst>
                </a:custGeom>
                <a:noFill/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" name="Google Shape;203;p1"/>
                <p:cNvSpPr/>
                <p:nvPr/>
              </p:nvSpPr>
              <p:spPr>
                <a:xfrm>
                  <a:off x="5850635" y="3310603"/>
                  <a:ext cx="14763" cy="19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63" h="19526" extrusionOk="0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noFill/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" name="Google Shape;204;p1"/>
                <p:cNvSpPr/>
                <p:nvPr/>
              </p:nvSpPr>
              <p:spPr>
                <a:xfrm>
                  <a:off x="5899879" y="3347751"/>
                  <a:ext cx="14763" cy="19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63" h="19526" extrusionOk="0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noFill/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" name="Google Shape;205;p1"/>
                <p:cNvSpPr/>
                <p:nvPr/>
              </p:nvSpPr>
              <p:spPr>
                <a:xfrm>
                  <a:off x="5874924" y="3328891"/>
                  <a:ext cx="14763" cy="19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63" h="19526" extrusionOk="0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noFill/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" name="Google Shape;206;p1"/>
                <p:cNvSpPr/>
                <p:nvPr/>
              </p:nvSpPr>
              <p:spPr>
                <a:xfrm>
                  <a:off x="5921406" y="3359276"/>
                  <a:ext cx="18288" cy="24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88" h="24288" extrusionOk="0">
                      <a:moveTo>
                        <a:pt x="18288" y="0"/>
                      </a:moveTo>
                      <a:lnTo>
                        <a:pt x="0" y="24289"/>
                      </a:lnTo>
                    </a:path>
                  </a:pathLst>
                </a:custGeom>
                <a:noFill/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" name="Google Shape;207;p1"/>
                <p:cNvSpPr/>
                <p:nvPr/>
              </p:nvSpPr>
              <p:spPr>
                <a:xfrm>
                  <a:off x="5945695" y="3382327"/>
                  <a:ext cx="14763" cy="19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63" h="19621" extrusionOk="0">
                      <a:moveTo>
                        <a:pt x="14764" y="0"/>
                      </a:moveTo>
                      <a:lnTo>
                        <a:pt x="0" y="19621"/>
                      </a:lnTo>
                    </a:path>
                  </a:pathLst>
                </a:custGeom>
                <a:noFill/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" name="Google Shape;208;p1"/>
                <p:cNvSpPr/>
                <p:nvPr/>
              </p:nvSpPr>
              <p:spPr>
                <a:xfrm>
                  <a:off x="5994844" y="3419474"/>
                  <a:ext cx="14763" cy="19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63" h="19621" extrusionOk="0">
                      <a:moveTo>
                        <a:pt x="14764" y="0"/>
                      </a:moveTo>
                      <a:lnTo>
                        <a:pt x="0" y="19621"/>
                      </a:lnTo>
                    </a:path>
                  </a:pathLst>
                </a:custGeom>
                <a:noFill/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" name="Google Shape;209;p1"/>
                <p:cNvSpPr/>
                <p:nvPr/>
              </p:nvSpPr>
              <p:spPr>
                <a:xfrm>
                  <a:off x="5969983" y="3400710"/>
                  <a:ext cx="14763" cy="19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63" h="19526" extrusionOk="0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noFill/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35" name="Google Shape;210;p1"/>
              <p:cNvGrpSpPr/>
              <p:nvPr/>
            </p:nvGrpSpPr>
            <p:grpSpPr>
              <a:xfrm>
                <a:off x="6018466" y="3432619"/>
                <a:ext cx="256031" cy="206501"/>
                <a:chOff x="6018466" y="3432619"/>
                <a:chExt cx="256031" cy="206501"/>
              </a:xfrm>
            </p:grpSpPr>
            <p:sp>
              <p:nvSpPr>
                <p:cNvPr id="236" name="Google Shape;211;p1"/>
                <p:cNvSpPr/>
                <p:nvPr/>
              </p:nvSpPr>
              <p:spPr>
                <a:xfrm>
                  <a:off x="6018466" y="3432619"/>
                  <a:ext cx="18288" cy="24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88" h="24193" extrusionOk="0">
                      <a:moveTo>
                        <a:pt x="18288" y="0"/>
                      </a:moveTo>
                      <a:lnTo>
                        <a:pt x="0" y="24194"/>
                      </a:lnTo>
                    </a:path>
                  </a:pathLst>
                </a:custGeom>
                <a:noFill/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" name="Google Shape;212;p1"/>
                <p:cNvSpPr/>
                <p:nvPr/>
              </p:nvSpPr>
              <p:spPr>
                <a:xfrm>
                  <a:off x="6042754" y="3455669"/>
                  <a:ext cx="14763" cy="19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63" h="19526" extrusionOk="0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noFill/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" name="Google Shape;213;p1"/>
                <p:cNvSpPr/>
                <p:nvPr/>
              </p:nvSpPr>
              <p:spPr>
                <a:xfrm>
                  <a:off x="6091903" y="3492817"/>
                  <a:ext cx="14763" cy="19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63" h="19526" extrusionOk="0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noFill/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" name="Google Shape;214;p1"/>
                <p:cNvSpPr/>
                <p:nvPr/>
              </p:nvSpPr>
              <p:spPr>
                <a:xfrm>
                  <a:off x="6066948" y="3473957"/>
                  <a:ext cx="14763" cy="19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63" h="19526" extrusionOk="0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noFill/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" name="Google Shape;215;p1"/>
                <p:cNvSpPr/>
                <p:nvPr/>
              </p:nvSpPr>
              <p:spPr>
                <a:xfrm>
                  <a:off x="6113430" y="3504342"/>
                  <a:ext cx="18383" cy="24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83" h="24288" extrusionOk="0">
                      <a:moveTo>
                        <a:pt x="18383" y="0"/>
                      </a:moveTo>
                      <a:lnTo>
                        <a:pt x="0" y="24289"/>
                      </a:lnTo>
                    </a:path>
                  </a:pathLst>
                </a:custGeom>
                <a:noFill/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" name="Google Shape;216;p1"/>
                <p:cNvSpPr/>
                <p:nvPr/>
              </p:nvSpPr>
              <p:spPr>
                <a:xfrm>
                  <a:off x="6137719" y="3527392"/>
                  <a:ext cx="14763" cy="19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63" h="19621" extrusionOk="0">
                      <a:moveTo>
                        <a:pt x="14764" y="0"/>
                      </a:moveTo>
                      <a:lnTo>
                        <a:pt x="0" y="19621"/>
                      </a:lnTo>
                    </a:path>
                  </a:pathLst>
                </a:custGeom>
                <a:noFill/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" name="Google Shape;217;p1"/>
                <p:cNvSpPr/>
                <p:nvPr/>
              </p:nvSpPr>
              <p:spPr>
                <a:xfrm>
                  <a:off x="6186963" y="3564540"/>
                  <a:ext cx="14763" cy="19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63" h="19621" extrusionOk="0">
                      <a:moveTo>
                        <a:pt x="14764" y="0"/>
                      </a:moveTo>
                      <a:lnTo>
                        <a:pt x="0" y="19622"/>
                      </a:lnTo>
                    </a:path>
                  </a:pathLst>
                </a:custGeom>
                <a:noFill/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" name="Google Shape;218;p1"/>
                <p:cNvSpPr/>
                <p:nvPr/>
              </p:nvSpPr>
              <p:spPr>
                <a:xfrm>
                  <a:off x="6162007" y="3545776"/>
                  <a:ext cx="14763" cy="19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63" h="19526" extrusionOk="0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noFill/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4" name="Google Shape;219;p1"/>
                <p:cNvSpPr/>
                <p:nvPr/>
              </p:nvSpPr>
              <p:spPr>
                <a:xfrm>
                  <a:off x="6211156" y="3578161"/>
                  <a:ext cx="18287" cy="24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87" h="24288" extrusionOk="0">
                      <a:moveTo>
                        <a:pt x="18288" y="0"/>
                      </a:moveTo>
                      <a:lnTo>
                        <a:pt x="0" y="24289"/>
                      </a:lnTo>
                    </a:path>
                  </a:pathLst>
                </a:custGeom>
                <a:noFill/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" name="Google Shape;220;p1"/>
                <p:cNvSpPr/>
                <p:nvPr/>
              </p:nvSpPr>
              <p:spPr>
                <a:xfrm>
                  <a:off x="6235445" y="3601211"/>
                  <a:ext cx="14763" cy="19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63" h="19526" extrusionOk="0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noFill/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" name="Google Shape;221;p1"/>
                <p:cNvSpPr/>
                <p:nvPr/>
              </p:nvSpPr>
              <p:spPr>
                <a:xfrm>
                  <a:off x="6259734" y="3619594"/>
                  <a:ext cx="14763" cy="19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63" h="19526" extrusionOk="0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noFill/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55" name="Google Shape;98;p1"/>
          <p:cNvGrpSpPr/>
          <p:nvPr/>
        </p:nvGrpSpPr>
        <p:grpSpPr>
          <a:xfrm rot="-1062717">
            <a:off x="5881684" y="5908245"/>
            <a:ext cx="1369217" cy="870839"/>
            <a:chOff x="6146131" y="1837154"/>
            <a:chExt cx="986043" cy="639817"/>
          </a:xfrm>
        </p:grpSpPr>
        <p:sp>
          <p:nvSpPr>
            <p:cNvPr id="256" name="Google Shape;99;p1"/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/>
              <a:ahLst/>
              <a:cxnLst/>
              <a:rect l="l" t="t" r="r" b="b"/>
              <a:pathLst>
                <a:path w="500441" h="500441" extrusionOk="0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100;p1"/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/>
              <a:ahLst/>
              <a:cxnLst/>
              <a:rect l="l" t="t" r="r" b="b"/>
              <a:pathLst>
                <a:path w="253724" h="168988" extrusionOk="0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101;p1"/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/>
              <a:ahLst/>
              <a:cxnLst/>
              <a:rect l="l" t="t" r="r" b="b"/>
              <a:pathLst>
                <a:path w="340899" h="110760" extrusionOk="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102;p1"/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/>
              <a:ahLst/>
              <a:cxnLst/>
              <a:rect l="l" t="t" r="r" b="b"/>
              <a:pathLst>
                <a:path w="986043" h="475617" extrusionOk="0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103;p1"/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/>
              <a:ahLst/>
              <a:cxnLst/>
              <a:rect l="l" t="t" r="r" b="b"/>
              <a:pathLst>
                <a:path w="403002" h="164610" extrusionOk="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104;p1"/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/>
              <a:ahLst/>
              <a:cxnLst/>
              <a:rect l="l" t="t" r="r" b="b"/>
              <a:pathLst>
                <a:path w="177814" h="164877" extrusionOk="0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2" name="Google Shape;2562;p10"/>
          <p:cNvGrpSpPr/>
          <p:nvPr/>
        </p:nvGrpSpPr>
        <p:grpSpPr>
          <a:xfrm>
            <a:off x="552038" y="387035"/>
            <a:ext cx="841680" cy="701097"/>
            <a:chOff x="6029366" y="3371852"/>
            <a:chExt cx="130719" cy="112578"/>
          </a:xfrm>
          <a:solidFill>
            <a:srgbClr val="0F5B42"/>
          </a:solidFill>
        </p:grpSpPr>
        <p:sp>
          <p:nvSpPr>
            <p:cNvPr id="263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6" name="Google Shape;2562;p10"/>
          <p:cNvGrpSpPr/>
          <p:nvPr/>
        </p:nvGrpSpPr>
        <p:grpSpPr>
          <a:xfrm>
            <a:off x="6584285" y="132064"/>
            <a:ext cx="841680" cy="701097"/>
            <a:chOff x="6029366" y="3371852"/>
            <a:chExt cx="130719" cy="112578"/>
          </a:xfrm>
        </p:grpSpPr>
        <p:sp>
          <p:nvSpPr>
            <p:cNvPr id="267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0" name="Google Shape;93;p1"/>
          <p:cNvGrpSpPr/>
          <p:nvPr/>
        </p:nvGrpSpPr>
        <p:grpSpPr>
          <a:xfrm rot="-1062717">
            <a:off x="10686672" y="5683685"/>
            <a:ext cx="733193" cy="733193"/>
            <a:chOff x="8527281" y="3396648"/>
            <a:chExt cx="733193" cy="733193"/>
          </a:xfrm>
        </p:grpSpPr>
        <p:sp>
          <p:nvSpPr>
            <p:cNvPr id="271" name="Google Shape;94;p1"/>
            <p:cNvSpPr/>
            <p:nvPr/>
          </p:nvSpPr>
          <p:spPr>
            <a:xfrm rot="-4489367">
              <a:off x="8595085" y="3464452"/>
              <a:ext cx="597585" cy="597585"/>
            </a:xfrm>
            <a:custGeom>
              <a:avLst/>
              <a:gdLst/>
              <a:ahLst/>
              <a:cxnLst/>
              <a:rect l="l" t="t" r="r" b="b"/>
              <a:pathLst>
                <a:path w="597585" h="597585" extrusionOk="0">
                  <a:moveTo>
                    <a:pt x="597586" y="298793"/>
                  </a:moveTo>
                  <a:cubicBezTo>
                    <a:pt x="597586" y="463812"/>
                    <a:pt x="463812" y="597586"/>
                    <a:pt x="298793" y="597586"/>
                  </a:cubicBezTo>
                  <a:cubicBezTo>
                    <a:pt x="133774" y="597586"/>
                    <a:pt x="0" y="463812"/>
                    <a:pt x="0" y="298793"/>
                  </a:cubicBezTo>
                  <a:cubicBezTo>
                    <a:pt x="0" y="133774"/>
                    <a:pt x="133774" y="0"/>
                    <a:pt x="298793" y="0"/>
                  </a:cubicBezTo>
                  <a:cubicBezTo>
                    <a:pt x="463812" y="0"/>
                    <a:pt x="597586" y="133774"/>
                    <a:pt x="597586" y="298793"/>
                  </a:cubicBezTo>
                  <a:close/>
                </a:path>
              </a:pathLst>
            </a:custGeom>
            <a:solidFill>
              <a:srgbClr val="FFD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95;p1"/>
            <p:cNvSpPr/>
            <p:nvPr/>
          </p:nvSpPr>
          <p:spPr>
            <a:xfrm>
              <a:off x="8604217" y="3479958"/>
              <a:ext cx="521207" cy="245949"/>
            </a:xfrm>
            <a:custGeom>
              <a:avLst/>
              <a:gdLst/>
              <a:ahLst/>
              <a:cxnLst/>
              <a:rect l="l" t="t" r="r" b="b"/>
              <a:pathLst>
                <a:path w="521207" h="245949" extrusionOk="0">
                  <a:moveTo>
                    <a:pt x="521208" y="94297"/>
                  </a:moveTo>
                  <a:cubicBezTo>
                    <a:pt x="488632" y="82677"/>
                    <a:pt x="454437" y="80963"/>
                    <a:pt x="417290" y="99155"/>
                  </a:cubicBezTo>
                  <a:cubicBezTo>
                    <a:pt x="327850" y="143161"/>
                    <a:pt x="268510" y="234601"/>
                    <a:pt x="162210" y="245078"/>
                  </a:cubicBezTo>
                  <a:cubicBezTo>
                    <a:pt x="115157" y="249650"/>
                    <a:pt x="54387" y="236029"/>
                    <a:pt x="0" y="208978"/>
                  </a:cubicBezTo>
                  <a:cubicBezTo>
                    <a:pt x="8572" y="174784"/>
                    <a:pt x="23431" y="142113"/>
                    <a:pt x="43719" y="112681"/>
                  </a:cubicBezTo>
                  <a:cubicBezTo>
                    <a:pt x="58960" y="120110"/>
                    <a:pt x="74200" y="126016"/>
                    <a:pt x="86487" y="130111"/>
                  </a:cubicBezTo>
                  <a:cubicBezTo>
                    <a:pt x="170307" y="158591"/>
                    <a:pt x="223266" y="112776"/>
                    <a:pt x="287655" y="61722"/>
                  </a:cubicBezTo>
                  <a:cubicBezTo>
                    <a:pt x="317945" y="37719"/>
                    <a:pt x="350615" y="15335"/>
                    <a:pt x="385763" y="0"/>
                  </a:cubicBezTo>
                  <a:cubicBezTo>
                    <a:pt x="437864" y="17812"/>
                    <a:pt x="485299" y="49911"/>
                    <a:pt x="521208" y="94297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96;p1"/>
            <p:cNvSpPr/>
            <p:nvPr/>
          </p:nvSpPr>
          <p:spPr>
            <a:xfrm>
              <a:off x="8600598" y="3676630"/>
              <a:ext cx="591980" cy="241954"/>
            </a:xfrm>
            <a:custGeom>
              <a:avLst/>
              <a:gdLst/>
              <a:ahLst/>
              <a:cxnLst/>
              <a:rect l="l" t="t" r="r" b="b"/>
              <a:pathLst>
                <a:path w="591980" h="241954" extrusionOk="0">
                  <a:moveTo>
                    <a:pt x="582453" y="11735"/>
                  </a:moveTo>
                  <a:cubicBezTo>
                    <a:pt x="591978" y="48121"/>
                    <a:pt x="594170" y="85459"/>
                    <a:pt x="589883" y="121654"/>
                  </a:cubicBezTo>
                  <a:cubicBezTo>
                    <a:pt x="481869" y="91555"/>
                    <a:pt x="369189" y="104318"/>
                    <a:pt x="258032" y="164421"/>
                  </a:cubicBezTo>
                  <a:cubicBezTo>
                    <a:pt x="187928" y="202331"/>
                    <a:pt x="113729" y="229096"/>
                    <a:pt x="38005" y="241955"/>
                  </a:cubicBezTo>
                  <a:cubicBezTo>
                    <a:pt x="33718" y="235097"/>
                    <a:pt x="29909" y="228144"/>
                    <a:pt x="26194" y="220809"/>
                  </a:cubicBezTo>
                  <a:cubicBezTo>
                    <a:pt x="13716" y="196139"/>
                    <a:pt x="5048" y="170517"/>
                    <a:pt x="0" y="144609"/>
                  </a:cubicBezTo>
                  <a:cubicBezTo>
                    <a:pt x="12573" y="143180"/>
                    <a:pt x="25146" y="141180"/>
                    <a:pt x="37814" y="138513"/>
                  </a:cubicBezTo>
                  <a:cubicBezTo>
                    <a:pt x="134493" y="118701"/>
                    <a:pt x="212217" y="62218"/>
                    <a:pt x="303752" y="29642"/>
                  </a:cubicBezTo>
                  <a:cubicBezTo>
                    <a:pt x="397097" y="-3695"/>
                    <a:pt x="491871" y="-7791"/>
                    <a:pt x="582453" y="11735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97;p1"/>
            <p:cNvSpPr/>
            <p:nvPr/>
          </p:nvSpPr>
          <p:spPr>
            <a:xfrm>
              <a:off x="8683179" y="3849703"/>
              <a:ext cx="482441" cy="185372"/>
            </a:xfrm>
            <a:custGeom>
              <a:avLst/>
              <a:gdLst/>
              <a:ahLst/>
              <a:cxnLst/>
              <a:rect l="l" t="t" r="r" b="b"/>
              <a:pathLst>
                <a:path w="482441" h="185372" extrusionOk="0">
                  <a:moveTo>
                    <a:pt x="482441" y="36973"/>
                  </a:moveTo>
                  <a:cubicBezTo>
                    <a:pt x="467868" y="69358"/>
                    <a:pt x="447390" y="99076"/>
                    <a:pt x="421767" y="124698"/>
                  </a:cubicBezTo>
                  <a:cubicBezTo>
                    <a:pt x="351854" y="100981"/>
                    <a:pt x="274987" y="95647"/>
                    <a:pt x="204597" y="116316"/>
                  </a:cubicBezTo>
                  <a:cubicBezTo>
                    <a:pt x="160020" y="129461"/>
                    <a:pt x="122968" y="156226"/>
                    <a:pt x="87249" y="185373"/>
                  </a:cubicBezTo>
                  <a:cubicBezTo>
                    <a:pt x="55055" y="170990"/>
                    <a:pt x="25432" y="150701"/>
                    <a:pt x="0" y="125270"/>
                  </a:cubicBezTo>
                  <a:cubicBezTo>
                    <a:pt x="18098" y="110125"/>
                    <a:pt x="36005" y="94409"/>
                    <a:pt x="55150" y="80026"/>
                  </a:cubicBezTo>
                  <a:cubicBezTo>
                    <a:pt x="103156" y="43736"/>
                    <a:pt x="156020" y="17923"/>
                    <a:pt x="215455" y="7160"/>
                  </a:cubicBezTo>
                  <a:cubicBezTo>
                    <a:pt x="305658" y="-9223"/>
                    <a:pt x="398240" y="3254"/>
                    <a:pt x="482441" y="36973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534" y="2064012"/>
            <a:ext cx="7456054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979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2562;p10"/>
          <p:cNvGrpSpPr/>
          <p:nvPr/>
        </p:nvGrpSpPr>
        <p:grpSpPr>
          <a:xfrm>
            <a:off x="6532966" y="6093263"/>
            <a:ext cx="841680" cy="701097"/>
            <a:chOff x="6029366" y="3371852"/>
            <a:chExt cx="130719" cy="112578"/>
          </a:xfrm>
          <a:solidFill>
            <a:srgbClr val="0F5B42"/>
          </a:solidFill>
        </p:grpSpPr>
        <p:sp>
          <p:nvSpPr>
            <p:cNvPr id="172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" name="Google Shape;2562;p10"/>
          <p:cNvGrpSpPr/>
          <p:nvPr/>
        </p:nvGrpSpPr>
        <p:grpSpPr>
          <a:xfrm>
            <a:off x="3734082" y="6102274"/>
            <a:ext cx="841680" cy="701097"/>
            <a:chOff x="6029366" y="3371852"/>
            <a:chExt cx="130719" cy="112578"/>
          </a:xfrm>
        </p:grpSpPr>
        <p:sp>
          <p:nvSpPr>
            <p:cNvPr id="168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2562;p10"/>
          <p:cNvGrpSpPr/>
          <p:nvPr/>
        </p:nvGrpSpPr>
        <p:grpSpPr>
          <a:xfrm>
            <a:off x="3045047" y="410942"/>
            <a:ext cx="841680" cy="701097"/>
            <a:chOff x="6029366" y="3371852"/>
            <a:chExt cx="130719" cy="112578"/>
          </a:xfrm>
        </p:grpSpPr>
        <p:sp>
          <p:nvSpPr>
            <p:cNvPr id="164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" name="Google Shape;2562;p10"/>
          <p:cNvGrpSpPr/>
          <p:nvPr/>
        </p:nvGrpSpPr>
        <p:grpSpPr>
          <a:xfrm>
            <a:off x="7079618" y="207347"/>
            <a:ext cx="841680" cy="701097"/>
            <a:chOff x="6029366" y="3371852"/>
            <a:chExt cx="130719" cy="112578"/>
          </a:xfrm>
        </p:grpSpPr>
        <p:sp>
          <p:nvSpPr>
            <p:cNvPr id="159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" name="Google Shape;1454;p6"/>
          <p:cNvSpPr/>
          <p:nvPr/>
        </p:nvSpPr>
        <p:spPr>
          <a:xfrm rot="9308007">
            <a:off x="-457026" y="4861922"/>
            <a:ext cx="1494892" cy="3247881"/>
          </a:xfrm>
          <a:custGeom>
            <a:avLst/>
            <a:gdLst>
              <a:gd name="connsiteX0" fmla="*/ 0 w 4951614"/>
              <a:gd name="connsiteY0" fmla="*/ 1811661 h 3623322"/>
              <a:gd name="connsiteX1" fmla="*/ 2475807 w 4951614"/>
              <a:gd name="connsiteY1" fmla="*/ 0 h 3623322"/>
              <a:gd name="connsiteX2" fmla="*/ 4951614 w 4951614"/>
              <a:gd name="connsiteY2" fmla="*/ 1811661 h 3623322"/>
              <a:gd name="connsiteX3" fmla="*/ 2475807 w 4951614"/>
              <a:gd name="connsiteY3" fmla="*/ 3623322 h 3623322"/>
              <a:gd name="connsiteX4" fmla="*/ 0 w 4951614"/>
              <a:gd name="connsiteY4" fmla="*/ 1811661 h 3623322"/>
              <a:gd name="connsiteX0" fmla="*/ 13658 w 4965272"/>
              <a:gd name="connsiteY0" fmla="*/ 1811661 h 3957160"/>
              <a:gd name="connsiteX1" fmla="*/ 2489465 w 4965272"/>
              <a:gd name="connsiteY1" fmla="*/ 0 h 3957160"/>
              <a:gd name="connsiteX2" fmla="*/ 4965272 w 4965272"/>
              <a:gd name="connsiteY2" fmla="*/ 1811661 h 3957160"/>
              <a:gd name="connsiteX3" fmla="*/ 1826488 w 4965272"/>
              <a:gd name="connsiteY3" fmla="*/ 3957160 h 3957160"/>
              <a:gd name="connsiteX4" fmla="*/ 13658 w 4965272"/>
              <a:gd name="connsiteY4" fmla="*/ 1811661 h 3957160"/>
              <a:gd name="connsiteX0" fmla="*/ 6734 w 5052410"/>
              <a:gd name="connsiteY0" fmla="*/ 1811661 h 3957460"/>
              <a:gd name="connsiteX1" fmla="*/ 2482541 w 5052410"/>
              <a:gd name="connsiteY1" fmla="*/ 0 h 3957460"/>
              <a:gd name="connsiteX2" fmla="*/ 4958348 w 5052410"/>
              <a:gd name="connsiteY2" fmla="*/ 1811661 h 3957460"/>
              <a:gd name="connsiteX3" fmla="*/ 3885682 w 5052410"/>
              <a:gd name="connsiteY3" fmla="*/ 1967175 h 3957460"/>
              <a:gd name="connsiteX4" fmla="*/ 1819564 w 5052410"/>
              <a:gd name="connsiteY4" fmla="*/ 3957160 h 3957460"/>
              <a:gd name="connsiteX5" fmla="*/ 6734 w 5052410"/>
              <a:gd name="connsiteY5" fmla="*/ 1811661 h 3957460"/>
              <a:gd name="connsiteX0" fmla="*/ 6734 w 5047663"/>
              <a:gd name="connsiteY0" fmla="*/ 1811661 h 3957460"/>
              <a:gd name="connsiteX1" fmla="*/ 2482541 w 5047663"/>
              <a:gd name="connsiteY1" fmla="*/ 0 h 3957460"/>
              <a:gd name="connsiteX2" fmla="*/ 4958348 w 5047663"/>
              <a:gd name="connsiteY2" fmla="*/ 1811661 h 3957460"/>
              <a:gd name="connsiteX3" fmla="*/ 3885682 w 5047663"/>
              <a:gd name="connsiteY3" fmla="*/ 1967175 h 3957460"/>
              <a:gd name="connsiteX4" fmla="*/ 1819564 w 5047663"/>
              <a:gd name="connsiteY4" fmla="*/ 3957160 h 3957460"/>
              <a:gd name="connsiteX5" fmla="*/ 6734 w 5047663"/>
              <a:gd name="connsiteY5" fmla="*/ 1811661 h 3957460"/>
              <a:gd name="connsiteX0" fmla="*/ 6625 w 5039293"/>
              <a:gd name="connsiteY0" fmla="*/ 1811661 h 3966245"/>
              <a:gd name="connsiteX1" fmla="*/ 2482432 w 5039293"/>
              <a:gd name="connsiteY1" fmla="*/ 0 h 3966245"/>
              <a:gd name="connsiteX2" fmla="*/ 4958239 w 5039293"/>
              <a:gd name="connsiteY2" fmla="*/ 1811661 h 3966245"/>
              <a:gd name="connsiteX3" fmla="*/ 3748771 w 5039293"/>
              <a:gd name="connsiteY3" fmla="*/ 2552718 h 3966245"/>
              <a:gd name="connsiteX4" fmla="*/ 1819455 w 5039293"/>
              <a:gd name="connsiteY4" fmla="*/ 3957160 h 3966245"/>
              <a:gd name="connsiteX5" fmla="*/ 6625 w 5039293"/>
              <a:gd name="connsiteY5" fmla="*/ 1811661 h 396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9293" h="3966245">
                <a:moveTo>
                  <a:pt x="6625" y="1811661"/>
                </a:moveTo>
                <a:cubicBezTo>
                  <a:pt x="117121" y="1152134"/>
                  <a:pt x="1115082" y="0"/>
                  <a:pt x="2482432" y="0"/>
                </a:cubicBezTo>
                <a:cubicBezTo>
                  <a:pt x="3849782" y="0"/>
                  <a:pt x="4563142" y="1451255"/>
                  <a:pt x="4958239" y="1811661"/>
                </a:cubicBezTo>
                <a:cubicBezTo>
                  <a:pt x="5353336" y="2172067"/>
                  <a:pt x="4199356" y="2968417"/>
                  <a:pt x="3748771" y="2552718"/>
                </a:cubicBezTo>
                <a:cubicBezTo>
                  <a:pt x="3225640" y="2910301"/>
                  <a:pt x="2443146" y="4080669"/>
                  <a:pt x="1819455" y="3957160"/>
                </a:cubicBezTo>
                <a:cubicBezTo>
                  <a:pt x="1195764" y="3833651"/>
                  <a:pt x="-103871" y="2471188"/>
                  <a:pt x="6625" y="1811661"/>
                </a:cubicBezTo>
                <a:close/>
              </a:path>
            </a:pathLst>
          </a:custGeom>
          <a:solidFill>
            <a:srgbClr val="9AB7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454;p6"/>
          <p:cNvSpPr/>
          <p:nvPr/>
        </p:nvSpPr>
        <p:spPr>
          <a:xfrm rot="9308007">
            <a:off x="-639383" y="4792428"/>
            <a:ext cx="1494892" cy="3247881"/>
          </a:xfrm>
          <a:custGeom>
            <a:avLst/>
            <a:gdLst>
              <a:gd name="connsiteX0" fmla="*/ 0 w 4951614"/>
              <a:gd name="connsiteY0" fmla="*/ 1811661 h 3623322"/>
              <a:gd name="connsiteX1" fmla="*/ 2475807 w 4951614"/>
              <a:gd name="connsiteY1" fmla="*/ 0 h 3623322"/>
              <a:gd name="connsiteX2" fmla="*/ 4951614 w 4951614"/>
              <a:gd name="connsiteY2" fmla="*/ 1811661 h 3623322"/>
              <a:gd name="connsiteX3" fmla="*/ 2475807 w 4951614"/>
              <a:gd name="connsiteY3" fmla="*/ 3623322 h 3623322"/>
              <a:gd name="connsiteX4" fmla="*/ 0 w 4951614"/>
              <a:gd name="connsiteY4" fmla="*/ 1811661 h 3623322"/>
              <a:gd name="connsiteX0" fmla="*/ 13658 w 4965272"/>
              <a:gd name="connsiteY0" fmla="*/ 1811661 h 3957160"/>
              <a:gd name="connsiteX1" fmla="*/ 2489465 w 4965272"/>
              <a:gd name="connsiteY1" fmla="*/ 0 h 3957160"/>
              <a:gd name="connsiteX2" fmla="*/ 4965272 w 4965272"/>
              <a:gd name="connsiteY2" fmla="*/ 1811661 h 3957160"/>
              <a:gd name="connsiteX3" fmla="*/ 1826488 w 4965272"/>
              <a:gd name="connsiteY3" fmla="*/ 3957160 h 3957160"/>
              <a:gd name="connsiteX4" fmla="*/ 13658 w 4965272"/>
              <a:gd name="connsiteY4" fmla="*/ 1811661 h 3957160"/>
              <a:gd name="connsiteX0" fmla="*/ 6734 w 5052410"/>
              <a:gd name="connsiteY0" fmla="*/ 1811661 h 3957460"/>
              <a:gd name="connsiteX1" fmla="*/ 2482541 w 5052410"/>
              <a:gd name="connsiteY1" fmla="*/ 0 h 3957460"/>
              <a:gd name="connsiteX2" fmla="*/ 4958348 w 5052410"/>
              <a:gd name="connsiteY2" fmla="*/ 1811661 h 3957460"/>
              <a:gd name="connsiteX3" fmla="*/ 3885682 w 5052410"/>
              <a:gd name="connsiteY3" fmla="*/ 1967175 h 3957460"/>
              <a:gd name="connsiteX4" fmla="*/ 1819564 w 5052410"/>
              <a:gd name="connsiteY4" fmla="*/ 3957160 h 3957460"/>
              <a:gd name="connsiteX5" fmla="*/ 6734 w 5052410"/>
              <a:gd name="connsiteY5" fmla="*/ 1811661 h 3957460"/>
              <a:gd name="connsiteX0" fmla="*/ 6734 w 5047663"/>
              <a:gd name="connsiteY0" fmla="*/ 1811661 h 3957460"/>
              <a:gd name="connsiteX1" fmla="*/ 2482541 w 5047663"/>
              <a:gd name="connsiteY1" fmla="*/ 0 h 3957460"/>
              <a:gd name="connsiteX2" fmla="*/ 4958348 w 5047663"/>
              <a:gd name="connsiteY2" fmla="*/ 1811661 h 3957460"/>
              <a:gd name="connsiteX3" fmla="*/ 3885682 w 5047663"/>
              <a:gd name="connsiteY3" fmla="*/ 1967175 h 3957460"/>
              <a:gd name="connsiteX4" fmla="*/ 1819564 w 5047663"/>
              <a:gd name="connsiteY4" fmla="*/ 3957160 h 3957460"/>
              <a:gd name="connsiteX5" fmla="*/ 6734 w 5047663"/>
              <a:gd name="connsiteY5" fmla="*/ 1811661 h 3957460"/>
              <a:gd name="connsiteX0" fmla="*/ 6625 w 5039293"/>
              <a:gd name="connsiteY0" fmla="*/ 1811661 h 3966245"/>
              <a:gd name="connsiteX1" fmla="*/ 2482432 w 5039293"/>
              <a:gd name="connsiteY1" fmla="*/ 0 h 3966245"/>
              <a:gd name="connsiteX2" fmla="*/ 4958239 w 5039293"/>
              <a:gd name="connsiteY2" fmla="*/ 1811661 h 3966245"/>
              <a:gd name="connsiteX3" fmla="*/ 3748771 w 5039293"/>
              <a:gd name="connsiteY3" fmla="*/ 2552718 h 3966245"/>
              <a:gd name="connsiteX4" fmla="*/ 1819455 w 5039293"/>
              <a:gd name="connsiteY4" fmla="*/ 3957160 h 3966245"/>
              <a:gd name="connsiteX5" fmla="*/ 6625 w 5039293"/>
              <a:gd name="connsiteY5" fmla="*/ 1811661 h 396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9293" h="3966245">
                <a:moveTo>
                  <a:pt x="6625" y="1811661"/>
                </a:moveTo>
                <a:cubicBezTo>
                  <a:pt x="117121" y="1152134"/>
                  <a:pt x="1115082" y="0"/>
                  <a:pt x="2482432" y="0"/>
                </a:cubicBezTo>
                <a:cubicBezTo>
                  <a:pt x="3849782" y="0"/>
                  <a:pt x="4563142" y="1451255"/>
                  <a:pt x="4958239" y="1811661"/>
                </a:cubicBezTo>
                <a:cubicBezTo>
                  <a:pt x="5353336" y="2172067"/>
                  <a:pt x="4199356" y="2968417"/>
                  <a:pt x="3748771" y="2552718"/>
                </a:cubicBezTo>
                <a:cubicBezTo>
                  <a:pt x="3225640" y="2910301"/>
                  <a:pt x="2443146" y="4080669"/>
                  <a:pt x="1819455" y="3957160"/>
                </a:cubicBezTo>
                <a:cubicBezTo>
                  <a:pt x="1195764" y="3833651"/>
                  <a:pt x="-103871" y="2471188"/>
                  <a:pt x="6625" y="1811661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454;p6"/>
          <p:cNvSpPr/>
          <p:nvPr/>
        </p:nvSpPr>
        <p:spPr>
          <a:xfrm rot="5165337">
            <a:off x="-494730" y="-1081881"/>
            <a:ext cx="1494892" cy="3247881"/>
          </a:xfrm>
          <a:custGeom>
            <a:avLst/>
            <a:gdLst>
              <a:gd name="connsiteX0" fmla="*/ 0 w 4951614"/>
              <a:gd name="connsiteY0" fmla="*/ 1811661 h 3623322"/>
              <a:gd name="connsiteX1" fmla="*/ 2475807 w 4951614"/>
              <a:gd name="connsiteY1" fmla="*/ 0 h 3623322"/>
              <a:gd name="connsiteX2" fmla="*/ 4951614 w 4951614"/>
              <a:gd name="connsiteY2" fmla="*/ 1811661 h 3623322"/>
              <a:gd name="connsiteX3" fmla="*/ 2475807 w 4951614"/>
              <a:gd name="connsiteY3" fmla="*/ 3623322 h 3623322"/>
              <a:gd name="connsiteX4" fmla="*/ 0 w 4951614"/>
              <a:gd name="connsiteY4" fmla="*/ 1811661 h 3623322"/>
              <a:gd name="connsiteX0" fmla="*/ 13658 w 4965272"/>
              <a:gd name="connsiteY0" fmla="*/ 1811661 h 3957160"/>
              <a:gd name="connsiteX1" fmla="*/ 2489465 w 4965272"/>
              <a:gd name="connsiteY1" fmla="*/ 0 h 3957160"/>
              <a:gd name="connsiteX2" fmla="*/ 4965272 w 4965272"/>
              <a:gd name="connsiteY2" fmla="*/ 1811661 h 3957160"/>
              <a:gd name="connsiteX3" fmla="*/ 1826488 w 4965272"/>
              <a:gd name="connsiteY3" fmla="*/ 3957160 h 3957160"/>
              <a:gd name="connsiteX4" fmla="*/ 13658 w 4965272"/>
              <a:gd name="connsiteY4" fmla="*/ 1811661 h 3957160"/>
              <a:gd name="connsiteX0" fmla="*/ 6734 w 5052410"/>
              <a:gd name="connsiteY0" fmla="*/ 1811661 h 3957460"/>
              <a:gd name="connsiteX1" fmla="*/ 2482541 w 5052410"/>
              <a:gd name="connsiteY1" fmla="*/ 0 h 3957460"/>
              <a:gd name="connsiteX2" fmla="*/ 4958348 w 5052410"/>
              <a:gd name="connsiteY2" fmla="*/ 1811661 h 3957460"/>
              <a:gd name="connsiteX3" fmla="*/ 3885682 w 5052410"/>
              <a:gd name="connsiteY3" fmla="*/ 1967175 h 3957460"/>
              <a:gd name="connsiteX4" fmla="*/ 1819564 w 5052410"/>
              <a:gd name="connsiteY4" fmla="*/ 3957160 h 3957460"/>
              <a:gd name="connsiteX5" fmla="*/ 6734 w 5052410"/>
              <a:gd name="connsiteY5" fmla="*/ 1811661 h 3957460"/>
              <a:gd name="connsiteX0" fmla="*/ 6734 w 5047663"/>
              <a:gd name="connsiteY0" fmla="*/ 1811661 h 3957460"/>
              <a:gd name="connsiteX1" fmla="*/ 2482541 w 5047663"/>
              <a:gd name="connsiteY1" fmla="*/ 0 h 3957460"/>
              <a:gd name="connsiteX2" fmla="*/ 4958348 w 5047663"/>
              <a:gd name="connsiteY2" fmla="*/ 1811661 h 3957460"/>
              <a:gd name="connsiteX3" fmla="*/ 3885682 w 5047663"/>
              <a:gd name="connsiteY3" fmla="*/ 1967175 h 3957460"/>
              <a:gd name="connsiteX4" fmla="*/ 1819564 w 5047663"/>
              <a:gd name="connsiteY4" fmla="*/ 3957160 h 3957460"/>
              <a:gd name="connsiteX5" fmla="*/ 6734 w 5047663"/>
              <a:gd name="connsiteY5" fmla="*/ 1811661 h 3957460"/>
              <a:gd name="connsiteX0" fmla="*/ 6625 w 5039293"/>
              <a:gd name="connsiteY0" fmla="*/ 1811661 h 3966245"/>
              <a:gd name="connsiteX1" fmla="*/ 2482432 w 5039293"/>
              <a:gd name="connsiteY1" fmla="*/ 0 h 3966245"/>
              <a:gd name="connsiteX2" fmla="*/ 4958239 w 5039293"/>
              <a:gd name="connsiteY2" fmla="*/ 1811661 h 3966245"/>
              <a:gd name="connsiteX3" fmla="*/ 3748771 w 5039293"/>
              <a:gd name="connsiteY3" fmla="*/ 2552718 h 3966245"/>
              <a:gd name="connsiteX4" fmla="*/ 1819455 w 5039293"/>
              <a:gd name="connsiteY4" fmla="*/ 3957160 h 3966245"/>
              <a:gd name="connsiteX5" fmla="*/ 6625 w 5039293"/>
              <a:gd name="connsiteY5" fmla="*/ 1811661 h 396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9293" h="3966245">
                <a:moveTo>
                  <a:pt x="6625" y="1811661"/>
                </a:moveTo>
                <a:cubicBezTo>
                  <a:pt x="117121" y="1152134"/>
                  <a:pt x="1115082" y="0"/>
                  <a:pt x="2482432" y="0"/>
                </a:cubicBezTo>
                <a:cubicBezTo>
                  <a:pt x="3849782" y="0"/>
                  <a:pt x="4563142" y="1451255"/>
                  <a:pt x="4958239" y="1811661"/>
                </a:cubicBezTo>
                <a:cubicBezTo>
                  <a:pt x="5353336" y="2172067"/>
                  <a:pt x="4199356" y="2968417"/>
                  <a:pt x="3748771" y="2552718"/>
                </a:cubicBezTo>
                <a:cubicBezTo>
                  <a:pt x="3225640" y="2910301"/>
                  <a:pt x="2443146" y="4080669"/>
                  <a:pt x="1819455" y="3957160"/>
                </a:cubicBezTo>
                <a:cubicBezTo>
                  <a:pt x="1195764" y="3833651"/>
                  <a:pt x="-103871" y="2471188"/>
                  <a:pt x="6625" y="1811661"/>
                </a:cubicBezTo>
                <a:close/>
              </a:path>
            </a:pathLst>
          </a:custGeom>
          <a:solidFill>
            <a:srgbClr val="0F5B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A84B7676-4A70-454D-B0C6-63A38AEA39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889487"/>
              </p:ext>
            </p:extLst>
          </p:nvPr>
        </p:nvGraphicFramePr>
        <p:xfrm>
          <a:off x="969766" y="1398530"/>
          <a:ext cx="9898064" cy="4937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6526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969261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1028909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  <a:gridCol w="1178025">
                  <a:extLst>
                    <a:ext uri="{9D8B030D-6E8A-4147-A177-3AD203B41FA5}">
                      <a16:colId xmlns:a16="http://schemas.microsoft.com/office/drawing/2014/main" val="126473517"/>
                    </a:ext>
                  </a:extLst>
                </a:gridCol>
                <a:gridCol w="2475343">
                  <a:extLst>
                    <a:ext uri="{9D8B030D-6E8A-4147-A177-3AD203B41FA5}">
                      <a16:colId xmlns:a16="http://schemas.microsoft.com/office/drawing/2014/main" val="241307219"/>
                    </a:ext>
                  </a:extLst>
                </a:gridCol>
              </a:tblGrid>
              <a:tr h="439530">
                <a:tc>
                  <a:txBody>
                    <a:bodyPr/>
                    <a:lstStyle/>
                    <a:p>
                      <a:pPr algn="ctr"/>
                      <a:endParaRPr lang="en-VN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F5B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bg1"/>
                          </a:solidFill>
                        </a:rPr>
                        <a:t>Chục</a:t>
                      </a:r>
                    </a:p>
                  </a:txBody>
                  <a:tcPr anchor="ctr">
                    <a:solidFill>
                      <a:srgbClr val="0F5B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bg1"/>
                          </a:solidFill>
                        </a:rPr>
                        <a:t>Đơn vị</a:t>
                      </a:r>
                    </a:p>
                  </a:txBody>
                  <a:tcPr anchor="ctr">
                    <a:solidFill>
                      <a:srgbClr val="0F5B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bg1"/>
                          </a:solidFill>
                        </a:rPr>
                        <a:t>Viết số</a:t>
                      </a:r>
                    </a:p>
                  </a:txBody>
                  <a:tcPr anchor="ctr">
                    <a:solidFill>
                      <a:srgbClr val="0F5B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bg1"/>
                          </a:solidFill>
                        </a:rPr>
                        <a:t>Đọc số</a:t>
                      </a:r>
                    </a:p>
                  </a:txBody>
                  <a:tcPr anchor="ctr">
                    <a:solidFill>
                      <a:srgbClr val="0F5B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EDB8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EDB8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EDB8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EDB8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EDB8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EDB8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rgbClr val="EDB8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rgbClr val="EDB8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EDB8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EDB8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846840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8338D31F-8608-4EB9-8CE8-B19D1234186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2071130"/>
            <a:ext cx="365275" cy="867074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3C2780-2F27-42D4-A6E8-4C4753586EA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2071130"/>
            <a:ext cx="365275" cy="867074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4CA74A-36DE-4621-A98D-82C84A12D4D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9408" y="2071130"/>
            <a:ext cx="365275" cy="867074"/>
          </a:xfrm>
          <a:prstGeom prst="rect">
            <a:avLst/>
          </a:prstGeom>
          <a:noFill/>
        </p:spPr>
      </p:pic>
      <p:sp>
        <p:nvSpPr>
          <p:cNvPr id="14" name="Can 33">
            <a:extLst>
              <a:ext uri="{FF2B5EF4-FFF2-40B4-BE49-F238E27FC236}">
                <a16:creationId xmlns:a16="http://schemas.microsoft.com/office/drawing/2014/main" id="{CC0FCA16-84A5-4C83-B620-15C12259C5E0}"/>
              </a:ext>
            </a:extLst>
          </p:cNvPr>
          <p:cNvSpPr/>
          <p:nvPr/>
        </p:nvSpPr>
        <p:spPr>
          <a:xfrm>
            <a:off x="4074536" y="2095193"/>
            <a:ext cx="60884" cy="787440"/>
          </a:xfrm>
          <a:prstGeom prst="can">
            <a:avLst/>
          </a:prstGeom>
          <a:solidFill>
            <a:srgbClr val="0F5B4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60C4D4-F4D1-4541-8C56-8B6FDA681EAF}"/>
              </a:ext>
            </a:extLst>
          </p:cNvPr>
          <p:cNvSpPr txBox="1"/>
          <p:nvPr/>
        </p:nvSpPr>
        <p:spPr>
          <a:xfrm>
            <a:off x="5429367" y="22096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Can 33">
            <a:extLst>
              <a:ext uri="{FF2B5EF4-FFF2-40B4-BE49-F238E27FC236}">
                <a16:creationId xmlns:a16="http://schemas.microsoft.com/office/drawing/2014/main" id="{AF8A25BD-C9A4-41D8-BC80-522C95AF89A6}"/>
              </a:ext>
            </a:extLst>
          </p:cNvPr>
          <p:cNvSpPr/>
          <p:nvPr/>
        </p:nvSpPr>
        <p:spPr>
          <a:xfrm>
            <a:off x="4405845" y="2095194"/>
            <a:ext cx="60884" cy="787440"/>
          </a:xfrm>
          <a:prstGeom prst="can">
            <a:avLst/>
          </a:prstGeom>
          <a:solidFill>
            <a:srgbClr val="0F5B4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n 33">
            <a:extLst>
              <a:ext uri="{FF2B5EF4-FFF2-40B4-BE49-F238E27FC236}">
                <a16:creationId xmlns:a16="http://schemas.microsoft.com/office/drawing/2014/main" id="{08D7557A-5434-46D0-AF60-096642A61E1B}"/>
              </a:ext>
            </a:extLst>
          </p:cNvPr>
          <p:cNvSpPr/>
          <p:nvPr/>
        </p:nvSpPr>
        <p:spPr>
          <a:xfrm>
            <a:off x="4724461" y="2095193"/>
            <a:ext cx="60884" cy="787440"/>
          </a:xfrm>
          <a:prstGeom prst="can">
            <a:avLst/>
          </a:prstGeom>
          <a:solidFill>
            <a:srgbClr val="0F5B4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n 33">
            <a:extLst>
              <a:ext uri="{FF2B5EF4-FFF2-40B4-BE49-F238E27FC236}">
                <a16:creationId xmlns:a16="http://schemas.microsoft.com/office/drawing/2014/main" id="{9F020062-CA43-4917-BC99-04438BF40BA0}"/>
              </a:ext>
            </a:extLst>
          </p:cNvPr>
          <p:cNvSpPr/>
          <p:nvPr/>
        </p:nvSpPr>
        <p:spPr>
          <a:xfrm>
            <a:off x="5051843" y="2094895"/>
            <a:ext cx="55349" cy="787435"/>
          </a:xfrm>
          <a:prstGeom prst="can">
            <a:avLst/>
          </a:prstGeom>
          <a:solidFill>
            <a:srgbClr val="0F5B4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309174-D2CF-4066-B6FE-212C56F56F92}"/>
              </a:ext>
            </a:extLst>
          </p:cNvPr>
          <p:cNvSpPr txBox="1"/>
          <p:nvPr/>
        </p:nvSpPr>
        <p:spPr>
          <a:xfrm>
            <a:off x="6459486" y="22096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BC77EB-D4FC-47DF-8843-DE5BF69E92FF}"/>
              </a:ext>
            </a:extLst>
          </p:cNvPr>
          <p:cNvSpPr txBox="1"/>
          <p:nvPr/>
        </p:nvSpPr>
        <p:spPr>
          <a:xfrm>
            <a:off x="7525276" y="22096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34A4F0-A2B2-4C08-9E36-3C17DC7D0239}"/>
              </a:ext>
            </a:extLst>
          </p:cNvPr>
          <p:cNvSpPr txBox="1"/>
          <p:nvPr/>
        </p:nvSpPr>
        <p:spPr>
          <a:xfrm>
            <a:off x="8474304" y="2255783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Ba mươi tư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0755430-45AD-4943-BD50-BED616A2047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3157691"/>
            <a:ext cx="365275" cy="8670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6C74E5C-4E65-4ACB-BC86-465C167881F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3157691"/>
            <a:ext cx="365275" cy="8670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7BC1AFB-E629-4E01-809F-66912BFA8ED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2513" y="3169615"/>
            <a:ext cx="365275" cy="86707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15F207D-00CF-4B9E-A5CB-C3E303C7E6EE}"/>
              </a:ext>
            </a:extLst>
          </p:cNvPr>
          <p:cNvSpPr txBox="1"/>
          <p:nvPr/>
        </p:nvSpPr>
        <p:spPr>
          <a:xfrm>
            <a:off x="5404021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6" name="Can 33">
            <a:extLst>
              <a:ext uri="{FF2B5EF4-FFF2-40B4-BE49-F238E27FC236}">
                <a16:creationId xmlns:a16="http://schemas.microsoft.com/office/drawing/2014/main" id="{B890FBEC-F4E5-4B34-B461-07520A8F3B8C}"/>
              </a:ext>
            </a:extLst>
          </p:cNvPr>
          <p:cNvSpPr/>
          <p:nvPr/>
        </p:nvSpPr>
        <p:spPr>
          <a:xfrm>
            <a:off x="5051843" y="3175148"/>
            <a:ext cx="55349" cy="787435"/>
          </a:xfrm>
          <a:prstGeom prst="can">
            <a:avLst/>
          </a:prstGeom>
          <a:solidFill>
            <a:srgbClr val="0F5B4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5FFBFC-2947-415E-9C4B-0CF7B67DA988}"/>
              </a:ext>
            </a:extLst>
          </p:cNvPr>
          <p:cNvSpPr txBox="1"/>
          <p:nvPr/>
        </p:nvSpPr>
        <p:spPr>
          <a:xfrm>
            <a:off x="6498315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063BB8-683F-43B6-8A15-FC465A35E9FC}"/>
              </a:ext>
            </a:extLst>
          </p:cNvPr>
          <p:cNvSpPr txBox="1"/>
          <p:nvPr/>
        </p:nvSpPr>
        <p:spPr>
          <a:xfrm>
            <a:off x="7564105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8CCD606-BED9-49E7-A821-46D3C17F5DD8}"/>
              </a:ext>
            </a:extLst>
          </p:cNvPr>
          <p:cNvSpPr txBox="1"/>
          <p:nvPr/>
        </p:nvSpPr>
        <p:spPr>
          <a:xfrm>
            <a:off x="8498987" y="3330573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Năm mươi mốt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86EBA85-9C3B-4408-805B-9FAB1D03F91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9299" y="3169615"/>
            <a:ext cx="365275" cy="8670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CA59EEA-3C67-469F-8524-1A606863669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9234" y="3193549"/>
            <a:ext cx="365275" cy="8670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73D6756-1D99-4077-88A7-38F73B2003C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4255401"/>
            <a:ext cx="365275" cy="8670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280D901-6C4B-4242-8A3A-CB850D9DD17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4255401"/>
            <a:ext cx="365275" cy="8670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9D3E028-A1B1-45AD-8F48-AB6F91FBEF9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2513" y="4267325"/>
            <a:ext cx="365275" cy="86707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BED3108-46A0-4005-AA3A-87BF5E12E09E}"/>
              </a:ext>
            </a:extLst>
          </p:cNvPr>
          <p:cNvSpPr txBox="1"/>
          <p:nvPr/>
        </p:nvSpPr>
        <p:spPr>
          <a:xfrm>
            <a:off x="5469147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17EC928-9072-47DA-9EA7-6BA410E21FD4}"/>
              </a:ext>
            </a:extLst>
          </p:cNvPr>
          <p:cNvSpPr txBox="1"/>
          <p:nvPr/>
        </p:nvSpPr>
        <p:spPr>
          <a:xfrm>
            <a:off x="6498315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3CDA0CA-506D-42E3-93E5-8F754A943AF9}"/>
              </a:ext>
            </a:extLst>
          </p:cNvPr>
          <p:cNvSpPr txBox="1"/>
          <p:nvPr/>
        </p:nvSpPr>
        <p:spPr>
          <a:xfrm>
            <a:off x="7564105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D428E6F-53E8-4B01-B3F1-E80BF4F2AB59}"/>
              </a:ext>
            </a:extLst>
          </p:cNvPr>
          <p:cNvSpPr txBox="1"/>
          <p:nvPr/>
        </p:nvSpPr>
        <p:spPr>
          <a:xfrm>
            <a:off x="8498987" y="4428282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Bốn mươi sáu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A4CDDE72-9AC6-4EB9-AAA8-2515F2B9539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9299" y="4267325"/>
            <a:ext cx="365275" cy="867074"/>
          </a:xfrm>
          <a:prstGeom prst="rect">
            <a:avLst/>
          </a:prstGeom>
        </p:spPr>
      </p:pic>
      <p:sp>
        <p:nvSpPr>
          <p:cNvPr id="40" name="Can 33">
            <a:extLst>
              <a:ext uri="{FF2B5EF4-FFF2-40B4-BE49-F238E27FC236}">
                <a16:creationId xmlns:a16="http://schemas.microsoft.com/office/drawing/2014/main" id="{36D0DA0B-89DD-416E-8B26-136955D1FA65}"/>
              </a:ext>
            </a:extLst>
          </p:cNvPr>
          <p:cNvSpPr/>
          <p:nvPr/>
        </p:nvSpPr>
        <p:spPr>
          <a:xfrm>
            <a:off x="3417297" y="4276200"/>
            <a:ext cx="60884" cy="787440"/>
          </a:xfrm>
          <a:prstGeom prst="can">
            <a:avLst/>
          </a:prstGeom>
          <a:solidFill>
            <a:srgbClr val="0F5B4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an 33">
            <a:extLst>
              <a:ext uri="{FF2B5EF4-FFF2-40B4-BE49-F238E27FC236}">
                <a16:creationId xmlns:a16="http://schemas.microsoft.com/office/drawing/2014/main" id="{EB0CD0C1-9AAC-404A-B80C-8085172DB18E}"/>
              </a:ext>
            </a:extLst>
          </p:cNvPr>
          <p:cNvSpPr/>
          <p:nvPr/>
        </p:nvSpPr>
        <p:spPr>
          <a:xfrm>
            <a:off x="3759192" y="4276201"/>
            <a:ext cx="50297" cy="787440"/>
          </a:xfrm>
          <a:prstGeom prst="can">
            <a:avLst/>
          </a:prstGeom>
          <a:solidFill>
            <a:srgbClr val="0F5B4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an 33">
            <a:extLst>
              <a:ext uri="{FF2B5EF4-FFF2-40B4-BE49-F238E27FC236}">
                <a16:creationId xmlns:a16="http://schemas.microsoft.com/office/drawing/2014/main" id="{18FD8C46-0CEF-4679-88B9-078647C26857}"/>
              </a:ext>
            </a:extLst>
          </p:cNvPr>
          <p:cNvSpPr/>
          <p:nvPr/>
        </p:nvSpPr>
        <p:spPr>
          <a:xfrm>
            <a:off x="4077148" y="4276200"/>
            <a:ext cx="50958" cy="787440"/>
          </a:xfrm>
          <a:prstGeom prst="can">
            <a:avLst/>
          </a:prstGeom>
          <a:solidFill>
            <a:srgbClr val="0F5B4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an 33">
            <a:extLst>
              <a:ext uri="{FF2B5EF4-FFF2-40B4-BE49-F238E27FC236}">
                <a16:creationId xmlns:a16="http://schemas.microsoft.com/office/drawing/2014/main" id="{FD6B723E-23A7-494D-A6C7-61263E4AF962}"/>
              </a:ext>
            </a:extLst>
          </p:cNvPr>
          <p:cNvSpPr/>
          <p:nvPr/>
        </p:nvSpPr>
        <p:spPr>
          <a:xfrm>
            <a:off x="4394604" y="4275902"/>
            <a:ext cx="55349" cy="787435"/>
          </a:xfrm>
          <a:prstGeom prst="can">
            <a:avLst/>
          </a:prstGeom>
          <a:solidFill>
            <a:srgbClr val="0F5B4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A538082F-FFFF-4CE7-87EF-9483AB62C366}"/>
              </a:ext>
            </a:extLst>
          </p:cNvPr>
          <p:cNvSpPr/>
          <p:nvPr/>
        </p:nvSpPr>
        <p:spPr>
          <a:xfrm>
            <a:off x="4704220" y="4273628"/>
            <a:ext cx="60884" cy="787440"/>
          </a:xfrm>
          <a:prstGeom prst="can">
            <a:avLst/>
          </a:prstGeom>
          <a:solidFill>
            <a:srgbClr val="0F5B4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22B5942A-BFBD-4EB1-B41F-CD766264EF09}"/>
              </a:ext>
            </a:extLst>
          </p:cNvPr>
          <p:cNvSpPr/>
          <p:nvPr/>
        </p:nvSpPr>
        <p:spPr>
          <a:xfrm>
            <a:off x="5024168" y="4273330"/>
            <a:ext cx="55349" cy="787435"/>
          </a:xfrm>
          <a:prstGeom prst="can">
            <a:avLst/>
          </a:prstGeom>
          <a:solidFill>
            <a:srgbClr val="0F5B4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D97F3AF-1C8F-4FD7-9347-032741E55B5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7508" y="5422883"/>
            <a:ext cx="365275" cy="86707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0FD6F7F-007F-4B48-9A55-1D4F3342C2C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244" y="5422883"/>
            <a:ext cx="365275" cy="86707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EE40BCA-23B8-49FF-97C1-7805731C954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6532" y="5434807"/>
            <a:ext cx="365275" cy="867074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27F0487-CAAE-4387-B055-29D3CC6CEDC7}"/>
              </a:ext>
            </a:extLst>
          </p:cNvPr>
          <p:cNvSpPr txBox="1"/>
          <p:nvPr/>
        </p:nvSpPr>
        <p:spPr>
          <a:xfrm>
            <a:off x="5338431" y="5514902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4D0B955-54C2-4557-BCA7-C5117C3EE7FE}"/>
              </a:ext>
            </a:extLst>
          </p:cNvPr>
          <p:cNvSpPr txBox="1"/>
          <p:nvPr/>
        </p:nvSpPr>
        <p:spPr>
          <a:xfrm>
            <a:off x="6367599" y="5514902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B6B029-BE0E-4BE4-AA5C-BA3F0240AE79}"/>
              </a:ext>
            </a:extLst>
          </p:cNvPr>
          <p:cNvSpPr txBox="1"/>
          <p:nvPr/>
        </p:nvSpPr>
        <p:spPr>
          <a:xfrm>
            <a:off x="7433389" y="5514902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E235862-354E-49B8-999F-54F60EC5EEAE}"/>
              </a:ext>
            </a:extLst>
          </p:cNvPr>
          <p:cNvSpPr txBox="1"/>
          <p:nvPr/>
        </p:nvSpPr>
        <p:spPr>
          <a:xfrm>
            <a:off x="8368271" y="5561069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Năm mươi lăm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D0CDFF70-7948-4FA5-A0EB-8ECAC1A24E5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3318" y="5434807"/>
            <a:ext cx="365275" cy="86707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ABECA58-EC3B-4C03-BA58-806FC2B2AE0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3253" y="5458741"/>
            <a:ext cx="365275" cy="867074"/>
          </a:xfrm>
          <a:prstGeom prst="rect">
            <a:avLst/>
          </a:prstGeom>
        </p:spPr>
      </p:pic>
      <p:sp>
        <p:nvSpPr>
          <p:cNvPr id="55" name="Can 33">
            <a:extLst>
              <a:ext uri="{FF2B5EF4-FFF2-40B4-BE49-F238E27FC236}">
                <a16:creationId xmlns:a16="http://schemas.microsoft.com/office/drawing/2014/main" id="{03084BB6-F3D9-45BB-8B2B-5045FD2AA94D}"/>
              </a:ext>
            </a:extLst>
          </p:cNvPr>
          <p:cNvSpPr/>
          <p:nvPr/>
        </p:nvSpPr>
        <p:spPr>
          <a:xfrm>
            <a:off x="3775985" y="5473637"/>
            <a:ext cx="45719" cy="787440"/>
          </a:xfrm>
          <a:prstGeom prst="can">
            <a:avLst/>
          </a:prstGeom>
          <a:solidFill>
            <a:srgbClr val="0F5B4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an 33">
            <a:extLst>
              <a:ext uri="{FF2B5EF4-FFF2-40B4-BE49-F238E27FC236}">
                <a16:creationId xmlns:a16="http://schemas.microsoft.com/office/drawing/2014/main" id="{6E2F76B9-F4D8-4D41-9DF7-989552B66380}"/>
              </a:ext>
            </a:extLst>
          </p:cNvPr>
          <p:cNvSpPr/>
          <p:nvPr/>
        </p:nvSpPr>
        <p:spPr>
          <a:xfrm>
            <a:off x="4108572" y="5473638"/>
            <a:ext cx="55349" cy="787440"/>
          </a:xfrm>
          <a:prstGeom prst="can">
            <a:avLst/>
          </a:prstGeom>
          <a:solidFill>
            <a:srgbClr val="0F5B4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Can 33">
            <a:extLst>
              <a:ext uri="{FF2B5EF4-FFF2-40B4-BE49-F238E27FC236}">
                <a16:creationId xmlns:a16="http://schemas.microsoft.com/office/drawing/2014/main" id="{C1EDAA5A-3FEB-4057-86A2-58223B2841BA}"/>
              </a:ext>
            </a:extLst>
          </p:cNvPr>
          <p:cNvSpPr/>
          <p:nvPr/>
        </p:nvSpPr>
        <p:spPr>
          <a:xfrm>
            <a:off x="4406491" y="5473637"/>
            <a:ext cx="60884" cy="787440"/>
          </a:xfrm>
          <a:prstGeom prst="can">
            <a:avLst/>
          </a:prstGeom>
          <a:solidFill>
            <a:srgbClr val="0F5B4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Can 33">
            <a:extLst>
              <a:ext uri="{FF2B5EF4-FFF2-40B4-BE49-F238E27FC236}">
                <a16:creationId xmlns:a16="http://schemas.microsoft.com/office/drawing/2014/main" id="{A097D099-D701-4D58-B663-68B956FC0D0E}"/>
              </a:ext>
            </a:extLst>
          </p:cNvPr>
          <p:cNvSpPr/>
          <p:nvPr/>
        </p:nvSpPr>
        <p:spPr>
          <a:xfrm>
            <a:off x="4723840" y="5473339"/>
            <a:ext cx="47453" cy="787435"/>
          </a:xfrm>
          <a:prstGeom prst="can">
            <a:avLst/>
          </a:prstGeom>
          <a:solidFill>
            <a:srgbClr val="0F5B4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an 33">
            <a:extLst>
              <a:ext uri="{FF2B5EF4-FFF2-40B4-BE49-F238E27FC236}">
                <a16:creationId xmlns:a16="http://schemas.microsoft.com/office/drawing/2014/main" id="{478D145A-AAB5-4F56-8621-F0E31C5BE59B}"/>
              </a:ext>
            </a:extLst>
          </p:cNvPr>
          <p:cNvSpPr/>
          <p:nvPr/>
        </p:nvSpPr>
        <p:spPr>
          <a:xfrm>
            <a:off x="4997714" y="5468736"/>
            <a:ext cx="55349" cy="787435"/>
          </a:xfrm>
          <a:prstGeom prst="can">
            <a:avLst/>
          </a:prstGeom>
          <a:solidFill>
            <a:srgbClr val="0F5B4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790" y="169310"/>
            <a:ext cx="1539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ln w="127000">
                  <a:solidFill>
                    <a:srgbClr val="FFC000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Bài</a:t>
            </a:r>
            <a:r>
              <a:rPr lang="en-GB" sz="4400" b="1" dirty="0">
                <a:ln w="127000">
                  <a:solidFill>
                    <a:srgbClr val="FFC000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 1: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-985" y="162535"/>
            <a:ext cx="1539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ln w="28575">
                  <a:solidFill>
                    <a:srgbClr val="0F5B42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Bài</a:t>
            </a:r>
            <a:r>
              <a:rPr lang="en-GB" sz="4400" b="1" dirty="0">
                <a:ln w="28575">
                  <a:solidFill>
                    <a:srgbClr val="0F5B42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 1: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034502" y="82091"/>
            <a:ext cx="7402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 err="1">
                <a:solidFill>
                  <a:srgbClr val="0F5B42"/>
                </a:solidFill>
              </a:rPr>
              <a:t>Hoàn</a:t>
            </a:r>
            <a:r>
              <a:rPr lang="en-GB" sz="3600" b="1" i="1" dirty="0">
                <a:solidFill>
                  <a:srgbClr val="0F5B42"/>
                </a:solidFill>
              </a:rPr>
              <a:t> </a:t>
            </a:r>
            <a:r>
              <a:rPr lang="en-GB" sz="3600" b="1" i="1" dirty="0" err="1">
                <a:solidFill>
                  <a:srgbClr val="0F5B42"/>
                </a:solidFill>
              </a:rPr>
              <a:t>thành</a:t>
            </a:r>
            <a:r>
              <a:rPr lang="en-GB" sz="3600" b="1" i="1" dirty="0">
                <a:solidFill>
                  <a:srgbClr val="0F5B42"/>
                </a:solidFill>
              </a:rPr>
              <a:t> </a:t>
            </a:r>
            <a:r>
              <a:rPr lang="en-GB" sz="3600" b="1" i="1" dirty="0" err="1">
                <a:solidFill>
                  <a:srgbClr val="0F5B42"/>
                </a:solidFill>
              </a:rPr>
              <a:t>bảng</a:t>
            </a:r>
            <a:r>
              <a:rPr lang="en-GB" sz="3600" b="1" i="1" dirty="0">
                <a:solidFill>
                  <a:srgbClr val="0F5B42"/>
                </a:solidFill>
              </a:rPr>
              <a:t> </a:t>
            </a:r>
            <a:r>
              <a:rPr lang="en-GB" sz="3600" b="1" i="1" dirty="0" err="1">
                <a:solidFill>
                  <a:srgbClr val="0F5B42"/>
                </a:solidFill>
              </a:rPr>
              <a:t>sau</a:t>
            </a:r>
            <a:r>
              <a:rPr lang="en-GB" sz="3600" b="1" i="1" dirty="0">
                <a:solidFill>
                  <a:srgbClr val="0F5B42"/>
                </a:solidFill>
              </a:rPr>
              <a:t> (</a:t>
            </a:r>
            <a:r>
              <a:rPr lang="en-GB" sz="3600" b="1" i="1" dirty="0" err="1">
                <a:solidFill>
                  <a:srgbClr val="0F5B42"/>
                </a:solidFill>
              </a:rPr>
              <a:t>theo</a:t>
            </a:r>
            <a:r>
              <a:rPr lang="en-GB" sz="3600" b="1" i="1" dirty="0">
                <a:solidFill>
                  <a:srgbClr val="0F5B42"/>
                </a:solidFill>
              </a:rPr>
              <a:t> </a:t>
            </a:r>
            <a:r>
              <a:rPr lang="en-GB" sz="3600" b="1" i="1" dirty="0" err="1">
                <a:solidFill>
                  <a:srgbClr val="0F5B42"/>
                </a:solidFill>
              </a:rPr>
              <a:t>mẫu</a:t>
            </a:r>
            <a:r>
              <a:rPr lang="en-GB" sz="3600" b="1" i="1" dirty="0">
                <a:solidFill>
                  <a:srgbClr val="0F5B42"/>
                </a:solidFill>
              </a:rPr>
              <a:t>):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449403" y="3231675"/>
            <a:ext cx="58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9E0000"/>
                </a:solidFill>
              </a:rPr>
              <a:t>?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495371" y="3245699"/>
            <a:ext cx="58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9E0000"/>
                </a:solidFill>
              </a:rPr>
              <a:t>?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542494" y="3267315"/>
            <a:ext cx="58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9E0000"/>
                </a:solidFill>
              </a:rPr>
              <a:t>?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85649" y="5468736"/>
            <a:ext cx="58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9E0000"/>
                </a:solidFill>
              </a:rPr>
              <a:t>?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435744" y="5468736"/>
            <a:ext cx="58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9E0000"/>
                </a:solidFill>
              </a:rPr>
              <a:t>?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400541" y="5468736"/>
            <a:ext cx="58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9E0000"/>
                </a:solidFill>
              </a:rPr>
              <a:t>?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483956" y="4356026"/>
            <a:ext cx="58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9E0000"/>
                </a:solidFill>
              </a:rPr>
              <a:t>?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9370403" y="5474912"/>
            <a:ext cx="58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9E0000"/>
                </a:solidFill>
              </a:rPr>
              <a:t>?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523849" y="4335948"/>
            <a:ext cx="58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9E0000"/>
                </a:solidFill>
              </a:rPr>
              <a:t>?</a:t>
            </a:r>
          </a:p>
        </p:txBody>
      </p:sp>
      <p:sp>
        <p:nvSpPr>
          <p:cNvPr id="98" name="Google Shape;1454;p6"/>
          <p:cNvSpPr/>
          <p:nvPr/>
        </p:nvSpPr>
        <p:spPr>
          <a:xfrm rot="1975839">
            <a:off x="10892154" y="5004200"/>
            <a:ext cx="1494892" cy="3247881"/>
          </a:xfrm>
          <a:custGeom>
            <a:avLst/>
            <a:gdLst>
              <a:gd name="connsiteX0" fmla="*/ 0 w 4951614"/>
              <a:gd name="connsiteY0" fmla="*/ 1811661 h 3623322"/>
              <a:gd name="connsiteX1" fmla="*/ 2475807 w 4951614"/>
              <a:gd name="connsiteY1" fmla="*/ 0 h 3623322"/>
              <a:gd name="connsiteX2" fmla="*/ 4951614 w 4951614"/>
              <a:gd name="connsiteY2" fmla="*/ 1811661 h 3623322"/>
              <a:gd name="connsiteX3" fmla="*/ 2475807 w 4951614"/>
              <a:gd name="connsiteY3" fmla="*/ 3623322 h 3623322"/>
              <a:gd name="connsiteX4" fmla="*/ 0 w 4951614"/>
              <a:gd name="connsiteY4" fmla="*/ 1811661 h 3623322"/>
              <a:gd name="connsiteX0" fmla="*/ 13658 w 4965272"/>
              <a:gd name="connsiteY0" fmla="*/ 1811661 h 3957160"/>
              <a:gd name="connsiteX1" fmla="*/ 2489465 w 4965272"/>
              <a:gd name="connsiteY1" fmla="*/ 0 h 3957160"/>
              <a:gd name="connsiteX2" fmla="*/ 4965272 w 4965272"/>
              <a:gd name="connsiteY2" fmla="*/ 1811661 h 3957160"/>
              <a:gd name="connsiteX3" fmla="*/ 1826488 w 4965272"/>
              <a:gd name="connsiteY3" fmla="*/ 3957160 h 3957160"/>
              <a:gd name="connsiteX4" fmla="*/ 13658 w 4965272"/>
              <a:gd name="connsiteY4" fmla="*/ 1811661 h 3957160"/>
              <a:gd name="connsiteX0" fmla="*/ 6734 w 5052410"/>
              <a:gd name="connsiteY0" fmla="*/ 1811661 h 3957460"/>
              <a:gd name="connsiteX1" fmla="*/ 2482541 w 5052410"/>
              <a:gd name="connsiteY1" fmla="*/ 0 h 3957460"/>
              <a:gd name="connsiteX2" fmla="*/ 4958348 w 5052410"/>
              <a:gd name="connsiteY2" fmla="*/ 1811661 h 3957460"/>
              <a:gd name="connsiteX3" fmla="*/ 3885682 w 5052410"/>
              <a:gd name="connsiteY3" fmla="*/ 1967175 h 3957460"/>
              <a:gd name="connsiteX4" fmla="*/ 1819564 w 5052410"/>
              <a:gd name="connsiteY4" fmla="*/ 3957160 h 3957460"/>
              <a:gd name="connsiteX5" fmla="*/ 6734 w 5052410"/>
              <a:gd name="connsiteY5" fmla="*/ 1811661 h 3957460"/>
              <a:gd name="connsiteX0" fmla="*/ 6734 w 5047663"/>
              <a:gd name="connsiteY0" fmla="*/ 1811661 h 3957460"/>
              <a:gd name="connsiteX1" fmla="*/ 2482541 w 5047663"/>
              <a:gd name="connsiteY1" fmla="*/ 0 h 3957460"/>
              <a:gd name="connsiteX2" fmla="*/ 4958348 w 5047663"/>
              <a:gd name="connsiteY2" fmla="*/ 1811661 h 3957460"/>
              <a:gd name="connsiteX3" fmla="*/ 3885682 w 5047663"/>
              <a:gd name="connsiteY3" fmla="*/ 1967175 h 3957460"/>
              <a:gd name="connsiteX4" fmla="*/ 1819564 w 5047663"/>
              <a:gd name="connsiteY4" fmla="*/ 3957160 h 3957460"/>
              <a:gd name="connsiteX5" fmla="*/ 6734 w 5047663"/>
              <a:gd name="connsiteY5" fmla="*/ 1811661 h 3957460"/>
              <a:gd name="connsiteX0" fmla="*/ 6625 w 5039293"/>
              <a:gd name="connsiteY0" fmla="*/ 1811661 h 3966245"/>
              <a:gd name="connsiteX1" fmla="*/ 2482432 w 5039293"/>
              <a:gd name="connsiteY1" fmla="*/ 0 h 3966245"/>
              <a:gd name="connsiteX2" fmla="*/ 4958239 w 5039293"/>
              <a:gd name="connsiteY2" fmla="*/ 1811661 h 3966245"/>
              <a:gd name="connsiteX3" fmla="*/ 3748771 w 5039293"/>
              <a:gd name="connsiteY3" fmla="*/ 2552718 h 3966245"/>
              <a:gd name="connsiteX4" fmla="*/ 1819455 w 5039293"/>
              <a:gd name="connsiteY4" fmla="*/ 3957160 h 3966245"/>
              <a:gd name="connsiteX5" fmla="*/ 6625 w 5039293"/>
              <a:gd name="connsiteY5" fmla="*/ 1811661 h 396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9293" h="3966245">
                <a:moveTo>
                  <a:pt x="6625" y="1811661"/>
                </a:moveTo>
                <a:cubicBezTo>
                  <a:pt x="117121" y="1152134"/>
                  <a:pt x="1115082" y="0"/>
                  <a:pt x="2482432" y="0"/>
                </a:cubicBezTo>
                <a:cubicBezTo>
                  <a:pt x="3849782" y="0"/>
                  <a:pt x="4563142" y="1451255"/>
                  <a:pt x="4958239" y="1811661"/>
                </a:cubicBezTo>
                <a:cubicBezTo>
                  <a:pt x="5353336" y="2172067"/>
                  <a:pt x="4199356" y="2968417"/>
                  <a:pt x="3748771" y="2552718"/>
                </a:cubicBezTo>
                <a:cubicBezTo>
                  <a:pt x="3225640" y="2910301"/>
                  <a:pt x="2443146" y="4080669"/>
                  <a:pt x="1819455" y="3957160"/>
                </a:cubicBezTo>
                <a:cubicBezTo>
                  <a:pt x="1195764" y="3833651"/>
                  <a:pt x="-103871" y="2471188"/>
                  <a:pt x="6625" y="1811661"/>
                </a:cubicBezTo>
                <a:close/>
              </a:path>
            </a:pathLst>
          </a:custGeom>
          <a:solidFill>
            <a:srgbClr val="0F5B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1454;p6"/>
          <p:cNvSpPr/>
          <p:nvPr/>
        </p:nvSpPr>
        <p:spPr>
          <a:xfrm rot="19433169">
            <a:off x="11036807" y="-870109"/>
            <a:ext cx="1494892" cy="3247881"/>
          </a:xfrm>
          <a:custGeom>
            <a:avLst/>
            <a:gdLst>
              <a:gd name="connsiteX0" fmla="*/ 0 w 4951614"/>
              <a:gd name="connsiteY0" fmla="*/ 1811661 h 3623322"/>
              <a:gd name="connsiteX1" fmla="*/ 2475807 w 4951614"/>
              <a:gd name="connsiteY1" fmla="*/ 0 h 3623322"/>
              <a:gd name="connsiteX2" fmla="*/ 4951614 w 4951614"/>
              <a:gd name="connsiteY2" fmla="*/ 1811661 h 3623322"/>
              <a:gd name="connsiteX3" fmla="*/ 2475807 w 4951614"/>
              <a:gd name="connsiteY3" fmla="*/ 3623322 h 3623322"/>
              <a:gd name="connsiteX4" fmla="*/ 0 w 4951614"/>
              <a:gd name="connsiteY4" fmla="*/ 1811661 h 3623322"/>
              <a:gd name="connsiteX0" fmla="*/ 13658 w 4965272"/>
              <a:gd name="connsiteY0" fmla="*/ 1811661 h 3957160"/>
              <a:gd name="connsiteX1" fmla="*/ 2489465 w 4965272"/>
              <a:gd name="connsiteY1" fmla="*/ 0 h 3957160"/>
              <a:gd name="connsiteX2" fmla="*/ 4965272 w 4965272"/>
              <a:gd name="connsiteY2" fmla="*/ 1811661 h 3957160"/>
              <a:gd name="connsiteX3" fmla="*/ 1826488 w 4965272"/>
              <a:gd name="connsiteY3" fmla="*/ 3957160 h 3957160"/>
              <a:gd name="connsiteX4" fmla="*/ 13658 w 4965272"/>
              <a:gd name="connsiteY4" fmla="*/ 1811661 h 3957160"/>
              <a:gd name="connsiteX0" fmla="*/ 6734 w 5052410"/>
              <a:gd name="connsiteY0" fmla="*/ 1811661 h 3957460"/>
              <a:gd name="connsiteX1" fmla="*/ 2482541 w 5052410"/>
              <a:gd name="connsiteY1" fmla="*/ 0 h 3957460"/>
              <a:gd name="connsiteX2" fmla="*/ 4958348 w 5052410"/>
              <a:gd name="connsiteY2" fmla="*/ 1811661 h 3957460"/>
              <a:gd name="connsiteX3" fmla="*/ 3885682 w 5052410"/>
              <a:gd name="connsiteY3" fmla="*/ 1967175 h 3957460"/>
              <a:gd name="connsiteX4" fmla="*/ 1819564 w 5052410"/>
              <a:gd name="connsiteY4" fmla="*/ 3957160 h 3957460"/>
              <a:gd name="connsiteX5" fmla="*/ 6734 w 5052410"/>
              <a:gd name="connsiteY5" fmla="*/ 1811661 h 3957460"/>
              <a:gd name="connsiteX0" fmla="*/ 6734 w 5047663"/>
              <a:gd name="connsiteY0" fmla="*/ 1811661 h 3957460"/>
              <a:gd name="connsiteX1" fmla="*/ 2482541 w 5047663"/>
              <a:gd name="connsiteY1" fmla="*/ 0 h 3957460"/>
              <a:gd name="connsiteX2" fmla="*/ 4958348 w 5047663"/>
              <a:gd name="connsiteY2" fmla="*/ 1811661 h 3957460"/>
              <a:gd name="connsiteX3" fmla="*/ 3885682 w 5047663"/>
              <a:gd name="connsiteY3" fmla="*/ 1967175 h 3957460"/>
              <a:gd name="connsiteX4" fmla="*/ 1819564 w 5047663"/>
              <a:gd name="connsiteY4" fmla="*/ 3957160 h 3957460"/>
              <a:gd name="connsiteX5" fmla="*/ 6734 w 5047663"/>
              <a:gd name="connsiteY5" fmla="*/ 1811661 h 3957460"/>
              <a:gd name="connsiteX0" fmla="*/ 6625 w 5039293"/>
              <a:gd name="connsiteY0" fmla="*/ 1811661 h 3966245"/>
              <a:gd name="connsiteX1" fmla="*/ 2482432 w 5039293"/>
              <a:gd name="connsiteY1" fmla="*/ 0 h 3966245"/>
              <a:gd name="connsiteX2" fmla="*/ 4958239 w 5039293"/>
              <a:gd name="connsiteY2" fmla="*/ 1811661 h 3966245"/>
              <a:gd name="connsiteX3" fmla="*/ 3748771 w 5039293"/>
              <a:gd name="connsiteY3" fmla="*/ 2552718 h 3966245"/>
              <a:gd name="connsiteX4" fmla="*/ 1819455 w 5039293"/>
              <a:gd name="connsiteY4" fmla="*/ 3957160 h 3966245"/>
              <a:gd name="connsiteX5" fmla="*/ 6625 w 5039293"/>
              <a:gd name="connsiteY5" fmla="*/ 1811661 h 396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9293" h="3966245">
                <a:moveTo>
                  <a:pt x="6625" y="1811661"/>
                </a:moveTo>
                <a:cubicBezTo>
                  <a:pt x="117121" y="1152134"/>
                  <a:pt x="1115082" y="0"/>
                  <a:pt x="2482432" y="0"/>
                </a:cubicBezTo>
                <a:cubicBezTo>
                  <a:pt x="3849782" y="0"/>
                  <a:pt x="4563142" y="1451255"/>
                  <a:pt x="4958239" y="1811661"/>
                </a:cubicBezTo>
                <a:cubicBezTo>
                  <a:pt x="5353336" y="2172067"/>
                  <a:pt x="4199356" y="2968417"/>
                  <a:pt x="3748771" y="2552718"/>
                </a:cubicBezTo>
                <a:cubicBezTo>
                  <a:pt x="3225640" y="2910301"/>
                  <a:pt x="2443146" y="4080669"/>
                  <a:pt x="1819455" y="3957160"/>
                </a:cubicBezTo>
                <a:cubicBezTo>
                  <a:pt x="1195764" y="3833651"/>
                  <a:pt x="-103871" y="2471188"/>
                  <a:pt x="6625" y="1811661"/>
                </a:cubicBezTo>
                <a:close/>
              </a:path>
            </a:pathLst>
          </a:custGeom>
          <a:solidFill>
            <a:srgbClr val="0F5B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3" name="Google Shape;93;p1"/>
          <p:cNvGrpSpPr/>
          <p:nvPr/>
        </p:nvGrpSpPr>
        <p:grpSpPr>
          <a:xfrm rot="-1062717">
            <a:off x="9060724" y="232774"/>
            <a:ext cx="733193" cy="733193"/>
            <a:chOff x="8527281" y="3396648"/>
            <a:chExt cx="733193" cy="733193"/>
          </a:xfrm>
        </p:grpSpPr>
        <p:sp>
          <p:nvSpPr>
            <p:cNvPr id="104" name="Google Shape;94;p1"/>
            <p:cNvSpPr/>
            <p:nvPr/>
          </p:nvSpPr>
          <p:spPr>
            <a:xfrm rot="-4489367">
              <a:off x="8595085" y="3464452"/>
              <a:ext cx="597585" cy="597585"/>
            </a:xfrm>
            <a:custGeom>
              <a:avLst/>
              <a:gdLst/>
              <a:ahLst/>
              <a:cxnLst/>
              <a:rect l="l" t="t" r="r" b="b"/>
              <a:pathLst>
                <a:path w="597585" h="597585" extrusionOk="0">
                  <a:moveTo>
                    <a:pt x="597586" y="298793"/>
                  </a:moveTo>
                  <a:cubicBezTo>
                    <a:pt x="597586" y="463812"/>
                    <a:pt x="463812" y="597586"/>
                    <a:pt x="298793" y="597586"/>
                  </a:cubicBezTo>
                  <a:cubicBezTo>
                    <a:pt x="133774" y="597586"/>
                    <a:pt x="0" y="463812"/>
                    <a:pt x="0" y="298793"/>
                  </a:cubicBezTo>
                  <a:cubicBezTo>
                    <a:pt x="0" y="133774"/>
                    <a:pt x="133774" y="0"/>
                    <a:pt x="298793" y="0"/>
                  </a:cubicBezTo>
                  <a:cubicBezTo>
                    <a:pt x="463812" y="0"/>
                    <a:pt x="597586" y="133774"/>
                    <a:pt x="597586" y="298793"/>
                  </a:cubicBezTo>
                  <a:close/>
                </a:path>
              </a:pathLst>
            </a:custGeom>
            <a:solidFill>
              <a:srgbClr val="FFD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95;p1"/>
            <p:cNvSpPr/>
            <p:nvPr/>
          </p:nvSpPr>
          <p:spPr>
            <a:xfrm>
              <a:off x="8604217" y="3479958"/>
              <a:ext cx="521207" cy="245949"/>
            </a:xfrm>
            <a:custGeom>
              <a:avLst/>
              <a:gdLst/>
              <a:ahLst/>
              <a:cxnLst/>
              <a:rect l="l" t="t" r="r" b="b"/>
              <a:pathLst>
                <a:path w="521207" h="245949" extrusionOk="0">
                  <a:moveTo>
                    <a:pt x="521208" y="94297"/>
                  </a:moveTo>
                  <a:cubicBezTo>
                    <a:pt x="488632" y="82677"/>
                    <a:pt x="454437" y="80963"/>
                    <a:pt x="417290" y="99155"/>
                  </a:cubicBezTo>
                  <a:cubicBezTo>
                    <a:pt x="327850" y="143161"/>
                    <a:pt x="268510" y="234601"/>
                    <a:pt x="162210" y="245078"/>
                  </a:cubicBezTo>
                  <a:cubicBezTo>
                    <a:pt x="115157" y="249650"/>
                    <a:pt x="54387" y="236029"/>
                    <a:pt x="0" y="208978"/>
                  </a:cubicBezTo>
                  <a:cubicBezTo>
                    <a:pt x="8572" y="174784"/>
                    <a:pt x="23431" y="142113"/>
                    <a:pt x="43719" y="112681"/>
                  </a:cubicBezTo>
                  <a:cubicBezTo>
                    <a:pt x="58960" y="120110"/>
                    <a:pt x="74200" y="126016"/>
                    <a:pt x="86487" y="130111"/>
                  </a:cubicBezTo>
                  <a:cubicBezTo>
                    <a:pt x="170307" y="158591"/>
                    <a:pt x="223266" y="112776"/>
                    <a:pt x="287655" y="61722"/>
                  </a:cubicBezTo>
                  <a:cubicBezTo>
                    <a:pt x="317945" y="37719"/>
                    <a:pt x="350615" y="15335"/>
                    <a:pt x="385763" y="0"/>
                  </a:cubicBezTo>
                  <a:cubicBezTo>
                    <a:pt x="437864" y="17812"/>
                    <a:pt x="485299" y="49911"/>
                    <a:pt x="521208" y="94297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96;p1"/>
            <p:cNvSpPr/>
            <p:nvPr/>
          </p:nvSpPr>
          <p:spPr>
            <a:xfrm>
              <a:off x="8600598" y="3676630"/>
              <a:ext cx="591980" cy="241954"/>
            </a:xfrm>
            <a:custGeom>
              <a:avLst/>
              <a:gdLst/>
              <a:ahLst/>
              <a:cxnLst/>
              <a:rect l="l" t="t" r="r" b="b"/>
              <a:pathLst>
                <a:path w="591980" h="241954" extrusionOk="0">
                  <a:moveTo>
                    <a:pt x="582453" y="11735"/>
                  </a:moveTo>
                  <a:cubicBezTo>
                    <a:pt x="591978" y="48121"/>
                    <a:pt x="594170" y="85459"/>
                    <a:pt x="589883" y="121654"/>
                  </a:cubicBezTo>
                  <a:cubicBezTo>
                    <a:pt x="481869" y="91555"/>
                    <a:pt x="369189" y="104318"/>
                    <a:pt x="258032" y="164421"/>
                  </a:cubicBezTo>
                  <a:cubicBezTo>
                    <a:pt x="187928" y="202331"/>
                    <a:pt x="113729" y="229096"/>
                    <a:pt x="38005" y="241955"/>
                  </a:cubicBezTo>
                  <a:cubicBezTo>
                    <a:pt x="33718" y="235097"/>
                    <a:pt x="29909" y="228144"/>
                    <a:pt x="26194" y="220809"/>
                  </a:cubicBezTo>
                  <a:cubicBezTo>
                    <a:pt x="13716" y="196139"/>
                    <a:pt x="5048" y="170517"/>
                    <a:pt x="0" y="144609"/>
                  </a:cubicBezTo>
                  <a:cubicBezTo>
                    <a:pt x="12573" y="143180"/>
                    <a:pt x="25146" y="141180"/>
                    <a:pt x="37814" y="138513"/>
                  </a:cubicBezTo>
                  <a:cubicBezTo>
                    <a:pt x="134493" y="118701"/>
                    <a:pt x="212217" y="62218"/>
                    <a:pt x="303752" y="29642"/>
                  </a:cubicBezTo>
                  <a:cubicBezTo>
                    <a:pt x="397097" y="-3695"/>
                    <a:pt x="491871" y="-7791"/>
                    <a:pt x="582453" y="11735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97;p1"/>
            <p:cNvSpPr/>
            <p:nvPr/>
          </p:nvSpPr>
          <p:spPr>
            <a:xfrm>
              <a:off x="8683179" y="3849703"/>
              <a:ext cx="482441" cy="185372"/>
            </a:xfrm>
            <a:custGeom>
              <a:avLst/>
              <a:gdLst/>
              <a:ahLst/>
              <a:cxnLst/>
              <a:rect l="l" t="t" r="r" b="b"/>
              <a:pathLst>
                <a:path w="482441" h="185372" extrusionOk="0">
                  <a:moveTo>
                    <a:pt x="482441" y="36973"/>
                  </a:moveTo>
                  <a:cubicBezTo>
                    <a:pt x="467868" y="69358"/>
                    <a:pt x="447390" y="99076"/>
                    <a:pt x="421767" y="124698"/>
                  </a:cubicBezTo>
                  <a:cubicBezTo>
                    <a:pt x="351854" y="100981"/>
                    <a:pt x="274987" y="95647"/>
                    <a:pt x="204597" y="116316"/>
                  </a:cubicBezTo>
                  <a:cubicBezTo>
                    <a:pt x="160020" y="129461"/>
                    <a:pt x="122968" y="156226"/>
                    <a:pt x="87249" y="185373"/>
                  </a:cubicBezTo>
                  <a:cubicBezTo>
                    <a:pt x="55055" y="170990"/>
                    <a:pt x="25432" y="150701"/>
                    <a:pt x="0" y="125270"/>
                  </a:cubicBezTo>
                  <a:cubicBezTo>
                    <a:pt x="18098" y="110125"/>
                    <a:pt x="36005" y="94409"/>
                    <a:pt x="55150" y="80026"/>
                  </a:cubicBezTo>
                  <a:cubicBezTo>
                    <a:pt x="103156" y="43736"/>
                    <a:pt x="156020" y="17923"/>
                    <a:pt x="215455" y="7160"/>
                  </a:cubicBezTo>
                  <a:cubicBezTo>
                    <a:pt x="305658" y="-9223"/>
                    <a:pt x="398240" y="3254"/>
                    <a:pt x="482441" y="36973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" name="Google Shape;275;p1"/>
          <p:cNvGrpSpPr/>
          <p:nvPr/>
        </p:nvGrpSpPr>
        <p:grpSpPr>
          <a:xfrm rot="-1062717">
            <a:off x="10738821" y="339257"/>
            <a:ext cx="1235739" cy="1060040"/>
            <a:chOff x="8203691" y="2074073"/>
            <a:chExt cx="976789" cy="876866"/>
          </a:xfrm>
        </p:grpSpPr>
        <p:sp>
          <p:nvSpPr>
            <p:cNvPr id="109" name="Google Shape;276;p1"/>
            <p:cNvSpPr/>
            <p:nvPr/>
          </p:nvSpPr>
          <p:spPr>
            <a:xfrm>
              <a:off x="8441721" y="2074132"/>
              <a:ext cx="738758" cy="634777"/>
            </a:xfrm>
            <a:custGeom>
              <a:avLst/>
              <a:gdLst/>
              <a:ahLst/>
              <a:cxnLst/>
              <a:rect l="l" t="t" r="r" b="b"/>
              <a:pathLst>
                <a:path w="738758" h="634777" extrusionOk="0">
                  <a:moveTo>
                    <a:pt x="738759" y="6603"/>
                  </a:moveTo>
                  <a:lnTo>
                    <a:pt x="672179" y="1650"/>
                  </a:lnTo>
                  <a:cubicBezTo>
                    <a:pt x="521779" y="-9589"/>
                    <a:pt x="372713" y="36893"/>
                    <a:pt x="255270" y="131476"/>
                  </a:cubicBezTo>
                  <a:lnTo>
                    <a:pt x="0" y="337216"/>
                  </a:lnTo>
                  <a:lnTo>
                    <a:pt x="239839" y="634777"/>
                  </a:lnTo>
                  <a:lnTo>
                    <a:pt x="515683" y="412464"/>
                  </a:lnTo>
                  <a:cubicBezTo>
                    <a:pt x="620744" y="327786"/>
                    <a:pt x="693801" y="209962"/>
                    <a:pt x="722947" y="78231"/>
                  </a:cubicBezTo>
                  <a:lnTo>
                    <a:pt x="738759" y="6603"/>
                  </a:lnTo>
                  <a:close/>
                </a:path>
              </a:pathLst>
            </a:custGeom>
            <a:solidFill>
              <a:srgbClr val="EA5C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277;p1"/>
            <p:cNvSpPr/>
            <p:nvPr/>
          </p:nvSpPr>
          <p:spPr>
            <a:xfrm>
              <a:off x="8203691" y="2222290"/>
              <a:ext cx="387762" cy="213238"/>
            </a:xfrm>
            <a:custGeom>
              <a:avLst/>
              <a:gdLst/>
              <a:ahLst/>
              <a:cxnLst/>
              <a:rect l="l" t="t" r="r" b="b"/>
              <a:pathLst>
                <a:path w="387762" h="213238" extrusionOk="0">
                  <a:moveTo>
                    <a:pt x="387762" y="68472"/>
                  </a:moveTo>
                  <a:lnTo>
                    <a:pt x="387762" y="68472"/>
                  </a:lnTo>
                  <a:cubicBezTo>
                    <a:pt x="324040" y="-10586"/>
                    <a:pt x="208312" y="-22968"/>
                    <a:pt x="129254" y="40659"/>
                  </a:cubicBezTo>
                  <a:lnTo>
                    <a:pt x="0" y="144767"/>
                  </a:lnTo>
                  <a:lnTo>
                    <a:pt x="0" y="144767"/>
                  </a:lnTo>
                  <a:cubicBezTo>
                    <a:pt x="63722" y="223824"/>
                    <a:pt x="179451" y="236207"/>
                    <a:pt x="258508" y="172580"/>
                  </a:cubicBezTo>
                  <a:lnTo>
                    <a:pt x="387762" y="68472"/>
                  </a:lnTo>
                  <a:close/>
                </a:path>
              </a:pathLst>
            </a:custGeom>
            <a:solidFill>
              <a:srgbClr val="199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278;p1"/>
            <p:cNvSpPr/>
            <p:nvPr/>
          </p:nvSpPr>
          <p:spPr>
            <a:xfrm>
              <a:off x="8633527" y="2588323"/>
              <a:ext cx="238464" cy="362616"/>
            </a:xfrm>
            <a:custGeom>
              <a:avLst/>
              <a:gdLst/>
              <a:ahLst/>
              <a:cxnLst/>
              <a:rect l="l" t="t" r="r" b="b"/>
              <a:pathLst>
                <a:path w="238464" h="362616" extrusionOk="0">
                  <a:moveTo>
                    <a:pt x="197766" y="0"/>
                  </a:moveTo>
                  <a:lnTo>
                    <a:pt x="197766" y="0"/>
                  </a:lnTo>
                  <a:cubicBezTo>
                    <a:pt x="261488" y="79057"/>
                    <a:pt x="249010" y="194786"/>
                    <a:pt x="169953" y="258509"/>
                  </a:cubicBezTo>
                  <a:lnTo>
                    <a:pt x="40698" y="362617"/>
                  </a:lnTo>
                  <a:lnTo>
                    <a:pt x="40698" y="362617"/>
                  </a:lnTo>
                  <a:cubicBezTo>
                    <a:pt x="-23024" y="283559"/>
                    <a:pt x="-10546" y="167831"/>
                    <a:pt x="68511" y="104108"/>
                  </a:cubicBezTo>
                  <a:lnTo>
                    <a:pt x="197766" y="0"/>
                  </a:lnTo>
                  <a:close/>
                </a:path>
              </a:pathLst>
            </a:custGeom>
            <a:solidFill>
              <a:srgbClr val="199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279;p1"/>
            <p:cNvSpPr/>
            <p:nvPr/>
          </p:nvSpPr>
          <p:spPr>
            <a:xfrm>
              <a:off x="8424529" y="2411349"/>
              <a:ext cx="257031" cy="305186"/>
            </a:xfrm>
            <a:custGeom>
              <a:avLst/>
              <a:gdLst/>
              <a:ahLst/>
              <a:cxnLst/>
              <a:rect l="l" t="t" r="r" b="b"/>
              <a:pathLst>
                <a:path w="257031" h="305186" extrusionOk="0">
                  <a:moveTo>
                    <a:pt x="149399" y="271081"/>
                  </a:moveTo>
                  <a:lnTo>
                    <a:pt x="20240" y="110871"/>
                  </a:lnTo>
                  <a:cubicBezTo>
                    <a:pt x="-5573" y="78772"/>
                    <a:pt x="-6812" y="33433"/>
                    <a:pt x="17192" y="0"/>
                  </a:cubicBezTo>
                  <a:lnTo>
                    <a:pt x="17192" y="0"/>
                  </a:lnTo>
                  <a:lnTo>
                    <a:pt x="257031" y="297561"/>
                  </a:lnTo>
                  <a:lnTo>
                    <a:pt x="257031" y="297561"/>
                  </a:lnTo>
                  <a:cubicBezTo>
                    <a:pt x="219216" y="314039"/>
                    <a:pt x="175211" y="303181"/>
                    <a:pt x="149399" y="271081"/>
                  </a:cubicBezTo>
                  <a:close/>
                </a:path>
              </a:pathLst>
            </a:custGeom>
            <a:solidFill>
              <a:srgbClr val="188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280;p1"/>
            <p:cNvSpPr/>
            <p:nvPr/>
          </p:nvSpPr>
          <p:spPr>
            <a:xfrm>
              <a:off x="8922352" y="2074073"/>
              <a:ext cx="258127" cy="241644"/>
            </a:xfrm>
            <a:custGeom>
              <a:avLst/>
              <a:gdLst/>
              <a:ahLst/>
              <a:cxnLst/>
              <a:rect l="l" t="t" r="r" b="b"/>
              <a:pathLst>
                <a:path w="258127" h="241644" extrusionOk="0">
                  <a:moveTo>
                    <a:pt x="179832" y="241644"/>
                  </a:moveTo>
                  <a:lnTo>
                    <a:pt x="0" y="18569"/>
                  </a:lnTo>
                  <a:cubicBezTo>
                    <a:pt x="61913" y="2662"/>
                    <a:pt x="126588" y="-3148"/>
                    <a:pt x="191548" y="1614"/>
                  </a:cubicBezTo>
                  <a:lnTo>
                    <a:pt x="258128" y="6567"/>
                  </a:lnTo>
                  <a:lnTo>
                    <a:pt x="242221" y="78291"/>
                  </a:lnTo>
                  <a:cubicBezTo>
                    <a:pt x="229458" y="136012"/>
                    <a:pt x="208312" y="191067"/>
                    <a:pt x="179832" y="241644"/>
                  </a:cubicBezTo>
                  <a:close/>
                </a:path>
              </a:pathLst>
            </a:custGeom>
            <a:solidFill>
              <a:srgbClr val="199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281;p1"/>
            <p:cNvSpPr/>
            <p:nvPr/>
          </p:nvSpPr>
          <p:spPr>
            <a:xfrm rot="-1912306">
              <a:off x="8749338" y="2168115"/>
              <a:ext cx="275643" cy="275643"/>
            </a:xfrm>
            <a:custGeom>
              <a:avLst/>
              <a:gdLst/>
              <a:ahLst/>
              <a:cxnLst/>
              <a:rect l="l" t="t" r="r" b="b"/>
              <a:pathLst>
                <a:path w="275643" h="275643" extrusionOk="0">
                  <a:moveTo>
                    <a:pt x="275643" y="137822"/>
                  </a:moveTo>
                  <a:cubicBezTo>
                    <a:pt x="275643" y="213938"/>
                    <a:pt x="213938" y="275643"/>
                    <a:pt x="137822" y="275643"/>
                  </a:cubicBezTo>
                  <a:cubicBezTo>
                    <a:pt x="61705" y="275643"/>
                    <a:pt x="1" y="213938"/>
                    <a:pt x="1" y="137822"/>
                  </a:cubicBezTo>
                  <a:cubicBezTo>
                    <a:pt x="1" y="61705"/>
                    <a:pt x="61706" y="0"/>
                    <a:pt x="137822" y="0"/>
                  </a:cubicBezTo>
                  <a:cubicBezTo>
                    <a:pt x="213939" y="0"/>
                    <a:pt x="275643" y="61705"/>
                    <a:pt x="275643" y="137822"/>
                  </a:cubicBezTo>
                  <a:close/>
                </a:path>
              </a:pathLst>
            </a:custGeom>
            <a:solidFill>
              <a:srgbClr val="FC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282;p1"/>
            <p:cNvSpPr/>
            <p:nvPr/>
          </p:nvSpPr>
          <p:spPr>
            <a:xfrm rot="-3068493">
              <a:off x="8795756" y="2214108"/>
              <a:ext cx="183070" cy="183070"/>
            </a:xfrm>
            <a:custGeom>
              <a:avLst/>
              <a:gdLst/>
              <a:ahLst/>
              <a:cxnLst/>
              <a:rect l="l" t="t" r="r" b="b"/>
              <a:pathLst>
                <a:path w="183070" h="183070" extrusionOk="0">
                  <a:moveTo>
                    <a:pt x="183071" y="91535"/>
                  </a:moveTo>
                  <a:cubicBezTo>
                    <a:pt x="183071" y="142089"/>
                    <a:pt x="142089" y="183071"/>
                    <a:pt x="91535" y="183071"/>
                  </a:cubicBezTo>
                  <a:cubicBezTo>
                    <a:pt x="40982" y="183071"/>
                    <a:pt x="0" y="142089"/>
                    <a:pt x="0" y="91535"/>
                  </a:cubicBezTo>
                  <a:cubicBezTo>
                    <a:pt x="0" y="40982"/>
                    <a:pt x="40982" y="0"/>
                    <a:pt x="91535" y="0"/>
                  </a:cubicBezTo>
                  <a:cubicBezTo>
                    <a:pt x="142089" y="0"/>
                    <a:pt x="183071" y="40982"/>
                    <a:pt x="183071" y="91535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283;p1"/>
            <p:cNvSpPr/>
            <p:nvPr/>
          </p:nvSpPr>
          <p:spPr>
            <a:xfrm>
              <a:off x="8799289" y="2248376"/>
              <a:ext cx="179548" cy="58578"/>
            </a:xfrm>
            <a:custGeom>
              <a:avLst/>
              <a:gdLst/>
              <a:ahLst/>
              <a:cxnLst/>
              <a:rect l="l" t="t" r="r" b="b"/>
              <a:pathLst>
                <a:path w="179548" h="58578" extrusionOk="0">
                  <a:moveTo>
                    <a:pt x="179546" y="58579"/>
                  </a:moveTo>
                  <a:lnTo>
                    <a:pt x="0" y="32385"/>
                  </a:lnTo>
                  <a:cubicBezTo>
                    <a:pt x="3334" y="20765"/>
                    <a:pt x="8858" y="9811"/>
                    <a:pt x="16669" y="0"/>
                  </a:cubicBezTo>
                  <a:lnTo>
                    <a:pt x="172879" y="22765"/>
                  </a:lnTo>
                  <a:cubicBezTo>
                    <a:pt x="177451" y="34290"/>
                    <a:pt x="179641" y="46482"/>
                    <a:pt x="179546" y="58579"/>
                  </a:cubicBezTo>
                  <a:close/>
                </a:path>
              </a:pathLst>
            </a:custGeom>
            <a:solidFill>
              <a:srgbClr val="FFD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284;p1"/>
            <p:cNvSpPr/>
            <p:nvPr/>
          </p:nvSpPr>
          <p:spPr>
            <a:xfrm>
              <a:off x="8795764" y="2305145"/>
              <a:ext cx="179452" cy="75247"/>
            </a:xfrm>
            <a:custGeom>
              <a:avLst/>
              <a:gdLst/>
              <a:ahLst/>
              <a:cxnLst/>
              <a:rect l="l" t="t" r="r" b="b"/>
              <a:pathLst>
                <a:path w="179452" h="75247" extrusionOk="0">
                  <a:moveTo>
                    <a:pt x="148972" y="71819"/>
                  </a:moveTo>
                  <a:cubicBezTo>
                    <a:pt x="147448" y="73057"/>
                    <a:pt x="145924" y="74104"/>
                    <a:pt x="144400" y="75248"/>
                  </a:cubicBezTo>
                  <a:lnTo>
                    <a:pt x="19623" y="57150"/>
                  </a:lnTo>
                  <a:cubicBezTo>
                    <a:pt x="6287" y="40196"/>
                    <a:pt x="-94" y="20002"/>
                    <a:pt x="1" y="0"/>
                  </a:cubicBezTo>
                  <a:lnTo>
                    <a:pt x="179452" y="26098"/>
                  </a:lnTo>
                  <a:cubicBezTo>
                    <a:pt x="174308" y="43434"/>
                    <a:pt x="164117" y="59531"/>
                    <a:pt x="148972" y="71819"/>
                  </a:cubicBezTo>
                  <a:close/>
                </a:path>
              </a:pathLst>
            </a:custGeom>
            <a:solidFill>
              <a:srgbClr val="FFD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285;p1"/>
            <p:cNvSpPr/>
            <p:nvPr/>
          </p:nvSpPr>
          <p:spPr>
            <a:xfrm>
              <a:off x="8258237" y="2522220"/>
              <a:ext cx="323405" cy="312396"/>
            </a:xfrm>
            <a:custGeom>
              <a:avLst/>
              <a:gdLst/>
              <a:ahLst/>
              <a:cxnLst/>
              <a:rect l="l" t="t" r="r" b="b"/>
              <a:pathLst>
                <a:path w="323405" h="312396" extrusionOk="0">
                  <a:moveTo>
                    <a:pt x="323406" y="169831"/>
                  </a:moveTo>
                  <a:lnTo>
                    <a:pt x="186532" y="0"/>
                  </a:lnTo>
                  <a:cubicBezTo>
                    <a:pt x="186532" y="0"/>
                    <a:pt x="-51022" y="51435"/>
                    <a:pt x="10033" y="282321"/>
                  </a:cubicBezTo>
                  <a:cubicBezTo>
                    <a:pt x="222726" y="391096"/>
                    <a:pt x="323406" y="169831"/>
                    <a:pt x="323406" y="169831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286;p1"/>
            <p:cNvSpPr/>
            <p:nvPr/>
          </p:nvSpPr>
          <p:spPr>
            <a:xfrm>
              <a:off x="8325040" y="2557557"/>
              <a:ext cx="228123" cy="205650"/>
            </a:xfrm>
            <a:custGeom>
              <a:avLst/>
              <a:gdLst/>
              <a:ahLst/>
              <a:cxnLst/>
              <a:rect l="l" t="t" r="r" b="b"/>
              <a:pathLst>
                <a:path w="228123" h="205650" extrusionOk="0">
                  <a:moveTo>
                    <a:pt x="0" y="201263"/>
                  </a:moveTo>
                  <a:cubicBezTo>
                    <a:pt x="190" y="160020"/>
                    <a:pt x="12192" y="123635"/>
                    <a:pt x="36290" y="90678"/>
                  </a:cubicBezTo>
                  <a:cubicBezTo>
                    <a:pt x="67342" y="48196"/>
                    <a:pt x="113729" y="18193"/>
                    <a:pt x="148209" y="0"/>
                  </a:cubicBezTo>
                  <a:lnTo>
                    <a:pt x="228123" y="99250"/>
                  </a:lnTo>
                  <a:cubicBezTo>
                    <a:pt x="203073" y="129064"/>
                    <a:pt x="163830" y="167926"/>
                    <a:pt x="115728" y="189357"/>
                  </a:cubicBezTo>
                  <a:cubicBezTo>
                    <a:pt x="78486" y="205835"/>
                    <a:pt x="40291" y="209836"/>
                    <a:pt x="0" y="201263"/>
                  </a:cubicBezTo>
                  <a:close/>
                </a:path>
              </a:pathLst>
            </a:custGeom>
            <a:solidFill>
              <a:srgbClr val="F597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287;p1"/>
            <p:cNvSpPr/>
            <p:nvPr/>
          </p:nvSpPr>
          <p:spPr>
            <a:xfrm>
              <a:off x="8442954" y="2438775"/>
              <a:ext cx="275663" cy="227943"/>
            </a:xfrm>
            <a:custGeom>
              <a:avLst/>
              <a:gdLst/>
              <a:ahLst/>
              <a:cxnLst/>
              <a:rect l="l" t="t" r="r" b="b"/>
              <a:pathLst>
                <a:path w="275663" h="227943" extrusionOk="0">
                  <a:moveTo>
                    <a:pt x="3339" y="222319"/>
                  </a:moveTo>
                  <a:lnTo>
                    <a:pt x="3339" y="222319"/>
                  </a:lnTo>
                  <a:cubicBezTo>
                    <a:pt x="-1900" y="215842"/>
                    <a:pt x="-852" y="206412"/>
                    <a:pt x="5625" y="201173"/>
                  </a:cubicBezTo>
                  <a:lnTo>
                    <a:pt x="251180" y="3339"/>
                  </a:lnTo>
                  <a:cubicBezTo>
                    <a:pt x="257657" y="-1900"/>
                    <a:pt x="267086" y="-852"/>
                    <a:pt x="272325" y="5625"/>
                  </a:cubicBezTo>
                  <a:lnTo>
                    <a:pt x="272325" y="5625"/>
                  </a:lnTo>
                  <a:cubicBezTo>
                    <a:pt x="277564" y="12102"/>
                    <a:pt x="276516" y="21532"/>
                    <a:pt x="270039" y="26771"/>
                  </a:cubicBezTo>
                  <a:lnTo>
                    <a:pt x="24484" y="224605"/>
                  </a:lnTo>
                  <a:cubicBezTo>
                    <a:pt x="18007" y="229844"/>
                    <a:pt x="8578" y="228796"/>
                    <a:pt x="3339" y="222319"/>
                  </a:cubicBezTo>
                  <a:close/>
                </a:path>
              </a:pathLst>
            </a:custGeom>
            <a:solidFill>
              <a:srgbClr val="199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" name="Google Shape;288;p1"/>
          <p:cNvGrpSpPr/>
          <p:nvPr/>
        </p:nvGrpSpPr>
        <p:grpSpPr>
          <a:xfrm>
            <a:off x="11724232" y="721018"/>
            <a:ext cx="841680" cy="701097"/>
            <a:chOff x="6029366" y="3371852"/>
            <a:chExt cx="130719" cy="112578"/>
          </a:xfrm>
        </p:grpSpPr>
        <p:sp>
          <p:nvSpPr>
            <p:cNvPr id="122" name="Google Shape;289;p1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E9D2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290;p1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E9D2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291;p1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E9D2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" name="Google Shape;292;p1"/>
          <p:cNvSpPr/>
          <p:nvPr/>
        </p:nvSpPr>
        <p:spPr>
          <a:xfrm>
            <a:off x="99966" y="870806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419" y="5569738"/>
            <a:ext cx="1875000" cy="1601630"/>
          </a:xfrm>
          <a:prstGeom prst="rect">
            <a:avLst/>
          </a:prstGeom>
        </p:spPr>
      </p:pic>
      <p:grpSp>
        <p:nvGrpSpPr>
          <p:cNvPr id="93" name="Google Shape;171;p1"/>
          <p:cNvGrpSpPr/>
          <p:nvPr/>
        </p:nvGrpSpPr>
        <p:grpSpPr>
          <a:xfrm rot="-9363247" flipH="1">
            <a:off x="-21620" y="5179960"/>
            <a:ext cx="872145" cy="1003123"/>
            <a:chOff x="5895956" y="3205138"/>
            <a:chExt cx="399616" cy="448192"/>
          </a:xfrm>
        </p:grpSpPr>
        <p:grpSp>
          <p:nvGrpSpPr>
            <p:cNvPr id="94" name="Google Shape;172;p1"/>
            <p:cNvGrpSpPr/>
            <p:nvPr/>
          </p:nvGrpSpPr>
          <p:grpSpPr>
            <a:xfrm>
              <a:off x="6126080" y="3277771"/>
              <a:ext cx="108250" cy="123046"/>
              <a:chOff x="6126080" y="3277771"/>
              <a:chExt cx="108250" cy="123046"/>
            </a:xfrm>
          </p:grpSpPr>
          <p:sp>
            <p:nvSpPr>
              <p:cNvPr id="132" name="Google Shape;173;p1"/>
              <p:cNvSpPr/>
              <p:nvPr/>
            </p:nvSpPr>
            <p:spPr>
              <a:xfrm rot="-8450884">
                <a:off x="6164774" y="3272522"/>
                <a:ext cx="30862" cy="133544"/>
              </a:xfrm>
              <a:custGeom>
                <a:avLst/>
                <a:gdLst/>
                <a:ahLst/>
                <a:cxnLst/>
                <a:rect l="l" t="t" r="r" b="b"/>
                <a:pathLst>
                  <a:path w="30862" h="133544" extrusionOk="0">
                    <a:moveTo>
                      <a:pt x="0" y="0"/>
                    </a:moveTo>
                    <a:lnTo>
                      <a:pt x="30862" y="0"/>
                    </a:lnTo>
                    <a:lnTo>
                      <a:pt x="30862" y="133545"/>
                    </a:lnTo>
                    <a:lnTo>
                      <a:pt x="0" y="133545"/>
                    </a:lnTo>
                    <a:close/>
                  </a:path>
                </a:pathLst>
              </a:custGeom>
              <a:solidFill>
                <a:srgbClr val="444FA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74;p1"/>
              <p:cNvSpPr/>
              <p:nvPr/>
            </p:nvSpPr>
            <p:spPr>
              <a:xfrm rot="-8446264">
                <a:off x="6171799" y="3270995"/>
                <a:ext cx="7524" cy="123344"/>
              </a:xfrm>
              <a:custGeom>
                <a:avLst/>
                <a:gdLst/>
                <a:ahLst/>
                <a:cxnLst/>
                <a:rect l="l" t="t" r="r" b="b"/>
                <a:pathLst>
                  <a:path w="7524" h="123344" extrusionOk="0">
                    <a:moveTo>
                      <a:pt x="0" y="0"/>
                    </a:moveTo>
                    <a:lnTo>
                      <a:pt x="7525" y="0"/>
                    </a:lnTo>
                    <a:lnTo>
                      <a:pt x="7525" y="123345"/>
                    </a:lnTo>
                    <a:lnTo>
                      <a:pt x="0" y="123345"/>
                    </a:lnTo>
                    <a:close/>
                  </a:path>
                </a:pathLst>
              </a:custGeom>
              <a:solidFill>
                <a:srgbClr val="FFFFFF">
                  <a:alpha val="2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5" name="Google Shape;175;p1"/>
            <p:cNvSpPr/>
            <p:nvPr/>
          </p:nvSpPr>
          <p:spPr>
            <a:xfrm>
              <a:off x="5895956" y="3346970"/>
              <a:ext cx="306360" cy="306360"/>
            </a:xfrm>
            <a:custGeom>
              <a:avLst/>
              <a:gdLst/>
              <a:ahLst/>
              <a:cxnLst/>
              <a:rect l="l" t="t" r="r" b="b"/>
              <a:pathLst>
                <a:path w="306360" h="306360" extrusionOk="0">
                  <a:moveTo>
                    <a:pt x="56502" y="271957"/>
                  </a:moveTo>
                  <a:cubicBezTo>
                    <a:pt x="122129" y="325392"/>
                    <a:pt x="218522" y="315486"/>
                    <a:pt x="271957" y="249859"/>
                  </a:cubicBezTo>
                  <a:cubicBezTo>
                    <a:pt x="325392" y="184232"/>
                    <a:pt x="315486" y="87744"/>
                    <a:pt x="249859" y="34404"/>
                  </a:cubicBezTo>
                  <a:cubicBezTo>
                    <a:pt x="184232" y="-19032"/>
                    <a:pt x="87839" y="-9126"/>
                    <a:pt x="34404" y="56502"/>
                  </a:cubicBezTo>
                  <a:cubicBezTo>
                    <a:pt x="-19032" y="122034"/>
                    <a:pt x="-9126" y="218522"/>
                    <a:pt x="56502" y="271957"/>
                  </a:cubicBezTo>
                  <a:close/>
                  <a:moveTo>
                    <a:pt x="234143" y="53739"/>
                  </a:moveTo>
                  <a:cubicBezTo>
                    <a:pt x="289007" y="98412"/>
                    <a:pt x="297294" y="179279"/>
                    <a:pt x="252621" y="234143"/>
                  </a:cubicBezTo>
                  <a:cubicBezTo>
                    <a:pt x="207949" y="289007"/>
                    <a:pt x="127082" y="297294"/>
                    <a:pt x="72218" y="252621"/>
                  </a:cubicBezTo>
                  <a:cubicBezTo>
                    <a:pt x="17354" y="207949"/>
                    <a:pt x="9067" y="127082"/>
                    <a:pt x="53739" y="72218"/>
                  </a:cubicBezTo>
                  <a:cubicBezTo>
                    <a:pt x="98412" y="17354"/>
                    <a:pt x="179279" y="9067"/>
                    <a:pt x="234143" y="53739"/>
                  </a:cubicBezTo>
                  <a:close/>
                </a:path>
              </a:pathLst>
            </a:custGeom>
            <a:solidFill>
              <a:srgbClr val="268F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176;p1"/>
            <p:cNvSpPr/>
            <p:nvPr/>
          </p:nvSpPr>
          <p:spPr>
            <a:xfrm>
              <a:off x="5920936" y="3371950"/>
              <a:ext cx="256401" cy="256401"/>
            </a:xfrm>
            <a:custGeom>
              <a:avLst/>
              <a:gdLst/>
              <a:ahLst/>
              <a:cxnLst/>
              <a:rect l="l" t="t" r="r" b="b"/>
              <a:pathLst>
                <a:path w="256401" h="256401" extrusionOk="0">
                  <a:moveTo>
                    <a:pt x="209163" y="28760"/>
                  </a:moveTo>
                  <a:cubicBezTo>
                    <a:pt x="264027" y="73432"/>
                    <a:pt x="272314" y="154299"/>
                    <a:pt x="227642" y="209163"/>
                  </a:cubicBezTo>
                  <a:cubicBezTo>
                    <a:pt x="182969" y="264027"/>
                    <a:pt x="102102" y="272314"/>
                    <a:pt x="47238" y="227642"/>
                  </a:cubicBezTo>
                  <a:cubicBezTo>
                    <a:pt x="-7626" y="182969"/>
                    <a:pt x="-15913" y="102102"/>
                    <a:pt x="28760" y="47238"/>
                  </a:cubicBezTo>
                  <a:cubicBezTo>
                    <a:pt x="73432" y="-7626"/>
                    <a:pt x="154299" y="-15913"/>
                    <a:pt x="209163" y="28760"/>
                  </a:cubicBezTo>
                  <a:close/>
                </a:path>
              </a:pathLst>
            </a:custGeom>
            <a:solidFill>
              <a:srgbClr val="FFFFFF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77;p1"/>
            <p:cNvSpPr/>
            <p:nvPr/>
          </p:nvSpPr>
          <p:spPr>
            <a:xfrm>
              <a:off x="5978937" y="3410806"/>
              <a:ext cx="198362" cy="217542"/>
            </a:xfrm>
            <a:custGeom>
              <a:avLst/>
              <a:gdLst/>
              <a:ahLst/>
              <a:cxnLst/>
              <a:rect l="l" t="t" r="r" b="b"/>
              <a:pathLst>
                <a:path w="198362" h="217542" extrusionOk="0">
                  <a:moveTo>
                    <a:pt x="171545" y="98393"/>
                  </a:moveTo>
                  <a:cubicBezTo>
                    <a:pt x="141923" y="161544"/>
                    <a:pt x="67723" y="208598"/>
                    <a:pt x="0" y="196691"/>
                  </a:cubicBezTo>
                  <a:cubicBezTo>
                    <a:pt x="54197" y="232220"/>
                    <a:pt x="127825" y="221647"/>
                    <a:pt x="169640" y="170307"/>
                  </a:cubicBezTo>
                  <a:cubicBezTo>
                    <a:pt x="211074" y="119444"/>
                    <a:pt x="206883" y="46006"/>
                    <a:pt x="162211" y="0"/>
                  </a:cubicBezTo>
                  <a:cubicBezTo>
                    <a:pt x="180689" y="29813"/>
                    <a:pt x="187262" y="64960"/>
                    <a:pt x="171545" y="98393"/>
                  </a:cubicBezTo>
                  <a:close/>
                </a:path>
              </a:pathLst>
            </a:custGeom>
            <a:solidFill>
              <a:srgbClr val="C8C8C8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78;p1"/>
            <p:cNvSpPr/>
            <p:nvPr/>
          </p:nvSpPr>
          <p:spPr>
            <a:xfrm>
              <a:off x="6178969" y="3205138"/>
              <a:ext cx="116573" cy="128033"/>
            </a:xfrm>
            <a:custGeom>
              <a:avLst/>
              <a:gdLst/>
              <a:ahLst/>
              <a:cxnLst/>
              <a:rect l="l" t="t" r="r" b="b"/>
              <a:pathLst>
                <a:path w="116573" h="128033" extrusionOk="0">
                  <a:moveTo>
                    <a:pt x="89910" y="3072"/>
                  </a:moveTo>
                  <a:lnTo>
                    <a:pt x="111531" y="20693"/>
                  </a:lnTo>
                  <a:cubicBezTo>
                    <a:pt x="117342" y="25456"/>
                    <a:pt x="118294" y="34028"/>
                    <a:pt x="113532" y="39934"/>
                  </a:cubicBezTo>
                  <a:lnTo>
                    <a:pt x="45904" y="122992"/>
                  </a:lnTo>
                  <a:cubicBezTo>
                    <a:pt x="41142" y="128802"/>
                    <a:pt x="32569" y="129754"/>
                    <a:pt x="26664" y="124992"/>
                  </a:cubicBezTo>
                  <a:lnTo>
                    <a:pt x="5042" y="107371"/>
                  </a:lnTo>
                  <a:cubicBezTo>
                    <a:pt x="-768" y="102608"/>
                    <a:pt x="-1721" y="94036"/>
                    <a:pt x="3042" y="88130"/>
                  </a:cubicBezTo>
                  <a:lnTo>
                    <a:pt x="70669" y="5072"/>
                  </a:lnTo>
                  <a:cubicBezTo>
                    <a:pt x="75432" y="-833"/>
                    <a:pt x="84004" y="-1691"/>
                    <a:pt x="89910" y="3072"/>
                  </a:cubicBezTo>
                  <a:close/>
                </a:path>
              </a:pathLst>
            </a:custGeom>
            <a:solidFill>
              <a:srgbClr val="1D246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79;p1"/>
            <p:cNvSpPr/>
            <p:nvPr/>
          </p:nvSpPr>
          <p:spPr>
            <a:xfrm>
              <a:off x="6242494" y="3205138"/>
              <a:ext cx="53078" cy="101084"/>
            </a:xfrm>
            <a:custGeom>
              <a:avLst/>
              <a:gdLst/>
              <a:ahLst/>
              <a:cxnLst/>
              <a:rect l="l" t="t" r="r" b="b"/>
              <a:pathLst>
                <a:path w="53078" h="101084" extrusionOk="0">
                  <a:moveTo>
                    <a:pt x="191" y="101084"/>
                  </a:moveTo>
                  <a:lnTo>
                    <a:pt x="50006" y="39934"/>
                  </a:lnTo>
                  <a:cubicBezTo>
                    <a:pt x="54769" y="34123"/>
                    <a:pt x="53912" y="25456"/>
                    <a:pt x="48006" y="20693"/>
                  </a:cubicBezTo>
                  <a:lnTo>
                    <a:pt x="26384" y="3072"/>
                  </a:lnTo>
                  <a:cubicBezTo>
                    <a:pt x="20479" y="-1691"/>
                    <a:pt x="11906" y="-833"/>
                    <a:pt x="7144" y="5072"/>
                  </a:cubicBezTo>
                  <a:lnTo>
                    <a:pt x="0" y="13835"/>
                  </a:lnTo>
                  <a:cubicBezTo>
                    <a:pt x="29527" y="29170"/>
                    <a:pt x="15335" y="70509"/>
                    <a:pt x="191" y="101084"/>
                  </a:cubicBezTo>
                  <a:close/>
                </a:path>
              </a:pathLst>
            </a:custGeom>
            <a:solidFill>
              <a:srgbClr val="1D2465">
                <a:alpha val="2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80;p1"/>
            <p:cNvSpPr/>
            <p:nvPr/>
          </p:nvSpPr>
          <p:spPr>
            <a:xfrm>
              <a:off x="5934056" y="3385224"/>
              <a:ext cx="137273" cy="151788"/>
            </a:xfrm>
            <a:custGeom>
              <a:avLst/>
              <a:gdLst/>
              <a:ahLst/>
              <a:cxnLst/>
              <a:rect l="l" t="t" r="r" b="b"/>
              <a:pathLst>
                <a:path w="137273" h="151788" extrusionOk="0">
                  <a:moveTo>
                    <a:pt x="2399" y="151789"/>
                  </a:moveTo>
                  <a:cubicBezTo>
                    <a:pt x="2399" y="151789"/>
                    <a:pt x="-10745" y="97401"/>
                    <a:pt x="24497" y="50348"/>
                  </a:cubicBezTo>
                  <a:cubicBezTo>
                    <a:pt x="59740" y="3294"/>
                    <a:pt x="124319" y="-4612"/>
                    <a:pt x="137273" y="2056"/>
                  </a:cubicBezTo>
                  <a:cubicBezTo>
                    <a:pt x="104317" y="18058"/>
                    <a:pt x="77837" y="28821"/>
                    <a:pt x="46881" y="63397"/>
                  </a:cubicBezTo>
                  <a:cubicBezTo>
                    <a:pt x="14020" y="100354"/>
                    <a:pt x="2399" y="151789"/>
                    <a:pt x="2399" y="151789"/>
                  </a:cubicBezTo>
                  <a:close/>
                </a:path>
              </a:pathLst>
            </a:custGeom>
            <a:solidFill>
              <a:srgbClr val="FFFFFF">
                <a:alpha val="2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81;p1"/>
            <p:cNvSpPr/>
            <p:nvPr/>
          </p:nvSpPr>
          <p:spPr>
            <a:xfrm>
              <a:off x="5899004" y="3339541"/>
              <a:ext cx="306360" cy="306360"/>
            </a:xfrm>
            <a:custGeom>
              <a:avLst/>
              <a:gdLst/>
              <a:ahLst/>
              <a:cxnLst/>
              <a:rect l="l" t="t" r="r" b="b"/>
              <a:pathLst>
                <a:path w="306360" h="306360" extrusionOk="0">
                  <a:moveTo>
                    <a:pt x="56502" y="271957"/>
                  </a:moveTo>
                  <a:cubicBezTo>
                    <a:pt x="122129" y="325392"/>
                    <a:pt x="218617" y="315486"/>
                    <a:pt x="271957" y="249859"/>
                  </a:cubicBezTo>
                  <a:cubicBezTo>
                    <a:pt x="325392" y="184232"/>
                    <a:pt x="315486" y="87839"/>
                    <a:pt x="249859" y="34404"/>
                  </a:cubicBezTo>
                  <a:cubicBezTo>
                    <a:pt x="184232" y="-19032"/>
                    <a:pt x="87839" y="-9126"/>
                    <a:pt x="34404" y="56502"/>
                  </a:cubicBezTo>
                  <a:cubicBezTo>
                    <a:pt x="-19032" y="122034"/>
                    <a:pt x="-9126" y="218522"/>
                    <a:pt x="56502" y="271957"/>
                  </a:cubicBezTo>
                  <a:close/>
                  <a:moveTo>
                    <a:pt x="234143" y="53739"/>
                  </a:moveTo>
                  <a:cubicBezTo>
                    <a:pt x="289007" y="98412"/>
                    <a:pt x="297294" y="179279"/>
                    <a:pt x="252621" y="234143"/>
                  </a:cubicBezTo>
                  <a:cubicBezTo>
                    <a:pt x="207949" y="289007"/>
                    <a:pt x="127082" y="297294"/>
                    <a:pt x="72218" y="252621"/>
                  </a:cubicBezTo>
                  <a:cubicBezTo>
                    <a:pt x="17354" y="207949"/>
                    <a:pt x="9067" y="127082"/>
                    <a:pt x="53739" y="72218"/>
                  </a:cubicBezTo>
                  <a:cubicBezTo>
                    <a:pt x="98412" y="17354"/>
                    <a:pt x="179279" y="9067"/>
                    <a:pt x="234143" y="53739"/>
                  </a:cubicBezTo>
                  <a:close/>
                </a:path>
              </a:pathLst>
            </a:custGeom>
            <a:solidFill>
              <a:srgbClr val="2EB6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" name="Google Shape;190;p1"/>
          <p:cNvGrpSpPr/>
          <p:nvPr/>
        </p:nvGrpSpPr>
        <p:grpSpPr>
          <a:xfrm rot="6206622">
            <a:off x="-622446" y="1312471"/>
            <a:ext cx="824720" cy="2309677"/>
            <a:chOff x="5932323" y="2809504"/>
            <a:chExt cx="326744" cy="1171515"/>
          </a:xfrm>
        </p:grpSpPr>
        <p:sp>
          <p:nvSpPr>
            <p:cNvPr id="135" name="Google Shape;191;p1"/>
            <p:cNvSpPr/>
            <p:nvPr/>
          </p:nvSpPr>
          <p:spPr>
            <a:xfrm>
              <a:off x="6116382" y="2809504"/>
              <a:ext cx="141351" cy="176593"/>
            </a:xfrm>
            <a:custGeom>
              <a:avLst/>
              <a:gdLst/>
              <a:ahLst/>
              <a:cxnLst/>
              <a:rect l="l" t="t" r="r" b="b"/>
              <a:pathLst>
                <a:path w="141351" h="176593" extrusionOk="0">
                  <a:moveTo>
                    <a:pt x="0" y="149733"/>
                  </a:moveTo>
                  <a:lnTo>
                    <a:pt x="101727" y="0"/>
                  </a:lnTo>
                  <a:lnTo>
                    <a:pt x="141351" y="176594"/>
                  </a:lnTo>
                  <a:close/>
                </a:path>
              </a:pathLst>
            </a:custGeom>
            <a:solidFill>
              <a:srgbClr val="FD8F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92;p1"/>
            <p:cNvSpPr/>
            <p:nvPr/>
          </p:nvSpPr>
          <p:spPr>
            <a:xfrm>
              <a:off x="6182962" y="2809504"/>
              <a:ext cx="48768" cy="61055"/>
            </a:xfrm>
            <a:custGeom>
              <a:avLst/>
              <a:gdLst/>
              <a:ahLst/>
              <a:cxnLst/>
              <a:rect l="l" t="t" r="r" b="b"/>
              <a:pathLst>
                <a:path w="48768" h="61055" extrusionOk="0">
                  <a:moveTo>
                    <a:pt x="0" y="51721"/>
                  </a:moveTo>
                  <a:lnTo>
                    <a:pt x="35147" y="0"/>
                  </a:lnTo>
                  <a:lnTo>
                    <a:pt x="48768" y="61055"/>
                  </a:lnTo>
                  <a:close/>
                </a:path>
              </a:pathLst>
            </a:custGeom>
            <a:solidFill>
              <a:srgbClr val="1506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93;p1"/>
            <p:cNvSpPr/>
            <p:nvPr/>
          </p:nvSpPr>
          <p:spPr>
            <a:xfrm>
              <a:off x="5950838" y="2938248"/>
              <a:ext cx="308229" cy="913481"/>
            </a:xfrm>
            <a:custGeom>
              <a:avLst/>
              <a:gdLst/>
              <a:ahLst/>
              <a:cxnLst/>
              <a:rect l="l" t="t" r="r" b="b"/>
              <a:pathLst>
                <a:path w="308229" h="913481" extrusionOk="0">
                  <a:moveTo>
                    <a:pt x="164592" y="20132"/>
                  </a:moveTo>
                  <a:cubicBezTo>
                    <a:pt x="189357" y="-11015"/>
                    <a:pt x="203835" y="-4443"/>
                    <a:pt x="211074" y="28990"/>
                  </a:cubicBezTo>
                  <a:cubicBezTo>
                    <a:pt x="228410" y="32228"/>
                    <a:pt x="245745" y="35562"/>
                    <a:pt x="263081" y="38896"/>
                  </a:cubicBezTo>
                  <a:cubicBezTo>
                    <a:pt x="286417" y="2415"/>
                    <a:pt x="298418" y="19751"/>
                    <a:pt x="308229" y="47468"/>
                  </a:cubicBezTo>
                  <a:lnTo>
                    <a:pt x="143542" y="913481"/>
                  </a:lnTo>
                  <a:lnTo>
                    <a:pt x="0" y="886240"/>
                  </a:lnTo>
                  <a:cubicBezTo>
                    <a:pt x="54864" y="597537"/>
                    <a:pt x="109728" y="308834"/>
                    <a:pt x="164592" y="20132"/>
                  </a:cubicBezTo>
                  <a:close/>
                </a:path>
              </a:pathLst>
            </a:custGeom>
            <a:solidFill>
              <a:srgbClr val="E899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94;p1"/>
            <p:cNvSpPr/>
            <p:nvPr/>
          </p:nvSpPr>
          <p:spPr>
            <a:xfrm>
              <a:off x="5932323" y="3819725"/>
              <a:ext cx="162913" cy="161294"/>
            </a:xfrm>
            <a:custGeom>
              <a:avLst/>
              <a:gdLst/>
              <a:ahLst/>
              <a:cxnLst/>
              <a:rect l="l" t="t" r="r" b="b"/>
              <a:pathLst>
                <a:path w="162913" h="161294" extrusionOk="0">
                  <a:moveTo>
                    <a:pt x="19372" y="0"/>
                  </a:moveTo>
                  <a:lnTo>
                    <a:pt x="162914" y="27242"/>
                  </a:lnTo>
                  <a:lnTo>
                    <a:pt x="144435" y="124301"/>
                  </a:lnTo>
                  <a:cubicBezTo>
                    <a:pt x="139768" y="148876"/>
                    <a:pt x="115860" y="165164"/>
                    <a:pt x="91286" y="160496"/>
                  </a:cubicBezTo>
                  <a:lnTo>
                    <a:pt x="36993" y="150209"/>
                  </a:lnTo>
                  <a:cubicBezTo>
                    <a:pt x="12419" y="145542"/>
                    <a:pt x="-3869" y="121634"/>
                    <a:pt x="798" y="97060"/>
                  </a:cubicBezTo>
                  <a:lnTo>
                    <a:pt x="19372" y="0"/>
                  </a:lnTo>
                  <a:close/>
                </a:path>
              </a:pathLst>
            </a:custGeom>
            <a:solidFill>
              <a:srgbClr val="FB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95;p1"/>
            <p:cNvSpPr/>
            <p:nvPr/>
          </p:nvSpPr>
          <p:spPr>
            <a:xfrm>
              <a:off x="5997701" y="2936641"/>
              <a:ext cx="216229" cy="901657"/>
            </a:xfrm>
            <a:custGeom>
              <a:avLst/>
              <a:gdLst/>
              <a:ahLst/>
              <a:cxnLst/>
              <a:rect l="l" t="t" r="r" b="b"/>
              <a:pathLst>
                <a:path w="216229" h="901657" extrusionOk="0">
                  <a:moveTo>
                    <a:pt x="215170" y="40788"/>
                  </a:moveTo>
                  <a:lnTo>
                    <a:pt x="51626" y="901658"/>
                  </a:lnTo>
                  <a:lnTo>
                    <a:pt x="0" y="891847"/>
                  </a:lnTo>
                  <a:lnTo>
                    <a:pt x="163544" y="30978"/>
                  </a:lnTo>
                  <a:cubicBezTo>
                    <a:pt x="172593" y="-16362"/>
                    <a:pt x="224219" y="-6551"/>
                    <a:pt x="215170" y="40788"/>
                  </a:cubicBezTo>
                  <a:close/>
                </a:path>
              </a:pathLst>
            </a:custGeom>
            <a:solidFill>
              <a:srgbClr val="EFC3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96;p1"/>
            <p:cNvSpPr/>
            <p:nvPr/>
          </p:nvSpPr>
          <p:spPr>
            <a:xfrm>
              <a:off x="5952987" y="3842759"/>
              <a:ext cx="72733" cy="117571"/>
            </a:xfrm>
            <a:custGeom>
              <a:avLst/>
              <a:gdLst/>
              <a:ahLst/>
              <a:cxnLst/>
              <a:rect l="l" t="t" r="r" b="b"/>
              <a:pathLst>
                <a:path w="72733" h="117571" extrusionOk="0">
                  <a:moveTo>
                    <a:pt x="67192" y="104030"/>
                  </a:moveTo>
                  <a:cubicBezTo>
                    <a:pt x="70907" y="104696"/>
                    <a:pt x="73288" y="108316"/>
                    <a:pt x="72622" y="112030"/>
                  </a:cubicBezTo>
                  <a:cubicBezTo>
                    <a:pt x="71955" y="115745"/>
                    <a:pt x="68335" y="118126"/>
                    <a:pt x="64621" y="117460"/>
                  </a:cubicBezTo>
                  <a:lnTo>
                    <a:pt x="29473" y="110792"/>
                  </a:lnTo>
                  <a:cubicBezTo>
                    <a:pt x="19663" y="108887"/>
                    <a:pt x="11566" y="103268"/>
                    <a:pt x="6328" y="95552"/>
                  </a:cubicBezTo>
                  <a:cubicBezTo>
                    <a:pt x="1089" y="87837"/>
                    <a:pt x="-1197" y="78217"/>
                    <a:pt x="613" y="68406"/>
                  </a:cubicBezTo>
                  <a:lnTo>
                    <a:pt x="12519" y="5541"/>
                  </a:lnTo>
                  <a:cubicBezTo>
                    <a:pt x="13186" y="1826"/>
                    <a:pt x="16805" y="-555"/>
                    <a:pt x="20520" y="112"/>
                  </a:cubicBezTo>
                  <a:cubicBezTo>
                    <a:pt x="24235" y="778"/>
                    <a:pt x="26616" y="4398"/>
                    <a:pt x="25949" y="8113"/>
                  </a:cubicBezTo>
                  <a:lnTo>
                    <a:pt x="14043" y="70978"/>
                  </a:lnTo>
                  <a:cubicBezTo>
                    <a:pt x="12805" y="76978"/>
                    <a:pt x="14329" y="83074"/>
                    <a:pt x="17567" y="87837"/>
                  </a:cubicBezTo>
                  <a:cubicBezTo>
                    <a:pt x="20806" y="92599"/>
                    <a:pt x="25949" y="96219"/>
                    <a:pt x="32045" y="97362"/>
                  </a:cubicBezTo>
                  <a:lnTo>
                    <a:pt x="67192" y="104030"/>
                  </a:lnTo>
                  <a:close/>
                </a:path>
              </a:pathLst>
            </a:custGeom>
            <a:solidFill>
              <a:srgbClr val="FA51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" name="Google Shape;258;p1"/>
          <p:cNvGrpSpPr/>
          <p:nvPr/>
        </p:nvGrpSpPr>
        <p:grpSpPr>
          <a:xfrm rot="-1062717">
            <a:off x="80018" y="3652930"/>
            <a:ext cx="659319" cy="705539"/>
            <a:chOff x="6779513" y="2922174"/>
            <a:chExt cx="547687" cy="547687"/>
          </a:xfrm>
        </p:grpSpPr>
        <p:sp>
          <p:nvSpPr>
            <p:cNvPr id="142" name="Google Shape;259;p1"/>
            <p:cNvSpPr/>
            <p:nvPr/>
          </p:nvSpPr>
          <p:spPr>
            <a:xfrm>
              <a:off x="6779513" y="2922174"/>
              <a:ext cx="547687" cy="547687"/>
            </a:xfrm>
            <a:custGeom>
              <a:avLst/>
              <a:gdLst/>
              <a:ahLst/>
              <a:cxnLst/>
              <a:rect l="l" t="t" r="r" b="b"/>
              <a:pathLst>
                <a:path w="547687" h="547687" extrusionOk="0">
                  <a:moveTo>
                    <a:pt x="547688" y="273844"/>
                  </a:moveTo>
                  <a:cubicBezTo>
                    <a:pt x="547688" y="425083"/>
                    <a:pt x="425083" y="547687"/>
                    <a:pt x="273844" y="547687"/>
                  </a:cubicBezTo>
                  <a:cubicBezTo>
                    <a:pt x="122604" y="547687"/>
                    <a:pt x="0" y="425083"/>
                    <a:pt x="0" y="273844"/>
                  </a:cubicBezTo>
                  <a:cubicBezTo>
                    <a:pt x="0" y="122604"/>
                    <a:pt x="122604" y="0"/>
                    <a:pt x="273844" y="0"/>
                  </a:cubicBezTo>
                  <a:cubicBezTo>
                    <a:pt x="425083" y="0"/>
                    <a:pt x="547688" y="122604"/>
                    <a:pt x="547688" y="273844"/>
                  </a:cubicBezTo>
                  <a:close/>
                </a:path>
              </a:pathLst>
            </a:custGeom>
            <a:solidFill>
              <a:srgbClr val="D3E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260;p1"/>
            <p:cNvSpPr/>
            <p:nvPr/>
          </p:nvSpPr>
          <p:spPr>
            <a:xfrm>
              <a:off x="7009065" y="3110388"/>
              <a:ext cx="107823" cy="107823"/>
            </a:xfrm>
            <a:custGeom>
              <a:avLst/>
              <a:gdLst/>
              <a:ahLst/>
              <a:cxnLst/>
              <a:rect l="l" t="t" r="r" b="b"/>
              <a:pathLst>
                <a:path w="107823" h="107823" extrusionOk="0">
                  <a:moveTo>
                    <a:pt x="107823" y="53912"/>
                  </a:moveTo>
                  <a:cubicBezTo>
                    <a:pt x="107823" y="83725"/>
                    <a:pt x="83630" y="107823"/>
                    <a:pt x="53912" y="107823"/>
                  </a:cubicBezTo>
                  <a:cubicBezTo>
                    <a:pt x="24099" y="107823"/>
                    <a:pt x="0" y="83630"/>
                    <a:pt x="0" y="53912"/>
                  </a:cubicBezTo>
                  <a:cubicBezTo>
                    <a:pt x="0" y="24099"/>
                    <a:pt x="24194" y="0"/>
                    <a:pt x="53912" y="0"/>
                  </a:cubicBezTo>
                  <a:cubicBezTo>
                    <a:pt x="83630" y="-95"/>
                    <a:pt x="107823" y="24099"/>
                    <a:pt x="107823" y="53912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261;p1"/>
            <p:cNvSpPr/>
            <p:nvPr/>
          </p:nvSpPr>
          <p:spPr>
            <a:xfrm>
              <a:off x="6996302" y="3050762"/>
              <a:ext cx="24955" cy="24955"/>
            </a:xfrm>
            <a:custGeom>
              <a:avLst/>
              <a:gdLst/>
              <a:ahLst/>
              <a:cxnLst/>
              <a:rect l="l" t="t" r="r" b="b"/>
              <a:pathLst>
                <a:path w="24955" h="24955" extrusionOk="0">
                  <a:moveTo>
                    <a:pt x="24956" y="12478"/>
                  </a:moveTo>
                  <a:cubicBezTo>
                    <a:pt x="24956" y="19369"/>
                    <a:pt x="19369" y="24956"/>
                    <a:pt x="12478" y="24956"/>
                  </a:cubicBezTo>
                  <a:cubicBezTo>
                    <a:pt x="5587" y="24956"/>
                    <a:pt x="0" y="19369"/>
                    <a:pt x="0" y="12478"/>
                  </a:cubicBezTo>
                  <a:cubicBezTo>
                    <a:pt x="0" y="5587"/>
                    <a:pt x="5587" y="0"/>
                    <a:pt x="12478" y="0"/>
                  </a:cubicBezTo>
                  <a:cubicBezTo>
                    <a:pt x="19369" y="0"/>
                    <a:pt x="24956" y="5587"/>
                    <a:pt x="24956" y="12478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262;p1"/>
            <p:cNvSpPr/>
            <p:nvPr/>
          </p:nvSpPr>
          <p:spPr>
            <a:xfrm>
              <a:off x="7280623" y="3196018"/>
              <a:ext cx="24955" cy="24955"/>
            </a:xfrm>
            <a:custGeom>
              <a:avLst/>
              <a:gdLst/>
              <a:ahLst/>
              <a:cxnLst/>
              <a:rect l="l" t="t" r="r" b="b"/>
              <a:pathLst>
                <a:path w="24955" h="24955" extrusionOk="0">
                  <a:moveTo>
                    <a:pt x="24955" y="12478"/>
                  </a:moveTo>
                  <a:cubicBezTo>
                    <a:pt x="24955" y="19336"/>
                    <a:pt x="19336" y="24956"/>
                    <a:pt x="12478" y="24956"/>
                  </a:cubicBezTo>
                  <a:cubicBezTo>
                    <a:pt x="5620" y="24956"/>
                    <a:pt x="0" y="19336"/>
                    <a:pt x="0" y="12478"/>
                  </a:cubicBezTo>
                  <a:cubicBezTo>
                    <a:pt x="0" y="5620"/>
                    <a:pt x="5620" y="0"/>
                    <a:pt x="12478" y="0"/>
                  </a:cubicBezTo>
                  <a:cubicBezTo>
                    <a:pt x="19336" y="0"/>
                    <a:pt x="24955" y="5620"/>
                    <a:pt x="24955" y="12478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263;p1"/>
            <p:cNvSpPr/>
            <p:nvPr/>
          </p:nvSpPr>
          <p:spPr>
            <a:xfrm>
              <a:off x="7224902" y="3075813"/>
              <a:ext cx="24955" cy="24955"/>
            </a:xfrm>
            <a:custGeom>
              <a:avLst/>
              <a:gdLst/>
              <a:ahLst/>
              <a:cxnLst/>
              <a:rect l="l" t="t" r="r" b="b"/>
              <a:pathLst>
                <a:path w="24955" h="24955" extrusionOk="0">
                  <a:moveTo>
                    <a:pt x="24956" y="12478"/>
                  </a:moveTo>
                  <a:cubicBezTo>
                    <a:pt x="24956" y="19369"/>
                    <a:pt x="19369" y="24955"/>
                    <a:pt x="12478" y="24955"/>
                  </a:cubicBezTo>
                  <a:cubicBezTo>
                    <a:pt x="5587" y="24955"/>
                    <a:pt x="0" y="19369"/>
                    <a:pt x="0" y="12478"/>
                  </a:cubicBezTo>
                  <a:cubicBezTo>
                    <a:pt x="0" y="5586"/>
                    <a:pt x="5587" y="0"/>
                    <a:pt x="12478" y="0"/>
                  </a:cubicBezTo>
                  <a:cubicBezTo>
                    <a:pt x="19369" y="0"/>
                    <a:pt x="24956" y="5586"/>
                    <a:pt x="24956" y="12478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264;p1"/>
            <p:cNvSpPr/>
            <p:nvPr/>
          </p:nvSpPr>
          <p:spPr>
            <a:xfrm>
              <a:off x="7062977" y="3258312"/>
              <a:ext cx="24955" cy="24955"/>
            </a:xfrm>
            <a:custGeom>
              <a:avLst/>
              <a:gdLst/>
              <a:ahLst/>
              <a:cxnLst/>
              <a:rect l="l" t="t" r="r" b="b"/>
              <a:pathLst>
                <a:path w="24955" h="24955" extrusionOk="0">
                  <a:moveTo>
                    <a:pt x="24956" y="12478"/>
                  </a:moveTo>
                  <a:cubicBezTo>
                    <a:pt x="24956" y="19369"/>
                    <a:pt x="19369" y="24955"/>
                    <a:pt x="12478" y="24955"/>
                  </a:cubicBezTo>
                  <a:cubicBezTo>
                    <a:pt x="5587" y="24955"/>
                    <a:pt x="0" y="19369"/>
                    <a:pt x="0" y="12478"/>
                  </a:cubicBezTo>
                  <a:cubicBezTo>
                    <a:pt x="0" y="5586"/>
                    <a:pt x="5587" y="0"/>
                    <a:pt x="12478" y="0"/>
                  </a:cubicBezTo>
                  <a:cubicBezTo>
                    <a:pt x="19369" y="0"/>
                    <a:pt x="24956" y="5586"/>
                    <a:pt x="24956" y="12478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265;p1"/>
            <p:cNvSpPr/>
            <p:nvPr/>
          </p:nvSpPr>
          <p:spPr>
            <a:xfrm>
              <a:off x="7224902" y="3283362"/>
              <a:ext cx="24955" cy="24955"/>
            </a:xfrm>
            <a:custGeom>
              <a:avLst/>
              <a:gdLst/>
              <a:ahLst/>
              <a:cxnLst/>
              <a:rect l="l" t="t" r="r" b="b"/>
              <a:pathLst>
                <a:path w="24955" h="24955" extrusionOk="0">
                  <a:moveTo>
                    <a:pt x="24956" y="12478"/>
                  </a:moveTo>
                  <a:cubicBezTo>
                    <a:pt x="24956" y="19369"/>
                    <a:pt x="19369" y="24956"/>
                    <a:pt x="12478" y="24956"/>
                  </a:cubicBezTo>
                  <a:cubicBezTo>
                    <a:pt x="5587" y="24956"/>
                    <a:pt x="0" y="19369"/>
                    <a:pt x="0" y="12478"/>
                  </a:cubicBezTo>
                  <a:cubicBezTo>
                    <a:pt x="0" y="5586"/>
                    <a:pt x="5587" y="0"/>
                    <a:pt x="12478" y="0"/>
                  </a:cubicBezTo>
                  <a:cubicBezTo>
                    <a:pt x="19369" y="0"/>
                    <a:pt x="24956" y="5586"/>
                    <a:pt x="24956" y="12478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266;p1"/>
            <p:cNvSpPr/>
            <p:nvPr/>
          </p:nvSpPr>
          <p:spPr>
            <a:xfrm>
              <a:off x="6916864" y="3212306"/>
              <a:ext cx="24955" cy="24955"/>
            </a:xfrm>
            <a:custGeom>
              <a:avLst/>
              <a:gdLst/>
              <a:ahLst/>
              <a:cxnLst/>
              <a:rect l="l" t="t" r="r" b="b"/>
              <a:pathLst>
                <a:path w="24955" h="24955" extrusionOk="0">
                  <a:moveTo>
                    <a:pt x="24955" y="12478"/>
                  </a:moveTo>
                  <a:cubicBezTo>
                    <a:pt x="24955" y="19369"/>
                    <a:pt x="19369" y="24955"/>
                    <a:pt x="12478" y="24955"/>
                  </a:cubicBezTo>
                  <a:cubicBezTo>
                    <a:pt x="5587" y="24955"/>
                    <a:pt x="0" y="19369"/>
                    <a:pt x="0" y="12478"/>
                  </a:cubicBezTo>
                  <a:cubicBezTo>
                    <a:pt x="0" y="5586"/>
                    <a:pt x="5587" y="0"/>
                    <a:pt x="12478" y="0"/>
                  </a:cubicBezTo>
                  <a:cubicBezTo>
                    <a:pt x="19369" y="0"/>
                    <a:pt x="24955" y="5586"/>
                    <a:pt x="24955" y="12478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267;p1"/>
            <p:cNvSpPr/>
            <p:nvPr/>
          </p:nvSpPr>
          <p:spPr>
            <a:xfrm>
              <a:off x="7148607" y="314201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 extrusionOk="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268;p1"/>
            <p:cNvSpPr/>
            <p:nvPr/>
          </p:nvSpPr>
          <p:spPr>
            <a:xfrm>
              <a:off x="7053357" y="334765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 extrusionOk="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269;p1"/>
            <p:cNvSpPr/>
            <p:nvPr/>
          </p:nvSpPr>
          <p:spPr>
            <a:xfrm>
              <a:off x="6853141" y="3100768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 extrusionOk="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270;p1"/>
            <p:cNvSpPr/>
            <p:nvPr/>
          </p:nvSpPr>
          <p:spPr>
            <a:xfrm>
              <a:off x="6948582" y="326183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 extrusionOk="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271;p1"/>
            <p:cNvSpPr/>
            <p:nvPr/>
          </p:nvSpPr>
          <p:spPr>
            <a:xfrm>
              <a:off x="7143844" y="3244595"/>
              <a:ext cx="52387" cy="52387"/>
            </a:xfrm>
            <a:custGeom>
              <a:avLst/>
              <a:gdLst/>
              <a:ahLst/>
              <a:cxnLst/>
              <a:rect l="l" t="t" r="r" b="b"/>
              <a:pathLst>
                <a:path w="52387" h="52387" extrusionOk="0">
                  <a:moveTo>
                    <a:pt x="52388" y="26194"/>
                  </a:moveTo>
                  <a:cubicBezTo>
                    <a:pt x="52388" y="40672"/>
                    <a:pt x="40672" y="52388"/>
                    <a:pt x="26194" y="52388"/>
                  </a:cubicBezTo>
                  <a:cubicBezTo>
                    <a:pt x="11716" y="52388"/>
                    <a:pt x="0" y="40672"/>
                    <a:pt x="0" y="26194"/>
                  </a:cubicBezTo>
                  <a:cubicBezTo>
                    <a:pt x="0" y="11716"/>
                    <a:pt x="11716" y="0"/>
                    <a:pt x="26194" y="0"/>
                  </a:cubicBezTo>
                  <a:cubicBezTo>
                    <a:pt x="40672" y="0"/>
                    <a:pt x="52388" y="11811"/>
                    <a:pt x="52388" y="26194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272;p1"/>
            <p:cNvSpPr/>
            <p:nvPr/>
          </p:nvSpPr>
          <p:spPr>
            <a:xfrm>
              <a:off x="6865048" y="3273742"/>
              <a:ext cx="52387" cy="52387"/>
            </a:xfrm>
            <a:custGeom>
              <a:avLst/>
              <a:gdLst/>
              <a:ahLst/>
              <a:cxnLst/>
              <a:rect l="l" t="t" r="r" b="b"/>
              <a:pathLst>
                <a:path w="52387" h="52387" extrusionOk="0">
                  <a:moveTo>
                    <a:pt x="52387" y="26194"/>
                  </a:moveTo>
                  <a:cubicBezTo>
                    <a:pt x="52387" y="40660"/>
                    <a:pt x="40660" y="52387"/>
                    <a:pt x="26194" y="52387"/>
                  </a:cubicBezTo>
                  <a:cubicBezTo>
                    <a:pt x="11727" y="52387"/>
                    <a:pt x="0" y="40660"/>
                    <a:pt x="0" y="26194"/>
                  </a:cubicBezTo>
                  <a:cubicBezTo>
                    <a:pt x="0" y="11727"/>
                    <a:pt x="11727" y="0"/>
                    <a:pt x="26194" y="0"/>
                  </a:cubicBezTo>
                  <a:cubicBezTo>
                    <a:pt x="40660" y="0"/>
                    <a:pt x="52387" y="11727"/>
                    <a:pt x="52387" y="26194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273;p1"/>
            <p:cNvSpPr/>
            <p:nvPr/>
          </p:nvSpPr>
          <p:spPr>
            <a:xfrm>
              <a:off x="7100982" y="3007804"/>
              <a:ext cx="69151" cy="69151"/>
            </a:xfrm>
            <a:custGeom>
              <a:avLst/>
              <a:gdLst/>
              <a:ahLst/>
              <a:cxnLst/>
              <a:rect l="l" t="t" r="r" b="b"/>
              <a:pathLst>
                <a:path w="69151" h="69151" extrusionOk="0">
                  <a:moveTo>
                    <a:pt x="69151" y="34576"/>
                  </a:moveTo>
                  <a:cubicBezTo>
                    <a:pt x="69151" y="53671"/>
                    <a:pt x="53671" y="69152"/>
                    <a:pt x="34576" y="69152"/>
                  </a:cubicBezTo>
                  <a:cubicBezTo>
                    <a:pt x="15480" y="69152"/>
                    <a:pt x="0" y="53671"/>
                    <a:pt x="0" y="34576"/>
                  </a:cubicBezTo>
                  <a:cubicBezTo>
                    <a:pt x="0" y="15480"/>
                    <a:pt x="15480" y="0"/>
                    <a:pt x="34576" y="0"/>
                  </a:cubicBezTo>
                  <a:cubicBezTo>
                    <a:pt x="53671" y="0"/>
                    <a:pt x="69151" y="15480"/>
                    <a:pt x="69151" y="34576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274;p1"/>
            <p:cNvSpPr/>
            <p:nvPr/>
          </p:nvSpPr>
          <p:spPr>
            <a:xfrm>
              <a:off x="6952106" y="2957036"/>
              <a:ext cx="69151" cy="69151"/>
            </a:xfrm>
            <a:custGeom>
              <a:avLst/>
              <a:gdLst/>
              <a:ahLst/>
              <a:cxnLst/>
              <a:rect l="l" t="t" r="r" b="b"/>
              <a:pathLst>
                <a:path w="69151" h="69151" extrusionOk="0">
                  <a:moveTo>
                    <a:pt x="69152" y="34576"/>
                  </a:moveTo>
                  <a:cubicBezTo>
                    <a:pt x="69152" y="53671"/>
                    <a:pt x="53671" y="69152"/>
                    <a:pt x="34576" y="69152"/>
                  </a:cubicBezTo>
                  <a:cubicBezTo>
                    <a:pt x="15480" y="69152"/>
                    <a:pt x="0" y="53671"/>
                    <a:pt x="0" y="34576"/>
                  </a:cubicBezTo>
                  <a:cubicBezTo>
                    <a:pt x="0" y="15480"/>
                    <a:pt x="15480" y="0"/>
                    <a:pt x="34576" y="0"/>
                  </a:cubicBezTo>
                  <a:cubicBezTo>
                    <a:pt x="53671" y="0"/>
                    <a:pt x="69152" y="15480"/>
                    <a:pt x="69152" y="34576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" name="Google Shape;2562;p10"/>
          <p:cNvGrpSpPr/>
          <p:nvPr/>
        </p:nvGrpSpPr>
        <p:grpSpPr>
          <a:xfrm>
            <a:off x="11176077" y="3218315"/>
            <a:ext cx="841680" cy="701097"/>
            <a:chOff x="6029366" y="3371852"/>
            <a:chExt cx="130719" cy="112578"/>
          </a:xfrm>
          <a:solidFill>
            <a:srgbClr val="0F5B42"/>
          </a:solidFill>
        </p:grpSpPr>
        <p:sp>
          <p:nvSpPr>
            <p:cNvPr id="176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" name="Google Shape;796;p3"/>
          <p:cNvGrpSpPr/>
          <p:nvPr/>
        </p:nvGrpSpPr>
        <p:grpSpPr>
          <a:xfrm>
            <a:off x="2670746" y="6433391"/>
            <a:ext cx="210400" cy="182707"/>
            <a:chOff x="9117820" y="2027686"/>
            <a:chExt cx="210400" cy="182707"/>
          </a:xfrm>
        </p:grpSpPr>
        <p:sp>
          <p:nvSpPr>
            <p:cNvPr id="180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3" name="Google Shape;796;p3"/>
          <p:cNvGrpSpPr/>
          <p:nvPr/>
        </p:nvGrpSpPr>
        <p:grpSpPr>
          <a:xfrm>
            <a:off x="164688" y="1798689"/>
            <a:ext cx="210400" cy="182707"/>
            <a:chOff x="9117820" y="2027686"/>
            <a:chExt cx="210400" cy="182707"/>
          </a:xfrm>
        </p:grpSpPr>
        <p:sp>
          <p:nvSpPr>
            <p:cNvPr id="284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7" name="Google Shape;796;p3"/>
          <p:cNvGrpSpPr/>
          <p:nvPr/>
        </p:nvGrpSpPr>
        <p:grpSpPr>
          <a:xfrm>
            <a:off x="1846187" y="1013791"/>
            <a:ext cx="210400" cy="182707"/>
            <a:chOff x="9117820" y="2027686"/>
            <a:chExt cx="210400" cy="182707"/>
          </a:xfrm>
        </p:grpSpPr>
        <p:sp>
          <p:nvSpPr>
            <p:cNvPr id="388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1" name="Google Shape;796;p3"/>
          <p:cNvGrpSpPr/>
          <p:nvPr/>
        </p:nvGrpSpPr>
        <p:grpSpPr>
          <a:xfrm>
            <a:off x="4770714" y="1013791"/>
            <a:ext cx="210400" cy="182707"/>
            <a:chOff x="9117820" y="2027686"/>
            <a:chExt cx="210400" cy="182707"/>
          </a:xfrm>
        </p:grpSpPr>
        <p:sp>
          <p:nvSpPr>
            <p:cNvPr id="492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5" name="Google Shape;796;p3"/>
          <p:cNvGrpSpPr/>
          <p:nvPr/>
        </p:nvGrpSpPr>
        <p:grpSpPr>
          <a:xfrm>
            <a:off x="552864" y="4681867"/>
            <a:ext cx="210400" cy="182707"/>
            <a:chOff x="9117820" y="2027686"/>
            <a:chExt cx="210400" cy="182707"/>
          </a:xfrm>
        </p:grpSpPr>
        <p:sp>
          <p:nvSpPr>
            <p:cNvPr id="596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9" name="Google Shape;293;p1"/>
          <p:cNvSpPr/>
          <p:nvPr/>
        </p:nvSpPr>
        <p:spPr>
          <a:xfrm>
            <a:off x="11170284" y="2091269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293;p1"/>
          <p:cNvSpPr/>
          <p:nvPr/>
        </p:nvSpPr>
        <p:spPr>
          <a:xfrm>
            <a:off x="11473813" y="4565722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1" name="Google Shape;796;p3"/>
          <p:cNvGrpSpPr/>
          <p:nvPr/>
        </p:nvGrpSpPr>
        <p:grpSpPr>
          <a:xfrm>
            <a:off x="11580222" y="2735558"/>
            <a:ext cx="210400" cy="182707"/>
            <a:chOff x="9117820" y="2027686"/>
            <a:chExt cx="210400" cy="182707"/>
          </a:xfrm>
        </p:grpSpPr>
        <p:sp>
          <p:nvSpPr>
            <p:cNvPr id="702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5" name="Google Shape;796;p3"/>
          <p:cNvGrpSpPr/>
          <p:nvPr/>
        </p:nvGrpSpPr>
        <p:grpSpPr>
          <a:xfrm>
            <a:off x="11711017" y="1690639"/>
            <a:ext cx="210400" cy="182707"/>
            <a:chOff x="9117820" y="2027686"/>
            <a:chExt cx="210400" cy="182707"/>
          </a:xfrm>
        </p:grpSpPr>
        <p:sp>
          <p:nvSpPr>
            <p:cNvPr id="806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9" name="Google Shape;293;p1"/>
          <p:cNvSpPr/>
          <p:nvPr/>
        </p:nvSpPr>
        <p:spPr>
          <a:xfrm>
            <a:off x="8085968" y="6439870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" name="Google Shape;293;p1"/>
          <p:cNvSpPr/>
          <p:nvPr/>
        </p:nvSpPr>
        <p:spPr>
          <a:xfrm>
            <a:off x="5299513" y="6371063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1" name="Google Shape;293;p1"/>
          <p:cNvSpPr/>
          <p:nvPr/>
        </p:nvSpPr>
        <p:spPr>
          <a:xfrm>
            <a:off x="1696108" y="6532517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12" name="Google Shape;2562;p10"/>
          <p:cNvGrpSpPr/>
          <p:nvPr/>
        </p:nvGrpSpPr>
        <p:grpSpPr>
          <a:xfrm>
            <a:off x="130596" y="6077332"/>
            <a:ext cx="841680" cy="701097"/>
            <a:chOff x="6029366" y="3371852"/>
            <a:chExt cx="130719" cy="112578"/>
          </a:xfrm>
          <a:solidFill>
            <a:srgbClr val="0F5B42"/>
          </a:solidFill>
        </p:grpSpPr>
        <p:sp>
          <p:nvSpPr>
            <p:cNvPr id="913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6" name="Google Shape;293;p1"/>
          <p:cNvSpPr/>
          <p:nvPr/>
        </p:nvSpPr>
        <p:spPr>
          <a:xfrm>
            <a:off x="3995021" y="902801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7" name="Google Shape;293;p1"/>
          <p:cNvSpPr/>
          <p:nvPr/>
        </p:nvSpPr>
        <p:spPr>
          <a:xfrm>
            <a:off x="8192904" y="814833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8" name="Google Shape;293;p1"/>
          <p:cNvSpPr/>
          <p:nvPr/>
        </p:nvSpPr>
        <p:spPr>
          <a:xfrm>
            <a:off x="5918798" y="912704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19" name="Google Shape;2562;p10"/>
          <p:cNvGrpSpPr/>
          <p:nvPr/>
        </p:nvGrpSpPr>
        <p:grpSpPr>
          <a:xfrm>
            <a:off x="9341295" y="6325815"/>
            <a:ext cx="841680" cy="701097"/>
            <a:chOff x="6029366" y="3371852"/>
            <a:chExt cx="130719" cy="112578"/>
          </a:xfrm>
        </p:grpSpPr>
        <p:sp>
          <p:nvSpPr>
            <p:cNvPr id="920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3" name="Google Shape;293;p1"/>
          <p:cNvSpPr/>
          <p:nvPr/>
        </p:nvSpPr>
        <p:spPr>
          <a:xfrm>
            <a:off x="768673" y="1191595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4" name="Google Shape;796;p3"/>
          <p:cNvGrpSpPr/>
          <p:nvPr/>
        </p:nvGrpSpPr>
        <p:grpSpPr>
          <a:xfrm>
            <a:off x="11700499" y="5592753"/>
            <a:ext cx="210400" cy="182707"/>
            <a:chOff x="9117820" y="2027686"/>
            <a:chExt cx="210400" cy="182707"/>
          </a:xfrm>
        </p:grpSpPr>
        <p:sp>
          <p:nvSpPr>
            <p:cNvPr id="925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28" name="Picture 102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229" y="5548537"/>
            <a:ext cx="1875000" cy="1601630"/>
          </a:xfrm>
          <a:prstGeom prst="rect">
            <a:avLst/>
          </a:prstGeom>
        </p:spPr>
      </p:pic>
      <p:grpSp>
        <p:nvGrpSpPr>
          <p:cNvPr id="1029" name="Google Shape;796;p3"/>
          <p:cNvGrpSpPr/>
          <p:nvPr/>
        </p:nvGrpSpPr>
        <p:grpSpPr>
          <a:xfrm>
            <a:off x="11579309" y="5571552"/>
            <a:ext cx="210400" cy="182707"/>
            <a:chOff x="9117820" y="2027686"/>
            <a:chExt cx="210400" cy="182707"/>
          </a:xfrm>
        </p:grpSpPr>
        <p:sp>
          <p:nvSpPr>
            <p:cNvPr id="1030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33" name="Picture 113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861" y="5392618"/>
            <a:ext cx="1875000" cy="1601630"/>
          </a:xfrm>
          <a:prstGeom prst="rect">
            <a:avLst/>
          </a:prstGeom>
        </p:spPr>
      </p:pic>
      <p:grpSp>
        <p:nvGrpSpPr>
          <p:cNvPr id="1134" name="Google Shape;796;p3"/>
          <p:cNvGrpSpPr/>
          <p:nvPr/>
        </p:nvGrpSpPr>
        <p:grpSpPr>
          <a:xfrm>
            <a:off x="11029128" y="4951692"/>
            <a:ext cx="210400" cy="182707"/>
            <a:chOff x="9117820" y="2027686"/>
            <a:chExt cx="210400" cy="182707"/>
          </a:xfrm>
        </p:grpSpPr>
        <p:sp>
          <p:nvSpPr>
            <p:cNvPr id="1135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483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500"/>
                            </p:stCondLst>
                            <p:childTnLst>
                              <p:par>
                                <p:cTn id="19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000"/>
                            </p:stCondLst>
                            <p:childTnLst>
                              <p:par>
                                <p:cTn id="2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500"/>
                            </p:stCondLst>
                            <p:childTnLst>
                              <p:par>
                                <p:cTn id="20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500"/>
                            </p:stCondLst>
                            <p:childTnLst>
                              <p:par>
                                <p:cTn id="24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000"/>
                            </p:stCondLst>
                            <p:childTnLst>
                              <p:par>
                                <p:cTn id="25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00"/>
                            </p:stCondLst>
                            <p:childTnLst>
                              <p:par>
                                <p:cTn id="28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1000"/>
                            </p:stCondLst>
                            <p:childTnLst>
                              <p:par>
                                <p:cTn id="28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500"/>
                            </p:stCondLst>
                            <p:childTnLst>
                              <p:par>
                                <p:cTn id="2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000"/>
                            </p:stCondLst>
                            <p:childTnLst>
                              <p:par>
                                <p:cTn id="29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7" grpId="0" animBg="1"/>
      <p:bldP spid="18" grpId="0" animBg="1"/>
      <p:bldP spid="19" grpId="0"/>
      <p:bldP spid="20" grpId="0"/>
      <p:bldP spid="21" grpId="0"/>
      <p:bldP spid="25" grpId="0"/>
      <p:bldP spid="26" grpId="0" animBg="1"/>
      <p:bldP spid="27" grpId="0"/>
      <p:bldP spid="28" grpId="0"/>
      <p:bldP spid="29" grpId="0"/>
      <p:bldP spid="35" grpId="0"/>
      <p:bldP spid="36" grpId="0"/>
      <p:bldP spid="37" grpId="0"/>
      <p:bldP spid="38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9" grpId="0"/>
      <p:bldP spid="50" grpId="0"/>
      <p:bldP spid="51" grpId="0"/>
      <p:bldP spid="52" grpId="0"/>
      <p:bldP spid="55" grpId="0" animBg="1"/>
      <p:bldP spid="56" grpId="0" animBg="1"/>
      <p:bldP spid="57" grpId="0" animBg="1"/>
      <p:bldP spid="58" grpId="0" animBg="1"/>
      <p:bldP spid="59" grpId="0" animBg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3" grpId="1"/>
      <p:bldP spid="84" grpId="0"/>
      <p:bldP spid="84" grpId="1"/>
      <p:bldP spid="97" grpId="0"/>
      <p:bldP spid="9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1802;p8"/>
          <p:cNvSpPr/>
          <p:nvPr/>
        </p:nvSpPr>
        <p:spPr>
          <a:xfrm rot="14173891">
            <a:off x="5394354" y="-4594290"/>
            <a:ext cx="4036616" cy="8523273"/>
          </a:xfrm>
          <a:custGeom>
            <a:avLst/>
            <a:gdLst/>
            <a:ahLst/>
            <a:cxnLst/>
            <a:rect l="l" t="t" r="r" b="b"/>
            <a:pathLst>
              <a:path w="5532100" h="6709605" extrusionOk="0">
                <a:moveTo>
                  <a:pt x="3936674" y="44776"/>
                </a:moveTo>
                <a:cubicBezTo>
                  <a:pt x="3486986" y="-26309"/>
                  <a:pt x="3009152" y="-12956"/>
                  <a:pt x="2572163" y="86276"/>
                </a:cubicBezTo>
                <a:cubicBezTo>
                  <a:pt x="2243571" y="160897"/>
                  <a:pt x="1912622" y="297832"/>
                  <a:pt x="1676454" y="559528"/>
                </a:cubicBezTo>
                <a:cubicBezTo>
                  <a:pt x="1439370" y="822140"/>
                  <a:pt x="1395514" y="1232815"/>
                  <a:pt x="1324166" y="1581307"/>
                </a:cubicBezTo>
                <a:cubicBezTo>
                  <a:pt x="1246535" y="1960039"/>
                  <a:pt x="1089570" y="2285752"/>
                  <a:pt x="778519" y="2489453"/>
                </a:cubicBezTo>
                <a:cubicBezTo>
                  <a:pt x="617627" y="2594838"/>
                  <a:pt x="431992" y="2657938"/>
                  <a:pt x="285761" y="2785579"/>
                </a:cubicBezTo>
                <a:cubicBezTo>
                  <a:pt x="94235" y="2952755"/>
                  <a:pt x="-11674" y="3225840"/>
                  <a:pt x="1025" y="3499450"/>
                </a:cubicBezTo>
                <a:cubicBezTo>
                  <a:pt x="42132" y="4388089"/>
                  <a:pt x="962845" y="4468339"/>
                  <a:pt x="1564000" y="4684085"/>
                </a:cubicBezTo>
                <a:cubicBezTo>
                  <a:pt x="1933699" y="4816700"/>
                  <a:pt x="2188849" y="5038991"/>
                  <a:pt x="2381554" y="5406988"/>
                </a:cubicBezTo>
                <a:cubicBezTo>
                  <a:pt x="2569676" y="5766476"/>
                  <a:pt x="2652152" y="6184483"/>
                  <a:pt x="2950111" y="6470136"/>
                </a:cubicBezTo>
                <a:cubicBezTo>
                  <a:pt x="3395609" y="6897175"/>
                  <a:pt x="4129771" y="6706172"/>
                  <a:pt x="4468575" y="6265387"/>
                </a:cubicBezTo>
                <a:cubicBezTo>
                  <a:pt x="4634049" y="6050035"/>
                  <a:pt x="4760773" y="5798026"/>
                  <a:pt x="4872050" y="5544316"/>
                </a:cubicBezTo>
                <a:cubicBezTo>
                  <a:pt x="5167259" y="4871160"/>
                  <a:pt x="5361142" y="4132678"/>
                  <a:pt x="5462077" y="3387126"/>
                </a:cubicBezTo>
                <a:cubicBezTo>
                  <a:pt x="5558298" y="2675873"/>
                  <a:pt x="5585920" y="1889870"/>
                  <a:pt x="5343076" y="1190661"/>
                </a:cubicBezTo>
                <a:cubicBezTo>
                  <a:pt x="5118822" y="544996"/>
                  <a:pt x="4637191" y="124765"/>
                  <a:pt x="4011425" y="51977"/>
                </a:cubicBezTo>
                <a:cubicBezTo>
                  <a:pt x="3986683" y="49097"/>
                  <a:pt x="3961416" y="48573"/>
                  <a:pt x="3936674" y="44776"/>
                </a:cubicBezTo>
                <a:close/>
              </a:path>
            </a:pathLst>
          </a:custGeom>
          <a:solidFill>
            <a:srgbClr val="E9D2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90;p1"/>
          <p:cNvSpPr/>
          <p:nvPr/>
        </p:nvSpPr>
        <p:spPr>
          <a:xfrm rot="19494514">
            <a:off x="1209747" y="1349884"/>
            <a:ext cx="14208920" cy="10644799"/>
          </a:xfrm>
          <a:custGeom>
            <a:avLst/>
            <a:gdLst/>
            <a:ahLst/>
            <a:cxnLst/>
            <a:rect l="l" t="t" r="r" b="b"/>
            <a:pathLst>
              <a:path w="4823640" h="5846467" extrusionOk="0">
                <a:moveTo>
                  <a:pt x="4823641" y="0"/>
                </a:moveTo>
                <a:lnTo>
                  <a:pt x="4823641" y="5846468"/>
                </a:lnTo>
                <a:lnTo>
                  <a:pt x="0" y="5846468"/>
                </a:lnTo>
                <a:lnTo>
                  <a:pt x="0" y="43371"/>
                </a:lnTo>
                <a:cubicBezTo>
                  <a:pt x="4066" y="45268"/>
                  <a:pt x="8132" y="47256"/>
                  <a:pt x="12108" y="49153"/>
                </a:cubicBezTo>
                <a:cubicBezTo>
                  <a:pt x="150442" y="114933"/>
                  <a:pt x="301427" y="173754"/>
                  <a:pt x="394403" y="295554"/>
                </a:cubicBezTo>
                <a:cubicBezTo>
                  <a:pt x="534002" y="478253"/>
                  <a:pt x="497047" y="734050"/>
                  <a:pt x="474819" y="962921"/>
                </a:cubicBezTo>
                <a:cubicBezTo>
                  <a:pt x="452502" y="1191883"/>
                  <a:pt x="474639" y="1466564"/>
                  <a:pt x="671885" y="1584930"/>
                </a:cubicBezTo>
                <a:cubicBezTo>
                  <a:pt x="858379" y="1696790"/>
                  <a:pt x="1113092" y="1609326"/>
                  <a:pt x="1305279" y="1711067"/>
                </a:cubicBezTo>
                <a:cubicBezTo>
                  <a:pt x="1426175" y="1775129"/>
                  <a:pt x="1499815" y="1903615"/>
                  <a:pt x="1541830" y="2033727"/>
                </a:cubicBezTo>
                <a:cubicBezTo>
                  <a:pt x="1583755" y="2163930"/>
                  <a:pt x="1600561" y="2301180"/>
                  <a:pt x="1643390" y="2431112"/>
                </a:cubicBezTo>
                <a:cubicBezTo>
                  <a:pt x="1746576" y="2744284"/>
                  <a:pt x="2007885" y="3000714"/>
                  <a:pt x="2322956" y="3098027"/>
                </a:cubicBezTo>
                <a:lnTo>
                  <a:pt x="2672000" y="2973155"/>
                </a:lnTo>
                <a:cubicBezTo>
                  <a:pt x="2987070" y="2875842"/>
                  <a:pt x="3248379" y="2619322"/>
                  <a:pt x="3351565" y="2306240"/>
                </a:cubicBezTo>
                <a:cubicBezTo>
                  <a:pt x="3394304" y="2176308"/>
                  <a:pt x="3411110" y="2038967"/>
                  <a:pt x="3453125" y="1908855"/>
                </a:cubicBezTo>
                <a:cubicBezTo>
                  <a:pt x="3495141" y="1778653"/>
                  <a:pt x="3568780" y="1650167"/>
                  <a:pt x="3689676" y="1586195"/>
                </a:cubicBezTo>
                <a:cubicBezTo>
                  <a:pt x="3881863" y="1484454"/>
                  <a:pt x="4136576" y="1571919"/>
                  <a:pt x="4323070" y="1459968"/>
                </a:cubicBezTo>
                <a:cubicBezTo>
                  <a:pt x="4520226" y="1341692"/>
                  <a:pt x="4542454" y="1066921"/>
                  <a:pt x="4520136" y="838049"/>
                </a:cubicBezTo>
                <a:cubicBezTo>
                  <a:pt x="4497908" y="609178"/>
                  <a:pt x="4460863" y="353291"/>
                  <a:pt x="4600462" y="170592"/>
                </a:cubicBezTo>
                <a:cubicBezTo>
                  <a:pt x="4658199" y="95054"/>
                  <a:pt x="4738165" y="43732"/>
                  <a:pt x="4823641" y="0"/>
                </a:cubicBezTo>
                <a:close/>
              </a:path>
            </a:pathLst>
          </a:custGeom>
          <a:solidFill>
            <a:srgbClr val="0F5B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1" y="1029479"/>
            <a:ext cx="11224629" cy="5084416"/>
          </a:xfrm>
          <a:prstGeom prst="rect">
            <a:avLst/>
          </a:prstGeom>
        </p:spPr>
      </p:pic>
      <p:sp>
        <p:nvSpPr>
          <p:cNvPr id="7" name="Google Shape;1454;p6"/>
          <p:cNvSpPr/>
          <p:nvPr/>
        </p:nvSpPr>
        <p:spPr>
          <a:xfrm rot="5165337">
            <a:off x="-494730" y="-1081881"/>
            <a:ext cx="1494892" cy="3247881"/>
          </a:xfrm>
          <a:custGeom>
            <a:avLst/>
            <a:gdLst>
              <a:gd name="connsiteX0" fmla="*/ 0 w 4951614"/>
              <a:gd name="connsiteY0" fmla="*/ 1811661 h 3623322"/>
              <a:gd name="connsiteX1" fmla="*/ 2475807 w 4951614"/>
              <a:gd name="connsiteY1" fmla="*/ 0 h 3623322"/>
              <a:gd name="connsiteX2" fmla="*/ 4951614 w 4951614"/>
              <a:gd name="connsiteY2" fmla="*/ 1811661 h 3623322"/>
              <a:gd name="connsiteX3" fmla="*/ 2475807 w 4951614"/>
              <a:gd name="connsiteY3" fmla="*/ 3623322 h 3623322"/>
              <a:gd name="connsiteX4" fmla="*/ 0 w 4951614"/>
              <a:gd name="connsiteY4" fmla="*/ 1811661 h 3623322"/>
              <a:gd name="connsiteX0" fmla="*/ 13658 w 4965272"/>
              <a:gd name="connsiteY0" fmla="*/ 1811661 h 3957160"/>
              <a:gd name="connsiteX1" fmla="*/ 2489465 w 4965272"/>
              <a:gd name="connsiteY1" fmla="*/ 0 h 3957160"/>
              <a:gd name="connsiteX2" fmla="*/ 4965272 w 4965272"/>
              <a:gd name="connsiteY2" fmla="*/ 1811661 h 3957160"/>
              <a:gd name="connsiteX3" fmla="*/ 1826488 w 4965272"/>
              <a:gd name="connsiteY3" fmla="*/ 3957160 h 3957160"/>
              <a:gd name="connsiteX4" fmla="*/ 13658 w 4965272"/>
              <a:gd name="connsiteY4" fmla="*/ 1811661 h 3957160"/>
              <a:gd name="connsiteX0" fmla="*/ 6734 w 5052410"/>
              <a:gd name="connsiteY0" fmla="*/ 1811661 h 3957460"/>
              <a:gd name="connsiteX1" fmla="*/ 2482541 w 5052410"/>
              <a:gd name="connsiteY1" fmla="*/ 0 h 3957460"/>
              <a:gd name="connsiteX2" fmla="*/ 4958348 w 5052410"/>
              <a:gd name="connsiteY2" fmla="*/ 1811661 h 3957460"/>
              <a:gd name="connsiteX3" fmla="*/ 3885682 w 5052410"/>
              <a:gd name="connsiteY3" fmla="*/ 1967175 h 3957460"/>
              <a:gd name="connsiteX4" fmla="*/ 1819564 w 5052410"/>
              <a:gd name="connsiteY4" fmla="*/ 3957160 h 3957460"/>
              <a:gd name="connsiteX5" fmla="*/ 6734 w 5052410"/>
              <a:gd name="connsiteY5" fmla="*/ 1811661 h 3957460"/>
              <a:gd name="connsiteX0" fmla="*/ 6734 w 5047663"/>
              <a:gd name="connsiteY0" fmla="*/ 1811661 h 3957460"/>
              <a:gd name="connsiteX1" fmla="*/ 2482541 w 5047663"/>
              <a:gd name="connsiteY1" fmla="*/ 0 h 3957460"/>
              <a:gd name="connsiteX2" fmla="*/ 4958348 w 5047663"/>
              <a:gd name="connsiteY2" fmla="*/ 1811661 h 3957460"/>
              <a:gd name="connsiteX3" fmla="*/ 3885682 w 5047663"/>
              <a:gd name="connsiteY3" fmla="*/ 1967175 h 3957460"/>
              <a:gd name="connsiteX4" fmla="*/ 1819564 w 5047663"/>
              <a:gd name="connsiteY4" fmla="*/ 3957160 h 3957460"/>
              <a:gd name="connsiteX5" fmla="*/ 6734 w 5047663"/>
              <a:gd name="connsiteY5" fmla="*/ 1811661 h 3957460"/>
              <a:gd name="connsiteX0" fmla="*/ 6625 w 5039293"/>
              <a:gd name="connsiteY0" fmla="*/ 1811661 h 3966245"/>
              <a:gd name="connsiteX1" fmla="*/ 2482432 w 5039293"/>
              <a:gd name="connsiteY1" fmla="*/ 0 h 3966245"/>
              <a:gd name="connsiteX2" fmla="*/ 4958239 w 5039293"/>
              <a:gd name="connsiteY2" fmla="*/ 1811661 h 3966245"/>
              <a:gd name="connsiteX3" fmla="*/ 3748771 w 5039293"/>
              <a:gd name="connsiteY3" fmla="*/ 2552718 h 3966245"/>
              <a:gd name="connsiteX4" fmla="*/ 1819455 w 5039293"/>
              <a:gd name="connsiteY4" fmla="*/ 3957160 h 3966245"/>
              <a:gd name="connsiteX5" fmla="*/ 6625 w 5039293"/>
              <a:gd name="connsiteY5" fmla="*/ 1811661 h 396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9293" h="3966245">
                <a:moveTo>
                  <a:pt x="6625" y="1811661"/>
                </a:moveTo>
                <a:cubicBezTo>
                  <a:pt x="117121" y="1152134"/>
                  <a:pt x="1115082" y="0"/>
                  <a:pt x="2482432" y="0"/>
                </a:cubicBezTo>
                <a:cubicBezTo>
                  <a:pt x="3849782" y="0"/>
                  <a:pt x="4563142" y="1451255"/>
                  <a:pt x="4958239" y="1811661"/>
                </a:cubicBezTo>
                <a:cubicBezTo>
                  <a:pt x="5353336" y="2172067"/>
                  <a:pt x="4199356" y="2968417"/>
                  <a:pt x="3748771" y="2552718"/>
                </a:cubicBezTo>
                <a:cubicBezTo>
                  <a:pt x="3225640" y="2910301"/>
                  <a:pt x="2443146" y="4080669"/>
                  <a:pt x="1819455" y="3957160"/>
                </a:cubicBezTo>
                <a:cubicBezTo>
                  <a:pt x="1195764" y="3833651"/>
                  <a:pt x="-103871" y="2471188"/>
                  <a:pt x="6625" y="1811661"/>
                </a:cubicBezTo>
                <a:close/>
              </a:path>
            </a:pathLst>
          </a:custGeom>
          <a:solidFill>
            <a:srgbClr val="0F5B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90" y="169310"/>
            <a:ext cx="1671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ln w="127000">
                  <a:solidFill>
                    <a:srgbClr val="FFC000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Bài</a:t>
            </a:r>
            <a:r>
              <a:rPr lang="en-GB" sz="4400" b="1" dirty="0">
                <a:ln w="127000">
                  <a:solidFill>
                    <a:srgbClr val="FFC000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 2 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790" y="169310"/>
            <a:ext cx="1723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ln w="28575">
                  <a:solidFill>
                    <a:srgbClr val="0F5B42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Bài</a:t>
            </a:r>
            <a:r>
              <a:rPr lang="en-GB" sz="4400" b="1" dirty="0">
                <a:ln w="28575">
                  <a:solidFill>
                    <a:srgbClr val="0F5B42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 2 :</a:t>
            </a:r>
          </a:p>
        </p:txBody>
      </p:sp>
      <p:sp>
        <p:nvSpPr>
          <p:cNvPr id="12" name="TextBox 11"/>
          <p:cNvSpPr txBox="1"/>
          <p:nvPr/>
        </p:nvSpPr>
        <p:spPr>
          <a:xfrm rot="20694270">
            <a:off x="1780047" y="138531"/>
            <a:ext cx="2176502" cy="830997"/>
          </a:xfrm>
          <a:custGeom>
            <a:avLst/>
            <a:gdLst>
              <a:gd name="connsiteX0" fmla="*/ 0 w 2350126"/>
              <a:gd name="connsiteY0" fmla="*/ 0 h 923330"/>
              <a:gd name="connsiteX1" fmla="*/ 2350126 w 2350126"/>
              <a:gd name="connsiteY1" fmla="*/ 0 h 923330"/>
              <a:gd name="connsiteX2" fmla="*/ 2350126 w 2350126"/>
              <a:gd name="connsiteY2" fmla="*/ 923330 h 923330"/>
              <a:gd name="connsiteX3" fmla="*/ 0 w 2350126"/>
              <a:gd name="connsiteY3" fmla="*/ 923330 h 923330"/>
              <a:gd name="connsiteX4" fmla="*/ 0 w 2350126"/>
              <a:gd name="connsiteY4" fmla="*/ 0 h 923330"/>
              <a:gd name="connsiteX0" fmla="*/ 127819 w 2350126"/>
              <a:gd name="connsiteY0" fmla="*/ 0 h 923330"/>
              <a:gd name="connsiteX1" fmla="*/ 2350126 w 2350126"/>
              <a:gd name="connsiteY1" fmla="*/ 0 h 923330"/>
              <a:gd name="connsiteX2" fmla="*/ 2350126 w 2350126"/>
              <a:gd name="connsiteY2" fmla="*/ 923330 h 923330"/>
              <a:gd name="connsiteX3" fmla="*/ 0 w 2350126"/>
              <a:gd name="connsiteY3" fmla="*/ 923330 h 923330"/>
              <a:gd name="connsiteX4" fmla="*/ 127819 w 2350126"/>
              <a:gd name="connsiteY4" fmla="*/ 0 h 923330"/>
              <a:gd name="connsiteX0" fmla="*/ 19665 w 2241972"/>
              <a:gd name="connsiteY0" fmla="*/ 0 h 933162"/>
              <a:gd name="connsiteX1" fmla="*/ 2241972 w 2241972"/>
              <a:gd name="connsiteY1" fmla="*/ 0 h 933162"/>
              <a:gd name="connsiteX2" fmla="*/ 2241972 w 2241972"/>
              <a:gd name="connsiteY2" fmla="*/ 923330 h 933162"/>
              <a:gd name="connsiteX3" fmla="*/ 0 w 2241972"/>
              <a:gd name="connsiteY3" fmla="*/ 933162 h 933162"/>
              <a:gd name="connsiteX4" fmla="*/ 19665 w 2241972"/>
              <a:gd name="connsiteY4" fmla="*/ 0 h 933162"/>
              <a:gd name="connsiteX0" fmla="*/ 144314 w 2366621"/>
              <a:gd name="connsiteY0" fmla="*/ 0 h 933162"/>
              <a:gd name="connsiteX1" fmla="*/ 2366621 w 2366621"/>
              <a:gd name="connsiteY1" fmla="*/ 0 h 933162"/>
              <a:gd name="connsiteX2" fmla="*/ 2366621 w 2366621"/>
              <a:gd name="connsiteY2" fmla="*/ 923330 h 933162"/>
              <a:gd name="connsiteX3" fmla="*/ 124649 w 2366621"/>
              <a:gd name="connsiteY3" fmla="*/ 933162 h 933162"/>
              <a:gd name="connsiteX4" fmla="*/ 144314 w 2366621"/>
              <a:gd name="connsiteY4" fmla="*/ 0 h 933162"/>
              <a:gd name="connsiteX0" fmla="*/ 144314 w 2366621"/>
              <a:gd name="connsiteY0" fmla="*/ 0 h 933162"/>
              <a:gd name="connsiteX1" fmla="*/ 2366621 w 2366621"/>
              <a:gd name="connsiteY1" fmla="*/ 0 h 933162"/>
              <a:gd name="connsiteX2" fmla="*/ 2307628 w 2366621"/>
              <a:gd name="connsiteY2" fmla="*/ 795511 h 933162"/>
              <a:gd name="connsiteX3" fmla="*/ 124649 w 2366621"/>
              <a:gd name="connsiteY3" fmla="*/ 933162 h 933162"/>
              <a:gd name="connsiteX4" fmla="*/ 144314 w 2366621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2307628 w 2317459"/>
              <a:gd name="connsiteY2" fmla="*/ 795511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2307628 w 2317459"/>
              <a:gd name="connsiteY2" fmla="*/ 795511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23909 w 2393699"/>
              <a:gd name="connsiteY0" fmla="*/ 10422 h 874759"/>
              <a:gd name="connsiteX1" fmla="*/ 2393699 w 2393699"/>
              <a:gd name="connsiteY1" fmla="*/ 69417 h 874759"/>
              <a:gd name="connsiteX2" fmla="*/ 1882423 w 2393699"/>
              <a:gd name="connsiteY2" fmla="*/ 786270 h 874759"/>
              <a:gd name="connsiteX3" fmla="*/ 200889 w 2393699"/>
              <a:gd name="connsiteY3" fmla="*/ 874759 h 874759"/>
              <a:gd name="connsiteX4" fmla="*/ 23909 w 2393699"/>
              <a:gd name="connsiteY4" fmla="*/ 10422 h 874759"/>
              <a:gd name="connsiteX0" fmla="*/ 36927 w 2377220"/>
              <a:gd name="connsiteY0" fmla="*/ 46388 h 861564"/>
              <a:gd name="connsiteX1" fmla="*/ 2377220 w 2377220"/>
              <a:gd name="connsiteY1" fmla="*/ 56222 h 861564"/>
              <a:gd name="connsiteX2" fmla="*/ 1865944 w 2377220"/>
              <a:gd name="connsiteY2" fmla="*/ 773075 h 861564"/>
              <a:gd name="connsiteX3" fmla="*/ 184410 w 2377220"/>
              <a:gd name="connsiteY3" fmla="*/ 861564 h 861564"/>
              <a:gd name="connsiteX4" fmla="*/ 36927 w 2377220"/>
              <a:gd name="connsiteY4" fmla="*/ 46388 h 861564"/>
              <a:gd name="connsiteX0" fmla="*/ 36927 w 2377220"/>
              <a:gd name="connsiteY0" fmla="*/ 42871 h 858047"/>
              <a:gd name="connsiteX1" fmla="*/ 2377220 w 2377220"/>
              <a:gd name="connsiteY1" fmla="*/ 52705 h 858047"/>
              <a:gd name="connsiteX2" fmla="*/ 1865944 w 2377220"/>
              <a:gd name="connsiteY2" fmla="*/ 769558 h 858047"/>
              <a:gd name="connsiteX3" fmla="*/ 184410 w 2377220"/>
              <a:gd name="connsiteY3" fmla="*/ 858047 h 858047"/>
              <a:gd name="connsiteX4" fmla="*/ 36927 w 2377220"/>
              <a:gd name="connsiteY4" fmla="*/ 42871 h 85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7220" h="858047">
                <a:moveTo>
                  <a:pt x="36927" y="42871"/>
                </a:moveTo>
                <a:cubicBezTo>
                  <a:pt x="476174" y="105143"/>
                  <a:pt x="1308709" y="-88224"/>
                  <a:pt x="2377220" y="52705"/>
                </a:cubicBezTo>
                <a:cubicBezTo>
                  <a:pt x="2206795" y="291656"/>
                  <a:pt x="2714795" y="727253"/>
                  <a:pt x="1865944" y="769558"/>
                </a:cubicBezTo>
                <a:lnTo>
                  <a:pt x="184410" y="858047"/>
                </a:lnTo>
                <a:cubicBezTo>
                  <a:pt x="-104003" y="605987"/>
                  <a:pt x="30372" y="353925"/>
                  <a:pt x="36927" y="42871"/>
                </a:cubicBezTo>
                <a:close/>
              </a:path>
            </a:pathLst>
          </a:custGeom>
          <a:solidFill>
            <a:srgbClr val="FFC000">
              <a:alpha val="56000"/>
            </a:srgbClr>
          </a:solidFill>
          <a:ln>
            <a:solidFill>
              <a:schemeClr val="tx1">
                <a:alpha val="98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VN But Long 2" panose="00000400000000000000" pitchFamily="2" charset="0"/>
              </a:rPr>
              <a:t>Trò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VN But Long 2" panose="000004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VN But Long 2" panose="00000400000000000000" pitchFamily="2" charset="0"/>
              </a:rPr>
              <a:t>chơi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VN But Long 2" panose="00000400000000000000" pitchFamily="2" charset="0"/>
              </a:rPr>
              <a:t>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027205" y="33969"/>
            <a:ext cx="5193049" cy="830997"/>
            <a:chOff x="3503559" y="169310"/>
            <a:chExt cx="5193049" cy="830997"/>
          </a:xfrm>
        </p:grpSpPr>
        <p:sp>
          <p:nvSpPr>
            <p:cNvPr id="11" name="TextBox 10"/>
            <p:cNvSpPr txBox="1"/>
            <p:nvPr/>
          </p:nvSpPr>
          <p:spPr>
            <a:xfrm>
              <a:off x="3503559" y="169310"/>
              <a:ext cx="5115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i="1" dirty="0" err="1">
                  <a:solidFill>
                    <a:srgbClr val="0F5B42"/>
                  </a:solidFill>
                  <a:latin typeface="UVN Mang Tre" panose="00000400000000000000" pitchFamily="2" charset="0"/>
                </a:rPr>
                <a:t>Tìm</a:t>
              </a:r>
              <a:r>
                <a:rPr lang="en-GB" sz="4800" b="1" i="1" dirty="0">
                  <a:solidFill>
                    <a:srgbClr val="0F5B42"/>
                  </a:solidFill>
                  <a:latin typeface="UVN Mang Tre" panose="00000400000000000000" pitchFamily="2" charset="0"/>
                </a:rPr>
                <a:t> </a:t>
              </a:r>
              <a:r>
                <a:rPr lang="en-GB" sz="4800" b="1" i="1" dirty="0" err="1">
                  <a:solidFill>
                    <a:srgbClr val="0F5B42"/>
                  </a:solidFill>
                  <a:latin typeface="UVN Mang Tre" panose="00000400000000000000" pitchFamily="2" charset="0"/>
                </a:rPr>
                <a:t>cà</a:t>
              </a:r>
              <a:r>
                <a:rPr lang="en-GB" sz="4800" b="1" i="1" dirty="0">
                  <a:solidFill>
                    <a:srgbClr val="0F5B42"/>
                  </a:solidFill>
                  <a:latin typeface="UVN Mang Tre" panose="00000400000000000000" pitchFamily="2" charset="0"/>
                </a:rPr>
                <a:t> </a:t>
              </a:r>
              <a:r>
                <a:rPr lang="en-GB" sz="4800" b="1" i="1" dirty="0" err="1">
                  <a:solidFill>
                    <a:srgbClr val="0F5B42"/>
                  </a:solidFill>
                  <a:latin typeface="UVN Mang Tre" panose="00000400000000000000" pitchFamily="2" charset="0"/>
                </a:rPr>
                <a:t>rốt</a:t>
              </a:r>
              <a:r>
                <a:rPr lang="en-GB" sz="4800" b="1" i="1" dirty="0">
                  <a:solidFill>
                    <a:srgbClr val="0F5B42"/>
                  </a:solidFill>
                  <a:latin typeface="UVN Mang Tre" panose="00000400000000000000" pitchFamily="2" charset="0"/>
                </a:rPr>
                <a:t> </a:t>
              </a:r>
              <a:r>
                <a:rPr lang="en-GB" sz="4800" b="1" i="1" dirty="0" err="1">
                  <a:solidFill>
                    <a:srgbClr val="0F5B42"/>
                  </a:solidFill>
                  <a:latin typeface="UVN Mang Tre" panose="00000400000000000000" pitchFamily="2" charset="0"/>
                </a:rPr>
                <a:t>cho</a:t>
              </a:r>
              <a:r>
                <a:rPr lang="en-GB" sz="4800" b="1" i="1" dirty="0">
                  <a:solidFill>
                    <a:srgbClr val="0F5B42"/>
                  </a:solidFill>
                  <a:latin typeface="UVN Mang Tre" panose="00000400000000000000" pitchFamily="2" charset="0"/>
                </a:rPr>
                <a:t> </a:t>
              </a:r>
              <a:r>
                <a:rPr lang="en-GB" sz="4800" b="1" i="1" dirty="0" err="1">
                  <a:solidFill>
                    <a:srgbClr val="0F5B42"/>
                  </a:solidFill>
                  <a:latin typeface="UVN Mang Tre" panose="00000400000000000000" pitchFamily="2" charset="0"/>
                </a:rPr>
                <a:t>thỏ</a:t>
              </a:r>
              <a:endParaRPr lang="en-GB" sz="4800" b="1" i="1" dirty="0">
                <a:solidFill>
                  <a:srgbClr val="0F5B42"/>
                </a:solidFill>
                <a:latin typeface="UVN Mang Tre" panose="000004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81552" y="169310"/>
              <a:ext cx="5115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i="1" dirty="0" err="1">
                  <a:solidFill>
                    <a:srgbClr val="E9684D"/>
                  </a:solidFill>
                  <a:latin typeface="UVN Mang Tre" panose="00000400000000000000" pitchFamily="2" charset="0"/>
                </a:rPr>
                <a:t>Tìm</a:t>
              </a:r>
              <a:r>
                <a:rPr lang="en-GB" sz="4800" b="1" i="1" dirty="0">
                  <a:solidFill>
                    <a:srgbClr val="E9684D"/>
                  </a:solidFill>
                  <a:latin typeface="UVN Mang Tre" panose="00000400000000000000" pitchFamily="2" charset="0"/>
                </a:rPr>
                <a:t> </a:t>
              </a:r>
              <a:r>
                <a:rPr lang="en-GB" sz="4800" b="1" i="1" dirty="0" err="1">
                  <a:solidFill>
                    <a:srgbClr val="E9684D"/>
                  </a:solidFill>
                  <a:latin typeface="UVN Mang Tre" panose="00000400000000000000" pitchFamily="2" charset="0"/>
                </a:rPr>
                <a:t>cà</a:t>
              </a:r>
              <a:r>
                <a:rPr lang="en-GB" sz="4800" b="1" i="1" dirty="0">
                  <a:solidFill>
                    <a:srgbClr val="E9684D"/>
                  </a:solidFill>
                  <a:latin typeface="UVN Mang Tre" panose="00000400000000000000" pitchFamily="2" charset="0"/>
                </a:rPr>
                <a:t> </a:t>
              </a:r>
              <a:r>
                <a:rPr lang="en-GB" sz="4800" b="1" i="1" dirty="0" err="1">
                  <a:solidFill>
                    <a:srgbClr val="E9684D"/>
                  </a:solidFill>
                  <a:latin typeface="UVN Mang Tre" panose="00000400000000000000" pitchFamily="2" charset="0"/>
                </a:rPr>
                <a:t>rốt</a:t>
              </a:r>
              <a:r>
                <a:rPr lang="en-GB" sz="4800" b="1" i="1" dirty="0">
                  <a:solidFill>
                    <a:srgbClr val="E9684D"/>
                  </a:solidFill>
                  <a:latin typeface="UVN Mang Tre" panose="00000400000000000000" pitchFamily="2" charset="0"/>
                </a:rPr>
                <a:t> </a:t>
              </a:r>
              <a:r>
                <a:rPr lang="en-GB" sz="4800" b="1" i="1" dirty="0" err="1">
                  <a:solidFill>
                    <a:srgbClr val="E9684D"/>
                  </a:solidFill>
                  <a:latin typeface="UVN Mang Tre" panose="00000400000000000000" pitchFamily="2" charset="0"/>
                </a:rPr>
                <a:t>cho</a:t>
              </a:r>
              <a:r>
                <a:rPr lang="en-GB" sz="4800" b="1" i="1" dirty="0">
                  <a:solidFill>
                    <a:srgbClr val="E9684D"/>
                  </a:solidFill>
                  <a:latin typeface="UVN Mang Tre" panose="00000400000000000000" pitchFamily="2" charset="0"/>
                </a:rPr>
                <a:t> </a:t>
              </a:r>
              <a:r>
                <a:rPr lang="en-GB" sz="4800" b="1" i="1" dirty="0" err="1">
                  <a:solidFill>
                    <a:srgbClr val="E9684D"/>
                  </a:solidFill>
                  <a:latin typeface="UVN Mang Tre" panose="00000400000000000000" pitchFamily="2" charset="0"/>
                </a:rPr>
                <a:t>thỏ</a:t>
              </a:r>
              <a:endParaRPr lang="en-GB" sz="4800" b="1" i="1" dirty="0">
                <a:solidFill>
                  <a:srgbClr val="E9684D"/>
                </a:solidFill>
                <a:latin typeface="UVN Mang Tre" panose="00000400000000000000" pitchFamily="2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3917A25-B7FC-4E78-BFAB-9B30C77E75A4}"/>
              </a:ext>
            </a:extLst>
          </p:cNvPr>
          <p:cNvGrpSpPr/>
          <p:nvPr/>
        </p:nvGrpSpPr>
        <p:grpSpPr>
          <a:xfrm rot="17908083">
            <a:off x="7019634" y="2953708"/>
            <a:ext cx="883607" cy="2490533"/>
            <a:chOff x="6740013" y="3500284"/>
            <a:chExt cx="837727" cy="1691148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F553820-1ABB-47B4-8059-C24177FF0A7D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rgbClr val="0F5B4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49D11C6-8D19-4FC6-B0AB-E43CD193B791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rgbClr val="0F5B4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1B1AD30A-C613-4667-80DB-E3489D4B890F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0F5B4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6CB7BE9-F846-4BAA-B4EE-735B38CE68B0}"/>
              </a:ext>
            </a:extLst>
          </p:cNvPr>
          <p:cNvGrpSpPr/>
          <p:nvPr/>
        </p:nvGrpSpPr>
        <p:grpSpPr>
          <a:xfrm rot="4721734" flipH="1">
            <a:off x="4373450" y="3863077"/>
            <a:ext cx="816816" cy="1321469"/>
            <a:chOff x="6740013" y="3500284"/>
            <a:chExt cx="837727" cy="1691148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C2BB6F6-6149-46CB-A469-8718CD19F96B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rgbClr val="7E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D867111-BA69-4D95-A661-DFDDC9C137AB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rgbClr val="7E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4D4793EE-4CA3-4600-8C34-026159E1D272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7E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0D385B6-42A4-48A7-9BD9-345E044E7499}"/>
              </a:ext>
            </a:extLst>
          </p:cNvPr>
          <p:cNvGrpSpPr/>
          <p:nvPr/>
        </p:nvGrpSpPr>
        <p:grpSpPr>
          <a:xfrm rot="10800000" flipH="1" flipV="1">
            <a:off x="6529131" y="3332194"/>
            <a:ext cx="1515106" cy="1869483"/>
            <a:chOff x="6756372" y="3511287"/>
            <a:chExt cx="821368" cy="1656537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E763A9D-63FD-40C7-A6CD-253AF10D7867}"/>
                </a:ext>
              </a:extLst>
            </p:cNvPr>
            <p:cNvSpPr/>
            <p:nvPr/>
          </p:nvSpPr>
          <p:spPr>
            <a:xfrm>
              <a:off x="6756372" y="5126542"/>
              <a:ext cx="70515" cy="41282"/>
            </a:xfrm>
            <a:prstGeom prst="ellipse">
              <a:avLst/>
            </a:prstGeom>
            <a:ln>
              <a:solidFill>
                <a:srgbClr val="BF9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EE6D489-F70D-4580-B076-41875E41AB10}"/>
                </a:ext>
              </a:extLst>
            </p:cNvPr>
            <p:cNvSpPr/>
            <p:nvPr/>
          </p:nvSpPr>
          <p:spPr>
            <a:xfrm>
              <a:off x="7457543" y="3511287"/>
              <a:ext cx="93854" cy="66484"/>
            </a:xfrm>
            <a:prstGeom prst="ellipse">
              <a:avLst/>
            </a:prstGeom>
            <a:ln>
              <a:solidFill>
                <a:srgbClr val="BF9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18">
              <a:extLst>
                <a:ext uri="{FF2B5EF4-FFF2-40B4-BE49-F238E27FC236}">
                  <a16:creationId xmlns:a16="http://schemas.microsoft.com/office/drawing/2014/main" id="{D22AB5C7-6CE4-4532-9EB3-EAB38DBD3465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BF9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439687E-EA81-47D4-AA4F-4D39434A817D}"/>
              </a:ext>
            </a:extLst>
          </p:cNvPr>
          <p:cNvGrpSpPr/>
          <p:nvPr/>
        </p:nvGrpSpPr>
        <p:grpSpPr>
          <a:xfrm rot="15881274" flipH="1">
            <a:off x="4578339" y="1885586"/>
            <a:ext cx="948286" cy="1347800"/>
            <a:chOff x="6740013" y="3500284"/>
            <a:chExt cx="816076" cy="1691148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CCDDA01-150F-45CF-AE9D-757518CE9199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36951A3-E6A8-47DA-83D9-26CB1A5C0E6E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26">
              <a:extLst>
                <a:ext uri="{FF2B5EF4-FFF2-40B4-BE49-F238E27FC236}">
                  <a16:creationId xmlns:a16="http://schemas.microsoft.com/office/drawing/2014/main" id="{BCC17D96-0E02-47F0-A907-8770D8652F85}"/>
                </a:ext>
              </a:extLst>
            </p:cNvPr>
            <p:cNvSpPr/>
            <p:nvPr/>
          </p:nvSpPr>
          <p:spPr>
            <a:xfrm>
              <a:off x="6799004" y="3524865"/>
              <a:ext cx="740752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  <a:gd name="connsiteX0" fmla="*/ 0 w 778735"/>
                <a:gd name="connsiteY0" fmla="*/ 1622322 h 1622322"/>
                <a:gd name="connsiteX1" fmla="*/ 321671 w 778735"/>
                <a:gd name="connsiteY1" fmla="*/ 1411659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  <a:gd name="connsiteX0" fmla="*/ 0 w 746277"/>
                <a:gd name="connsiteY0" fmla="*/ 1622322 h 1622322"/>
                <a:gd name="connsiteX1" fmla="*/ 321671 w 746277"/>
                <a:gd name="connsiteY1" fmla="*/ 1411659 h 1622322"/>
                <a:gd name="connsiteX2" fmla="*/ 701520 w 746277"/>
                <a:gd name="connsiteY2" fmla="*/ 859915 h 1622322"/>
                <a:gd name="connsiteX3" fmla="*/ 693175 w 746277"/>
                <a:gd name="connsiteY3" fmla="*/ 0 h 1622322"/>
                <a:gd name="connsiteX0" fmla="*/ 0 w 733168"/>
                <a:gd name="connsiteY0" fmla="*/ 1622322 h 1622322"/>
                <a:gd name="connsiteX1" fmla="*/ 321671 w 733168"/>
                <a:gd name="connsiteY1" fmla="*/ 1411659 h 1622322"/>
                <a:gd name="connsiteX2" fmla="*/ 649204 w 733168"/>
                <a:gd name="connsiteY2" fmla="*/ 859916 h 1622322"/>
                <a:gd name="connsiteX3" fmla="*/ 693175 w 733168"/>
                <a:gd name="connsiteY3" fmla="*/ 0 h 1622322"/>
                <a:gd name="connsiteX0" fmla="*/ 0 w 733168"/>
                <a:gd name="connsiteY0" fmla="*/ 1622322 h 1622322"/>
                <a:gd name="connsiteX1" fmla="*/ 321671 w 733168"/>
                <a:gd name="connsiteY1" fmla="*/ 1411659 h 1622322"/>
                <a:gd name="connsiteX2" fmla="*/ 649204 w 733168"/>
                <a:gd name="connsiteY2" fmla="*/ 859916 h 1622322"/>
                <a:gd name="connsiteX3" fmla="*/ 693175 w 733168"/>
                <a:gd name="connsiteY3" fmla="*/ 0 h 1622322"/>
                <a:gd name="connsiteX0" fmla="*/ 0 w 740752"/>
                <a:gd name="connsiteY0" fmla="*/ 1622322 h 1622322"/>
                <a:gd name="connsiteX1" fmla="*/ 321671 w 740752"/>
                <a:gd name="connsiteY1" fmla="*/ 1411659 h 1622322"/>
                <a:gd name="connsiteX2" fmla="*/ 649204 w 740752"/>
                <a:gd name="connsiteY2" fmla="*/ 859916 h 1622322"/>
                <a:gd name="connsiteX3" fmla="*/ 693175 w 740752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0752" h="1622322">
                  <a:moveTo>
                    <a:pt x="0" y="1622322"/>
                  </a:moveTo>
                  <a:cubicBezTo>
                    <a:pt x="122903" y="1536290"/>
                    <a:pt x="213470" y="1538727"/>
                    <a:pt x="321671" y="1411659"/>
                  </a:cubicBezTo>
                  <a:cubicBezTo>
                    <a:pt x="429872" y="1284591"/>
                    <a:pt x="566603" y="1108364"/>
                    <a:pt x="649204" y="859916"/>
                  </a:cubicBezTo>
                  <a:cubicBezTo>
                    <a:pt x="705651" y="658356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Google Shape;2562;p10"/>
          <p:cNvGrpSpPr/>
          <p:nvPr/>
        </p:nvGrpSpPr>
        <p:grpSpPr>
          <a:xfrm>
            <a:off x="11072837" y="163161"/>
            <a:ext cx="841680" cy="701097"/>
            <a:chOff x="6029366" y="3371852"/>
            <a:chExt cx="130719" cy="112578"/>
          </a:xfrm>
        </p:grpSpPr>
        <p:sp>
          <p:nvSpPr>
            <p:cNvPr id="64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" name="Google Shape;2562;p10"/>
          <p:cNvGrpSpPr/>
          <p:nvPr/>
        </p:nvGrpSpPr>
        <p:grpSpPr>
          <a:xfrm>
            <a:off x="11422231" y="103389"/>
            <a:ext cx="841680" cy="701097"/>
            <a:chOff x="6029366" y="3371852"/>
            <a:chExt cx="130719" cy="112578"/>
          </a:xfrm>
        </p:grpSpPr>
        <p:sp>
          <p:nvSpPr>
            <p:cNvPr id="68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" name="Google Shape;2562;p10"/>
          <p:cNvGrpSpPr/>
          <p:nvPr/>
        </p:nvGrpSpPr>
        <p:grpSpPr>
          <a:xfrm>
            <a:off x="11350320" y="933954"/>
            <a:ext cx="841680" cy="701097"/>
            <a:chOff x="6029366" y="3371852"/>
            <a:chExt cx="130719" cy="112578"/>
          </a:xfrm>
        </p:grpSpPr>
        <p:sp>
          <p:nvSpPr>
            <p:cNvPr id="72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93;p1"/>
          <p:cNvGrpSpPr/>
          <p:nvPr/>
        </p:nvGrpSpPr>
        <p:grpSpPr>
          <a:xfrm rot="-1062717">
            <a:off x="3574146" y="1033255"/>
            <a:ext cx="733193" cy="733193"/>
            <a:chOff x="8527281" y="3396648"/>
            <a:chExt cx="733193" cy="733193"/>
          </a:xfrm>
        </p:grpSpPr>
        <p:sp>
          <p:nvSpPr>
            <p:cNvPr id="185" name="Google Shape;94;p1"/>
            <p:cNvSpPr/>
            <p:nvPr/>
          </p:nvSpPr>
          <p:spPr>
            <a:xfrm rot="-4489367">
              <a:off x="8595085" y="3464452"/>
              <a:ext cx="597585" cy="597585"/>
            </a:xfrm>
            <a:custGeom>
              <a:avLst/>
              <a:gdLst/>
              <a:ahLst/>
              <a:cxnLst/>
              <a:rect l="l" t="t" r="r" b="b"/>
              <a:pathLst>
                <a:path w="597585" h="597585" extrusionOk="0">
                  <a:moveTo>
                    <a:pt x="597586" y="298793"/>
                  </a:moveTo>
                  <a:cubicBezTo>
                    <a:pt x="597586" y="463812"/>
                    <a:pt x="463812" y="597586"/>
                    <a:pt x="298793" y="597586"/>
                  </a:cubicBezTo>
                  <a:cubicBezTo>
                    <a:pt x="133774" y="597586"/>
                    <a:pt x="0" y="463812"/>
                    <a:pt x="0" y="298793"/>
                  </a:cubicBezTo>
                  <a:cubicBezTo>
                    <a:pt x="0" y="133774"/>
                    <a:pt x="133774" y="0"/>
                    <a:pt x="298793" y="0"/>
                  </a:cubicBezTo>
                  <a:cubicBezTo>
                    <a:pt x="463812" y="0"/>
                    <a:pt x="597586" y="133774"/>
                    <a:pt x="597586" y="298793"/>
                  </a:cubicBezTo>
                  <a:close/>
                </a:path>
              </a:pathLst>
            </a:custGeom>
            <a:solidFill>
              <a:srgbClr val="FFD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95;p1"/>
            <p:cNvSpPr/>
            <p:nvPr/>
          </p:nvSpPr>
          <p:spPr>
            <a:xfrm>
              <a:off x="8604217" y="3479958"/>
              <a:ext cx="521207" cy="245949"/>
            </a:xfrm>
            <a:custGeom>
              <a:avLst/>
              <a:gdLst/>
              <a:ahLst/>
              <a:cxnLst/>
              <a:rect l="l" t="t" r="r" b="b"/>
              <a:pathLst>
                <a:path w="521207" h="245949" extrusionOk="0">
                  <a:moveTo>
                    <a:pt x="521208" y="94297"/>
                  </a:moveTo>
                  <a:cubicBezTo>
                    <a:pt x="488632" y="82677"/>
                    <a:pt x="454437" y="80963"/>
                    <a:pt x="417290" y="99155"/>
                  </a:cubicBezTo>
                  <a:cubicBezTo>
                    <a:pt x="327850" y="143161"/>
                    <a:pt x="268510" y="234601"/>
                    <a:pt x="162210" y="245078"/>
                  </a:cubicBezTo>
                  <a:cubicBezTo>
                    <a:pt x="115157" y="249650"/>
                    <a:pt x="54387" y="236029"/>
                    <a:pt x="0" y="208978"/>
                  </a:cubicBezTo>
                  <a:cubicBezTo>
                    <a:pt x="8572" y="174784"/>
                    <a:pt x="23431" y="142113"/>
                    <a:pt x="43719" y="112681"/>
                  </a:cubicBezTo>
                  <a:cubicBezTo>
                    <a:pt x="58960" y="120110"/>
                    <a:pt x="74200" y="126016"/>
                    <a:pt x="86487" y="130111"/>
                  </a:cubicBezTo>
                  <a:cubicBezTo>
                    <a:pt x="170307" y="158591"/>
                    <a:pt x="223266" y="112776"/>
                    <a:pt x="287655" y="61722"/>
                  </a:cubicBezTo>
                  <a:cubicBezTo>
                    <a:pt x="317945" y="37719"/>
                    <a:pt x="350615" y="15335"/>
                    <a:pt x="385763" y="0"/>
                  </a:cubicBezTo>
                  <a:cubicBezTo>
                    <a:pt x="437864" y="17812"/>
                    <a:pt x="485299" y="49911"/>
                    <a:pt x="521208" y="94297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96;p1"/>
            <p:cNvSpPr/>
            <p:nvPr/>
          </p:nvSpPr>
          <p:spPr>
            <a:xfrm>
              <a:off x="8600598" y="3676630"/>
              <a:ext cx="591980" cy="241954"/>
            </a:xfrm>
            <a:custGeom>
              <a:avLst/>
              <a:gdLst/>
              <a:ahLst/>
              <a:cxnLst/>
              <a:rect l="l" t="t" r="r" b="b"/>
              <a:pathLst>
                <a:path w="591980" h="241954" extrusionOk="0">
                  <a:moveTo>
                    <a:pt x="582453" y="11735"/>
                  </a:moveTo>
                  <a:cubicBezTo>
                    <a:pt x="591978" y="48121"/>
                    <a:pt x="594170" y="85459"/>
                    <a:pt x="589883" y="121654"/>
                  </a:cubicBezTo>
                  <a:cubicBezTo>
                    <a:pt x="481869" y="91555"/>
                    <a:pt x="369189" y="104318"/>
                    <a:pt x="258032" y="164421"/>
                  </a:cubicBezTo>
                  <a:cubicBezTo>
                    <a:pt x="187928" y="202331"/>
                    <a:pt x="113729" y="229096"/>
                    <a:pt x="38005" y="241955"/>
                  </a:cubicBezTo>
                  <a:cubicBezTo>
                    <a:pt x="33718" y="235097"/>
                    <a:pt x="29909" y="228144"/>
                    <a:pt x="26194" y="220809"/>
                  </a:cubicBezTo>
                  <a:cubicBezTo>
                    <a:pt x="13716" y="196139"/>
                    <a:pt x="5048" y="170517"/>
                    <a:pt x="0" y="144609"/>
                  </a:cubicBezTo>
                  <a:cubicBezTo>
                    <a:pt x="12573" y="143180"/>
                    <a:pt x="25146" y="141180"/>
                    <a:pt x="37814" y="138513"/>
                  </a:cubicBezTo>
                  <a:cubicBezTo>
                    <a:pt x="134493" y="118701"/>
                    <a:pt x="212217" y="62218"/>
                    <a:pt x="303752" y="29642"/>
                  </a:cubicBezTo>
                  <a:cubicBezTo>
                    <a:pt x="397097" y="-3695"/>
                    <a:pt x="491871" y="-7791"/>
                    <a:pt x="582453" y="11735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97;p1"/>
            <p:cNvSpPr/>
            <p:nvPr/>
          </p:nvSpPr>
          <p:spPr>
            <a:xfrm>
              <a:off x="8683179" y="3849703"/>
              <a:ext cx="482441" cy="185372"/>
            </a:xfrm>
            <a:custGeom>
              <a:avLst/>
              <a:gdLst/>
              <a:ahLst/>
              <a:cxnLst/>
              <a:rect l="l" t="t" r="r" b="b"/>
              <a:pathLst>
                <a:path w="482441" h="185372" extrusionOk="0">
                  <a:moveTo>
                    <a:pt x="482441" y="36973"/>
                  </a:moveTo>
                  <a:cubicBezTo>
                    <a:pt x="467868" y="69358"/>
                    <a:pt x="447390" y="99076"/>
                    <a:pt x="421767" y="124698"/>
                  </a:cubicBezTo>
                  <a:cubicBezTo>
                    <a:pt x="351854" y="100981"/>
                    <a:pt x="274987" y="95647"/>
                    <a:pt x="204597" y="116316"/>
                  </a:cubicBezTo>
                  <a:cubicBezTo>
                    <a:pt x="160020" y="129461"/>
                    <a:pt x="122968" y="156226"/>
                    <a:pt x="87249" y="185373"/>
                  </a:cubicBezTo>
                  <a:cubicBezTo>
                    <a:pt x="55055" y="170990"/>
                    <a:pt x="25432" y="150701"/>
                    <a:pt x="0" y="125270"/>
                  </a:cubicBezTo>
                  <a:cubicBezTo>
                    <a:pt x="18098" y="110125"/>
                    <a:pt x="36005" y="94409"/>
                    <a:pt x="55150" y="80026"/>
                  </a:cubicBezTo>
                  <a:cubicBezTo>
                    <a:pt x="103156" y="43736"/>
                    <a:pt x="156020" y="17923"/>
                    <a:pt x="215455" y="7160"/>
                  </a:cubicBezTo>
                  <a:cubicBezTo>
                    <a:pt x="305658" y="-9223"/>
                    <a:pt x="398240" y="3254"/>
                    <a:pt x="482441" y="36973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9" name="Google Shape;93;p1"/>
          <p:cNvGrpSpPr/>
          <p:nvPr/>
        </p:nvGrpSpPr>
        <p:grpSpPr>
          <a:xfrm rot="-1062717">
            <a:off x="9000485" y="-210452"/>
            <a:ext cx="733193" cy="733193"/>
            <a:chOff x="8527281" y="3396648"/>
            <a:chExt cx="733193" cy="733193"/>
          </a:xfrm>
        </p:grpSpPr>
        <p:sp>
          <p:nvSpPr>
            <p:cNvPr id="190" name="Google Shape;94;p1"/>
            <p:cNvSpPr/>
            <p:nvPr/>
          </p:nvSpPr>
          <p:spPr>
            <a:xfrm rot="-4489367">
              <a:off x="8595085" y="3464452"/>
              <a:ext cx="597585" cy="597585"/>
            </a:xfrm>
            <a:custGeom>
              <a:avLst/>
              <a:gdLst/>
              <a:ahLst/>
              <a:cxnLst/>
              <a:rect l="l" t="t" r="r" b="b"/>
              <a:pathLst>
                <a:path w="597585" h="597585" extrusionOk="0">
                  <a:moveTo>
                    <a:pt x="597586" y="298793"/>
                  </a:moveTo>
                  <a:cubicBezTo>
                    <a:pt x="597586" y="463812"/>
                    <a:pt x="463812" y="597586"/>
                    <a:pt x="298793" y="597586"/>
                  </a:cubicBezTo>
                  <a:cubicBezTo>
                    <a:pt x="133774" y="597586"/>
                    <a:pt x="0" y="463812"/>
                    <a:pt x="0" y="298793"/>
                  </a:cubicBezTo>
                  <a:cubicBezTo>
                    <a:pt x="0" y="133774"/>
                    <a:pt x="133774" y="0"/>
                    <a:pt x="298793" y="0"/>
                  </a:cubicBezTo>
                  <a:cubicBezTo>
                    <a:pt x="463812" y="0"/>
                    <a:pt x="597586" y="133774"/>
                    <a:pt x="597586" y="298793"/>
                  </a:cubicBezTo>
                  <a:close/>
                </a:path>
              </a:pathLst>
            </a:custGeom>
            <a:solidFill>
              <a:srgbClr val="FFD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95;p1"/>
            <p:cNvSpPr/>
            <p:nvPr/>
          </p:nvSpPr>
          <p:spPr>
            <a:xfrm>
              <a:off x="8604217" y="3479958"/>
              <a:ext cx="521207" cy="245949"/>
            </a:xfrm>
            <a:custGeom>
              <a:avLst/>
              <a:gdLst/>
              <a:ahLst/>
              <a:cxnLst/>
              <a:rect l="l" t="t" r="r" b="b"/>
              <a:pathLst>
                <a:path w="521207" h="245949" extrusionOk="0">
                  <a:moveTo>
                    <a:pt x="521208" y="94297"/>
                  </a:moveTo>
                  <a:cubicBezTo>
                    <a:pt x="488632" y="82677"/>
                    <a:pt x="454437" y="80963"/>
                    <a:pt x="417290" y="99155"/>
                  </a:cubicBezTo>
                  <a:cubicBezTo>
                    <a:pt x="327850" y="143161"/>
                    <a:pt x="268510" y="234601"/>
                    <a:pt x="162210" y="245078"/>
                  </a:cubicBezTo>
                  <a:cubicBezTo>
                    <a:pt x="115157" y="249650"/>
                    <a:pt x="54387" y="236029"/>
                    <a:pt x="0" y="208978"/>
                  </a:cubicBezTo>
                  <a:cubicBezTo>
                    <a:pt x="8572" y="174784"/>
                    <a:pt x="23431" y="142113"/>
                    <a:pt x="43719" y="112681"/>
                  </a:cubicBezTo>
                  <a:cubicBezTo>
                    <a:pt x="58960" y="120110"/>
                    <a:pt x="74200" y="126016"/>
                    <a:pt x="86487" y="130111"/>
                  </a:cubicBezTo>
                  <a:cubicBezTo>
                    <a:pt x="170307" y="158591"/>
                    <a:pt x="223266" y="112776"/>
                    <a:pt x="287655" y="61722"/>
                  </a:cubicBezTo>
                  <a:cubicBezTo>
                    <a:pt x="317945" y="37719"/>
                    <a:pt x="350615" y="15335"/>
                    <a:pt x="385763" y="0"/>
                  </a:cubicBezTo>
                  <a:cubicBezTo>
                    <a:pt x="437864" y="17812"/>
                    <a:pt x="485299" y="49911"/>
                    <a:pt x="521208" y="94297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96;p1"/>
            <p:cNvSpPr/>
            <p:nvPr/>
          </p:nvSpPr>
          <p:spPr>
            <a:xfrm>
              <a:off x="8600598" y="3676630"/>
              <a:ext cx="591980" cy="241954"/>
            </a:xfrm>
            <a:custGeom>
              <a:avLst/>
              <a:gdLst/>
              <a:ahLst/>
              <a:cxnLst/>
              <a:rect l="l" t="t" r="r" b="b"/>
              <a:pathLst>
                <a:path w="591980" h="241954" extrusionOk="0">
                  <a:moveTo>
                    <a:pt x="582453" y="11735"/>
                  </a:moveTo>
                  <a:cubicBezTo>
                    <a:pt x="591978" y="48121"/>
                    <a:pt x="594170" y="85459"/>
                    <a:pt x="589883" y="121654"/>
                  </a:cubicBezTo>
                  <a:cubicBezTo>
                    <a:pt x="481869" y="91555"/>
                    <a:pt x="369189" y="104318"/>
                    <a:pt x="258032" y="164421"/>
                  </a:cubicBezTo>
                  <a:cubicBezTo>
                    <a:pt x="187928" y="202331"/>
                    <a:pt x="113729" y="229096"/>
                    <a:pt x="38005" y="241955"/>
                  </a:cubicBezTo>
                  <a:cubicBezTo>
                    <a:pt x="33718" y="235097"/>
                    <a:pt x="29909" y="228144"/>
                    <a:pt x="26194" y="220809"/>
                  </a:cubicBezTo>
                  <a:cubicBezTo>
                    <a:pt x="13716" y="196139"/>
                    <a:pt x="5048" y="170517"/>
                    <a:pt x="0" y="144609"/>
                  </a:cubicBezTo>
                  <a:cubicBezTo>
                    <a:pt x="12573" y="143180"/>
                    <a:pt x="25146" y="141180"/>
                    <a:pt x="37814" y="138513"/>
                  </a:cubicBezTo>
                  <a:cubicBezTo>
                    <a:pt x="134493" y="118701"/>
                    <a:pt x="212217" y="62218"/>
                    <a:pt x="303752" y="29642"/>
                  </a:cubicBezTo>
                  <a:cubicBezTo>
                    <a:pt x="397097" y="-3695"/>
                    <a:pt x="491871" y="-7791"/>
                    <a:pt x="582453" y="11735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97;p1"/>
            <p:cNvSpPr/>
            <p:nvPr/>
          </p:nvSpPr>
          <p:spPr>
            <a:xfrm>
              <a:off x="8683179" y="3849703"/>
              <a:ext cx="482441" cy="185372"/>
            </a:xfrm>
            <a:custGeom>
              <a:avLst/>
              <a:gdLst/>
              <a:ahLst/>
              <a:cxnLst/>
              <a:rect l="l" t="t" r="r" b="b"/>
              <a:pathLst>
                <a:path w="482441" h="185372" extrusionOk="0">
                  <a:moveTo>
                    <a:pt x="482441" y="36973"/>
                  </a:moveTo>
                  <a:cubicBezTo>
                    <a:pt x="467868" y="69358"/>
                    <a:pt x="447390" y="99076"/>
                    <a:pt x="421767" y="124698"/>
                  </a:cubicBezTo>
                  <a:cubicBezTo>
                    <a:pt x="351854" y="100981"/>
                    <a:pt x="274987" y="95647"/>
                    <a:pt x="204597" y="116316"/>
                  </a:cubicBezTo>
                  <a:cubicBezTo>
                    <a:pt x="160020" y="129461"/>
                    <a:pt x="122968" y="156226"/>
                    <a:pt x="87249" y="185373"/>
                  </a:cubicBezTo>
                  <a:cubicBezTo>
                    <a:pt x="55055" y="170990"/>
                    <a:pt x="25432" y="150701"/>
                    <a:pt x="0" y="125270"/>
                  </a:cubicBezTo>
                  <a:cubicBezTo>
                    <a:pt x="18098" y="110125"/>
                    <a:pt x="36005" y="94409"/>
                    <a:pt x="55150" y="80026"/>
                  </a:cubicBezTo>
                  <a:cubicBezTo>
                    <a:pt x="103156" y="43736"/>
                    <a:pt x="156020" y="17923"/>
                    <a:pt x="215455" y="7160"/>
                  </a:cubicBezTo>
                  <a:cubicBezTo>
                    <a:pt x="305658" y="-9223"/>
                    <a:pt x="398240" y="3254"/>
                    <a:pt x="482441" y="36973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2562;p10"/>
          <p:cNvGrpSpPr/>
          <p:nvPr/>
        </p:nvGrpSpPr>
        <p:grpSpPr>
          <a:xfrm>
            <a:off x="6532966" y="6093263"/>
            <a:ext cx="841680" cy="701097"/>
            <a:chOff x="6029366" y="3371852"/>
            <a:chExt cx="130719" cy="112578"/>
          </a:xfrm>
          <a:solidFill>
            <a:srgbClr val="0F5B42"/>
          </a:solidFill>
        </p:grpSpPr>
        <p:sp>
          <p:nvSpPr>
            <p:cNvPr id="195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" name="Google Shape;293;p1"/>
          <p:cNvSpPr/>
          <p:nvPr/>
        </p:nvSpPr>
        <p:spPr>
          <a:xfrm>
            <a:off x="11715522" y="1927064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9" name="Google Shape;796;p3"/>
          <p:cNvGrpSpPr/>
          <p:nvPr/>
        </p:nvGrpSpPr>
        <p:grpSpPr>
          <a:xfrm>
            <a:off x="11580222" y="2735558"/>
            <a:ext cx="210400" cy="182707"/>
            <a:chOff x="9117820" y="2027686"/>
            <a:chExt cx="210400" cy="182707"/>
          </a:xfrm>
        </p:grpSpPr>
        <p:sp>
          <p:nvSpPr>
            <p:cNvPr id="200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3" name="Google Shape;2562;p10"/>
          <p:cNvGrpSpPr/>
          <p:nvPr/>
        </p:nvGrpSpPr>
        <p:grpSpPr>
          <a:xfrm>
            <a:off x="214649" y="3771026"/>
            <a:ext cx="841680" cy="701097"/>
            <a:chOff x="6029366" y="3371852"/>
            <a:chExt cx="130719" cy="112578"/>
          </a:xfrm>
          <a:solidFill>
            <a:srgbClr val="0F5B42"/>
          </a:solidFill>
        </p:grpSpPr>
        <p:sp>
          <p:nvSpPr>
            <p:cNvPr id="304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7" name="Google Shape;293;p1"/>
          <p:cNvSpPr/>
          <p:nvPr/>
        </p:nvSpPr>
        <p:spPr>
          <a:xfrm>
            <a:off x="184580" y="997003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8" name="Google Shape;796;p3"/>
          <p:cNvGrpSpPr/>
          <p:nvPr/>
        </p:nvGrpSpPr>
        <p:grpSpPr>
          <a:xfrm>
            <a:off x="4895382" y="1257890"/>
            <a:ext cx="210400" cy="182707"/>
            <a:chOff x="9117820" y="2027686"/>
            <a:chExt cx="210400" cy="182707"/>
          </a:xfrm>
        </p:grpSpPr>
        <p:sp>
          <p:nvSpPr>
            <p:cNvPr id="309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2" name="Google Shape;288;p1"/>
          <p:cNvGrpSpPr/>
          <p:nvPr/>
        </p:nvGrpSpPr>
        <p:grpSpPr>
          <a:xfrm>
            <a:off x="1165365" y="5181485"/>
            <a:ext cx="841680" cy="701097"/>
            <a:chOff x="6029366" y="3371852"/>
            <a:chExt cx="130719" cy="112578"/>
          </a:xfrm>
        </p:grpSpPr>
        <p:sp>
          <p:nvSpPr>
            <p:cNvPr id="413" name="Google Shape;289;p1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E9D2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290;p1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E9D2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291;p1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E9D2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7" name="Google Shape;288;p1"/>
          <p:cNvGrpSpPr/>
          <p:nvPr/>
        </p:nvGrpSpPr>
        <p:grpSpPr>
          <a:xfrm>
            <a:off x="6255975" y="6470091"/>
            <a:ext cx="841680" cy="701097"/>
            <a:chOff x="6029366" y="3371852"/>
            <a:chExt cx="130719" cy="112578"/>
          </a:xfrm>
        </p:grpSpPr>
        <p:sp>
          <p:nvSpPr>
            <p:cNvPr id="418" name="Google Shape;289;p1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E9D2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290;p1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E9D2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291;p1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E9D2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2" name="Google Shape;292;p1"/>
          <p:cNvSpPr/>
          <p:nvPr/>
        </p:nvSpPr>
        <p:spPr>
          <a:xfrm>
            <a:off x="89575" y="1797093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BF9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3" name="Google Shape;2562;p10"/>
          <p:cNvGrpSpPr/>
          <p:nvPr/>
        </p:nvGrpSpPr>
        <p:grpSpPr>
          <a:xfrm>
            <a:off x="11404777" y="5896125"/>
            <a:ext cx="841680" cy="701097"/>
            <a:chOff x="6029366" y="3371852"/>
            <a:chExt cx="130719" cy="112578"/>
          </a:xfrm>
        </p:grpSpPr>
        <p:sp>
          <p:nvSpPr>
            <p:cNvPr id="424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2" name="Google Shape;2562;p10"/>
          <p:cNvGrpSpPr/>
          <p:nvPr/>
        </p:nvGrpSpPr>
        <p:grpSpPr>
          <a:xfrm>
            <a:off x="4152785" y="6324976"/>
            <a:ext cx="841680" cy="701097"/>
            <a:chOff x="6029366" y="3371852"/>
            <a:chExt cx="130719" cy="112578"/>
          </a:xfrm>
        </p:grpSpPr>
        <p:sp>
          <p:nvSpPr>
            <p:cNvPr id="433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6" name="Google Shape;2562;p10"/>
          <p:cNvGrpSpPr/>
          <p:nvPr/>
        </p:nvGrpSpPr>
        <p:grpSpPr>
          <a:xfrm>
            <a:off x="1884368" y="6421092"/>
            <a:ext cx="841680" cy="701097"/>
            <a:chOff x="6029366" y="3371852"/>
            <a:chExt cx="130719" cy="112578"/>
          </a:xfrm>
        </p:grpSpPr>
        <p:sp>
          <p:nvSpPr>
            <p:cNvPr id="437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0" name="Google Shape;93;p1"/>
          <p:cNvGrpSpPr/>
          <p:nvPr/>
        </p:nvGrpSpPr>
        <p:grpSpPr>
          <a:xfrm rot="-1062717">
            <a:off x="8799659" y="6273778"/>
            <a:ext cx="733193" cy="733193"/>
            <a:chOff x="8527281" y="3396648"/>
            <a:chExt cx="733193" cy="733193"/>
          </a:xfrm>
        </p:grpSpPr>
        <p:sp>
          <p:nvSpPr>
            <p:cNvPr id="441" name="Google Shape;94;p1"/>
            <p:cNvSpPr/>
            <p:nvPr/>
          </p:nvSpPr>
          <p:spPr>
            <a:xfrm rot="-4489367">
              <a:off x="8595085" y="3464452"/>
              <a:ext cx="597585" cy="597585"/>
            </a:xfrm>
            <a:custGeom>
              <a:avLst/>
              <a:gdLst/>
              <a:ahLst/>
              <a:cxnLst/>
              <a:rect l="l" t="t" r="r" b="b"/>
              <a:pathLst>
                <a:path w="597585" h="597585" extrusionOk="0">
                  <a:moveTo>
                    <a:pt x="597586" y="298793"/>
                  </a:moveTo>
                  <a:cubicBezTo>
                    <a:pt x="597586" y="463812"/>
                    <a:pt x="463812" y="597586"/>
                    <a:pt x="298793" y="597586"/>
                  </a:cubicBezTo>
                  <a:cubicBezTo>
                    <a:pt x="133774" y="597586"/>
                    <a:pt x="0" y="463812"/>
                    <a:pt x="0" y="298793"/>
                  </a:cubicBezTo>
                  <a:cubicBezTo>
                    <a:pt x="0" y="133774"/>
                    <a:pt x="133774" y="0"/>
                    <a:pt x="298793" y="0"/>
                  </a:cubicBezTo>
                  <a:cubicBezTo>
                    <a:pt x="463812" y="0"/>
                    <a:pt x="597586" y="133774"/>
                    <a:pt x="597586" y="298793"/>
                  </a:cubicBezTo>
                  <a:close/>
                </a:path>
              </a:pathLst>
            </a:custGeom>
            <a:solidFill>
              <a:srgbClr val="FFD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95;p1"/>
            <p:cNvSpPr/>
            <p:nvPr/>
          </p:nvSpPr>
          <p:spPr>
            <a:xfrm>
              <a:off x="8604217" y="3479958"/>
              <a:ext cx="521207" cy="245949"/>
            </a:xfrm>
            <a:custGeom>
              <a:avLst/>
              <a:gdLst/>
              <a:ahLst/>
              <a:cxnLst/>
              <a:rect l="l" t="t" r="r" b="b"/>
              <a:pathLst>
                <a:path w="521207" h="245949" extrusionOk="0">
                  <a:moveTo>
                    <a:pt x="521208" y="94297"/>
                  </a:moveTo>
                  <a:cubicBezTo>
                    <a:pt x="488632" y="82677"/>
                    <a:pt x="454437" y="80963"/>
                    <a:pt x="417290" y="99155"/>
                  </a:cubicBezTo>
                  <a:cubicBezTo>
                    <a:pt x="327850" y="143161"/>
                    <a:pt x="268510" y="234601"/>
                    <a:pt x="162210" y="245078"/>
                  </a:cubicBezTo>
                  <a:cubicBezTo>
                    <a:pt x="115157" y="249650"/>
                    <a:pt x="54387" y="236029"/>
                    <a:pt x="0" y="208978"/>
                  </a:cubicBezTo>
                  <a:cubicBezTo>
                    <a:pt x="8572" y="174784"/>
                    <a:pt x="23431" y="142113"/>
                    <a:pt x="43719" y="112681"/>
                  </a:cubicBezTo>
                  <a:cubicBezTo>
                    <a:pt x="58960" y="120110"/>
                    <a:pt x="74200" y="126016"/>
                    <a:pt x="86487" y="130111"/>
                  </a:cubicBezTo>
                  <a:cubicBezTo>
                    <a:pt x="170307" y="158591"/>
                    <a:pt x="223266" y="112776"/>
                    <a:pt x="287655" y="61722"/>
                  </a:cubicBezTo>
                  <a:cubicBezTo>
                    <a:pt x="317945" y="37719"/>
                    <a:pt x="350615" y="15335"/>
                    <a:pt x="385763" y="0"/>
                  </a:cubicBezTo>
                  <a:cubicBezTo>
                    <a:pt x="437864" y="17812"/>
                    <a:pt x="485299" y="49911"/>
                    <a:pt x="521208" y="94297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96;p1"/>
            <p:cNvSpPr/>
            <p:nvPr/>
          </p:nvSpPr>
          <p:spPr>
            <a:xfrm>
              <a:off x="8600598" y="3676630"/>
              <a:ext cx="591980" cy="241954"/>
            </a:xfrm>
            <a:custGeom>
              <a:avLst/>
              <a:gdLst/>
              <a:ahLst/>
              <a:cxnLst/>
              <a:rect l="l" t="t" r="r" b="b"/>
              <a:pathLst>
                <a:path w="591980" h="241954" extrusionOk="0">
                  <a:moveTo>
                    <a:pt x="582453" y="11735"/>
                  </a:moveTo>
                  <a:cubicBezTo>
                    <a:pt x="591978" y="48121"/>
                    <a:pt x="594170" y="85459"/>
                    <a:pt x="589883" y="121654"/>
                  </a:cubicBezTo>
                  <a:cubicBezTo>
                    <a:pt x="481869" y="91555"/>
                    <a:pt x="369189" y="104318"/>
                    <a:pt x="258032" y="164421"/>
                  </a:cubicBezTo>
                  <a:cubicBezTo>
                    <a:pt x="187928" y="202331"/>
                    <a:pt x="113729" y="229096"/>
                    <a:pt x="38005" y="241955"/>
                  </a:cubicBezTo>
                  <a:cubicBezTo>
                    <a:pt x="33718" y="235097"/>
                    <a:pt x="29909" y="228144"/>
                    <a:pt x="26194" y="220809"/>
                  </a:cubicBezTo>
                  <a:cubicBezTo>
                    <a:pt x="13716" y="196139"/>
                    <a:pt x="5048" y="170517"/>
                    <a:pt x="0" y="144609"/>
                  </a:cubicBezTo>
                  <a:cubicBezTo>
                    <a:pt x="12573" y="143180"/>
                    <a:pt x="25146" y="141180"/>
                    <a:pt x="37814" y="138513"/>
                  </a:cubicBezTo>
                  <a:cubicBezTo>
                    <a:pt x="134493" y="118701"/>
                    <a:pt x="212217" y="62218"/>
                    <a:pt x="303752" y="29642"/>
                  </a:cubicBezTo>
                  <a:cubicBezTo>
                    <a:pt x="397097" y="-3695"/>
                    <a:pt x="491871" y="-7791"/>
                    <a:pt x="582453" y="11735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97;p1"/>
            <p:cNvSpPr/>
            <p:nvPr/>
          </p:nvSpPr>
          <p:spPr>
            <a:xfrm>
              <a:off x="8683179" y="3849703"/>
              <a:ext cx="482441" cy="185372"/>
            </a:xfrm>
            <a:custGeom>
              <a:avLst/>
              <a:gdLst/>
              <a:ahLst/>
              <a:cxnLst/>
              <a:rect l="l" t="t" r="r" b="b"/>
              <a:pathLst>
                <a:path w="482441" h="185372" extrusionOk="0">
                  <a:moveTo>
                    <a:pt x="482441" y="36973"/>
                  </a:moveTo>
                  <a:cubicBezTo>
                    <a:pt x="467868" y="69358"/>
                    <a:pt x="447390" y="99076"/>
                    <a:pt x="421767" y="124698"/>
                  </a:cubicBezTo>
                  <a:cubicBezTo>
                    <a:pt x="351854" y="100981"/>
                    <a:pt x="274987" y="95647"/>
                    <a:pt x="204597" y="116316"/>
                  </a:cubicBezTo>
                  <a:cubicBezTo>
                    <a:pt x="160020" y="129461"/>
                    <a:pt x="122968" y="156226"/>
                    <a:pt x="87249" y="185373"/>
                  </a:cubicBezTo>
                  <a:cubicBezTo>
                    <a:pt x="55055" y="170990"/>
                    <a:pt x="25432" y="150701"/>
                    <a:pt x="0" y="125270"/>
                  </a:cubicBezTo>
                  <a:cubicBezTo>
                    <a:pt x="18098" y="110125"/>
                    <a:pt x="36005" y="94409"/>
                    <a:pt x="55150" y="80026"/>
                  </a:cubicBezTo>
                  <a:cubicBezTo>
                    <a:pt x="103156" y="43736"/>
                    <a:pt x="156020" y="17923"/>
                    <a:pt x="215455" y="7160"/>
                  </a:cubicBezTo>
                  <a:cubicBezTo>
                    <a:pt x="305658" y="-9223"/>
                    <a:pt x="398240" y="3254"/>
                    <a:pt x="482441" y="36973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5" name="Google Shape;2562;p10"/>
          <p:cNvGrpSpPr/>
          <p:nvPr/>
        </p:nvGrpSpPr>
        <p:grpSpPr>
          <a:xfrm>
            <a:off x="10283373" y="8835726"/>
            <a:ext cx="841680" cy="701097"/>
            <a:chOff x="6029366" y="3371852"/>
            <a:chExt cx="130719" cy="112578"/>
          </a:xfrm>
        </p:grpSpPr>
        <p:sp>
          <p:nvSpPr>
            <p:cNvPr id="446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9" name="Google Shape;292;p1"/>
          <p:cNvSpPr/>
          <p:nvPr/>
        </p:nvSpPr>
        <p:spPr>
          <a:xfrm>
            <a:off x="143939" y="5397796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BF9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292;p1"/>
          <p:cNvSpPr/>
          <p:nvPr/>
        </p:nvSpPr>
        <p:spPr>
          <a:xfrm>
            <a:off x="11732117" y="3460381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BF9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293;p1"/>
          <p:cNvSpPr/>
          <p:nvPr/>
        </p:nvSpPr>
        <p:spPr>
          <a:xfrm>
            <a:off x="850938" y="6179625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292;p1"/>
          <p:cNvSpPr/>
          <p:nvPr/>
        </p:nvSpPr>
        <p:spPr>
          <a:xfrm>
            <a:off x="6068265" y="1004234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BF9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292;p1"/>
          <p:cNvSpPr/>
          <p:nvPr/>
        </p:nvSpPr>
        <p:spPr>
          <a:xfrm>
            <a:off x="7854642" y="1060931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BF9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719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1802;p8"/>
          <p:cNvSpPr/>
          <p:nvPr/>
        </p:nvSpPr>
        <p:spPr>
          <a:xfrm rot="14173891">
            <a:off x="5394354" y="-4594290"/>
            <a:ext cx="4036616" cy="8523273"/>
          </a:xfrm>
          <a:custGeom>
            <a:avLst/>
            <a:gdLst/>
            <a:ahLst/>
            <a:cxnLst/>
            <a:rect l="l" t="t" r="r" b="b"/>
            <a:pathLst>
              <a:path w="5532100" h="6709605" extrusionOk="0">
                <a:moveTo>
                  <a:pt x="3936674" y="44776"/>
                </a:moveTo>
                <a:cubicBezTo>
                  <a:pt x="3486986" y="-26309"/>
                  <a:pt x="3009152" y="-12956"/>
                  <a:pt x="2572163" y="86276"/>
                </a:cubicBezTo>
                <a:cubicBezTo>
                  <a:pt x="2243571" y="160897"/>
                  <a:pt x="1912622" y="297832"/>
                  <a:pt x="1676454" y="559528"/>
                </a:cubicBezTo>
                <a:cubicBezTo>
                  <a:pt x="1439370" y="822140"/>
                  <a:pt x="1395514" y="1232815"/>
                  <a:pt x="1324166" y="1581307"/>
                </a:cubicBezTo>
                <a:cubicBezTo>
                  <a:pt x="1246535" y="1960039"/>
                  <a:pt x="1089570" y="2285752"/>
                  <a:pt x="778519" y="2489453"/>
                </a:cubicBezTo>
                <a:cubicBezTo>
                  <a:pt x="617627" y="2594838"/>
                  <a:pt x="431992" y="2657938"/>
                  <a:pt x="285761" y="2785579"/>
                </a:cubicBezTo>
                <a:cubicBezTo>
                  <a:pt x="94235" y="2952755"/>
                  <a:pt x="-11674" y="3225840"/>
                  <a:pt x="1025" y="3499450"/>
                </a:cubicBezTo>
                <a:cubicBezTo>
                  <a:pt x="42132" y="4388089"/>
                  <a:pt x="962845" y="4468339"/>
                  <a:pt x="1564000" y="4684085"/>
                </a:cubicBezTo>
                <a:cubicBezTo>
                  <a:pt x="1933699" y="4816700"/>
                  <a:pt x="2188849" y="5038991"/>
                  <a:pt x="2381554" y="5406988"/>
                </a:cubicBezTo>
                <a:cubicBezTo>
                  <a:pt x="2569676" y="5766476"/>
                  <a:pt x="2652152" y="6184483"/>
                  <a:pt x="2950111" y="6470136"/>
                </a:cubicBezTo>
                <a:cubicBezTo>
                  <a:pt x="3395609" y="6897175"/>
                  <a:pt x="4129771" y="6706172"/>
                  <a:pt x="4468575" y="6265387"/>
                </a:cubicBezTo>
                <a:cubicBezTo>
                  <a:pt x="4634049" y="6050035"/>
                  <a:pt x="4760773" y="5798026"/>
                  <a:pt x="4872050" y="5544316"/>
                </a:cubicBezTo>
                <a:cubicBezTo>
                  <a:pt x="5167259" y="4871160"/>
                  <a:pt x="5361142" y="4132678"/>
                  <a:pt x="5462077" y="3387126"/>
                </a:cubicBezTo>
                <a:cubicBezTo>
                  <a:pt x="5558298" y="2675873"/>
                  <a:pt x="5585920" y="1889870"/>
                  <a:pt x="5343076" y="1190661"/>
                </a:cubicBezTo>
                <a:cubicBezTo>
                  <a:pt x="5118822" y="544996"/>
                  <a:pt x="4637191" y="124765"/>
                  <a:pt x="4011425" y="51977"/>
                </a:cubicBezTo>
                <a:cubicBezTo>
                  <a:pt x="3986683" y="49097"/>
                  <a:pt x="3961416" y="48573"/>
                  <a:pt x="3936674" y="44776"/>
                </a:cubicBezTo>
                <a:close/>
              </a:path>
            </a:pathLst>
          </a:custGeom>
          <a:solidFill>
            <a:srgbClr val="E9D2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90;p1"/>
          <p:cNvSpPr/>
          <p:nvPr/>
        </p:nvSpPr>
        <p:spPr>
          <a:xfrm rot="19494514">
            <a:off x="1181035" y="1301586"/>
            <a:ext cx="14208920" cy="10644799"/>
          </a:xfrm>
          <a:custGeom>
            <a:avLst/>
            <a:gdLst/>
            <a:ahLst/>
            <a:cxnLst/>
            <a:rect l="l" t="t" r="r" b="b"/>
            <a:pathLst>
              <a:path w="4823640" h="5846467" extrusionOk="0">
                <a:moveTo>
                  <a:pt x="4823641" y="0"/>
                </a:moveTo>
                <a:lnTo>
                  <a:pt x="4823641" y="5846468"/>
                </a:lnTo>
                <a:lnTo>
                  <a:pt x="0" y="5846468"/>
                </a:lnTo>
                <a:lnTo>
                  <a:pt x="0" y="43371"/>
                </a:lnTo>
                <a:cubicBezTo>
                  <a:pt x="4066" y="45268"/>
                  <a:pt x="8132" y="47256"/>
                  <a:pt x="12108" y="49153"/>
                </a:cubicBezTo>
                <a:cubicBezTo>
                  <a:pt x="150442" y="114933"/>
                  <a:pt x="301427" y="173754"/>
                  <a:pt x="394403" y="295554"/>
                </a:cubicBezTo>
                <a:cubicBezTo>
                  <a:pt x="534002" y="478253"/>
                  <a:pt x="497047" y="734050"/>
                  <a:pt x="474819" y="962921"/>
                </a:cubicBezTo>
                <a:cubicBezTo>
                  <a:pt x="452502" y="1191883"/>
                  <a:pt x="474639" y="1466564"/>
                  <a:pt x="671885" y="1584930"/>
                </a:cubicBezTo>
                <a:cubicBezTo>
                  <a:pt x="858379" y="1696790"/>
                  <a:pt x="1113092" y="1609326"/>
                  <a:pt x="1305279" y="1711067"/>
                </a:cubicBezTo>
                <a:cubicBezTo>
                  <a:pt x="1426175" y="1775129"/>
                  <a:pt x="1499815" y="1903615"/>
                  <a:pt x="1541830" y="2033727"/>
                </a:cubicBezTo>
                <a:cubicBezTo>
                  <a:pt x="1583755" y="2163930"/>
                  <a:pt x="1600561" y="2301180"/>
                  <a:pt x="1643390" y="2431112"/>
                </a:cubicBezTo>
                <a:cubicBezTo>
                  <a:pt x="1746576" y="2744284"/>
                  <a:pt x="2007885" y="3000714"/>
                  <a:pt x="2322956" y="3098027"/>
                </a:cubicBezTo>
                <a:lnTo>
                  <a:pt x="2672000" y="2973155"/>
                </a:lnTo>
                <a:cubicBezTo>
                  <a:pt x="2987070" y="2875842"/>
                  <a:pt x="3248379" y="2619322"/>
                  <a:pt x="3351565" y="2306240"/>
                </a:cubicBezTo>
                <a:cubicBezTo>
                  <a:pt x="3394304" y="2176308"/>
                  <a:pt x="3411110" y="2038967"/>
                  <a:pt x="3453125" y="1908855"/>
                </a:cubicBezTo>
                <a:cubicBezTo>
                  <a:pt x="3495141" y="1778653"/>
                  <a:pt x="3568780" y="1650167"/>
                  <a:pt x="3689676" y="1586195"/>
                </a:cubicBezTo>
                <a:cubicBezTo>
                  <a:pt x="3881863" y="1484454"/>
                  <a:pt x="4136576" y="1571919"/>
                  <a:pt x="4323070" y="1459968"/>
                </a:cubicBezTo>
                <a:cubicBezTo>
                  <a:pt x="4520226" y="1341692"/>
                  <a:pt x="4542454" y="1066921"/>
                  <a:pt x="4520136" y="838049"/>
                </a:cubicBezTo>
                <a:cubicBezTo>
                  <a:pt x="4497908" y="609178"/>
                  <a:pt x="4460863" y="353291"/>
                  <a:pt x="4600462" y="170592"/>
                </a:cubicBezTo>
                <a:cubicBezTo>
                  <a:pt x="4658199" y="95054"/>
                  <a:pt x="4738165" y="43732"/>
                  <a:pt x="4823641" y="0"/>
                </a:cubicBezTo>
                <a:close/>
              </a:path>
            </a:pathLst>
          </a:custGeom>
          <a:solidFill>
            <a:srgbClr val="0F5B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44" b="51560"/>
          <a:stretch/>
        </p:blipFill>
        <p:spPr>
          <a:xfrm>
            <a:off x="-210508" y="938751"/>
            <a:ext cx="4478528" cy="2418644"/>
          </a:xfrm>
          <a:prstGeom prst="rect">
            <a:avLst/>
          </a:prstGeom>
        </p:spPr>
      </p:pic>
      <p:sp>
        <p:nvSpPr>
          <p:cNvPr id="7" name="Google Shape;1454;p6"/>
          <p:cNvSpPr/>
          <p:nvPr/>
        </p:nvSpPr>
        <p:spPr>
          <a:xfrm rot="5165337">
            <a:off x="-494730" y="-1081881"/>
            <a:ext cx="1494892" cy="3247881"/>
          </a:xfrm>
          <a:custGeom>
            <a:avLst/>
            <a:gdLst>
              <a:gd name="connsiteX0" fmla="*/ 0 w 4951614"/>
              <a:gd name="connsiteY0" fmla="*/ 1811661 h 3623322"/>
              <a:gd name="connsiteX1" fmla="*/ 2475807 w 4951614"/>
              <a:gd name="connsiteY1" fmla="*/ 0 h 3623322"/>
              <a:gd name="connsiteX2" fmla="*/ 4951614 w 4951614"/>
              <a:gd name="connsiteY2" fmla="*/ 1811661 h 3623322"/>
              <a:gd name="connsiteX3" fmla="*/ 2475807 w 4951614"/>
              <a:gd name="connsiteY3" fmla="*/ 3623322 h 3623322"/>
              <a:gd name="connsiteX4" fmla="*/ 0 w 4951614"/>
              <a:gd name="connsiteY4" fmla="*/ 1811661 h 3623322"/>
              <a:gd name="connsiteX0" fmla="*/ 13658 w 4965272"/>
              <a:gd name="connsiteY0" fmla="*/ 1811661 h 3957160"/>
              <a:gd name="connsiteX1" fmla="*/ 2489465 w 4965272"/>
              <a:gd name="connsiteY1" fmla="*/ 0 h 3957160"/>
              <a:gd name="connsiteX2" fmla="*/ 4965272 w 4965272"/>
              <a:gd name="connsiteY2" fmla="*/ 1811661 h 3957160"/>
              <a:gd name="connsiteX3" fmla="*/ 1826488 w 4965272"/>
              <a:gd name="connsiteY3" fmla="*/ 3957160 h 3957160"/>
              <a:gd name="connsiteX4" fmla="*/ 13658 w 4965272"/>
              <a:gd name="connsiteY4" fmla="*/ 1811661 h 3957160"/>
              <a:gd name="connsiteX0" fmla="*/ 6734 w 5052410"/>
              <a:gd name="connsiteY0" fmla="*/ 1811661 h 3957460"/>
              <a:gd name="connsiteX1" fmla="*/ 2482541 w 5052410"/>
              <a:gd name="connsiteY1" fmla="*/ 0 h 3957460"/>
              <a:gd name="connsiteX2" fmla="*/ 4958348 w 5052410"/>
              <a:gd name="connsiteY2" fmla="*/ 1811661 h 3957460"/>
              <a:gd name="connsiteX3" fmla="*/ 3885682 w 5052410"/>
              <a:gd name="connsiteY3" fmla="*/ 1967175 h 3957460"/>
              <a:gd name="connsiteX4" fmla="*/ 1819564 w 5052410"/>
              <a:gd name="connsiteY4" fmla="*/ 3957160 h 3957460"/>
              <a:gd name="connsiteX5" fmla="*/ 6734 w 5052410"/>
              <a:gd name="connsiteY5" fmla="*/ 1811661 h 3957460"/>
              <a:gd name="connsiteX0" fmla="*/ 6734 w 5047663"/>
              <a:gd name="connsiteY0" fmla="*/ 1811661 h 3957460"/>
              <a:gd name="connsiteX1" fmla="*/ 2482541 w 5047663"/>
              <a:gd name="connsiteY1" fmla="*/ 0 h 3957460"/>
              <a:gd name="connsiteX2" fmla="*/ 4958348 w 5047663"/>
              <a:gd name="connsiteY2" fmla="*/ 1811661 h 3957460"/>
              <a:gd name="connsiteX3" fmla="*/ 3885682 w 5047663"/>
              <a:gd name="connsiteY3" fmla="*/ 1967175 h 3957460"/>
              <a:gd name="connsiteX4" fmla="*/ 1819564 w 5047663"/>
              <a:gd name="connsiteY4" fmla="*/ 3957160 h 3957460"/>
              <a:gd name="connsiteX5" fmla="*/ 6734 w 5047663"/>
              <a:gd name="connsiteY5" fmla="*/ 1811661 h 3957460"/>
              <a:gd name="connsiteX0" fmla="*/ 6625 w 5039293"/>
              <a:gd name="connsiteY0" fmla="*/ 1811661 h 3966245"/>
              <a:gd name="connsiteX1" fmla="*/ 2482432 w 5039293"/>
              <a:gd name="connsiteY1" fmla="*/ 0 h 3966245"/>
              <a:gd name="connsiteX2" fmla="*/ 4958239 w 5039293"/>
              <a:gd name="connsiteY2" fmla="*/ 1811661 h 3966245"/>
              <a:gd name="connsiteX3" fmla="*/ 3748771 w 5039293"/>
              <a:gd name="connsiteY3" fmla="*/ 2552718 h 3966245"/>
              <a:gd name="connsiteX4" fmla="*/ 1819455 w 5039293"/>
              <a:gd name="connsiteY4" fmla="*/ 3957160 h 3966245"/>
              <a:gd name="connsiteX5" fmla="*/ 6625 w 5039293"/>
              <a:gd name="connsiteY5" fmla="*/ 1811661 h 396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9293" h="3966245">
                <a:moveTo>
                  <a:pt x="6625" y="1811661"/>
                </a:moveTo>
                <a:cubicBezTo>
                  <a:pt x="117121" y="1152134"/>
                  <a:pt x="1115082" y="0"/>
                  <a:pt x="2482432" y="0"/>
                </a:cubicBezTo>
                <a:cubicBezTo>
                  <a:pt x="3849782" y="0"/>
                  <a:pt x="4563142" y="1451255"/>
                  <a:pt x="4958239" y="1811661"/>
                </a:cubicBezTo>
                <a:cubicBezTo>
                  <a:pt x="5353336" y="2172067"/>
                  <a:pt x="4199356" y="2968417"/>
                  <a:pt x="3748771" y="2552718"/>
                </a:cubicBezTo>
                <a:cubicBezTo>
                  <a:pt x="3225640" y="2910301"/>
                  <a:pt x="2443146" y="4080669"/>
                  <a:pt x="1819455" y="3957160"/>
                </a:cubicBezTo>
                <a:cubicBezTo>
                  <a:pt x="1195764" y="3833651"/>
                  <a:pt x="-103871" y="2471188"/>
                  <a:pt x="6625" y="1811661"/>
                </a:cubicBezTo>
                <a:close/>
              </a:path>
            </a:pathLst>
          </a:custGeom>
          <a:solidFill>
            <a:srgbClr val="0F5B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90" y="169310"/>
            <a:ext cx="1671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ln w="127000">
                  <a:solidFill>
                    <a:srgbClr val="FFC000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Bài</a:t>
            </a:r>
            <a:r>
              <a:rPr lang="en-GB" sz="4400" b="1" dirty="0">
                <a:ln w="127000">
                  <a:solidFill>
                    <a:srgbClr val="FFC000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 2 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790" y="169310"/>
            <a:ext cx="1723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ln w="28575">
                  <a:solidFill>
                    <a:srgbClr val="0F5B42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Bài</a:t>
            </a:r>
            <a:r>
              <a:rPr lang="en-GB" sz="4400" b="1" dirty="0">
                <a:ln w="28575">
                  <a:solidFill>
                    <a:srgbClr val="0F5B42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 2 :</a:t>
            </a:r>
          </a:p>
        </p:txBody>
      </p:sp>
      <p:sp>
        <p:nvSpPr>
          <p:cNvPr id="12" name="TextBox 11"/>
          <p:cNvSpPr txBox="1"/>
          <p:nvPr/>
        </p:nvSpPr>
        <p:spPr>
          <a:xfrm rot="20694270">
            <a:off x="1780047" y="138531"/>
            <a:ext cx="2176502" cy="830997"/>
          </a:xfrm>
          <a:custGeom>
            <a:avLst/>
            <a:gdLst>
              <a:gd name="connsiteX0" fmla="*/ 0 w 2350126"/>
              <a:gd name="connsiteY0" fmla="*/ 0 h 923330"/>
              <a:gd name="connsiteX1" fmla="*/ 2350126 w 2350126"/>
              <a:gd name="connsiteY1" fmla="*/ 0 h 923330"/>
              <a:gd name="connsiteX2" fmla="*/ 2350126 w 2350126"/>
              <a:gd name="connsiteY2" fmla="*/ 923330 h 923330"/>
              <a:gd name="connsiteX3" fmla="*/ 0 w 2350126"/>
              <a:gd name="connsiteY3" fmla="*/ 923330 h 923330"/>
              <a:gd name="connsiteX4" fmla="*/ 0 w 2350126"/>
              <a:gd name="connsiteY4" fmla="*/ 0 h 923330"/>
              <a:gd name="connsiteX0" fmla="*/ 127819 w 2350126"/>
              <a:gd name="connsiteY0" fmla="*/ 0 h 923330"/>
              <a:gd name="connsiteX1" fmla="*/ 2350126 w 2350126"/>
              <a:gd name="connsiteY1" fmla="*/ 0 h 923330"/>
              <a:gd name="connsiteX2" fmla="*/ 2350126 w 2350126"/>
              <a:gd name="connsiteY2" fmla="*/ 923330 h 923330"/>
              <a:gd name="connsiteX3" fmla="*/ 0 w 2350126"/>
              <a:gd name="connsiteY3" fmla="*/ 923330 h 923330"/>
              <a:gd name="connsiteX4" fmla="*/ 127819 w 2350126"/>
              <a:gd name="connsiteY4" fmla="*/ 0 h 923330"/>
              <a:gd name="connsiteX0" fmla="*/ 19665 w 2241972"/>
              <a:gd name="connsiteY0" fmla="*/ 0 h 933162"/>
              <a:gd name="connsiteX1" fmla="*/ 2241972 w 2241972"/>
              <a:gd name="connsiteY1" fmla="*/ 0 h 933162"/>
              <a:gd name="connsiteX2" fmla="*/ 2241972 w 2241972"/>
              <a:gd name="connsiteY2" fmla="*/ 923330 h 933162"/>
              <a:gd name="connsiteX3" fmla="*/ 0 w 2241972"/>
              <a:gd name="connsiteY3" fmla="*/ 933162 h 933162"/>
              <a:gd name="connsiteX4" fmla="*/ 19665 w 2241972"/>
              <a:gd name="connsiteY4" fmla="*/ 0 h 933162"/>
              <a:gd name="connsiteX0" fmla="*/ 144314 w 2366621"/>
              <a:gd name="connsiteY0" fmla="*/ 0 h 933162"/>
              <a:gd name="connsiteX1" fmla="*/ 2366621 w 2366621"/>
              <a:gd name="connsiteY1" fmla="*/ 0 h 933162"/>
              <a:gd name="connsiteX2" fmla="*/ 2366621 w 2366621"/>
              <a:gd name="connsiteY2" fmla="*/ 923330 h 933162"/>
              <a:gd name="connsiteX3" fmla="*/ 124649 w 2366621"/>
              <a:gd name="connsiteY3" fmla="*/ 933162 h 933162"/>
              <a:gd name="connsiteX4" fmla="*/ 144314 w 2366621"/>
              <a:gd name="connsiteY4" fmla="*/ 0 h 933162"/>
              <a:gd name="connsiteX0" fmla="*/ 144314 w 2366621"/>
              <a:gd name="connsiteY0" fmla="*/ 0 h 933162"/>
              <a:gd name="connsiteX1" fmla="*/ 2366621 w 2366621"/>
              <a:gd name="connsiteY1" fmla="*/ 0 h 933162"/>
              <a:gd name="connsiteX2" fmla="*/ 2307628 w 2366621"/>
              <a:gd name="connsiteY2" fmla="*/ 795511 h 933162"/>
              <a:gd name="connsiteX3" fmla="*/ 124649 w 2366621"/>
              <a:gd name="connsiteY3" fmla="*/ 933162 h 933162"/>
              <a:gd name="connsiteX4" fmla="*/ 144314 w 2366621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2307628 w 2317459"/>
              <a:gd name="connsiteY2" fmla="*/ 795511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2307628 w 2317459"/>
              <a:gd name="connsiteY2" fmla="*/ 795511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23909 w 2393699"/>
              <a:gd name="connsiteY0" fmla="*/ 10422 h 874759"/>
              <a:gd name="connsiteX1" fmla="*/ 2393699 w 2393699"/>
              <a:gd name="connsiteY1" fmla="*/ 69417 h 874759"/>
              <a:gd name="connsiteX2" fmla="*/ 1882423 w 2393699"/>
              <a:gd name="connsiteY2" fmla="*/ 786270 h 874759"/>
              <a:gd name="connsiteX3" fmla="*/ 200889 w 2393699"/>
              <a:gd name="connsiteY3" fmla="*/ 874759 h 874759"/>
              <a:gd name="connsiteX4" fmla="*/ 23909 w 2393699"/>
              <a:gd name="connsiteY4" fmla="*/ 10422 h 874759"/>
              <a:gd name="connsiteX0" fmla="*/ 36927 w 2377220"/>
              <a:gd name="connsiteY0" fmla="*/ 46388 h 861564"/>
              <a:gd name="connsiteX1" fmla="*/ 2377220 w 2377220"/>
              <a:gd name="connsiteY1" fmla="*/ 56222 h 861564"/>
              <a:gd name="connsiteX2" fmla="*/ 1865944 w 2377220"/>
              <a:gd name="connsiteY2" fmla="*/ 773075 h 861564"/>
              <a:gd name="connsiteX3" fmla="*/ 184410 w 2377220"/>
              <a:gd name="connsiteY3" fmla="*/ 861564 h 861564"/>
              <a:gd name="connsiteX4" fmla="*/ 36927 w 2377220"/>
              <a:gd name="connsiteY4" fmla="*/ 46388 h 861564"/>
              <a:gd name="connsiteX0" fmla="*/ 36927 w 2377220"/>
              <a:gd name="connsiteY0" fmla="*/ 42871 h 858047"/>
              <a:gd name="connsiteX1" fmla="*/ 2377220 w 2377220"/>
              <a:gd name="connsiteY1" fmla="*/ 52705 h 858047"/>
              <a:gd name="connsiteX2" fmla="*/ 1865944 w 2377220"/>
              <a:gd name="connsiteY2" fmla="*/ 769558 h 858047"/>
              <a:gd name="connsiteX3" fmla="*/ 184410 w 2377220"/>
              <a:gd name="connsiteY3" fmla="*/ 858047 h 858047"/>
              <a:gd name="connsiteX4" fmla="*/ 36927 w 2377220"/>
              <a:gd name="connsiteY4" fmla="*/ 42871 h 85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7220" h="858047">
                <a:moveTo>
                  <a:pt x="36927" y="42871"/>
                </a:moveTo>
                <a:cubicBezTo>
                  <a:pt x="476174" y="105143"/>
                  <a:pt x="1308709" y="-88224"/>
                  <a:pt x="2377220" y="52705"/>
                </a:cubicBezTo>
                <a:cubicBezTo>
                  <a:pt x="2206795" y="291656"/>
                  <a:pt x="2714795" y="727253"/>
                  <a:pt x="1865944" y="769558"/>
                </a:cubicBezTo>
                <a:lnTo>
                  <a:pt x="184410" y="858047"/>
                </a:lnTo>
                <a:cubicBezTo>
                  <a:pt x="-104003" y="605987"/>
                  <a:pt x="30372" y="353925"/>
                  <a:pt x="36927" y="42871"/>
                </a:cubicBezTo>
                <a:close/>
              </a:path>
            </a:pathLst>
          </a:custGeom>
          <a:solidFill>
            <a:srgbClr val="FFC000">
              <a:alpha val="56000"/>
            </a:srgbClr>
          </a:solidFill>
          <a:ln>
            <a:solidFill>
              <a:schemeClr val="tx1">
                <a:alpha val="98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VN But Long 2" panose="00000400000000000000" pitchFamily="2" charset="0"/>
              </a:rPr>
              <a:t>Trò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VN But Long 2" panose="000004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VN But Long 2" panose="00000400000000000000" pitchFamily="2" charset="0"/>
              </a:rPr>
              <a:t>chơi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VN But Long 2" panose="00000400000000000000" pitchFamily="2" charset="0"/>
              </a:rPr>
              <a:t>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027205" y="33969"/>
            <a:ext cx="5193049" cy="830997"/>
            <a:chOff x="3503559" y="169310"/>
            <a:chExt cx="5193049" cy="830997"/>
          </a:xfrm>
        </p:grpSpPr>
        <p:sp>
          <p:nvSpPr>
            <p:cNvPr id="11" name="TextBox 10"/>
            <p:cNvSpPr txBox="1"/>
            <p:nvPr/>
          </p:nvSpPr>
          <p:spPr>
            <a:xfrm>
              <a:off x="3503559" y="169310"/>
              <a:ext cx="5115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i="1" dirty="0" err="1">
                  <a:solidFill>
                    <a:srgbClr val="0F5B42"/>
                  </a:solidFill>
                  <a:latin typeface="UVN Mang Tre" panose="00000400000000000000" pitchFamily="2" charset="0"/>
                </a:rPr>
                <a:t>Tìm</a:t>
              </a:r>
              <a:r>
                <a:rPr lang="en-GB" sz="4800" b="1" i="1" dirty="0">
                  <a:solidFill>
                    <a:srgbClr val="0F5B42"/>
                  </a:solidFill>
                  <a:latin typeface="UVN Mang Tre" panose="00000400000000000000" pitchFamily="2" charset="0"/>
                </a:rPr>
                <a:t> </a:t>
              </a:r>
              <a:r>
                <a:rPr lang="en-GB" sz="4800" b="1" i="1" dirty="0" err="1">
                  <a:solidFill>
                    <a:srgbClr val="0F5B42"/>
                  </a:solidFill>
                  <a:latin typeface="UVN Mang Tre" panose="00000400000000000000" pitchFamily="2" charset="0"/>
                </a:rPr>
                <a:t>cà</a:t>
              </a:r>
              <a:r>
                <a:rPr lang="en-GB" sz="4800" b="1" i="1" dirty="0">
                  <a:solidFill>
                    <a:srgbClr val="0F5B42"/>
                  </a:solidFill>
                  <a:latin typeface="UVN Mang Tre" panose="00000400000000000000" pitchFamily="2" charset="0"/>
                </a:rPr>
                <a:t> </a:t>
              </a:r>
              <a:r>
                <a:rPr lang="en-GB" sz="4800" b="1" i="1" dirty="0" err="1">
                  <a:solidFill>
                    <a:srgbClr val="0F5B42"/>
                  </a:solidFill>
                  <a:latin typeface="UVN Mang Tre" panose="00000400000000000000" pitchFamily="2" charset="0"/>
                </a:rPr>
                <a:t>rốt</a:t>
              </a:r>
              <a:r>
                <a:rPr lang="en-GB" sz="4800" b="1" i="1" dirty="0">
                  <a:solidFill>
                    <a:srgbClr val="0F5B42"/>
                  </a:solidFill>
                  <a:latin typeface="UVN Mang Tre" panose="00000400000000000000" pitchFamily="2" charset="0"/>
                </a:rPr>
                <a:t> </a:t>
              </a:r>
              <a:r>
                <a:rPr lang="en-GB" sz="4800" b="1" i="1" dirty="0" err="1">
                  <a:solidFill>
                    <a:srgbClr val="0F5B42"/>
                  </a:solidFill>
                  <a:latin typeface="UVN Mang Tre" panose="00000400000000000000" pitchFamily="2" charset="0"/>
                </a:rPr>
                <a:t>cho</a:t>
              </a:r>
              <a:r>
                <a:rPr lang="en-GB" sz="4800" b="1" i="1" dirty="0">
                  <a:solidFill>
                    <a:srgbClr val="0F5B42"/>
                  </a:solidFill>
                  <a:latin typeface="UVN Mang Tre" panose="00000400000000000000" pitchFamily="2" charset="0"/>
                </a:rPr>
                <a:t> </a:t>
              </a:r>
              <a:r>
                <a:rPr lang="en-GB" sz="4800" b="1" i="1" dirty="0" err="1">
                  <a:solidFill>
                    <a:srgbClr val="0F5B42"/>
                  </a:solidFill>
                  <a:latin typeface="UVN Mang Tre" panose="00000400000000000000" pitchFamily="2" charset="0"/>
                </a:rPr>
                <a:t>thỏ</a:t>
              </a:r>
              <a:endParaRPr lang="en-GB" sz="4800" b="1" i="1" dirty="0">
                <a:solidFill>
                  <a:srgbClr val="0F5B42"/>
                </a:solidFill>
                <a:latin typeface="UVN Mang Tre" panose="000004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81552" y="169310"/>
              <a:ext cx="5115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i="1" dirty="0" err="1">
                  <a:solidFill>
                    <a:srgbClr val="E9684D"/>
                  </a:solidFill>
                  <a:latin typeface="UVN Mang Tre" panose="00000400000000000000" pitchFamily="2" charset="0"/>
                </a:rPr>
                <a:t>Tìm</a:t>
              </a:r>
              <a:r>
                <a:rPr lang="en-GB" sz="4800" b="1" i="1" dirty="0">
                  <a:solidFill>
                    <a:srgbClr val="E9684D"/>
                  </a:solidFill>
                  <a:latin typeface="UVN Mang Tre" panose="00000400000000000000" pitchFamily="2" charset="0"/>
                </a:rPr>
                <a:t> </a:t>
              </a:r>
              <a:r>
                <a:rPr lang="en-GB" sz="4800" b="1" i="1" dirty="0" err="1">
                  <a:solidFill>
                    <a:srgbClr val="E9684D"/>
                  </a:solidFill>
                  <a:latin typeface="UVN Mang Tre" panose="00000400000000000000" pitchFamily="2" charset="0"/>
                </a:rPr>
                <a:t>cà</a:t>
              </a:r>
              <a:r>
                <a:rPr lang="en-GB" sz="4800" b="1" i="1" dirty="0">
                  <a:solidFill>
                    <a:srgbClr val="E9684D"/>
                  </a:solidFill>
                  <a:latin typeface="UVN Mang Tre" panose="00000400000000000000" pitchFamily="2" charset="0"/>
                </a:rPr>
                <a:t> </a:t>
              </a:r>
              <a:r>
                <a:rPr lang="en-GB" sz="4800" b="1" i="1" dirty="0" err="1">
                  <a:solidFill>
                    <a:srgbClr val="E9684D"/>
                  </a:solidFill>
                  <a:latin typeface="UVN Mang Tre" panose="00000400000000000000" pitchFamily="2" charset="0"/>
                </a:rPr>
                <a:t>rốt</a:t>
              </a:r>
              <a:r>
                <a:rPr lang="en-GB" sz="4800" b="1" i="1" dirty="0">
                  <a:solidFill>
                    <a:srgbClr val="E9684D"/>
                  </a:solidFill>
                  <a:latin typeface="UVN Mang Tre" panose="00000400000000000000" pitchFamily="2" charset="0"/>
                </a:rPr>
                <a:t> </a:t>
              </a:r>
              <a:r>
                <a:rPr lang="en-GB" sz="4800" b="1" i="1" dirty="0" err="1">
                  <a:solidFill>
                    <a:srgbClr val="E9684D"/>
                  </a:solidFill>
                  <a:latin typeface="UVN Mang Tre" panose="00000400000000000000" pitchFamily="2" charset="0"/>
                </a:rPr>
                <a:t>cho</a:t>
              </a:r>
              <a:r>
                <a:rPr lang="en-GB" sz="4800" b="1" i="1" dirty="0">
                  <a:solidFill>
                    <a:srgbClr val="E9684D"/>
                  </a:solidFill>
                  <a:latin typeface="UVN Mang Tre" panose="00000400000000000000" pitchFamily="2" charset="0"/>
                </a:rPr>
                <a:t> </a:t>
              </a:r>
              <a:r>
                <a:rPr lang="en-GB" sz="4800" b="1" i="1" dirty="0" err="1">
                  <a:solidFill>
                    <a:srgbClr val="E9684D"/>
                  </a:solidFill>
                  <a:latin typeface="UVN Mang Tre" panose="00000400000000000000" pitchFamily="2" charset="0"/>
                </a:rPr>
                <a:t>thỏ</a:t>
              </a:r>
              <a:endParaRPr lang="en-GB" sz="4800" b="1" i="1" dirty="0">
                <a:solidFill>
                  <a:srgbClr val="E9684D"/>
                </a:solidFill>
                <a:latin typeface="UVN Mang Tre" panose="00000400000000000000" pitchFamily="2" charset="0"/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88" t="820" r="4916" b="49744"/>
          <a:stretch/>
        </p:blipFill>
        <p:spPr>
          <a:xfrm>
            <a:off x="7844847" y="553386"/>
            <a:ext cx="4220148" cy="246836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59" t="48654" r="61645" b="1910"/>
          <a:stretch/>
        </p:blipFill>
        <p:spPr>
          <a:xfrm>
            <a:off x="197903" y="3514366"/>
            <a:ext cx="4220148" cy="246836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4" t="33888" r="41816" b="51283"/>
          <a:stretch/>
        </p:blipFill>
        <p:spPr>
          <a:xfrm>
            <a:off x="4615562" y="2968075"/>
            <a:ext cx="2047164" cy="74044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5" t="12842" r="43025" b="72329"/>
          <a:stretch/>
        </p:blipFill>
        <p:spPr>
          <a:xfrm>
            <a:off x="5561151" y="1570031"/>
            <a:ext cx="2047164" cy="7404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7" t="53021" r="46543" b="32150"/>
          <a:stretch/>
        </p:blipFill>
        <p:spPr>
          <a:xfrm>
            <a:off x="6904297" y="3470111"/>
            <a:ext cx="2047164" cy="74044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4" t="75160" r="42036" b="10011"/>
          <a:stretch/>
        </p:blipFill>
        <p:spPr>
          <a:xfrm>
            <a:off x="5527131" y="4630323"/>
            <a:ext cx="2047164" cy="74044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06" t="48654" r="298" b="1910"/>
          <a:stretch/>
        </p:blipFill>
        <p:spPr>
          <a:xfrm>
            <a:off x="8050936" y="3461234"/>
            <a:ext cx="4220148" cy="2237059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4241296" y="2108076"/>
            <a:ext cx="3616657" cy="2741405"/>
          </a:xfrm>
          <a:prstGeom prst="cloud">
            <a:avLst/>
          </a:prstGeom>
          <a:solidFill>
            <a:srgbClr val="0F5B42"/>
          </a:solidFill>
          <a:ln>
            <a:solidFill>
              <a:srgbClr val="0F5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/>
              <a:t>Chúng</a:t>
            </a:r>
            <a:r>
              <a:rPr lang="en-GB" sz="3200" b="1" dirty="0"/>
              <a:t> ta </a:t>
            </a:r>
            <a:r>
              <a:rPr lang="en-GB" sz="3200" b="1" dirty="0" err="1"/>
              <a:t>cùng</a:t>
            </a:r>
            <a:r>
              <a:rPr lang="en-GB" sz="3200" b="1" dirty="0"/>
              <a:t> </a:t>
            </a:r>
            <a:r>
              <a:rPr lang="en-GB" sz="3200" b="1" dirty="0" err="1"/>
              <a:t>đọc</a:t>
            </a:r>
            <a:r>
              <a:rPr lang="en-GB" sz="3200" b="1" dirty="0"/>
              <a:t> </a:t>
            </a:r>
            <a:r>
              <a:rPr lang="en-GB" sz="3200" b="1" dirty="0" err="1"/>
              <a:t>lại</a:t>
            </a:r>
            <a:r>
              <a:rPr lang="en-GB" sz="3200" b="1" dirty="0"/>
              <a:t> </a:t>
            </a:r>
            <a:r>
              <a:rPr lang="en-GB" sz="3200" b="1" dirty="0" err="1"/>
              <a:t>những</a:t>
            </a:r>
            <a:r>
              <a:rPr lang="en-GB" sz="3200" b="1" dirty="0"/>
              <a:t> </a:t>
            </a:r>
            <a:r>
              <a:rPr lang="en-GB" sz="3200" b="1" dirty="0" err="1"/>
              <a:t>số</a:t>
            </a:r>
            <a:r>
              <a:rPr lang="en-GB" sz="3200" b="1" dirty="0"/>
              <a:t> </a:t>
            </a:r>
            <a:r>
              <a:rPr lang="en-GB" sz="3200" b="1" dirty="0" err="1"/>
              <a:t>này</a:t>
            </a:r>
            <a:r>
              <a:rPr lang="en-GB" sz="3200" b="1" dirty="0"/>
              <a:t> </a:t>
            </a:r>
            <a:r>
              <a:rPr lang="en-GB" sz="3200" b="1" dirty="0" err="1"/>
              <a:t>nhé</a:t>
            </a:r>
            <a:r>
              <a:rPr lang="en-GB" sz="3200" b="1" dirty="0"/>
              <a:t>!</a:t>
            </a:r>
          </a:p>
        </p:txBody>
      </p:sp>
      <p:sp>
        <p:nvSpPr>
          <p:cNvPr id="54" name="Cloud 53"/>
          <p:cNvSpPr/>
          <p:nvPr/>
        </p:nvSpPr>
        <p:spPr>
          <a:xfrm>
            <a:off x="4435010" y="2268868"/>
            <a:ext cx="3616657" cy="2741405"/>
          </a:xfrm>
          <a:prstGeom prst="cloud">
            <a:avLst/>
          </a:prstGeom>
          <a:solidFill>
            <a:srgbClr val="E9684D"/>
          </a:solidFill>
          <a:ln>
            <a:solidFill>
              <a:srgbClr val="0F5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/>
              <a:t>Chúng</a:t>
            </a:r>
            <a:r>
              <a:rPr lang="en-GB" sz="3200" b="1" dirty="0"/>
              <a:t> ta </a:t>
            </a:r>
            <a:r>
              <a:rPr lang="en-GB" sz="3200" b="1" dirty="0" err="1"/>
              <a:t>cùng</a:t>
            </a:r>
            <a:r>
              <a:rPr lang="en-GB" sz="3200" b="1" dirty="0"/>
              <a:t> </a:t>
            </a:r>
            <a:r>
              <a:rPr lang="en-GB" sz="3200" b="1" dirty="0" err="1"/>
              <a:t>đọc</a:t>
            </a:r>
            <a:r>
              <a:rPr lang="en-GB" sz="3200" b="1" dirty="0"/>
              <a:t> </a:t>
            </a:r>
            <a:r>
              <a:rPr lang="en-GB" sz="3200" b="1" dirty="0" err="1"/>
              <a:t>lại</a:t>
            </a:r>
            <a:r>
              <a:rPr lang="en-GB" sz="3200" b="1" dirty="0"/>
              <a:t> </a:t>
            </a:r>
            <a:r>
              <a:rPr lang="en-GB" sz="3200" b="1" dirty="0" err="1"/>
              <a:t>những</a:t>
            </a:r>
            <a:r>
              <a:rPr lang="en-GB" sz="3200" b="1" dirty="0"/>
              <a:t> </a:t>
            </a:r>
            <a:r>
              <a:rPr lang="en-GB" sz="3200" b="1" dirty="0" err="1"/>
              <a:t>số</a:t>
            </a:r>
            <a:r>
              <a:rPr lang="en-GB" sz="3200" b="1" dirty="0"/>
              <a:t> </a:t>
            </a:r>
            <a:r>
              <a:rPr lang="en-GB" sz="3200" b="1" dirty="0" err="1"/>
              <a:t>này</a:t>
            </a:r>
            <a:r>
              <a:rPr lang="en-GB" sz="3200" b="1" dirty="0"/>
              <a:t> </a:t>
            </a:r>
            <a:r>
              <a:rPr lang="en-GB" sz="3200" b="1" dirty="0" err="1"/>
              <a:t>nhé</a:t>
            </a:r>
            <a:r>
              <a:rPr lang="en-GB" sz="3200" b="1" dirty="0"/>
              <a:t>!</a:t>
            </a:r>
          </a:p>
        </p:txBody>
      </p:sp>
      <p:sp>
        <p:nvSpPr>
          <p:cNvPr id="55" name="Google Shape;292;p1"/>
          <p:cNvSpPr/>
          <p:nvPr/>
        </p:nvSpPr>
        <p:spPr>
          <a:xfrm>
            <a:off x="3817854" y="6053095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292;p1"/>
          <p:cNvSpPr/>
          <p:nvPr/>
        </p:nvSpPr>
        <p:spPr>
          <a:xfrm>
            <a:off x="5639144" y="6222465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292;p1"/>
          <p:cNvSpPr/>
          <p:nvPr/>
        </p:nvSpPr>
        <p:spPr>
          <a:xfrm>
            <a:off x="7574295" y="6021703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292;p1"/>
          <p:cNvSpPr/>
          <p:nvPr/>
        </p:nvSpPr>
        <p:spPr>
          <a:xfrm>
            <a:off x="9625418" y="6222464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292;p1"/>
          <p:cNvSpPr/>
          <p:nvPr/>
        </p:nvSpPr>
        <p:spPr>
          <a:xfrm>
            <a:off x="11785652" y="6222463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292;p1"/>
          <p:cNvSpPr/>
          <p:nvPr/>
        </p:nvSpPr>
        <p:spPr>
          <a:xfrm>
            <a:off x="12437214" y="3461234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292;p1"/>
          <p:cNvSpPr/>
          <p:nvPr/>
        </p:nvSpPr>
        <p:spPr>
          <a:xfrm>
            <a:off x="11354606" y="664204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292;p1"/>
          <p:cNvSpPr/>
          <p:nvPr/>
        </p:nvSpPr>
        <p:spPr>
          <a:xfrm>
            <a:off x="9319186" y="132341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292;p1"/>
          <p:cNvSpPr/>
          <p:nvPr/>
        </p:nvSpPr>
        <p:spPr>
          <a:xfrm>
            <a:off x="6725400" y="1005143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292;p1"/>
          <p:cNvSpPr/>
          <p:nvPr/>
        </p:nvSpPr>
        <p:spPr>
          <a:xfrm>
            <a:off x="3227623" y="1037841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292;p1"/>
          <p:cNvSpPr/>
          <p:nvPr/>
        </p:nvSpPr>
        <p:spPr>
          <a:xfrm>
            <a:off x="658968" y="3639571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292;p1"/>
          <p:cNvSpPr/>
          <p:nvPr/>
        </p:nvSpPr>
        <p:spPr>
          <a:xfrm>
            <a:off x="119417" y="1453218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292;p1"/>
          <p:cNvSpPr/>
          <p:nvPr/>
        </p:nvSpPr>
        <p:spPr>
          <a:xfrm>
            <a:off x="497566" y="6037951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098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51 0.175 C 0.00833 0.15439 0.01341 0.12546 0.03125 0.12592 C 0.05729 0.12592 0.05924 0.22268 0.09023 0.22314 C 0.11823 0.22314 0.10326 0.13819 0.13021 0.13865 C 0.15794 0.13865 0.14297 0.2 0.17305 0.2 C 0.20013 0.2 0.18516 0.15856 0.20898 0.15856 C 0.23203 0.15856 0.22005 0.19027 0.24089 0.19027 C 0.25286 0.19027 0.25404 0.18171 0.25508 0.175 " pathEditMode="relative" rAng="0" ptsTypes="AAAAAAAA"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22" y="-6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C -0.00599 -0.00416 -0.02656 -0.0081 -0.03411 -0.0081 C -0.07969 -0.0081 -0.12669 0.05695 -0.12669 0.12223 C -0.12669 0.08936 -0.15026 0.05695 -0.1724 0.05695 C -0.19596 0.05695 -0.21784 0.08982 -0.21784 0.12223 C -0.21784 0.10602 -0.22969 0.08936 -0.24141 0.08936 C -0.25312 0.08936 -0.26497 0.10556 -0.26497 0.12223 C -0.26497 0.11389 -0.27096 0.10602 -0.27669 0.10602 C -0.28268 0.10602 -0.28828 0.11436 -0.28828 0.12223 C -0.28828 0.11783 -0.29128 0.11389 -0.29427 0.11389 C -0.29583 0.11389 -0.30026 0.11806 -0.30026 0.12223 C -0.30026 0.12014 -0.30182 0.11783 -0.30312 0.11783 C -0.30312 0.11736 -0.30612 0.11991 -0.30612 0.12223 C -0.30612 0.12107 -0.30612 0.12014 -0.30742 0.12014 C -0.30742 0.12061 -0.30911 0.12107 -0.30911 0.12223 C -0.30911 0.12153 -0.30911 0.12107 -0.30911 0.12061 C -0.31068 0.12061 -0.31068 0.12107 -0.31068 0.12153 C -0.31224 0.12153 -0.31224 0.12107 -0.31224 0.12061 C -0.31354 0.12061 -0.31354 0.12107 -0.31354 0.12153 " pathEditMode="relative" rAng="0" ptsTypes="AAAAAAAAAAAAAAAAAAA">
                                      <p:cBhvr>
                                        <p:cTn id="4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77" y="569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C -0.00442 -0.00047 -0.01927 -0.0007 -0.02474 -0.0007 C -0.05781 -0.0007 -0.09205 0.00555 -0.09205 0.01226 C -0.09205 0.00879 -0.10924 0.00555 -0.12513 0.00555 C -0.14231 0.00555 -0.1582 0.00879 -0.1582 0.01226 C -0.1582 0.01041 -0.16679 0.00879 -0.17552 0.00879 C -0.18385 0.00879 -0.19257 0.01041 -0.19257 0.01226 C -0.19257 0.01134 -0.19687 0.01041 -0.20091 0.01041 C -0.20533 0.01041 -0.20963 0.01134 -0.20963 0.01226 C -0.20963 0.01157 -0.21158 0.01134 -0.2138 0.01134 C -0.21497 0.01134 -0.21822 0.01157 -0.21822 0.01226 C -0.21822 0.0118 -0.21914 0.01157 -0.22018 0.01157 C -0.22018 0.01157 -0.22226 0.0118 -0.22226 0.01226 C -0.22226 0.01203 -0.22226 0.0118 -0.22343 0.0118 C -0.22343 0.01203 -0.22461 0.01203 -0.22461 0.01226 C -0.22461 0.01203 -0.22461 0.01203 -0.22461 0.01203 C -0.22565 0.01203 -0.22565 0.01203 -0.22565 0.01226 C -0.22682 0.01203 -0.22682 0.01203 -0.22682 0.01203 C -0.22773 0.01203 -0.22773 0.01203 -0.22773 0.01226 " pathEditMode="relative" rAng="0" ptsTypes="AAAAAAAAAAAAAAAAAAA">
                                      <p:cBhvr>
                                        <p:cTn id="4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93" y="579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C 0.00339 0.01389 0.01562 0.02777 0.02018 0.02777 C 0.04727 0.02777 0.07552 -0.18936 0.07552 -0.40579 C 0.07552 -0.29676 0.08971 -0.18936 0.10273 -0.18936 C 0.1168 -0.18936 0.13008 -0.29861 0.13008 -0.40579 C 0.13008 -0.35232 0.13711 -0.29676 0.14401 -0.29676 C 0.15104 -0.29676 0.1582 -0.3507 0.1582 -0.40579 C 0.1582 -0.37848 0.16172 -0.35232 0.1651 -0.35232 C 0.16875 -0.35232 0.17214 -0.37986 0.17214 -0.40579 C 0.17214 -0.39213 0.17383 -0.37848 0.17565 -0.37848 C 0.17669 -0.37848 0.1793 -0.39236 0.1793 -0.40579 C 0.1793 -0.39908 0.18021 -0.39213 0.18099 -0.39213 C 0.18099 -0.39028 0.18268 -0.39885 0.18268 -0.40579 C 0.18268 -0.40232 0.18268 -0.39908 0.18359 -0.39908 C 0.18359 -0.4007 0.1845 -0.40278 0.1845 -0.40579 C 0.1845 -0.4044 0.1845 -0.40232 0.1845 -0.4007 C 0.18542 -0.4007 0.18542 -0.40232 0.18542 -0.4044 C 0.18633 -0.4044 0.18633 -0.40278 0.18633 -0.4007 C 0.18737 -0.4007 0.18737 -0.40232 0.18737 -0.4044 " pathEditMode="relative" rAng="0" ptsTypes="AAAAAAAAAAAAAAAAAAA">
                                      <p:cBhvr>
                                        <p:cTn id="4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-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3" grpId="1" animBg="1"/>
      <p:bldP spid="54" grpId="0" animBg="1"/>
      <p:bldP spid="5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2562;p10"/>
          <p:cNvGrpSpPr/>
          <p:nvPr/>
        </p:nvGrpSpPr>
        <p:grpSpPr>
          <a:xfrm>
            <a:off x="6532966" y="6093263"/>
            <a:ext cx="841680" cy="701097"/>
            <a:chOff x="6029366" y="3371852"/>
            <a:chExt cx="130719" cy="112578"/>
          </a:xfrm>
          <a:solidFill>
            <a:srgbClr val="0F5B42"/>
          </a:solidFill>
        </p:grpSpPr>
        <p:sp>
          <p:nvSpPr>
            <p:cNvPr id="172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" name="Google Shape;2562;p10"/>
          <p:cNvGrpSpPr/>
          <p:nvPr/>
        </p:nvGrpSpPr>
        <p:grpSpPr>
          <a:xfrm>
            <a:off x="3734082" y="6102274"/>
            <a:ext cx="841680" cy="701097"/>
            <a:chOff x="6029366" y="3371852"/>
            <a:chExt cx="130719" cy="112578"/>
          </a:xfrm>
        </p:grpSpPr>
        <p:sp>
          <p:nvSpPr>
            <p:cNvPr id="168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2562;p10"/>
          <p:cNvGrpSpPr/>
          <p:nvPr/>
        </p:nvGrpSpPr>
        <p:grpSpPr>
          <a:xfrm>
            <a:off x="3045047" y="410942"/>
            <a:ext cx="841680" cy="701097"/>
            <a:chOff x="6029366" y="3371852"/>
            <a:chExt cx="130719" cy="112578"/>
          </a:xfrm>
        </p:grpSpPr>
        <p:sp>
          <p:nvSpPr>
            <p:cNvPr id="164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" name="Google Shape;2562;p10"/>
          <p:cNvGrpSpPr/>
          <p:nvPr/>
        </p:nvGrpSpPr>
        <p:grpSpPr>
          <a:xfrm>
            <a:off x="7079618" y="207347"/>
            <a:ext cx="841680" cy="701097"/>
            <a:chOff x="6029366" y="3371852"/>
            <a:chExt cx="130719" cy="112578"/>
          </a:xfrm>
        </p:grpSpPr>
        <p:sp>
          <p:nvSpPr>
            <p:cNvPr id="159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" name="Google Shape;1454;p6"/>
          <p:cNvSpPr/>
          <p:nvPr/>
        </p:nvSpPr>
        <p:spPr>
          <a:xfrm rot="9308007">
            <a:off x="-457026" y="4861922"/>
            <a:ext cx="1494892" cy="3247881"/>
          </a:xfrm>
          <a:custGeom>
            <a:avLst/>
            <a:gdLst>
              <a:gd name="connsiteX0" fmla="*/ 0 w 4951614"/>
              <a:gd name="connsiteY0" fmla="*/ 1811661 h 3623322"/>
              <a:gd name="connsiteX1" fmla="*/ 2475807 w 4951614"/>
              <a:gd name="connsiteY1" fmla="*/ 0 h 3623322"/>
              <a:gd name="connsiteX2" fmla="*/ 4951614 w 4951614"/>
              <a:gd name="connsiteY2" fmla="*/ 1811661 h 3623322"/>
              <a:gd name="connsiteX3" fmla="*/ 2475807 w 4951614"/>
              <a:gd name="connsiteY3" fmla="*/ 3623322 h 3623322"/>
              <a:gd name="connsiteX4" fmla="*/ 0 w 4951614"/>
              <a:gd name="connsiteY4" fmla="*/ 1811661 h 3623322"/>
              <a:gd name="connsiteX0" fmla="*/ 13658 w 4965272"/>
              <a:gd name="connsiteY0" fmla="*/ 1811661 h 3957160"/>
              <a:gd name="connsiteX1" fmla="*/ 2489465 w 4965272"/>
              <a:gd name="connsiteY1" fmla="*/ 0 h 3957160"/>
              <a:gd name="connsiteX2" fmla="*/ 4965272 w 4965272"/>
              <a:gd name="connsiteY2" fmla="*/ 1811661 h 3957160"/>
              <a:gd name="connsiteX3" fmla="*/ 1826488 w 4965272"/>
              <a:gd name="connsiteY3" fmla="*/ 3957160 h 3957160"/>
              <a:gd name="connsiteX4" fmla="*/ 13658 w 4965272"/>
              <a:gd name="connsiteY4" fmla="*/ 1811661 h 3957160"/>
              <a:gd name="connsiteX0" fmla="*/ 6734 w 5052410"/>
              <a:gd name="connsiteY0" fmla="*/ 1811661 h 3957460"/>
              <a:gd name="connsiteX1" fmla="*/ 2482541 w 5052410"/>
              <a:gd name="connsiteY1" fmla="*/ 0 h 3957460"/>
              <a:gd name="connsiteX2" fmla="*/ 4958348 w 5052410"/>
              <a:gd name="connsiteY2" fmla="*/ 1811661 h 3957460"/>
              <a:gd name="connsiteX3" fmla="*/ 3885682 w 5052410"/>
              <a:gd name="connsiteY3" fmla="*/ 1967175 h 3957460"/>
              <a:gd name="connsiteX4" fmla="*/ 1819564 w 5052410"/>
              <a:gd name="connsiteY4" fmla="*/ 3957160 h 3957460"/>
              <a:gd name="connsiteX5" fmla="*/ 6734 w 5052410"/>
              <a:gd name="connsiteY5" fmla="*/ 1811661 h 3957460"/>
              <a:gd name="connsiteX0" fmla="*/ 6734 w 5047663"/>
              <a:gd name="connsiteY0" fmla="*/ 1811661 h 3957460"/>
              <a:gd name="connsiteX1" fmla="*/ 2482541 w 5047663"/>
              <a:gd name="connsiteY1" fmla="*/ 0 h 3957460"/>
              <a:gd name="connsiteX2" fmla="*/ 4958348 w 5047663"/>
              <a:gd name="connsiteY2" fmla="*/ 1811661 h 3957460"/>
              <a:gd name="connsiteX3" fmla="*/ 3885682 w 5047663"/>
              <a:gd name="connsiteY3" fmla="*/ 1967175 h 3957460"/>
              <a:gd name="connsiteX4" fmla="*/ 1819564 w 5047663"/>
              <a:gd name="connsiteY4" fmla="*/ 3957160 h 3957460"/>
              <a:gd name="connsiteX5" fmla="*/ 6734 w 5047663"/>
              <a:gd name="connsiteY5" fmla="*/ 1811661 h 3957460"/>
              <a:gd name="connsiteX0" fmla="*/ 6625 w 5039293"/>
              <a:gd name="connsiteY0" fmla="*/ 1811661 h 3966245"/>
              <a:gd name="connsiteX1" fmla="*/ 2482432 w 5039293"/>
              <a:gd name="connsiteY1" fmla="*/ 0 h 3966245"/>
              <a:gd name="connsiteX2" fmla="*/ 4958239 w 5039293"/>
              <a:gd name="connsiteY2" fmla="*/ 1811661 h 3966245"/>
              <a:gd name="connsiteX3" fmla="*/ 3748771 w 5039293"/>
              <a:gd name="connsiteY3" fmla="*/ 2552718 h 3966245"/>
              <a:gd name="connsiteX4" fmla="*/ 1819455 w 5039293"/>
              <a:gd name="connsiteY4" fmla="*/ 3957160 h 3966245"/>
              <a:gd name="connsiteX5" fmla="*/ 6625 w 5039293"/>
              <a:gd name="connsiteY5" fmla="*/ 1811661 h 396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9293" h="3966245">
                <a:moveTo>
                  <a:pt x="6625" y="1811661"/>
                </a:moveTo>
                <a:cubicBezTo>
                  <a:pt x="117121" y="1152134"/>
                  <a:pt x="1115082" y="0"/>
                  <a:pt x="2482432" y="0"/>
                </a:cubicBezTo>
                <a:cubicBezTo>
                  <a:pt x="3849782" y="0"/>
                  <a:pt x="4563142" y="1451255"/>
                  <a:pt x="4958239" y="1811661"/>
                </a:cubicBezTo>
                <a:cubicBezTo>
                  <a:pt x="5353336" y="2172067"/>
                  <a:pt x="4199356" y="2968417"/>
                  <a:pt x="3748771" y="2552718"/>
                </a:cubicBezTo>
                <a:cubicBezTo>
                  <a:pt x="3225640" y="2910301"/>
                  <a:pt x="2443146" y="4080669"/>
                  <a:pt x="1819455" y="3957160"/>
                </a:cubicBezTo>
                <a:cubicBezTo>
                  <a:pt x="1195764" y="3833651"/>
                  <a:pt x="-103871" y="2471188"/>
                  <a:pt x="6625" y="1811661"/>
                </a:cubicBezTo>
                <a:close/>
              </a:path>
            </a:pathLst>
          </a:custGeom>
          <a:solidFill>
            <a:srgbClr val="9AB7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454;p6"/>
          <p:cNvSpPr/>
          <p:nvPr/>
        </p:nvSpPr>
        <p:spPr>
          <a:xfrm rot="9308007">
            <a:off x="-639383" y="4792428"/>
            <a:ext cx="1494892" cy="3247881"/>
          </a:xfrm>
          <a:custGeom>
            <a:avLst/>
            <a:gdLst>
              <a:gd name="connsiteX0" fmla="*/ 0 w 4951614"/>
              <a:gd name="connsiteY0" fmla="*/ 1811661 h 3623322"/>
              <a:gd name="connsiteX1" fmla="*/ 2475807 w 4951614"/>
              <a:gd name="connsiteY1" fmla="*/ 0 h 3623322"/>
              <a:gd name="connsiteX2" fmla="*/ 4951614 w 4951614"/>
              <a:gd name="connsiteY2" fmla="*/ 1811661 h 3623322"/>
              <a:gd name="connsiteX3" fmla="*/ 2475807 w 4951614"/>
              <a:gd name="connsiteY3" fmla="*/ 3623322 h 3623322"/>
              <a:gd name="connsiteX4" fmla="*/ 0 w 4951614"/>
              <a:gd name="connsiteY4" fmla="*/ 1811661 h 3623322"/>
              <a:gd name="connsiteX0" fmla="*/ 13658 w 4965272"/>
              <a:gd name="connsiteY0" fmla="*/ 1811661 h 3957160"/>
              <a:gd name="connsiteX1" fmla="*/ 2489465 w 4965272"/>
              <a:gd name="connsiteY1" fmla="*/ 0 h 3957160"/>
              <a:gd name="connsiteX2" fmla="*/ 4965272 w 4965272"/>
              <a:gd name="connsiteY2" fmla="*/ 1811661 h 3957160"/>
              <a:gd name="connsiteX3" fmla="*/ 1826488 w 4965272"/>
              <a:gd name="connsiteY3" fmla="*/ 3957160 h 3957160"/>
              <a:gd name="connsiteX4" fmla="*/ 13658 w 4965272"/>
              <a:gd name="connsiteY4" fmla="*/ 1811661 h 3957160"/>
              <a:gd name="connsiteX0" fmla="*/ 6734 w 5052410"/>
              <a:gd name="connsiteY0" fmla="*/ 1811661 h 3957460"/>
              <a:gd name="connsiteX1" fmla="*/ 2482541 w 5052410"/>
              <a:gd name="connsiteY1" fmla="*/ 0 h 3957460"/>
              <a:gd name="connsiteX2" fmla="*/ 4958348 w 5052410"/>
              <a:gd name="connsiteY2" fmla="*/ 1811661 h 3957460"/>
              <a:gd name="connsiteX3" fmla="*/ 3885682 w 5052410"/>
              <a:gd name="connsiteY3" fmla="*/ 1967175 h 3957460"/>
              <a:gd name="connsiteX4" fmla="*/ 1819564 w 5052410"/>
              <a:gd name="connsiteY4" fmla="*/ 3957160 h 3957460"/>
              <a:gd name="connsiteX5" fmla="*/ 6734 w 5052410"/>
              <a:gd name="connsiteY5" fmla="*/ 1811661 h 3957460"/>
              <a:gd name="connsiteX0" fmla="*/ 6734 w 5047663"/>
              <a:gd name="connsiteY0" fmla="*/ 1811661 h 3957460"/>
              <a:gd name="connsiteX1" fmla="*/ 2482541 w 5047663"/>
              <a:gd name="connsiteY1" fmla="*/ 0 h 3957460"/>
              <a:gd name="connsiteX2" fmla="*/ 4958348 w 5047663"/>
              <a:gd name="connsiteY2" fmla="*/ 1811661 h 3957460"/>
              <a:gd name="connsiteX3" fmla="*/ 3885682 w 5047663"/>
              <a:gd name="connsiteY3" fmla="*/ 1967175 h 3957460"/>
              <a:gd name="connsiteX4" fmla="*/ 1819564 w 5047663"/>
              <a:gd name="connsiteY4" fmla="*/ 3957160 h 3957460"/>
              <a:gd name="connsiteX5" fmla="*/ 6734 w 5047663"/>
              <a:gd name="connsiteY5" fmla="*/ 1811661 h 3957460"/>
              <a:gd name="connsiteX0" fmla="*/ 6625 w 5039293"/>
              <a:gd name="connsiteY0" fmla="*/ 1811661 h 3966245"/>
              <a:gd name="connsiteX1" fmla="*/ 2482432 w 5039293"/>
              <a:gd name="connsiteY1" fmla="*/ 0 h 3966245"/>
              <a:gd name="connsiteX2" fmla="*/ 4958239 w 5039293"/>
              <a:gd name="connsiteY2" fmla="*/ 1811661 h 3966245"/>
              <a:gd name="connsiteX3" fmla="*/ 3748771 w 5039293"/>
              <a:gd name="connsiteY3" fmla="*/ 2552718 h 3966245"/>
              <a:gd name="connsiteX4" fmla="*/ 1819455 w 5039293"/>
              <a:gd name="connsiteY4" fmla="*/ 3957160 h 3966245"/>
              <a:gd name="connsiteX5" fmla="*/ 6625 w 5039293"/>
              <a:gd name="connsiteY5" fmla="*/ 1811661 h 396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9293" h="3966245">
                <a:moveTo>
                  <a:pt x="6625" y="1811661"/>
                </a:moveTo>
                <a:cubicBezTo>
                  <a:pt x="117121" y="1152134"/>
                  <a:pt x="1115082" y="0"/>
                  <a:pt x="2482432" y="0"/>
                </a:cubicBezTo>
                <a:cubicBezTo>
                  <a:pt x="3849782" y="0"/>
                  <a:pt x="4563142" y="1451255"/>
                  <a:pt x="4958239" y="1811661"/>
                </a:cubicBezTo>
                <a:cubicBezTo>
                  <a:pt x="5353336" y="2172067"/>
                  <a:pt x="4199356" y="2968417"/>
                  <a:pt x="3748771" y="2552718"/>
                </a:cubicBezTo>
                <a:cubicBezTo>
                  <a:pt x="3225640" y="2910301"/>
                  <a:pt x="2443146" y="4080669"/>
                  <a:pt x="1819455" y="3957160"/>
                </a:cubicBezTo>
                <a:cubicBezTo>
                  <a:pt x="1195764" y="3833651"/>
                  <a:pt x="-103871" y="2471188"/>
                  <a:pt x="6625" y="1811661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454;p6"/>
          <p:cNvSpPr/>
          <p:nvPr/>
        </p:nvSpPr>
        <p:spPr>
          <a:xfrm rot="5165337">
            <a:off x="-494730" y="-1081881"/>
            <a:ext cx="1494892" cy="3247881"/>
          </a:xfrm>
          <a:custGeom>
            <a:avLst/>
            <a:gdLst>
              <a:gd name="connsiteX0" fmla="*/ 0 w 4951614"/>
              <a:gd name="connsiteY0" fmla="*/ 1811661 h 3623322"/>
              <a:gd name="connsiteX1" fmla="*/ 2475807 w 4951614"/>
              <a:gd name="connsiteY1" fmla="*/ 0 h 3623322"/>
              <a:gd name="connsiteX2" fmla="*/ 4951614 w 4951614"/>
              <a:gd name="connsiteY2" fmla="*/ 1811661 h 3623322"/>
              <a:gd name="connsiteX3" fmla="*/ 2475807 w 4951614"/>
              <a:gd name="connsiteY3" fmla="*/ 3623322 h 3623322"/>
              <a:gd name="connsiteX4" fmla="*/ 0 w 4951614"/>
              <a:gd name="connsiteY4" fmla="*/ 1811661 h 3623322"/>
              <a:gd name="connsiteX0" fmla="*/ 13658 w 4965272"/>
              <a:gd name="connsiteY0" fmla="*/ 1811661 h 3957160"/>
              <a:gd name="connsiteX1" fmla="*/ 2489465 w 4965272"/>
              <a:gd name="connsiteY1" fmla="*/ 0 h 3957160"/>
              <a:gd name="connsiteX2" fmla="*/ 4965272 w 4965272"/>
              <a:gd name="connsiteY2" fmla="*/ 1811661 h 3957160"/>
              <a:gd name="connsiteX3" fmla="*/ 1826488 w 4965272"/>
              <a:gd name="connsiteY3" fmla="*/ 3957160 h 3957160"/>
              <a:gd name="connsiteX4" fmla="*/ 13658 w 4965272"/>
              <a:gd name="connsiteY4" fmla="*/ 1811661 h 3957160"/>
              <a:gd name="connsiteX0" fmla="*/ 6734 w 5052410"/>
              <a:gd name="connsiteY0" fmla="*/ 1811661 h 3957460"/>
              <a:gd name="connsiteX1" fmla="*/ 2482541 w 5052410"/>
              <a:gd name="connsiteY1" fmla="*/ 0 h 3957460"/>
              <a:gd name="connsiteX2" fmla="*/ 4958348 w 5052410"/>
              <a:gd name="connsiteY2" fmla="*/ 1811661 h 3957460"/>
              <a:gd name="connsiteX3" fmla="*/ 3885682 w 5052410"/>
              <a:gd name="connsiteY3" fmla="*/ 1967175 h 3957460"/>
              <a:gd name="connsiteX4" fmla="*/ 1819564 w 5052410"/>
              <a:gd name="connsiteY4" fmla="*/ 3957160 h 3957460"/>
              <a:gd name="connsiteX5" fmla="*/ 6734 w 5052410"/>
              <a:gd name="connsiteY5" fmla="*/ 1811661 h 3957460"/>
              <a:gd name="connsiteX0" fmla="*/ 6734 w 5047663"/>
              <a:gd name="connsiteY0" fmla="*/ 1811661 h 3957460"/>
              <a:gd name="connsiteX1" fmla="*/ 2482541 w 5047663"/>
              <a:gd name="connsiteY1" fmla="*/ 0 h 3957460"/>
              <a:gd name="connsiteX2" fmla="*/ 4958348 w 5047663"/>
              <a:gd name="connsiteY2" fmla="*/ 1811661 h 3957460"/>
              <a:gd name="connsiteX3" fmla="*/ 3885682 w 5047663"/>
              <a:gd name="connsiteY3" fmla="*/ 1967175 h 3957460"/>
              <a:gd name="connsiteX4" fmla="*/ 1819564 w 5047663"/>
              <a:gd name="connsiteY4" fmla="*/ 3957160 h 3957460"/>
              <a:gd name="connsiteX5" fmla="*/ 6734 w 5047663"/>
              <a:gd name="connsiteY5" fmla="*/ 1811661 h 3957460"/>
              <a:gd name="connsiteX0" fmla="*/ 6625 w 5039293"/>
              <a:gd name="connsiteY0" fmla="*/ 1811661 h 3966245"/>
              <a:gd name="connsiteX1" fmla="*/ 2482432 w 5039293"/>
              <a:gd name="connsiteY1" fmla="*/ 0 h 3966245"/>
              <a:gd name="connsiteX2" fmla="*/ 4958239 w 5039293"/>
              <a:gd name="connsiteY2" fmla="*/ 1811661 h 3966245"/>
              <a:gd name="connsiteX3" fmla="*/ 3748771 w 5039293"/>
              <a:gd name="connsiteY3" fmla="*/ 2552718 h 3966245"/>
              <a:gd name="connsiteX4" fmla="*/ 1819455 w 5039293"/>
              <a:gd name="connsiteY4" fmla="*/ 3957160 h 3966245"/>
              <a:gd name="connsiteX5" fmla="*/ 6625 w 5039293"/>
              <a:gd name="connsiteY5" fmla="*/ 1811661 h 396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9293" h="3966245">
                <a:moveTo>
                  <a:pt x="6625" y="1811661"/>
                </a:moveTo>
                <a:cubicBezTo>
                  <a:pt x="117121" y="1152134"/>
                  <a:pt x="1115082" y="0"/>
                  <a:pt x="2482432" y="0"/>
                </a:cubicBezTo>
                <a:cubicBezTo>
                  <a:pt x="3849782" y="0"/>
                  <a:pt x="4563142" y="1451255"/>
                  <a:pt x="4958239" y="1811661"/>
                </a:cubicBezTo>
                <a:cubicBezTo>
                  <a:pt x="5353336" y="2172067"/>
                  <a:pt x="4199356" y="2968417"/>
                  <a:pt x="3748771" y="2552718"/>
                </a:cubicBezTo>
                <a:cubicBezTo>
                  <a:pt x="3225640" y="2910301"/>
                  <a:pt x="2443146" y="4080669"/>
                  <a:pt x="1819455" y="3957160"/>
                </a:cubicBezTo>
                <a:cubicBezTo>
                  <a:pt x="1195764" y="3833651"/>
                  <a:pt x="-103871" y="2471188"/>
                  <a:pt x="6625" y="1811661"/>
                </a:cubicBezTo>
                <a:close/>
              </a:path>
            </a:pathLst>
          </a:custGeom>
          <a:solidFill>
            <a:srgbClr val="0F5B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790" y="169310"/>
            <a:ext cx="17498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ln w="127000">
                  <a:solidFill>
                    <a:srgbClr val="FFC000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Bài</a:t>
            </a:r>
            <a:r>
              <a:rPr lang="en-GB" sz="4400" b="1" dirty="0">
                <a:ln w="127000">
                  <a:solidFill>
                    <a:srgbClr val="FFC000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 3 :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0" y="179212"/>
            <a:ext cx="16813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ln w="28575">
                  <a:solidFill>
                    <a:srgbClr val="0F5B42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Bài</a:t>
            </a:r>
            <a:r>
              <a:rPr lang="en-GB" sz="4400" b="1" dirty="0">
                <a:ln w="28575">
                  <a:solidFill>
                    <a:srgbClr val="0F5B42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 3 :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990316" y="149148"/>
            <a:ext cx="7898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 err="1">
                <a:solidFill>
                  <a:srgbClr val="0F5B42"/>
                </a:solidFill>
              </a:rPr>
              <a:t>Hoàn</a:t>
            </a:r>
            <a:r>
              <a:rPr lang="en-GB" sz="3600" b="1" i="1" dirty="0">
                <a:solidFill>
                  <a:srgbClr val="0F5B42"/>
                </a:solidFill>
              </a:rPr>
              <a:t> </a:t>
            </a:r>
            <a:r>
              <a:rPr lang="en-GB" sz="3600" b="1" i="1" dirty="0" err="1">
                <a:solidFill>
                  <a:srgbClr val="0F5B42"/>
                </a:solidFill>
              </a:rPr>
              <a:t>thành</a:t>
            </a:r>
            <a:r>
              <a:rPr lang="en-GB" sz="3600" b="1" i="1" dirty="0">
                <a:solidFill>
                  <a:srgbClr val="0F5B42"/>
                </a:solidFill>
              </a:rPr>
              <a:t> </a:t>
            </a:r>
            <a:r>
              <a:rPr lang="en-GB" sz="3600" b="1" i="1" dirty="0" err="1">
                <a:solidFill>
                  <a:srgbClr val="0F5B42"/>
                </a:solidFill>
              </a:rPr>
              <a:t>bảng</a:t>
            </a:r>
            <a:r>
              <a:rPr lang="en-GB" sz="3600" b="1" i="1" dirty="0">
                <a:solidFill>
                  <a:srgbClr val="0F5B42"/>
                </a:solidFill>
              </a:rPr>
              <a:t> </a:t>
            </a:r>
            <a:r>
              <a:rPr lang="en-GB" sz="3600" b="1" i="1" dirty="0" err="1">
                <a:solidFill>
                  <a:srgbClr val="0F5B42"/>
                </a:solidFill>
              </a:rPr>
              <a:t>sau</a:t>
            </a:r>
            <a:r>
              <a:rPr lang="en-GB" sz="3600" b="1" i="1" dirty="0">
                <a:solidFill>
                  <a:srgbClr val="0F5B42"/>
                </a:solidFill>
              </a:rPr>
              <a:t> (</a:t>
            </a:r>
            <a:r>
              <a:rPr lang="en-GB" sz="3600" b="1" i="1" dirty="0" err="1">
                <a:solidFill>
                  <a:srgbClr val="0F5B42"/>
                </a:solidFill>
              </a:rPr>
              <a:t>theo</a:t>
            </a:r>
            <a:r>
              <a:rPr lang="en-GB" sz="3600" b="1" i="1" dirty="0">
                <a:solidFill>
                  <a:srgbClr val="0F5B42"/>
                </a:solidFill>
              </a:rPr>
              <a:t> </a:t>
            </a:r>
            <a:r>
              <a:rPr lang="en-GB" sz="3600" b="1" i="1" dirty="0" err="1">
                <a:solidFill>
                  <a:srgbClr val="0F5B42"/>
                </a:solidFill>
              </a:rPr>
              <a:t>mẫu</a:t>
            </a:r>
            <a:r>
              <a:rPr lang="en-GB" sz="3600" b="1" i="1" dirty="0">
                <a:solidFill>
                  <a:srgbClr val="0F5B42"/>
                </a:solidFill>
              </a:rPr>
              <a:t>):</a:t>
            </a:r>
          </a:p>
        </p:txBody>
      </p:sp>
      <p:sp>
        <p:nvSpPr>
          <p:cNvPr id="98" name="Google Shape;1454;p6"/>
          <p:cNvSpPr/>
          <p:nvPr/>
        </p:nvSpPr>
        <p:spPr>
          <a:xfrm rot="1975839">
            <a:off x="10892154" y="5004200"/>
            <a:ext cx="1494892" cy="3247881"/>
          </a:xfrm>
          <a:custGeom>
            <a:avLst/>
            <a:gdLst>
              <a:gd name="connsiteX0" fmla="*/ 0 w 4951614"/>
              <a:gd name="connsiteY0" fmla="*/ 1811661 h 3623322"/>
              <a:gd name="connsiteX1" fmla="*/ 2475807 w 4951614"/>
              <a:gd name="connsiteY1" fmla="*/ 0 h 3623322"/>
              <a:gd name="connsiteX2" fmla="*/ 4951614 w 4951614"/>
              <a:gd name="connsiteY2" fmla="*/ 1811661 h 3623322"/>
              <a:gd name="connsiteX3" fmla="*/ 2475807 w 4951614"/>
              <a:gd name="connsiteY3" fmla="*/ 3623322 h 3623322"/>
              <a:gd name="connsiteX4" fmla="*/ 0 w 4951614"/>
              <a:gd name="connsiteY4" fmla="*/ 1811661 h 3623322"/>
              <a:gd name="connsiteX0" fmla="*/ 13658 w 4965272"/>
              <a:gd name="connsiteY0" fmla="*/ 1811661 h 3957160"/>
              <a:gd name="connsiteX1" fmla="*/ 2489465 w 4965272"/>
              <a:gd name="connsiteY1" fmla="*/ 0 h 3957160"/>
              <a:gd name="connsiteX2" fmla="*/ 4965272 w 4965272"/>
              <a:gd name="connsiteY2" fmla="*/ 1811661 h 3957160"/>
              <a:gd name="connsiteX3" fmla="*/ 1826488 w 4965272"/>
              <a:gd name="connsiteY3" fmla="*/ 3957160 h 3957160"/>
              <a:gd name="connsiteX4" fmla="*/ 13658 w 4965272"/>
              <a:gd name="connsiteY4" fmla="*/ 1811661 h 3957160"/>
              <a:gd name="connsiteX0" fmla="*/ 6734 w 5052410"/>
              <a:gd name="connsiteY0" fmla="*/ 1811661 h 3957460"/>
              <a:gd name="connsiteX1" fmla="*/ 2482541 w 5052410"/>
              <a:gd name="connsiteY1" fmla="*/ 0 h 3957460"/>
              <a:gd name="connsiteX2" fmla="*/ 4958348 w 5052410"/>
              <a:gd name="connsiteY2" fmla="*/ 1811661 h 3957460"/>
              <a:gd name="connsiteX3" fmla="*/ 3885682 w 5052410"/>
              <a:gd name="connsiteY3" fmla="*/ 1967175 h 3957460"/>
              <a:gd name="connsiteX4" fmla="*/ 1819564 w 5052410"/>
              <a:gd name="connsiteY4" fmla="*/ 3957160 h 3957460"/>
              <a:gd name="connsiteX5" fmla="*/ 6734 w 5052410"/>
              <a:gd name="connsiteY5" fmla="*/ 1811661 h 3957460"/>
              <a:gd name="connsiteX0" fmla="*/ 6734 w 5047663"/>
              <a:gd name="connsiteY0" fmla="*/ 1811661 h 3957460"/>
              <a:gd name="connsiteX1" fmla="*/ 2482541 w 5047663"/>
              <a:gd name="connsiteY1" fmla="*/ 0 h 3957460"/>
              <a:gd name="connsiteX2" fmla="*/ 4958348 w 5047663"/>
              <a:gd name="connsiteY2" fmla="*/ 1811661 h 3957460"/>
              <a:gd name="connsiteX3" fmla="*/ 3885682 w 5047663"/>
              <a:gd name="connsiteY3" fmla="*/ 1967175 h 3957460"/>
              <a:gd name="connsiteX4" fmla="*/ 1819564 w 5047663"/>
              <a:gd name="connsiteY4" fmla="*/ 3957160 h 3957460"/>
              <a:gd name="connsiteX5" fmla="*/ 6734 w 5047663"/>
              <a:gd name="connsiteY5" fmla="*/ 1811661 h 3957460"/>
              <a:gd name="connsiteX0" fmla="*/ 6625 w 5039293"/>
              <a:gd name="connsiteY0" fmla="*/ 1811661 h 3966245"/>
              <a:gd name="connsiteX1" fmla="*/ 2482432 w 5039293"/>
              <a:gd name="connsiteY1" fmla="*/ 0 h 3966245"/>
              <a:gd name="connsiteX2" fmla="*/ 4958239 w 5039293"/>
              <a:gd name="connsiteY2" fmla="*/ 1811661 h 3966245"/>
              <a:gd name="connsiteX3" fmla="*/ 3748771 w 5039293"/>
              <a:gd name="connsiteY3" fmla="*/ 2552718 h 3966245"/>
              <a:gd name="connsiteX4" fmla="*/ 1819455 w 5039293"/>
              <a:gd name="connsiteY4" fmla="*/ 3957160 h 3966245"/>
              <a:gd name="connsiteX5" fmla="*/ 6625 w 5039293"/>
              <a:gd name="connsiteY5" fmla="*/ 1811661 h 396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9293" h="3966245">
                <a:moveTo>
                  <a:pt x="6625" y="1811661"/>
                </a:moveTo>
                <a:cubicBezTo>
                  <a:pt x="117121" y="1152134"/>
                  <a:pt x="1115082" y="0"/>
                  <a:pt x="2482432" y="0"/>
                </a:cubicBezTo>
                <a:cubicBezTo>
                  <a:pt x="3849782" y="0"/>
                  <a:pt x="4563142" y="1451255"/>
                  <a:pt x="4958239" y="1811661"/>
                </a:cubicBezTo>
                <a:cubicBezTo>
                  <a:pt x="5353336" y="2172067"/>
                  <a:pt x="4199356" y="2968417"/>
                  <a:pt x="3748771" y="2552718"/>
                </a:cubicBezTo>
                <a:cubicBezTo>
                  <a:pt x="3225640" y="2910301"/>
                  <a:pt x="2443146" y="4080669"/>
                  <a:pt x="1819455" y="3957160"/>
                </a:cubicBezTo>
                <a:cubicBezTo>
                  <a:pt x="1195764" y="3833651"/>
                  <a:pt x="-103871" y="2471188"/>
                  <a:pt x="6625" y="1811661"/>
                </a:cubicBezTo>
                <a:close/>
              </a:path>
            </a:pathLst>
          </a:custGeom>
          <a:solidFill>
            <a:srgbClr val="0F5B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1454;p6"/>
          <p:cNvSpPr/>
          <p:nvPr/>
        </p:nvSpPr>
        <p:spPr>
          <a:xfrm rot="19433169">
            <a:off x="11036807" y="-870109"/>
            <a:ext cx="1494892" cy="3247881"/>
          </a:xfrm>
          <a:custGeom>
            <a:avLst/>
            <a:gdLst>
              <a:gd name="connsiteX0" fmla="*/ 0 w 4951614"/>
              <a:gd name="connsiteY0" fmla="*/ 1811661 h 3623322"/>
              <a:gd name="connsiteX1" fmla="*/ 2475807 w 4951614"/>
              <a:gd name="connsiteY1" fmla="*/ 0 h 3623322"/>
              <a:gd name="connsiteX2" fmla="*/ 4951614 w 4951614"/>
              <a:gd name="connsiteY2" fmla="*/ 1811661 h 3623322"/>
              <a:gd name="connsiteX3" fmla="*/ 2475807 w 4951614"/>
              <a:gd name="connsiteY3" fmla="*/ 3623322 h 3623322"/>
              <a:gd name="connsiteX4" fmla="*/ 0 w 4951614"/>
              <a:gd name="connsiteY4" fmla="*/ 1811661 h 3623322"/>
              <a:gd name="connsiteX0" fmla="*/ 13658 w 4965272"/>
              <a:gd name="connsiteY0" fmla="*/ 1811661 h 3957160"/>
              <a:gd name="connsiteX1" fmla="*/ 2489465 w 4965272"/>
              <a:gd name="connsiteY1" fmla="*/ 0 h 3957160"/>
              <a:gd name="connsiteX2" fmla="*/ 4965272 w 4965272"/>
              <a:gd name="connsiteY2" fmla="*/ 1811661 h 3957160"/>
              <a:gd name="connsiteX3" fmla="*/ 1826488 w 4965272"/>
              <a:gd name="connsiteY3" fmla="*/ 3957160 h 3957160"/>
              <a:gd name="connsiteX4" fmla="*/ 13658 w 4965272"/>
              <a:gd name="connsiteY4" fmla="*/ 1811661 h 3957160"/>
              <a:gd name="connsiteX0" fmla="*/ 6734 w 5052410"/>
              <a:gd name="connsiteY0" fmla="*/ 1811661 h 3957460"/>
              <a:gd name="connsiteX1" fmla="*/ 2482541 w 5052410"/>
              <a:gd name="connsiteY1" fmla="*/ 0 h 3957460"/>
              <a:gd name="connsiteX2" fmla="*/ 4958348 w 5052410"/>
              <a:gd name="connsiteY2" fmla="*/ 1811661 h 3957460"/>
              <a:gd name="connsiteX3" fmla="*/ 3885682 w 5052410"/>
              <a:gd name="connsiteY3" fmla="*/ 1967175 h 3957460"/>
              <a:gd name="connsiteX4" fmla="*/ 1819564 w 5052410"/>
              <a:gd name="connsiteY4" fmla="*/ 3957160 h 3957460"/>
              <a:gd name="connsiteX5" fmla="*/ 6734 w 5052410"/>
              <a:gd name="connsiteY5" fmla="*/ 1811661 h 3957460"/>
              <a:gd name="connsiteX0" fmla="*/ 6734 w 5047663"/>
              <a:gd name="connsiteY0" fmla="*/ 1811661 h 3957460"/>
              <a:gd name="connsiteX1" fmla="*/ 2482541 w 5047663"/>
              <a:gd name="connsiteY1" fmla="*/ 0 h 3957460"/>
              <a:gd name="connsiteX2" fmla="*/ 4958348 w 5047663"/>
              <a:gd name="connsiteY2" fmla="*/ 1811661 h 3957460"/>
              <a:gd name="connsiteX3" fmla="*/ 3885682 w 5047663"/>
              <a:gd name="connsiteY3" fmla="*/ 1967175 h 3957460"/>
              <a:gd name="connsiteX4" fmla="*/ 1819564 w 5047663"/>
              <a:gd name="connsiteY4" fmla="*/ 3957160 h 3957460"/>
              <a:gd name="connsiteX5" fmla="*/ 6734 w 5047663"/>
              <a:gd name="connsiteY5" fmla="*/ 1811661 h 3957460"/>
              <a:gd name="connsiteX0" fmla="*/ 6625 w 5039293"/>
              <a:gd name="connsiteY0" fmla="*/ 1811661 h 3966245"/>
              <a:gd name="connsiteX1" fmla="*/ 2482432 w 5039293"/>
              <a:gd name="connsiteY1" fmla="*/ 0 h 3966245"/>
              <a:gd name="connsiteX2" fmla="*/ 4958239 w 5039293"/>
              <a:gd name="connsiteY2" fmla="*/ 1811661 h 3966245"/>
              <a:gd name="connsiteX3" fmla="*/ 3748771 w 5039293"/>
              <a:gd name="connsiteY3" fmla="*/ 2552718 h 3966245"/>
              <a:gd name="connsiteX4" fmla="*/ 1819455 w 5039293"/>
              <a:gd name="connsiteY4" fmla="*/ 3957160 h 3966245"/>
              <a:gd name="connsiteX5" fmla="*/ 6625 w 5039293"/>
              <a:gd name="connsiteY5" fmla="*/ 1811661 h 396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9293" h="3966245">
                <a:moveTo>
                  <a:pt x="6625" y="1811661"/>
                </a:moveTo>
                <a:cubicBezTo>
                  <a:pt x="117121" y="1152134"/>
                  <a:pt x="1115082" y="0"/>
                  <a:pt x="2482432" y="0"/>
                </a:cubicBezTo>
                <a:cubicBezTo>
                  <a:pt x="3849782" y="0"/>
                  <a:pt x="4563142" y="1451255"/>
                  <a:pt x="4958239" y="1811661"/>
                </a:cubicBezTo>
                <a:cubicBezTo>
                  <a:pt x="5353336" y="2172067"/>
                  <a:pt x="4199356" y="2968417"/>
                  <a:pt x="3748771" y="2552718"/>
                </a:cubicBezTo>
                <a:cubicBezTo>
                  <a:pt x="3225640" y="2910301"/>
                  <a:pt x="2443146" y="4080669"/>
                  <a:pt x="1819455" y="3957160"/>
                </a:cubicBezTo>
                <a:cubicBezTo>
                  <a:pt x="1195764" y="3833651"/>
                  <a:pt x="-103871" y="2471188"/>
                  <a:pt x="6625" y="1811661"/>
                </a:cubicBezTo>
                <a:close/>
              </a:path>
            </a:pathLst>
          </a:custGeom>
          <a:solidFill>
            <a:srgbClr val="0F5B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3" name="Google Shape;93;p1"/>
          <p:cNvGrpSpPr/>
          <p:nvPr/>
        </p:nvGrpSpPr>
        <p:grpSpPr>
          <a:xfrm rot="-1062717">
            <a:off x="9060724" y="232774"/>
            <a:ext cx="733193" cy="733193"/>
            <a:chOff x="8527281" y="3396648"/>
            <a:chExt cx="733193" cy="733193"/>
          </a:xfrm>
        </p:grpSpPr>
        <p:sp>
          <p:nvSpPr>
            <p:cNvPr id="104" name="Google Shape;94;p1"/>
            <p:cNvSpPr/>
            <p:nvPr/>
          </p:nvSpPr>
          <p:spPr>
            <a:xfrm rot="-4489367">
              <a:off x="8595085" y="3464452"/>
              <a:ext cx="597585" cy="597585"/>
            </a:xfrm>
            <a:custGeom>
              <a:avLst/>
              <a:gdLst/>
              <a:ahLst/>
              <a:cxnLst/>
              <a:rect l="l" t="t" r="r" b="b"/>
              <a:pathLst>
                <a:path w="597585" h="597585" extrusionOk="0">
                  <a:moveTo>
                    <a:pt x="597586" y="298793"/>
                  </a:moveTo>
                  <a:cubicBezTo>
                    <a:pt x="597586" y="463812"/>
                    <a:pt x="463812" y="597586"/>
                    <a:pt x="298793" y="597586"/>
                  </a:cubicBezTo>
                  <a:cubicBezTo>
                    <a:pt x="133774" y="597586"/>
                    <a:pt x="0" y="463812"/>
                    <a:pt x="0" y="298793"/>
                  </a:cubicBezTo>
                  <a:cubicBezTo>
                    <a:pt x="0" y="133774"/>
                    <a:pt x="133774" y="0"/>
                    <a:pt x="298793" y="0"/>
                  </a:cubicBezTo>
                  <a:cubicBezTo>
                    <a:pt x="463812" y="0"/>
                    <a:pt x="597586" y="133774"/>
                    <a:pt x="597586" y="298793"/>
                  </a:cubicBezTo>
                  <a:close/>
                </a:path>
              </a:pathLst>
            </a:custGeom>
            <a:solidFill>
              <a:srgbClr val="FFD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95;p1"/>
            <p:cNvSpPr/>
            <p:nvPr/>
          </p:nvSpPr>
          <p:spPr>
            <a:xfrm>
              <a:off x="8604217" y="3479958"/>
              <a:ext cx="521207" cy="245949"/>
            </a:xfrm>
            <a:custGeom>
              <a:avLst/>
              <a:gdLst/>
              <a:ahLst/>
              <a:cxnLst/>
              <a:rect l="l" t="t" r="r" b="b"/>
              <a:pathLst>
                <a:path w="521207" h="245949" extrusionOk="0">
                  <a:moveTo>
                    <a:pt x="521208" y="94297"/>
                  </a:moveTo>
                  <a:cubicBezTo>
                    <a:pt x="488632" y="82677"/>
                    <a:pt x="454437" y="80963"/>
                    <a:pt x="417290" y="99155"/>
                  </a:cubicBezTo>
                  <a:cubicBezTo>
                    <a:pt x="327850" y="143161"/>
                    <a:pt x="268510" y="234601"/>
                    <a:pt x="162210" y="245078"/>
                  </a:cubicBezTo>
                  <a:cubicBezTo>
                    <a:pt x="115157" y="249650"/>
                    <a:pt x="54387" y="236029"/>
                    <a:pt x="0" y="208978"/>
                  </a:cubicBezTo>
                  <a:cubicBezTo>
                    <a:pt x="8572" y="174784"/>
                    <a:pt x="23431" y="142113"/>
                    <a:pt x="43719" y="112681"/>
                  </a:cubicBezTo>
                  <a:cubicBezTo>
                    <a:pt x="58960" y="120110"/>
                    <a:pt x="74200" y="126016"/>
                    <a:pt x="86487" y="130111"/>
                  </a:cubicBezTo>
                  <a:cubicBezTo>
                    <a:pt x="170307" y="158591"/>
                    <a:pt x="223266" y="112776"/>
                    <a:pt x="287655" y="61722"/>
                  </a:cubicBezTo>
                  <a:cubicBezTo>
                    <a:pt x="317945" y="37719"/>
                    <a:pt x="350615" y="15335"/>
                    <a:pt x="385763" y="0"/>
                  </a:cubicBezTo>
                  <a:cubicBezTo>
                    <a:pt x="437864" y="17812"/>
                    <a:pt x="485299" y="49911"/>
                    <a:pt x="521208" y="94297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96;p1"/>
            <p:cNvSpPr/>
            <p:nvPr/>
          </p:nvSpPr>
          <p:spPr>
            <a:xfrm>
              <a:off x="8600598" y="3676630"/>
              <a:ext cx="591980" cy="241954"/>
            </a:xfrm>
            <a:custGeom>
              <a:avLst/>
              <a:gdLst/>
              <a:ahLst/>
              <a:cxnLst/>
              <a:rect l="l" t="t" r="r" b="b"/>
              <a:pathLst>
                <a:path w="591980" h="241954" extrusionOk="0">
                  <a:moveTo>
                    <a:pt x="582453" y="11735"/>
                  </a:moveTo>
                  <a:cubicBezTo>
                    <a:pt x="591978" y="48121"/>
                    <a:pt x="594170" y="85459"/>
                    <a:pt x="589883" y="121654"/>
                  </a:cubicBezTo>
                  <a:cubicBezTo>
                    <a:pt x="481869" y="91555"/>
                    <a:pt x="369189" y="104318"/>
                    <a:pt x="258032" y="164421"/>
                  </a:cubicBezTo>
                  <a:cubicBezTo>
                    <a:pt x="187928" y="202331"/>
                    <a:pt x="113729" y="229096"/>
                    <a:pt x="38005" y="241955"/>
                  </a:cubicBezTo>
                  <a:cubicBezTo>
                    <a:pt x="33718" y="235097"/>
                    <a:pt x="29909" y="228144"/>
                    <a:pt x="26194" y="220809"/>
                  </a:cubicBezTo>
                  <a:cubicBezTo>
                    <a:pt x="13716" y="196139"/>
                    <a:pt x="5048" y="170517"/>
                    <a:pt x="0" y="144609"/>
                  </a:cubicBezTo>
                  <a:cubicBezTo>
                    <a:pt x="12573" y="143180"/>
                    <a:pt x="25146" y="141180"/>
                    <a:pt x="37814" y="138513"/>
                  </a:cubicBezTo>
                  <a:cubicBezTo>
                    <a:pt x="134493" y="118701"/>
                    <a:pt x="212217" y="62218"/>
                    <a:pt x="303752" y="29642"/>
                  </a:cubicBezTo>
                  <a:cubicBezTo>
                    <a:pt x="397097" y="-3695"/>
                    <a:pt x="491871" y="-7791"/>
                    <a:pt x="582453" y="11735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97;p1"/>
            <p:cNvSpPr/>
            <p:nvPr/>
          </p:nvSpPr>
          <p:spPr>
            <a:xfrm>
              <a:off x="8683179" y="3849703"/>
              <a:ext cx="482441" cy="185372"/>
            </a:xfrm>
            <a:custGeom>
              <a:avLst/>
              <a:gdLst/>
              <a:ahLst/>
              <a:cxnLst/>
              <a:rect l="l" t="t" r="r" b="b"/>
              <a:pathLst>
                <a:path w="482441" h="185372" extrusionOk="0">
                  <a:moveTo>
                    <a:pt x="482441" y="36973"/>
                  </a:moveTo>
                  <a:cubicBezTo>
                    <a:pt x="467868" y="69358"/>
                    <a:pt x="447390" y="99076"/>
                    <a:pt x="421767" y="124698"/>
                  </a:cubicBezTo>
                  <a:cubicBezTo>
                    <a:pt x="351854" y="100981"/>
                    <a:pt x="274987" y="95647"/>
                    <a:pt x="204597" y="116316"/>
                  </a:cubicBezTo>
                  <a:cubicBezTo>
                    <a:pt x="160020" y="129461"/>
                    <a:pt x="122968" y="156226"/>
                    <a:pt x="87249" y="185373"/>
                  </a:cubicBezTo>
                  <a:cubicBezTo>
                    <a:pt x="55055" y="170990"/>
                    <a:pt x="25432" y="150701"/>
                    <a:pt x="0" y="125270"/>
                  </a:cubicBezTo>
                  <a:cubicBezTo>
                    <a:pt x="18098" y="110125"/>
                    <a:pt x="36005" y="94409"/>
                    <a:pt x="55150" y="80026"/>
                  </a:cubicBezTo>
                  <a:cubicBezTo>
                    <a:pt x="103156" y="43736"/>
                    <a:pt x="156020" y="17923"/>
                    <a:pt x="215455" y="7160"/>
                  </a:cubicBezTo>
                  <a:cubicBezTo>
                    <a:pt x="305658" y="-9223"/>
                    <a:pt x="398240" y="3254"/>
                    <a:pt x="482441" y="36973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" name="Google Shape;275;p1"/>
          <p:cNvGrpSpPr/>
          <p:nvPr/>
        </p:nvGrpSpPr>
        <p:grpSpPr>
          <a:xfrm rot="-1062717">
            <a:off x="10738821" y="339257"/>
            <a:ext cx="1235739" cy="1060040"/>
            <a:chOff x="8203691" y="2074073"/>
            <a:chExt cx="976789" cy="876866"/>
          </a:xfrm>
        </p:grpSpPr>
        <p:sp>
          <p:nvSpPr>
            <p:cNvPr id="109" name="Google Shape;276;p1"/>
            <p:cNvSpPr/>
            <p:nvPr/>
          </p:nvSpPr>
          <p:spPr>
            <a:xfrm>
              <a:off x="8441721" y="2074132"/>
              <a:ext cx="738758" cy="634777"/>
            </a:xfrm>
            <a:custGeom>
              <a:avLst/>
              <a:gdLst/>
              <a:ahLst/>
              <a:cxnLst/>
              <a:rect l="l" t="t" r="r" b="b"/>
              <a:pathLst>
                <a:path w="738758" h="634777" extrusionOk="0">
                  <a:moveTo>
                    <a:pt x="738759" y="6603"/>
                  </a:moveTo>
                  <a:lnTo>
                    <a:pt x="672179" y="1650"/>
                  </a:lnTo>
                  <a:cubicBezTo>
                    <a:pt x="521779" y="-9589"/>
                    <a:pt x="372713" y="36893"/>
                    <a:pt x="255270" y="131476"/>
                  </a:cubicBezTo>
                  <a:lnTo>
                    <a:pt x="0" y="337216"/>
                  </a:lnTo>
                  <a:lnTo>
                    <a:pt x="239839" y="634777"/>
                  </a:lnTo>
                  <a:lnTo>
                    <a:pt x="515683" y="412464"/>
                  </a:lnTo>
                  <a:cubicBezTo>
                    <a:pt x="620744" y="327786"/>
                    <a:pt x="693801" y="209962"/>
                    <a:pt x="722947" y="78231"/>
                  </a:cubicBezTo>
                  <a:lnTo>
                    <a:pt x="738759" y="6603"/>
                  </a:lnTo>
                  <a:close/>
                </a:path>
              </a:pathLst>
            </a:custGeom>
            <a:solidFill>
              <a:srgbClr val="EA5C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277;p1"/>
            <p:cNvSpPr/>
            <p:nvPr/>
          </p:nvSpPr>
          <p:spPr>
            <a:xfrm>
              <a:off x="8203691" y="2222290"/>
              <a:ext cx="387762" cy="213238"/>
            </a:xfrm>
            <a:custGeom>
              <a:avLst/>
              <a:gdLst/>
              <a:ahLst/>
              <a:cxnLst/>
              <a:rect l="l" t="t" r="r" b="b"/>
              <a:pathLst>
                <a:path w="387762" h="213238" extrusionOk="0">
                  <a:moveTo>
                    <a:pt x="387762" y="68472"/>
                  </a:moveTo>
                  <a:lnTo>
                    <a:pt x="387762" y="68472"/>
                  </a:lnTo>
                  <a:cubicBezTo>
                    <a:pt x="324040" y="-10586"/>
                    <a:pt x="208312" y="-22968"/>
                    <a:pt x="129254" y="40659"/>
                  </a:cubicBezTo>
                  <a:lnTo>
                    <a:pt x="0" y="144767"/>
                  </a:lnTo>
                  <a:lnTo>
                    <a:pt x="0" y="144767"/>
                  </a:lnTo>
                  <a:cubicBezTo>
                    <a:pt x="63722" y="223824"/>
                    <a:pt x="179451" y="236207"/>
                    <a:pt x="258508" y="172580"/>
                  </a:cubicBezTo>
                  <a:lnTo>
                    <a:pt x="387762" y="68472"/>
                  </a:lnTo>
                  <a:close/>
                </a:path>
              </a:pathLst>
            </a:custGeom>
            <a:solidFill>
              <a:srgbClr val="199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278;p1"/>
            <p:cNvSpPr/>
            <p:nvPr/>
          </p:nvSpPr>
          <p:spPr>
            <a:xfrm>
              <a:off x="8633527" y="2588323"/>
              <a:ext cx="238464" cy="362616"/>
            </a:xfrm>
            <a:custGeom>
              <a:avLst/>
              <a:gdLst/>
              <a:ahLst/>
              <a:cxnLst/>
              <a:rect l="l" t="t" r="r" b="b"/>
              <a:pathLst>
                <a:path w="238464" h="362616" extrusionOk="0">
                  <a:moveTo>
                    <a:pt x="197766" y="0"/>
                  </a:moveTo>
                  <a:lnTo>
                    <a:pt x="197766" y="0"/>
                  </a:lnTo>
                  <a:cubicBezTo>
                    <a:pt x="261488" y="79057"/>
                    <a:pt x="249010" y="194786"/>
                    <a:pt x="169953" y="258509"/>
                  </a:cubicBezTo>
                  <a:lnTo>
                    <a:pt x="40698" y="362617"/>
                  </a:lnTo>
                  <a:lnTo>
                    <a:pt x="40698" y="362617"/>
                  </a:lnTo>
                  <a:cubicBezTo>
                    <a:pt x="-23024" y="283559"/>
                    <a:pt x="-10546" y="167831"/>
                    <a:pt x="68511" y="104108"/>
                  </a:cubicBezTo>
                  <a:lnTo>
                    <a:pt x="197766" y="0"/>
                  </a:lnTo>
                  <a:close/>
                </a:path>
              </a:pathLst>
            </a:custGeom>
            <a:solidFill>
              <a:srgbClr val="199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279;p1"/>
            <p:cNvSpPr/>
            <p:nvPr/>
          </p:nvSpPr>
          <p:spPr>
            <a:xfrm>
              <a:off x="8424529" y="2411349"/>
              <a:ext cx="257031" cy="305186"/>
            </a:xfrm>
            <a:custGeom>
              <a:avLst/>
              <a:gdLst/>
              <a:ahLst/>
              <a:cxnLst/>
              <a:rect l="l" t="t" r="r" b="b"/>
              <a:pathLst>
                <a:path w="257031" h="305186" extrusionOk="0">
                  <a:moveTo>
                    <a:pt x="149399" y="271081"/>
                  </a:moveTo>
                  <a:lnTo>
                    <a:pt x="20240" y="110871"/>
                  </a:lnTo>
                  <a:cubicBezTo>
                    <a:pt x="-5573" y="78772"/>
                    <a:pt x="-6812" y="33433"/>
                    <a:pt x="17192" y="0"/>
                  </a:cubicBezTo>
                  <a:lnTo>
                    <a:pt x="17192" y="0"/>
                  </a:lnTo>
                  <a:lnTo>
                    <a:pt x="257031" y="297561"/>
                  </a:lnTo>
                  <a:lnTo>
                    <a:pt x="257031" y="297561"/>
                  </a:lnTo>
                  <a:cubicBezTo>
                    <a:pt x="219216" y="314039"/>
                    <a:pt x="175211" y="303181"/>
                    <a:pt x="149399" y="271081"/>
                  </a:cubicBezTo>
                  <a:close/>
                </a:path>
              </a:pathLst>
            </a:custGeom>
            <a:solidFill>
              <a:srgbClr val="188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280;p1"/>
            <p:cNvSpPr/>
            <p:nvPr/>
          </p:nvSpPr>
          <p:spPr>
            <a:xfrm>
              <a:off x="8922352" y="2074073"/>
              <a:ext cx="258127" cy="241644"/>
            </a:xfrm>
            <a:custGeom>
              <a:avLst/>
              <a:gdLst/>
              <a:ahLst/>
              <a:cxnLst/>
              <a:rect l="l" t="t" r="r" b="b"/>
              <a:pathLst>
                <a:path w="258127" h="241644" extrusionOk="0">
                  <a:moveTo>
                    <a:pt x="179832" y="241644"/>
                  </a:moveTo>
                  <a:lnTo>
                    <a:pt x="0" y="18569"/>
                  </a:lnTo>
                  <a:cubicBezTo>
                    <a:pt x="61913" y="2662"/>
                    <a:pt x="126588" y="-3148"/>
                    <a:pt x="191548" y="1614"/>
                  </a:cubicBezTo>
                  <a:lnTo>
                    <a:pt x="258128" y="6567"/>
                  </a:lnTo>
                  <a:lnTo>
                    <a:pt x="242221" y="78291"/>
                  </a:lnTo>
                  <a:cubicBezTo>
                    <a:pt x="229458" y="136012"/>
                    <a:pt x="208312" y="191067"/>
                    <a:pt x="179832" y="241644"/>
                  </a:cubicBezTo>
                  <a:close/>
                </a:path>
              </a:pathLst>
            </a:custGeom>
            <a:solidFill>
              <a:srgbClr val="199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281;p1"/>
            <p:cNvSpPr/>
            <p:nvPr/>
          </p:nvSpPr>
          <p:spPr>
            <a:xfrm rot="-1912306">
              <a:off x="8749338" y="2168115"/>
              <a:ext cx="275643" cy="275643"/>
            </a:xfrm>
            <a:custGeom>
              <a:avLst/>
              <a:gdLst/>
              <a:ahLst/>
              <a:cxnLst/>
              <a:rect l="l" t="t" r="r" b="b"/>
              <a:pathLst>
                <a:path w="275643" h="275643" extrusionOk="0">
                  <a:moveTo>
                    <a:pt x="275643" y="137822"/>
                  </a:moveTo>
                  <a:cubicBezTo>
                    <a:pt x="275643" y="213938"/>
                    <a:pt x="213938" y="275643"/>
                    <a:pt x="137822" y="275643"/>
                  </a:cubicBezTo>
                  <a:cubicBezTo>
                    <a:pt x="61705" y="275643"/>
                    <a:pt x="1" y="213938"/>
                    <a:pt x="1" y="137822"/>
                  </a:cubicBezTo>
                  <a:cubicBezTo>
                    <a:pt x="1" y="61705"/>
                    <a:pt x="61706" y="0"/>
                    <a:pt x="137822" y="0"/>
                  </a:cubicBezTo>
                  <a:cubicBezTo>
                    <a:pt x="213939" y="0"/>
                    <a:pt x="275643" y="61705"/>
                    <a:pt x="275643" y="137822"/>
                  </a:cubicBezTo>
                  <a:close/>
                </a:path>
              </a:pathLst>
            </a:custGeom>
            <a:solidFill>
              <a:srgbClr val="FC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282;p1"/>
            <p:cNvSpPr/>
            <p:nvPr/>
          </p:nvSpPr>
          <p:spPr>
            <a:xfrm rot="-3068493">
              <a:off x="8795756" y="2214108"/>
              <a:ext cx="183070" cy="183070"/>
            </a:xfrm>
            <a:custGeom>
              <a:avLst/>
              <a:gdLst/>
              <a:ahLst/>
              <a:cxnLst/>
              <a:rect l="l" t="t" r="r" b="b"/>
              <a:pathLst>
                <a:path w="183070" h="183070" extrusionOk="0">
                  <a:moveTo>
                    <a:pt x="183071" y="91535"/>
                  </a:moveTo>
                  <a:cubicBezTo>
                    <a:pt x="183071" y="142089"/>
                    <a:pt x="142089" y="183071"/>
                    <a:pt x="91535" y="183071"/>
                  </a:cubicBezTo>
                  <a:cubicBezTo>
                    <a:pt x="40982" y="183071"/>
                    <a:pt x="0" y="142089"/>
                    <a:pt x="0" y="91535"/>
                  </a:cubicBezTo>
                  <a:cubicBezTo>
                    <a:pt x="0" y="40982"/>
                    <a:pt x="40982" y="0"/>
                    <a:pt x="91535" y="0"/>
                  </a:cubicBezTo>
                  <a:cubicBezTo>
                    <a:pt x="142089" y="0"/>
                    <a:pt x="183071" y="40982"/>
                    <a:pt x="183071" y="91535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283;p1"/>
            <p:cNvSpPr/>
            <p:nvPr/>
          </p:nvSpPr>
          <p:spPr>
            <a:xfrm>
              <a:off x="8799289" y="2248376"/>
              <a:ext cx="179548" cy="58578"/>
            </a:xfrm>
            <a:custGeom>
              <a:avLst/>
              <a:gdLst/>
              <a:ahLst/>
              <a:cxnLst/>
              <a:rect l="l" t="t" r="r" b="b"/>
              <a:pathLst>
                <a:path w="179548" h="58578" extrusionOk="0">
                  <a:moveTo>
                    <a:pt x="179546" y="58579"/>
                  </a:moveTo>
                  <a:lnTo>
                    <a:pt x="0" y="32385"/>
                  </a:lnTo>
                  <a:cubicBezTo>
                    <a:pt x="3334" y="20765"/>
                    <a:pt x="8858" y="9811"/>
                    <a:pt x="16669" y="0"/>
                  </a:cubicBezTo>
                  <a:lnTo>
                    <a:pt x="172879" y="22765"/>
                  </a:lnTo>
                  <a:cubicBezTo>
                    <a:pt x="177451" y="34290"/>
                    <a:pt x="179641" y="46482"/>
                    <a:pt x="179546" y="58579"/>
                  </a:cubicBezTo>
                  <a:close/>
                </a:path>
              </a:pathLst>
            </a:custGeom>
            <a:solidFill>
              <a:srgbClr val="FFD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284;p1"/>
            <p:cNvSpPr/>
            <p:nvPr/>
          </p:nvSpPr>
          <p:spPr>
            <a:xfrm>
              <a:off x="8795764" y="2305145"/>
              <a:ext cx="179452" cy="75247"/>
            </a:xfrm>
            <a:custGeom>
              <a:avLst/>
              <a:gdLst/>
              <a:ahLst/>
              <a:cxnLst/>
              <a:rect l="l" t="t" r="r" b="b"/>
              <a:pathLst>
                <a:path w="179452" h="75247" extrusionOk="0">
                  <a:moveTo>
                    <a:pt x="148972" y="71819"/>
                  </a:moveTo>
                  <a:cubicBezTo>
                    <a:pt x="147448" y="73057"/>
                    <a:pt x="145924" y="74104"/>
                    <a:pt x="144400" y="75248"/>
                  </a:cubicBezTo>
                  <a:lnTo>
                    <a:pt x="19623" y="57150"/>
                  </a:lnTo>
                  <a:cubicBezTo>
                    <a:pt x="6287" y="40196"/>
                    <a:pt x="-94" y="20002"/>
                    <a:pt x="1" y="0"/>
                  </a:cubicBezTo>
                  <a:lnTo>
                    <a:pt x="179452" y="26098"/>
                  </a:lnTo>
                  <a:cubicBezTo>
                    <a:pt x="174308" y="43434"/>
                    <a:pt x="164117" y="59531"/>
                    <a:pt x="148972" y="71819"/>
                  </a:cubicBezTo>
                  <a:close/>
                </a:path>
              </a:pathLst>
            </a:custGeom>
            <a:solidFill>
              <a:srgbClr val="FFD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285;p1"/>
            <p:cNvSpPr/>
            <p:nvPr/>
          </p:nvSpPr>
          <p:spPr>
            <a:xfrm>
              <a:off x="8258237" y="2522220"/>
              <a:ext cx="323405" cy="312396"/>
            </a:xfrm>
            <a:custGeom>
              <a:avLst/>
              <a:gdLst/>
              <a:ahLst/>
              <a:cxnLst/>
              <a:rect l="l" t="t" r="r" b="b"/>
              <a:pathLst>
                <a:path w="323405" h="312396" extrusionOk="0">
                  <a:moveTo>
                    <a:pt x="323406" y="169831"/>
                  </a:moveTo>
                  <a:lnTo>
                    <a:pt x="186532" y="0"/>
                  </a:lnTo>
                  <a:cubicBezTo>
                    <a:pt x="186532" y="0"/>
                    <a:pt x="-51022" y="51435"/>
                    <a:pt x="10033" y="282321"/>
                  </a:cubicBezTo>
                  <a:cubicBezTo>
                    <a:pt x="222726" y="391096"/>
                    <a:pt x="323406" y="169831"/>
                    <a:pt x="323406" y="169831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286;p1"/>
            <p:cNvSpPr/>
            <p:nvPr/>
          </p:nvSpPr>
          <p:spPr>
            <a:xfrm>
              <a:off x="8325040" y="2557557"/>
              <a:ext cx="228123" cy="205650"/>
            </a:xfrm>
            <a:custGeom>
              <a:avLst/>
              <a:gdLst/>
              <a:ahLst/>
              <a:cxnLst/>
              <a:rect l="l" t="t" r="r" b="b"/>
              <a:pathLst>
                <a:path w="228123" h="205650" extrusionOk="0">
                  <a:moveTo>
                    <a:pt x="0" y="201263"/>
                  </a:moveTo>
                  <a:cubicBezTo>
                    <a:pt x="190" y="160020"/>
                    <a:pt x="12192" y="123635"/>
                    <a:pt x="36290" y="90678"/>
                  </a:cubicBezTo>
                  <a:cubicBezTo>
                    <a:pt x="67342" y="48196"/>
                    <a:pt x="113729" y="18193"/>
                    <a:pt x="148209" y="0"/>
                  </a:cubicBezTo>
                  <a:lnTo>
                    <a:pt x="228123" y="99250"/>
                  </a:lnTo>
                  <a:cubicBezTo>
                    <a:pt x="203073" y="129064"/>
                    <a:pt x="163830" y="167926"/>
                    <a:pt x="115728" y="189357"/>
                  </a:cubicBezTo>
                  <a:cubicBezTo>
                    <a:pt x="78486" y="205835"/>
                    <a:pt x="40291" y="209836"/>
                    <a:pt x="0" y="201263"/>
                  </a:cubicBezTo>
                  <a:close/>
                </a:path>
              </a:pathLst>
            </a:custGeom>
            <a:solidFill>
              <a:srgbClr val="F597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287;p1"/>
            <p:cNvSpPr/>
            <p:nvPr/>
          </p:nvSpPr>
          <p:spPr>
            <a:xfrm>
              <a:off x="8442954" y="2438775"/>
              <a:ext cx="275663" cy="227943"/>
            </a:xfrm>
            <a:custGeom>
              <a:avLst/>
              <a:gdLst/>
              <a:ahLst/>
              <a:cxnLst/>
              <a:rect l="l" t="t" r="r" b="b"/>
              <a:pathLst>
                <a:path w="275663" h="227943" extrusionOk="0">
                  <a:moveTo>
                    <a:pt x="3339" y="222319"/>
                  </a:moveTo>
                  <a:lnTo>
                    <a:pt x="3339" y="222319"/>
                  </a:lnTo>
                  <a:cubicBezTo>
                    <a:pt x="-1900" y="215842"/>
                    <a:pt x="-852" y="206412"/>
                    <a:pt x="5625" y="201173"/>
                  </a:cubicBezTo>
                  <a:lnTo>
                    <a:pt x="251180" y="3339"/>
                  </a:lnTo>
                  <a:cubicBezTo>
                    <a:pt x="257657" y="-1900"/>
                    <a:pt x="267086" y="-852"/>
                    <a:pt x="272325" y="5625"/>
                  </a:cubicBezTo>
                  <a:lnTo>
                    <a:pt x="272325" y="5625"/>
                  </a:lnTo>
                  <a:cubicBezTo>
                    <a:pt x="277564" y="12102"/>
                    <a:pt x="276516" y="21532"/>
                    <a:pt x="270039" y="26771"/>
                  </a:cubicBezTo>
                  <a:lnTo>
                    <a:pt x="24484" y="224605"/>
                  </a:lnTo>
                  <a:cubicBezTo>
                    <a:pt x="18007" y="229844"/>
                    <a:pt x="8578" y="228796"/>
                    <a:pt x="3339" y="222319"/>
                  </a:cubicBezTo>
                  <a:close/>
                </a:path>
              </a:pathLst>
            </a:custGeom>
            <a:solidFill>
              <a:srgbClr val="199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" name="Google Shape;288;p1"/>
          <p:cNvGrpSpPr/>
          <p:nvPr/>
        </p:nvGrpSpPr>
        <p:grpSpPr>
          <a:xfrm>
            <a:off x="11724232" y="721018"/>
            <a:ext cx="841680" cy="701097"/>
            <a:chOff x="6029366" y="3371852"/>
            <a:chExt cx="130719" cy="112578"/>
          </a:xfrm>
        </p:grpSpPr>
        <p:sp>
          <p:nvSpPr>
            <p:cNvPr id="122" name="Google Shape;289;p1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E9D2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290;p1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E9D2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291;p1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E9D2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" name="Google Shape;292;p1"/>
          <p:cNvSpPr/>
          <p:nvPr/>
        </p:nvSpPr>
        <p:spPr>
          <a:xfrm>
            <a:off x="99966" y="870806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419" y="5569738"/>
            <a:ext cx="1875000" cy="1601630"/>
          </a:xfrm>
          <a:prstGeom prst="rect">
            <a:avLst/>
          </a:prstGeom>
        </p:spPr>
      </p:pic>
      <p:grpSp>
        <p:nvGrpSpPr>
          <p:cNvPr id="93" name="Google Shape;171;p1"/>
          <p:cNvGrpSpPr/>
          <p:nvPr/>
        </p:nvGrpSpPr>
        <p:grpSpPr>
          <a:xfrm rot="-9363247" flipH="1">
            <a:off x="-21620" y="5179960"/>
            <a:ext cx="872145" cy="1003123"/>
            <a:chOff x="5895956" y="3205138"/>
            <a:chExt cx="399616" cy="448192"/>
          </a:xfrm>
        </p:grpSpPr>
        <p:grpSp>
          <p:nvGrpSpPr>
            <p:cNvPr id="94" name="Google Shape;172;p1"/>
            <p:cNvGrpSpPr/>
            <p:nvPr/>
          </p:nvGrpSpPr>
          <p:grpSpPr>
            <a:xfrm>
              <a:off x="6126080" y="3277771"/>
              <a:ext cx="108250" cy="123046"/>
              <a:chOff x="6126080" y="3277771"/>
              <a:chExt cx="108250" cy="123046"/>
            </a:xfrm>
          </p:grpSpPr>
          <p:sp>
            <p:nvSpPr>
              <p:cNvPr id="132" name="Google Shape;173;p1"/>
              <p:cNvSpPr/>
              <p:nvPr/>
            </p:nvSpPr>
            <p:spPr>
              <a:xfrm rot="-8450884">
                <a:off x="6164774" y="3272522"/>
                <a:ext cx="30862" cy="133544"/>
              </a:xfrm>
              <a:custGeom>
                <a:avLst/>
                <a:gdLst/>
                <a:ahLst/>
                <a:cxnLst/>
                <a:rect l="l" t="t" r="r" b="b"/>
                <a:pathLst>
                  <a:path w="30862" h="133544" extrusionOk="0">
                    <a:moveTo>
                      <a:pt x="0" y="0"/>
                    </a:moveTo>
                    <a:lnTo>
                      <a:pt x="30862" y="0"/>
                    </a:lnTo>
                    <a:lnTo>
                      <a:pt x="30862" y="133545"/>
                    </a:lnTo>
                    <a:lnTo>
                      <a:pt x="0" y="133545"/>
                    </a:lnTo>
                    <a:close/>
                  </a:path>
                </a:pathLst>
              </a:custGeom>
              <a:solidFill>
                <a:srgbClr val="444FA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74;p1"/>
              <p:cNvSpPr/>
              <p:nvPr/>
            </p:nvSpPr>
            <p:spPr>
              <a:xfrm rot="-8446264">
                <a:off x="6171799" y="3270995"/>
                <a:ext cx="7524" cy="123344"/>
              </a:xfrm>
              <a:custGeom>
                <a:avLst/>
                <a:gdLst/>
                <a:ahLst/>
                <a:cxnLst/>
                <a:rect l="l" t="t" r="r" b="b"/>
                <a:pathLst>
                  <a:path w="7524" h="123344" extrusionOk="0">
                    <a:moveTo>
                      <a:pt x="0" y="0"/>
                    </a:moveTo>
                    <a:lnTo>
                      <a:pt x="7525" y="0"/>
                    </a:lnTo>
                    <a:lnTo>
                      <a:pt x="7525" y="123345"/>
                    </a:lnTo>
                    <a:lnTo>
                      <a:pt x="0" y="123345"/>
                    </a:lnTo>
                    <a:close/>
                  </a:path>
                </a:pathLst>
              </a:custGeom>
              <a:solidFill>
                <a:srgbClr val="FFFFFF">
                  <a:alpha val="2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5" name="Google Shape;175;p1"/>
            <p:cNvSpPr/>
            <p:nvPr/>
          </p:nvSpPr>
          <p:spPr>
            <a:xfrm>
              <a:off x="5895956" y="3346970"/>
              <a:ext cx="306360" cy="306360"/>
            </a:xfrm>
            <a:custGeom>
              <a:avLst/>
              <a:gdLst/>
              <a:ahLst/>
              <a:cxnLst/>
              <a:rect l="l" t="t" r="r" b="b"/>
              <a:pathLst>
                <a:path w="306360" h="306360" extrusionOk="0">
                  <a:moveTo>
                    <a:pt x="56502" y="271957"/>
                  </a:moveTo>
                  <a:cubicBezTo>
                    <a:pt x="122129" y="325392"/>
                    <a:pt x="218522" y="315486"/>
                    <a:pt x="271957" y="249859"/>
                  </a:cubicBezTo>
                  <a:cubicBezTo>
                    <a:pt x="325392" y="184232"/>
                    <a:pt x="315486" y="87744"/>
                    <a:pt x="249859" y="34404"/>
                  </a:cubicBezTo>
                  <a:cubicBezTo>
                    <a:pt x="184232" y="-19032"/>
                    <a:pt x="87839" y="-9126"/>
                    <a:pt x="34404" y="56502"/>
                  </a:cubicBezTo>
                  <a:cubicBezTo>
                    <a:pt x="-19032" y="122034"/>
                    <a:pt x="-9126" y="218522"/>
                    <a:pt x="56502" y="271957"/>
                  </a:cubicBezTo>
                  <a:close/>
                  <a:moveTo>
                    <a:pt x="234143" y="53739"/>
                  </a:moveTo>
                  <a:cubicBezTo>
                    <a:pt x="289007" y="98412"/>
                    <a:pt x="297294" y="179279"/>
                    <a:pt x="252621" y="234143"/>
                  </a:cubicBezTo>
                  <a:cubicBezTo>
                    <a:pt x="207949" y="289007"/>
                    <a:pt x="127082" y="297294"/>
                    <a:pt x="72218" y="252621"/>
                  </a:cubicBezTo>
                  <a:cubicBezTo>
                    <a:pt x="17354" y="207949"/>
                    <a:pt x="9067" y="127082"/>
                    <a:pt x="53739" y="72218"/>
                  </a:cubicBezTo>
                  <a:cubicBezTo>
                    <a:pt x="98412" y="17354"/>
                    <a:pt x="179279" y="9067"/>
                    <a:pt x="234143" y="53739"/>
                  </a:cubicBezTo>
                  <a:close/>
                </a:path>
              </a:pathLst>
            </a:custGeom>
            <a:solidFill>
              <a:srgbClr val="268F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176;p1"/>
            <p:cNvSpPr/>
            <p:nvPr/>
          </p:nvSpPr>
          <p:spPr>
            <a:xfrm>
              <a:off x="5920936" y="3371950"/>
              <a:ext cx="256401" cy="256401"/>
            </a:xfrm>
            <a:custGeom>
              <a:avLst/>
              <a:gdLst/>
              <a:ahLst/>
              <a:cxnLst/>
              <a:rect l="l" t="t" r="r" b="b"/>
              <a:pathLst>
                <a:path w="256401" h="256401" extrusionOk="0">
                  <a:moveTo>
                    <a:pt x="209163" y="28760"/>
                  </a:moveTo>
                  <a:cubicBezTo>
                    <a:pt x="264027" y="73432"/>
                    <a:pt x="272314" y="154299"/>
                    <a:pt x="227642" y="209163"/>
                  </a:cubicBezTo>
                  <a:cubicBezTo>
                    <a:pt x="182969" y="264027"/>
                    <a:pt x="102102" y="272314"/>
                    <a:pt x="47238" y="227642"/>
                  </a:cubicBezTo>
                  <a:cubicBezTo>
                    <a:pt x="-7626" y="182969"/>
                    <a:pt x="-15913" y="102102"/>
                    <a:pt x="28760" y="47238"/>
                  </a:cubicBezTo>
                  <a:cubicBezTo>
                    <a:pt x="73432" y="-7626"/>
                    <a:pt x="154299" y="-15913"/>
                    <a:pt x="209163" y="28760"/>
                  </a:cubicBezTo>
                  <a:close/>
                </a:path>
              </a:pathLst>
            </a:custGeom>
            <a:solidFill>
              <a:srgbClr val="FFFFFF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77;p1"/>
            <p:cNvSpPr/>
            <p:nvPr/>
          </p:nvSpPr>
          <p:spPr>
            <a:xfrm>
              <a:off x="5978937" y="3410806"/>
              <a:ext cx="198362" cy="217542"/>
            </a:xfrm>
            <a:custGeom>
              <a:avLst/>
              <a:gdLst/>
              <a:ahLst/>
              <a:cxnLst/>
              <a:rect l="l" t="t" r="r" b="b"/>
              <a:pathLst>
                <a:path w="198362" h="217542" extrusionOk="0">
                  <a:moveTo>
                    <a:pt x="171545" y="98393"/>
                  </a:moveTo>
                  <a:cubicBezTo>
                    <a:pt x="141923" y="161544"/>
                    <a:pt x="67723" y="208598"/>
                    <a:pt x="0" y="196691"/>
                  </a:cubicBezTo>
                  <a:cubicBezTo>
                    <a:pt x="54197" y="232220"/>
                    <a:pt x="127825" y="221647"/>
                    <a:pt x="169640" y="170307"/>
                  </a:cubicBezTo>
                  <a:cubicBezTo>
                    <a:pt x="211074" y="119444"/>
                    <a:pt x="206883" y="46006"/>
                    <a:pt x="162211" y="0"/>
                  </a:cubicBezTo>
                  <a:cubicBezTo>
                    <a:pt x="180689" y="29813"/>
                    <a:pt x="187262" y="64960"/>
                    <a:pt x="171545" y="98393"/>
                  </a:cubicBezTo>
                  <a:close/>
                </a:path>
              </a:pathLst>
            </a:custGeom>
            <a:solidFill>
              <a:srgbClr val="C8C8C8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78;p1"/>
            <p:cNvSpPr/>
            <p:nvPr/>
          </p:nvSpPr>
          <p:spPr>
            <a:xfrm>
              <a:off x="6178969" y="3205138"/>
              <a:ext cx="116573" cy="128033"/>
            </a:xfrm>
            <a:custGeom>
              <a:avLst/>
              <a:gdLst/>
              <a:ahLst/>
              <a:cxnLst/>
              <a:rect l="l" t="t" r="r" b="b"/>
              <a:pathLst>
                <a:path w="116573" h="128033" extrusionOk="0">
                  <a:moveTo>
                    <a:pt x="89910" y="3072"/>
                  </a:moveTo>
                  <a:lnTo>
                    <a:pt x="111531" y="20693"/>
                  </a:lnTo>
                  <a:cubicBezTo>
                    <a:pt x="117342" y="25456"/>
                    <a:pt x="118294" y="34028"/>
                    <a:pt x="113532" y="39934"/>
                  </a:cubicBezTo>
                  <a:lnTo>
                    <a:pt x="45904" y="122992"/>
                  </a:lnTo>
                  <a:cubicBezTo>
                    <a:pt x="41142" y="128802"/>
                    <a:pt x="32569" y="129754"/>
                    <a:pt x="26664" y="124992"/>
                  </a:cubicBezTo>
                  <a:lnTo>
                    <a:pt x="5042" y="107371"/>
                  </a:lnTo>
                  <a:cubicBezTo>
                    <a:pt x="-768" y="102608"/>
                    <a:pt x="-1721" y="94036"/>
                    <a:pt x="3042" y="88130"/>
                  </a:cubicBezTo>
                  <a:lnTo>
                    <a:pt x="70669" y="5072"/>
                  </a:lnTo>
                  <a:cubicBezTo>
                    <a:pt x="75432" y="-833"/>
                    <a:pt x="84004" y="-1691"/>
                    <a:pt x="89910" y="3072"/>
                  </a:cubicBezTo>
                  <a:close/>
                </a:path>
              </a:pathLst>
            </a:custGeom>
            <a:solidFill>
              <a:srgbClr val="1D246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79;p1"/>
            <p:cNvSpPr/>
            <p:nvPr/>
          </p:nvSpPr>
          <p:spPr>
            <a:xfrm>
              <a:off x="6242494" y="3205138"/>
              <a:ext cx="53078" cy="101084"/>
            </a:xfrm>
            <a:custGeom>
              <a:avLst/>
              <a:gdLst/>
              <a:ahLst/>
              <a:cxnLst/>
              <a:rect l="l" t="t" r="r" b="b"/>
              <a:pathLst>
                <a:path w="53078" h="101084" extrusionOk="0">
                  <a:moveTo>
                    <a:pt x="191" y="101084"/>
                  </a:moveTo>
                  <a:lnTo>
                    <a:pt x="50006" y="39934"/>
                  </a:lnTo>
                  <a:cubicBezTo>
                    <a:pt x="54769" y="34123"/>
                    <a:pt x="53912" y="25456"/>
                    <a:pt x="48006" y="20693"/>
                  </a:cubicBezTo>
                  <a:lnTo>
                    <a:pt x="26384" y="3072"/>
                  </a:lnTo>
                  <a:cubicBezTo>
                    <a:pt x="20479" y="-1691"/>
                    <a:pt x="11906" y="-833"/>
                    <a:pt x="7144" y="5072"/>
                  </a:cubicBezTo>
                  <a:lnTo>
                    <a:pt x="0" y="13835"/>
                  </a:lnTo>
                  <a:cubicBezTo>
                    <a:pt x="29527" y="29170"/>
                    <a:pt x="15335" y="70509"/>
                    <a:pt x="191" y="101084"/>
                  </a:cubicBezTo>
                  <a:close/>
                </a:path>
              </a:pathLst>
            </a:custGeom>
            <a:solidFill>
              <a:srgbClr val="1D2465">
                <a:alpha val="2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80;p1"/>
            <p:cNvSpPr/>
            <p:nvPr/>
          </p:nvSpPr>
          <p:spPr>
            <a:xfrm>
              <a:off x="5934056" y="3385224"/>
              <a:ext cx="137273" cy="151788"/>
            </a:xfrm>
            <a:custGeom>
              <a:avLst/>
              <a:gdLst/>
              <a:ahLst/>
              <a:cxnLst/>
              <a:rect l="l" t="t" r="r" b="b"/>
              <a:pathLst>
                <a:path w="137273" h="151788" extrusionOk="0">
                  <a:moveTo>
                    <a:pt x="2399" y="151789"/>
                  </a:moveTo>
                  <a:cubicBezTo>
                    <a:pt x="2399" y="151789"/>
                    <a:pt x="-10745" y="97401"/>
                    <a:pt x="24497" y="50348"/>
                  </a:cubicBezTo>
                  <a:cubicBezTo>
                    <a:pt x="59740" y="3294"/>
                    <a:pt x="124319" y="-4612"/>
                    <a:pt x="137273" y="2056"/>
                  </a:cubicBezTo>
                  <a:cubicBezTo>
                    <a:pt x="104317" y="18058"/>
                    <a:pt x="77837" y="28821"/>
                    <a:pt x="46881" y="63397"/>
                  </a:cubicBezTo>
                  <a:cubicBezTo>
                    <a:pt x="14020" y="100354"/>
                    <a:pt x="2399" y="151789"/>
                    <a:pt x="2399" y="151789"/>
                  </a:cubicBezTo>
                  <a:close/>
                </a:path>
              </a:pathLst>
            </a:custGeom>
            <a:solidFill>
              <a:srgbClr val="FFFFFF">
                <a:alpha val="2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81;p1"/>
            <p:cNvSpPr/>
            <p:nvPr/>
          </p:nvSpPr>
          <p:spPr>
            <a:xfrm>
              <a:off x="5899004" y="3339541"/>
              <a:ext cx="306360" cy="306360"/>
            </a:xfrm>
            <a:custGeom>
              <a:avLst/>
              <a:gdLst/>
              <a:ahLst/>
              <a:cxnLst/>
              <a:rect l="l" t="t" r="r" b="b"/>
              <a:pathLst>
                <a:path w="306360" h="306360" extrusionOk="0">
                  <a:moveTo>
                    <a:pt x="56502" y="271957"/>
                  </a:moveTo>
                  <a:cubicBezTo>
                    <a:pt x="122129" y="325392"/>
                    <a:pt x="218617" y="315486"/>
                    <a:pt x="271957" y="249859"/>
                  </a:cubicBezTo>
                  <a:cubicBezTo>
                    <a:pt x="325392" y="184232"/>
                    <a:pt x="315486" y="87839"/>
                    <a:pt x="249859" y="34404"/>
                  </a:cubicBezTo>
                  <a:cubicBezTo>
                    <a:pt x="184232" y="-19032"/>
                    <a:pt x="87839" y="-9126"/>
                    <a:pt x="34404" y="56502"/>
                  </a:cubicBezTo>
                  <a:cubicBezTo>
                    <a:pt x="-19032" y="122034"/>
                    <a:pt x="-9126" y="218522"/>
                    <a:pt x="56502" y="271957"/>
                  </a:cubicBezTo>
                  <a:close/>
                  <a:moveTo>
                    <a:pt x="234143" y="53739"/>
                  </a:moveTo>
                  <a:cubicBezTo>
                    <a:pt x="289007" y="98412"/>
                    <a:pt x="297294" y="179279"/>
                    <a:pt x="252621" y="234143"/>
                  </a:cubicBezTo>
                  <a:cubicBezTo>
                    <a:pt x="207949" y="289007"/>
                    <a:pt x="127082" y="297294"/>
                    <a:pt x="72218" y="252621"/>
                  </a:cubicBezTo>
                  <a:cubicBezTo>
                    <a:pt x="17354" y="207949"/>
                    <a:pt x="9067" y="127082"/>
                    <a:pt x="53739" y="72218"/>
                  </a:cubicBezTo>
                  <a:cubicBezTo>
                    <a:pt x="98412" y="17354"/>
                    <a:pt x="179279" y="9067"/>
                    <a:pt x="234143" y="53739"/>
                  </a:cubicBezTo>
                  <a:close/>
                </a:path>
              </a:pathLst>
            </a:custGeom>
            <a:solidFill>
              <a:srgbClr val="2EB6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" name="Google Shape;190;p1"/>
          <p:cNvGrpSpPr/>
          <p:nvPr/>
        </p:nvGrpSpPr>
        <p:grpSpPr>
          <a:xfrm rot="6206622">
            <a:off x="-622446" y="1312471"/>
            <a:ext cx="824720" cy="2309677"/>
            <a:chOff x="5932323" y="2809504"/>
            <a:chExt cx="326744" cy="1171515"/>
          </a:xfrm>
        </p:grpSpPr>
        <p:sp>
          <p:nvSpPr>
            <p:cNvPr id="135" name="Google Shape;191;p1"/>
            <p:cNvSpPr/>
            <p:nvPr/>
          </p:nvSpPr>
          <p:spPr>
            <a:xfrm>
              <a:off x="6116382" y="2809504"/>
              <a:ext cx="141351" cy="176593"/>
            </a:xfrm>
            <a:custGeom>
              <a:avLst/>
              <a:gdLst/>
              <a:ahLst/>
              <a:cxnLst/>
              <a:rect l="l" t="t" r="r" b="b"/>
              <a:pathLst>
                <a:path w="141351" h="176593" extrusionOk="0">
                  <a:moveTo>
                    <a:pt x="0" y="149733"/>
                  </a:moveTo>
                  <a:lnTo>
                    <a:pt x="101727" y="0"/>
                  </a:lnTo>
                  <a:lnTo>
                    <a:pt x="141351" y="176594"/>
                  </a:lnTo>
                  <a:close/>
                </a:path>
              </a:pathLst>
            </a:custGeom>
            <a:solidFill>
              <a:srgbClr val="FD8F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92;p1"/>
            <p:cNvSpPr/>
            <p:nvPr/>
          </p:nvSpPr>
          <p:spPr>
            <a:xfrm>
              <a:off x="6182962" y="2809504"/>
              <a:ext cx="48768" cy="61055"/>
            </a:xfrm>
            <a:custGeom>
              <a:avLst/>
              <a:gdLst/>
              <a:ahLst/>
              <a:cxnLst/>
              <a:rect l="l" t="t" r="r" b="b"/>
              <a:pathLst>
                <a:path w="48768" h="61055" extrusionOk="0">
                  <a:moveTo>
                    <a:pt x="0" y="51721"/>
                  </a:moveTo>
                  <a:lnTo>
                    <a:pt x="35147" y="0"/>
                  </a:lnTo>
                  <a:lnTo>
                    <a:pt x="48768" y="61055"/>
                  </a:lnTo>
                  <a:close/>
                </a:path>
              </a:pathLst>
            </a:custGeom>
            <a:solidFill>
              <a:srgbClr val="1506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93;p1"/>
            <p:cNvSpPr/>
            <p:nvPr/>
          </p:nvSpPr>
          <p:spPr>
            <a:xfrm>
              <a:off x="5950838" y="2938248"/>
              <a:ext cx="308229" cy="913481"/>
            </a:xfrm>
            <a:custGeom>
              <a:avLst/>
              <a:gdLst/>
              <a:ahLst/>
              <a:cxnLst/>
              <a:rect l="l" t="t" r="r" b="b"/>
              <a:pathLst>
                <a:path w="308229" h="913481" extrusionOk="0">
                  <a:moveTo>
                    <a:pt x="164592" y="20132"/>
                  </a:moveTo>
                  <a:cubicBezTo>
                    <a:pt x="189357" y="-11015"/>
                    <a:pt x="203835" y="-4443"/>
                    <a:pt x="211074" y="28990"/>
                  </a:cubicBezTo>
                  <a:cubicBezTo>
                    <a:pt x="228410" y="32228"/>
                    <a:pt x="245745" y="35562"/>
                    <a:pt x="263081" y="38896"/>
                  </a:cubicBezTo>
                  <a:cubicBezTo>
                    <a:pt x="286417" y="2415"/>
                    <a:pt x="298418" y="19751"/>
                    <a:pt x="308229" y="47468"/>
                  </a:cubicBezTo>
                  <a:lnTo>
                    <a:pt x="143542" y="913481"/>
                  </a:lnTo>
                  <a:lnTo>
                    <a:pt x="0" y="886240"/>
                  </a:lnTo>
                  <a:cubicBezTo>
                    <a:pt x="54864" y="597537"/>
                    <a:pt x="109728" y="308834"/>
                    <a:pt x="164592" y="20132"/>
                  </a:cubicBezTo>
                  <a:close/>
                </a:path>
              </a:pathLst>
            </a:custGeom>
            <a:solidFill>
              <a:srgbClr val="E899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94;p1"/>
            <p:cNvSpPr/>
            <p:nvPr/>
          </p:nvSpPr>
          <p:spPr>
            <a:xfrm>
              <a:off x="5932323" y="3819725"/>
              <a:ext cx="162913" cy="161294"/>
            </a:xfrm>
            <a:custGeom>
              <a:avLst/>
              <a:gdLst/>
              <a:ahLst/>
              <a:cxnLst/>
              <a:rect l="l" t="t" r="r" b="b"/>
              <a:pathLst>
                <a:path w="162913" h="161294" extrusionOk="0">
                  <a:moveTo>
                    <a:pt x="19372" y="0"/>
                  </a:moveTo>
                  <a:lnTo>
                    <a:pt x="162914" y="27242"/>
                  </a:lnTo>
                  <a:lnTo>
                    <a:pt x="144435" y="124301"/>
                  </a:lnTo>
                  <a:cubicBezTo>
                    <a:pt x="139768" y="148876"/>
                    <a:pt x="115860" y="165164"/>
                    <a:pt x="91286" y="160496"/>
                  </a:cubicBezTo>
                  <a:lnTo>
                    <a:pt x="36993" y="150209"/>
                  </a:lnTo>
                  <a:cubicBezTo>
                    <a:pt x="12419" y="145542"/>
                    <a:pt x="-3869" y="121634"/>
                    <a:pt x="798" y="97060"/>
                  </a:cubicBezTo>
                  <a:lnTo>
                    <a:pt x="19372" y="0"/>
                  </a:lnTo>
                  <a:close/>
                </a:path>
              </a:pathLst>
            </a:custGeom>
            <a:solidFill>
              <a:srgbClr val="FB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95;p1"/>
            <p:cNvSpPr/>
            <p:nvPr/>
          </p:nvSpPr>
          <p:spPr>
            <a:xfrm>
              <a:off x="5997701" y="2936641"/>
              <a:ext cx="216229" cy="901657"/>
            </a:xfrm>
            <a:custGeom>
              <a:avLst/>
              <a:gdLst/>
              <a:ahLst/>
              <a:cxnLst/>
              <a:rect l="l" t="t" r="r" b="b"/>
              <a:pathLst>
                <a:path w="216229" h="901657" extrusionOk="0">
                  <a:moveTo>
                    <a:pt x="215170" y="40788"/>
                  </a:moveTo>
                  <a:lnTo>
                    <a:pt x="51626" y="901658"/>
                  </a:lnTo>
                  <a:lnTo>
                    <a:pt x="0" y="891847"/>
                  </a:lnTo>
                  <a:lnTo>
                    <a:pt x="163544" y="30978"/>
                  </a:lnTo>
                  <a:cubicBezTo>
                    <a:pt x="172593" y="-16362"/>
                    <a:pt x="224219" y="-6551"/>
                    <a:pt x="215170" y="40788"/>
                  </a:cubicBezTo>
                  <a:close/>
                </a:path>
              </a:pathLst>
            </a:custGeom>
            <a:solidFill>
              <a:srgbClr val="EFC3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96;p1"/>
            <p:cNvSpPr/>
            <p:nvPr/>
          </p:nvSpPr>
          <p:spPr>
            <a:xfrm>
              <a:off x="5952987" y="3842759"/>
              <a:ext cx="72733" cy="117571"/>
            </a:xfrm>
            <a:custGeom>
              <a:avLst/>
              <a:gdLst/>
              <a:ahLst/>
              <a:cxnLst/>
              <a:rect l="l" t="t" r="r" b="b"/>
              <a:pathLst>
                <a:path w="72733" h="117571" extrusionOk="0">
                  <a:moveTo>
                    <a:pt x="67192" y="104030"/>
                  </a:moveTo>
                  <a:cubicBezTo>
                    <a:pt x="70907" y="104696"/>
                    <a:pt x="73288" y="108316"/>
                    <a:pt x="72622" y="112030"/>
                  </a:cubicBezTo>
                  <a:cubicBezTo>
                    <a:pt x="71955" y="115745"/>
                    <a:pt x="68335" y="118126"/>
                    <a:pt x="64621" y="117460"/>
                  </a:cubicBezTo>
                  <a:lnTo>
                    <a:pt x="29473" y="110792"/>
                  </a:lnTo>
                  <a:cubicBezTo>
                    <a:pt x="19663" y="108887"/>
                    <a:pt x="11566" y="103268"/>
                    <a:pt x="6328" y="95552"/>
                  </a:cubicBezTo>
                  <a:cubicBezTo>
                    <a:pt x="1089" y="87837"/>
                    <a:pt x="-1197" y="78217"/>
                    <a:pt x="613" y="68406"/>
                  </a:cubicBezTo>
                  <a:lnTo>
                    <a:pt x="12519" y="5541"/>
                  </a:lnTo>
                  <a:cubicBezTo>
                    <a:pt x="13186" y="1826"/>
                    <a:pt x="16805" y="-555"/>
                    <a:pt x="20520" y="112"/>
                  </a:cubicBezTo>
                  <a:cubicBezTo>
                    <a:pt x="24235" y="778"/>
                    <a:pt x="26616" y="4398"/>
                    <a:pt x="25949" y="8113"/>
                  </a:cubicBezTo>
                  <a:lnTo>
                    <a:pt x="14043" y="70978"/>
                  </a:lnTo>
                  <a:cubicBezTo>
                    <a:pt x="12805" y="76978"/>
                    <a:pt x="14329" y="83074"/>
                    <a:pt x="17567" y="87837"/>
                  </a:cubicBezTo>
                  <a:cubicBezTo>
                    <a:pt x="20806" y="92599"/>
                    <a:pt x="25949" y="96219"/>
                    <a:pt x="32045" y="97362"/>
                  </a:cubicBezTo>
                  <a:lnTo>
                    <a:pt x="67192" y="104030"/>
                  </a:lnTo>
                  <a:close/>
                </a:path>
              </a:pathLst>
            </a:custGeom>
            <a:solidFill>
              <a:srgbClr val="FA51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" name="Google Shape;258;p1"/>
          <p:cNvGrpSpPr/>
          <p:nvPr/>
        </p:nvGrpSpPr>
        <p:grpSpPr>
          <a:xfrm rot="-1062717">
            <a:off x="80018" y="3652930"/>
            <a:ext cx="659319" cy="705539"/>
            <a:chOff x="6779513" y="2922174"/>
            <a:chExt cx="547687" cy="547687"/>
          </a:xfrm>
        </p:grpSpPr>
        <p:sp>
          <p:nvSpPr>
            <p:cNvPr id="142" name="Google Shape;259;p1"/>
            <p:cNvSpPr/>
            <p:nvPr/>
          </p:nvSpPr>
          <p:spPr>
            <a:xfrm>
              <a:off x="6779513" y="2922174"/>
              <a:ext cx="547687" cy="547687"/>
            </a:xfrm>
            <a:custGeom>
              <a:avLst/>
              <a:gdLst/>
              <a:ahLst/>
              <a:cxnLst/>
              <a:rect l="l" t="t" r="r" b="b"/>
              <a:pathLst>
                <a:path w="547687" h="547687" extrusionOk="0">
                  <a:moveTo>
                    <a:pt x="547688" y="273844"/>
                  </a:moveTo>
                  <a:cubicBezTo>
                    <a:pt x="547688" y="425083"/>
                    <a:pt x="425083" y="547687"/>
                    <a:pt x="273844" y="547687"/>
                  </a:cubicBezTo>
                  <a:cubicBezTo>
                    <a:pt x="122604" y="547687"/>
                    <a:pt x="0" y="425083"/>
                    <a:pt x="0" y="273844"/>
                  </a:cubicBezTo>
                  <a:cubicBezTo>
                    <a:pt x="0" y="122604"/>
                    <a:pt x="122604" y="0"/>
                    <a:pt x="273844" y="0"/>
                  </a:cubicBezTo>
                  <a:cubicBezTo>
                    <a:pt x="425083" y="0"/>
                    <a:pt x="547688" y="122604"/>
                    <a:pt x="547688" y="273844"/>
                  </a:cubicBezTo>
                  <a:close/>
                </a:path>
              </a:pathLst>
            </a:custGeom>
            <a:solidFill>
              <a:srgbClr val="D3E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260;p1"/>
            <p:cNvSpPr/>
            <p:nvPr/>
          </p:nvSpPr>
          <p:spPr>
            <a:xfrm>
              <a:off x="7009065" y="3110388"/>
              <a:ext cx="107823" cy="107823"/>
            </a:xfrm>
            <a:custGeom>
              <a:avLst/>
              <a:gdLst/>
              <a:ahLst/>
              <a:cxnLst/>
              <a:rect l="l" t="t" r="r" b="b"/>
              <a:pathLst>
                <a:path w="107823" h="107823" extrusionOk="0">
                  <a:moveTo>
                    <a:pt x="107823" y="53912"/>
                  </a:moveTo>
                  <a:cubicBezTo>
                    <a:pt x="107823" y="83725"/>
                    <a:pt x="83630" y="107823"/>
                    <a:pt x="53912" y="107823"/>
                  </a:cubicBezTo>
                  <a:cubicBezTo>
                    <a:pt x="24099" y="107823"/>
                    <a:pt x="0" y="83630"/>
                    <a:pt x="0" y="53912"/>
                  </a:cubicBezTo>
                  <a:cubicBezTo>
                    <a:pt x="0" y="24099"/>
                    <a:pt x="24194" y="0"/>
                    <a:pt x="53912" y="0"/>
                  </a:cubicBezTo>
                  <a:cubicBezTo>
                    <a:pt x="83630" y="-95"/>
                    <a:pt x="107823" y="24099"/>
                    <a:pt x="107823" y="53912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261;p1"/>
            <p:cNvSpPr/>
            <p:nvPr/>
          </p:nvSpPr>
          <p:spPr>
            <a:xfrm>
              <a:off x="6996302" y="3050762"/>
              <a:ext cx="24955" cy="24955"/>
            </a:xfrm>
            <a:custGeom>
              <a:avLst/>
              <a:gdLst/>
              <a:ahLst/>
              <a:cxnLst/>
              <a:rect l="l" t="t" r="r" b="b"/>
              <a:pathLst>
                <a:path w="24955" h="24955" extrusionOk="0">
                  <a:moveTo>
                    <a:pt x="24956" y="12478"/>
                  </a:moveTo>
                  <a:cubicBezTo>
                    <a:pt x="24956" y="19369"/>
                    <a:pt x="19369" y="24956"/>
                    <a:pt x="12478" y="24956"/>
                  </a:cubicBezTo>
                  <a:cubicBezTo>
                    <a:pt x="5587" y="24956"/>
                    <a:pt x="0" y="19369"/>
                    <a:pt x="0" y="12478"/>
                  </a:cubicBezTo>
                  <a:cubicBezTo>
                    <a:pt x="0" y="5587"/>
                    <a:pt x="5587" y="0"/>
                    <a:pt x="12478" y="0"/>
                  </a:cubicBezTo>
                  <a:cubicBezTo>
                    <a:pt x="19369" y="0"/>
                    <a:pt x="24956" y="5587"/>
                    <a:pt x="24956" y="12478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262;p1"/>
            <p:cNvSpPr/>
            <p:nvPr/>
          </p:nvSpPr>
          <p:spPr>
            <a:xfrm>
              <a:off x="7280623" y="3196018"/>
              <a:ext cx="24955" cy="24955"/>
            </a:xfrm>
            <a:custGeom>
              <a:avLst/>
              <a:gdLst/>
              <a:ahLst/>
              <a:cxnLst/>
              <a:rect l="l" t="t" r="r" b="b"/>
              <a:pathLst>
                <a:path w="24955" h="24955" extrusionOk="0">
                  <a:moveTo>
                    <a:pt x="24955" y="12478"/>
                  </a:moveTo>
                  <a:cubicBezTo>
                    <a:pt x="24955" y="19336"/>
                    <a:pt x="19336" y="24956"/>
                    <a:pt x="12478" y="24956"/>
                  </a:cubicBezTo>
                  <a:cubicBezTo>
                    <a:pt x="5620" y="24956"/>
                    <a:pt x="0" y="19336"/>
                    <a:pt x="0" y="12478"/>
                  </a:cubicBezTo>
                  <a:cubicBezTo>
                    <a:pt x="0" y="5620"/>
                    <a:pt x="5620" y="0"/>
                    <a:pt x="12478" y="0"/>
                  </a:cubicBezTo>
                  <a:cubicBezTo>
                    <a:pt x="19336" y="0"/>
                    <a:pt x="24955" y="5620"/>
                    <a:pt x="24955" y="12478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263;p1"/>
            <p:cNvSpPr/>
            <p:nvPr/>
          </p:nvSpPr>
          <p:spPr>
            <a:xfrm>
              <a:off x="7224902" y="3075813"/>
              <a:ext cx="24955" cy="24955"/>
            </a:xfrm>
            <a:custGeom>
              <a:avLst/>
              <a:gdLst/>
              <a:ahLst/>
              <a:cxnLst/>
              <a:rect l="l" t="t" r="r" b="b"/>
              <a:pathLst>
                <a:path w="24955" h="24955" extrusionOk="0">
                  <a:moveTo>
                    <a:pt x="24956" y="12478"/>
                  </a:moveTo>
                  <a:cubicBezTo>
                    <a:pt x="24956" y="19369"/>
                    <a:pt x="19369" y="24955"/>
                    <a:pt x="12478" y="24955"/>
                  </a:cubicBezTo>
                  <a:cubicBezTo>
                    <a:pt x="5587" y="24955"/>
                    <a:pt x="0" y="19369"/>
                    <a:pt x="0" y="12478"/>
                  </a:cubicBezTo>
                  <a:cubicBezTo>
                    <a:pt x="0" y="5586"/>
                    <a:pt x="5587" y="0"/>
                    <a:pt x="12478" y="0"/>
                  </a:cubicBezTo>
                  <a:cubicBezTo>
                    <a:pt x="19369" y="0"/>
                    <a:pt x="24956" y="5586"/>
                    <a:pt x="24956" y="12478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264;p1"/>
            <p:cNvSpPr/>
            <p:nvPr/>
          </p:nvSpPr>
          <p:spPr>
            <a:xfrm>
              <a:off x="7062977" y="3258312"/>
              <a:ext cx="24955" cy="24955"/>
            </a:xfrm>
            <a:custGeom>
              <a:avLst/>
              <a:gdLst/>
              <a:ahLst/>
              <a:cxnLst/>
              <a:rect l="l" t="t" r="r" b="b"/>
              <a:pathLst>
                <a:path w="24955" h="24955" extrusionOk="0">
                  <a:moveTo>
                    <a:pt x="24956" y="12478"/>
                  </a:moveTo>
                  <a:cubicBezTo>
                    <a:pt x="24956" y="19369"/>
                    <a:pt x="19369" y="24955"/>
                    <a:pt x="12478" y="24955"/>
                  </a:cubicBezTo>
                  <a:cubicBezTo>
                    <a:pt x="5587" y="24955"/>
                    <a:pt x="0" y="19369"/>
                    <a:pt x="0" y="12478"/>
                  </a:cubicBezTo>
                  <a:cubicBezTo>
                    <a:pt x="0" y="5586"/>
                    <a:pt x="5587" y="0"/>
                    <a:pt x="12478" y="0"/>
                  </a:cubicBezTo>
                  <a:cubicBezTo>
                    <a:pt x="19369" y="0"/>
                    <a:pt x="24956" y="5586"/>
                    <a:pt x="24956" y="12478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265;p1"/>
            <p:cNvSpPr/>
            <p:nvPr/>
          </p:nvSpPr>
          <p:spPr>
            <a:xfrm>
              <a:off x="7224902" y="3283362"/>
              <a:ext cx="24955" cy="24955"/>
            </a:xfrm>
            <a:custGeom>
              <a:avLst/>
              <a:gdLst/>
              <a:ahLst/>
              <a:cxnLst/>
              <a:rect l="l" t="t" r="r" b="b"/>
              <a:pathLst>
                <a:path w="24955" h="24955" extrusionOk="0">
                  <a:moveTo>
                    <a:pt x="24956" y="12478"/>
                  </a:moveTo>
                  <a:cubicBezTo>
                    <a:pt x="24956" y="19369"/>
                    <a:pt x="19369" y="24956"/>
                    <a:pt x="12478" y="24956"/>
                  </a:cubicBezTo>
                  <a:cubicBezTo>
                    <a:pt x="5587" y="24956"/>
                    <a:pt x="0" y="19369"/>
                    <a:pt x="0" y="12478"/>
                  </a:cubicBezTo>
                  <a:cubicBezTo>
                    <a:pt x="0" y="5586"/>
                    <a:pt x="5587" y="0"/>
                    <a:pt x="12478" y="0"/>
                  </a:cubicBezTo>
                  <a:cubicBezTo>
                    <a:pt x="19369" y="0"/>
                    <a:pt x="24956" y="5586"/>
                    <a:pt x="24956" y="12478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266;p1"/>
            <p:cNvSpPr/>
            <p:nvPr/>
          </p:nvSpPr>
          <p:spPr>
            <a:xfrm>
              <a:off x="6916864" y="3212306"/>
              <a:ext cx="24955" cy="24955"/>
            </a:xfrm>
            <a:custGeom>
              <a:avLst/>
              <a:gdLst/>
              <a:ahLst/>
              <a:cxnLst/>
              <a:rect l="l" t="t" r="r" b="b"/>
              <a:pathLst>
                <a:path w="24955" h="24955" extrusionOk="0">
                  <a:moveTo>
                    <a:pt x="24955" y="12478"/>
                  </a:moveTo>
                  <a:cubicBezTo>
                    <a:pt x="24955" y="19369"/>
                    <a:pt x="19369" y="24955"/>
                    <a:pt x="12478" y="24955"/>
                  </a:cubicBezTo>
                  <a:cubicBezTo>
                    <a:pt x="5587" y="24955"/>
                    <a:pt x="0" y="19369"/>
                    <a:pt x="0" y="12478"/>
                  </a:cubicBezTo>
                  <a:cubicBezTo>
                    <a:pt x="0" y="5586"/>
                    <a:pt x="5587" y="0"/>
                    <a:pt x="12478" y="0"/>
                  </a:cubicBezTo>
                  <a:cubicBezTo>
                    <a:pt x="19369" y="0"/>
                    <a:pt x="24955" y="5586"/>
                    <a:pt x="24955" y="12478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267;p1"/>
            <p:cNvSpPr/>
            <p:nvPr/>
          </p:nvSpPr>
          <p:spPr>
            <a:xfrm>
              <a:off x="7148607" y="314201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 extrusionOk="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268;p1"/>
            <p:cNvSpPr/>
            <p:nvPr/>
          </p:nvSpPr>
          <p:spPr>
            <a:xfrm>
              <a:off x="7053357" y="334765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 extrusionOk="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269;p1"/>
            <p:cNvSpPr/>
            <p:nvPr/>
          </p:nvSpPr>
          <p:spPr>
            <a:xfrm>
              <a:off x="6853141" y="3100768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 extrusionOk="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270;p1"/>
            <p:cNvSpPr/>
            <p:nvPr/>
          </p:nvSpPr>
          <p:spPr>
            <a:xfrm>
              <a:off x="6948582" y="326183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 extrusionOk="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271;p1"/>
            <p:cNvSpPr/>
            <p:nvPr/>
          </p:nvSpPr>
          <p:spPr>
            <a:xfrm>
              <a:off x="7143844" y="3244595"/>
              <a:ext cx="52387" cy="52387"/>
            </a:xfrm>
            <a:custGeom>
              <a:avLst/>
              <a:gdLst/>
              <a:ahLst/>
              <a:cxnLst/>
              <a:rect l="l" t="t" r="r" b="b"/>
              <a:pathLst>
                <a:path w="52387" h="52387" extrusionOk="0">
                  <a:moveTo>
                    <a:pt x="52388" y="26194"/>
                  </a:moveTo>
                  <a:cubicBezTo>
                    <a:pt x="52388" y="40672"/>
                    <a:pt x="40672" y="52388"/>
                    <a:pt x="26194" y="52388"/>
                  </a:cubicBezTo>
                  <a:cubicBezTo>
                    <a:pt x="11716" y="52388"/>
                    <a:pt x="0" y="40672"/>
                    <a:pt x="0" y="26194"/>
                  </a:cubicBezTo>
                  <a:cubicBezTo>
                    <a:pt x="0" y="11716"/>
                    <a:pt x="11716" y="0"/>
                    <a:pt x="26194" y="0"/>
                  </a:cubicBezTo>
                  <a:cubicBezTo>
                    <a:pt x="40672" y="0"/>
                    <a:pt x="52388" y="11811"/>
                    <a:pt x="52388" y="26194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272;p1"/>
            <p:cNvSpPr/>
            <p:nvPr/>
          </p:nvSpPr>
          <p:spPr>
            <a:xfrm>
              <a:off x="6865048" y="3273742"/>
              <a:ext cx="52387" cy="52387"/>
            </a:xfrm>
            <a:custGeom>
              <a:avLst/>
              <a:gdLst/>
              <a:ahLst/>
              <a:cxnLst/>
              <a:rect l="l" t="t" r="r" b="b"/>
              <a:pathLst>
                <a:path w="52387" h="52387" extrusionOk="0">
                  <a:moveTo>
                    <a:pt x="52387" y="26194"/>
                  </a:moveTo>
                  <a:cubicBezTo>
                    <a:pt x="52387" y="40660"/>
                    <a:pt x="40660" y="52387"/>
                    <a:pt x="26194" y="52387"/>
                  </a:cubicBezTo>
                  <a:cubicBezTo>
                    <a:pt x="11727" y="52387"/>
                    <a:pt x="0" y="40660"/>
                    <a:pt x="0" y="26194"/>
                  </a:cubicBezTo>
                  <a:cubicBezTo>
                    <a:pt x="0" y="11727"/>
                    <a:pt x="11727" y="0"/>
                    <a:pt x="26194" y="0"/>
                  </a:cubicBezTo>
                  <a:cubicBezTo>
                    <a:pt x="40660" y="0"/>
                    <a:pt x="52387" y="11727"/>
                    <a:pt x="52387" y="26194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273;p1"/>
            <p:cNvSpPr/>
            <p:nvPr/>
          </p:nvSpPr>
          <p:spPr>
            <a:xfrm>
              <a:off x="7100982" y="3007804"/>
              <a:ext cx="69151" cy="69151"/>
            </a:xfrm>
            <a:custGeom>
              <a:avLst/>
              <a:gdLst/>
              <a:ahLst/>
              <a:cxnLst/>
              <a:rect l="l" t="t" r="r" b="b"/>
              <a:pathLst>
                <a:path w="69151" h="69151" extrusionOk="0">
                  <a:moveTo>
                    <a:pt x="69151" y="34576"/>
                  </a:moveTo>
                  <a:cubicBezTo>
                    <a:pt x="69151" y="53671"/>
                    <a:pt x="53671" y="69152"/>
                    <a:pt x="34576" y="69152"/>
                  </a:cubicBezTo>
                  <a:cubicBezTo>
                    <a:pt x="15480" y="69152"/>
                    <a:pt x="0" y="53671"/>
                    <a:pt x="0" y="34576"/>
                  </a:cubicBezTo>
                  <a:cubicBezTo>
                    <a:pt x="0" y="15480"/>
                    <a:pt x="15480" y="0"/>
                    <a:pt x="34576" y="0"/>
                  </a:cubicBezTo>
                  <a:cubicBezTo>
                    <a:pt x="53671" y="0"/>
                    <a:pt x="69151" y="15480"/>
                    <a:pt x="69151" y="34576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274;p1"/>
            <p:cNvSpPr/>
            <p:nvPr/>
          </p:nvSpPr>
          <p:spPr>
            <a:xfrm>
              <a:off x="6952106" y="2957036"/>
              <a:ext cx="69151" cy="69151"/>
            </a:xfrm>
            <a:custGeom>
              <a:avLst/>
              <a:gdLst/>
              <a:ahLst/>
              <a:cxnLst/>
              <a:rect l="l" t="t" r="r" b="b"/>
              <a:pathLst>
                <a:path w="69151" h="69151" extrusionOk="0">
                  <a:moveTo>
                    <a:pt x="69152" y="34576"/>
                  </a:moveTo>
                  <a:cubicBezTo>
                    <a:pt x="69152" y="53671"/>
                    <a:pt x="53671" y="69152"/>
                    <a:pt x="34576" y="69152"/>
                  </a:cubicBezTo>
                  <a:cubicBezTo>
                    <a:pt x="15480" y="69152"/>
                    <a:pt x="0" y="53671"/>
                    <a:pt x="0" y="34576"/>
                  </a:cubicBezTo>
                  <a:cubicBezTo>
                    <a:pt x="0" y="15480"/>
                    <a:pt x="15480" y="0"/>
                    <a:pt x="34576" y="0"/>
                  </a:cubicBezTo>
                  <a:cubicBezTo>
                    <a:pt x="53671" y="0"/>
                    <a:pt x="69152" y="15480"/>
                    <a:pt x="69152" y="34576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" name="Google Shape;2562;p10"/>
          <p:cNvGrpSpPr/>
          <p:nvPr/>
        </p:nvGrpSpPr>
        <p:grpSpPr>
          <a:xfrm>
            <a:off x="11176077" y="3218315"/>
            <a:ext cx="841680" cy="701097"/>
            <a:chOff x="6029366" y="3371852"/>
            <a:chExt cx="130719" cy="112578"/>
          </a:xfrm>
          <a:solidFill>
            <a:srgbClr val="0F5B42"/>
          </a:solidFill>
        </p:grpSpPr>
        <p:sp>
          <p:nvSpPr>
            <p:cNvPr id="176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" name="Google Shape;796;p3"/>
          <p:cNvGrpSpPr/>
          <p:nvPr/>
        </p:nvGrpSpPr>
        <p:grpSpPr>
          <a:xfrm>
            <a:off x="2670746" y="6433391"/>
            <a:ext cx="210400" cy="182707"/>
            <a:chOff x="9117820" y="2027686"/>
            <a:chExt cx="210400" cy="182707"/>
          </a:xfrm>
        </p:grpSpPr>
        <p:sp>
          <p:nvSpPr>
            <p:cNvPr id="180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3" name="Google Shape;796;p3"/>
          <p:cNvGrpSpPr/>
          <p:nvPr/>
        </p:nvGrpSpPr>
        <p:grpSpPr>
          <a:xfrm>
            <a:off x="164688" y="1798689"/>
            <a:ext cx="210400" cy="182707"/>
            <a:chOff x="9117820" y="2027686"/>
            <a:chExt cx="210400" cy="182707"/>
          </a:xfrm>
        </p:grpSpPr>
        <p:sp>
          <p:nvSpPr>
            <p:cNvPr id="284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7" name="Google Shape;796;p3"/>
          <p:cNvGrpSpPr/>
          <p:nvPr/>
        </p:nvGrpSpPr>
        <p:grpSpPr>
          <a:xfrm>
            <a:off x="1846187" y="1013791"/>
            <a:ext cx="210400" cy="182707"/>
            <a:chOff x="9117820" y="2027686"/>
            <a:chExt cx="210400" cy="182707"/>
          </a:xfrm>
        </p:grpSpPr>
        <p:sp>
          <p:nvSpPr>
            <p:cNvPr id="388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1" name="Google Shape;796;p3"/>
          <p:cNvGrpSpPr/>
          <p:nvPr/>
        </p:nvGrpSpPr>
        <p:grpSpPr>
          <a:xfrm>
            <a:off x="4770714" y="1013791"/>
            <a:ext cx="210400" cy="182707"/>
            <a:chOff x="9117820" y="2027686"/>
            <a:chExt cx="210400" cy="182707"/>
          </a:xfrm>
        </p:grpSpPr>
        <p:sp>
          <p:nvSpPr>
            <p:cNvPr id="492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5" name="Google Shape;796;p3"/>
          <p:cNvGrpSpPr/>
          <p:nvPr/>
        </p:nvGrpSpPr>
        <p:grpSpPr>
          <a:xfrm>
            <a:off x="552864" y="4681867"/>
            <a:ext cx="210400" cy="182707"/>
            <a:chOff x="9117820" y="2027686"/>
            <a:chExt cx="210400" cy="182707"/>
          </a:xfrm>
        </p:grpSpPr>
        <p:sp>
          <p:nvSpPr>
            <p:cNvPr id="596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9" name="Google Shape;293;p1"/>
          <p:cNvSpPr/>
          <p:nvPr/>
        </p:nvSpPr>
        <p:spPr>
          <a:xfrm>
            <a:off x="11170284" y="2091269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293;p1"/>
          <p:cNvSpPr/>
          <p:nvPr/>
        </p:nvSpPr>
        <p:spPr>
          <a:xfrm>
            <a:off x="11473813" y="4565722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1" name="Google Shape;796;p3"/>
          <p:cNvGrpSpPr/>
          <p:nvPr/>
        </p:nvGrpSpPr>
        <p:grpSpPr>
          <a:xfrm>
            <a:off x="11580222" y="2735558"/>
            <a:ext cx="210400" cy="182707"/>
            <a:chOff x="9117820" y="2027686"/>
            <a:chExt cx="210400" cy="182707"/>
          </a:xfrm>
        </p:grpSpPr>
        <p:sp>
          <p:nvSpPr>
            <p:cNvPr id="702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5" name="Google Shape;796;p3"/>
          <p:cNvGrpSpPr/>
          <p:nvPr/>
        </p:nvGrpSpPr>
        <p:grpSpPr>
          <a:xfrm>
            <a:off x="11711017" y="1690639"/>
            <a:ext cx="210400" cy="182707"/>
            <a:chOff x="9117820" y="2027686"/>
            <a:chExt cx="210400" cy="182707"/>
          </a:xfrm>
        </p:grpSpPr>
        <p:sp>
          <p:nvSpPr>
            <p:cNvPr id="806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9" name="Google Shape;293;p1"/>
          <p:cNvSpPr/>
          <p:nvPr/>
        </p:nvSpPr>
        <p:spPr>
          <a:xfrm>
            <a:off x="8085968" y="6439870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" name="Google Shape;293;p1"/>
          <p:cNvSpPr/>
          <p:nvPr/>
        </p:nvSpPr>
        <p:spPr>
          <a:xfrm>
            <a:off x="5299513" y="6371063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1" name="Google Shape;293;p1"/>
          <p:cNvSpPr/>
          <p:nvPr/>
        </p:nvSpPr>
        <p:spPr>
          <a:xfrm>
            <a:off x="1696108" y="6532517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12" name="Google Shape;2562;p10"/>
          <p:cNvGrpSpPr/>
          <p:nvPr/>
        </p:nvGrpSpPr>
        <p:grpSpPr>
          <a:xfrm>
            <a:off x="130596" y="6077332"/>
            <a:ext cx="841680" cy="701097"/>
            <a:chOff x="6029366" y="3371852"/>
            <a:chExt cx="130719" cy="112578"/>
          </a:xfrm>
          <a:solidFill>
            <a:srgbClr val="0F5B42"/>
          </a:solidFill>
        </p:grpSpPr>
        <p:sp>
          <p:nvSpPr>
            <p:cNvPr id="913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6" name="Google Shape;293;p1"/>
          <p:cNvSpPr/>
          <p:nvPr/>
        </p:nvSpPr>
        <p:spPr>
          <a:xfrm>
            <a:off x="3995021" y="902801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7" name="Google Shape;293;p1"/>
          <p:cNvSpPr/>
          <p:nvPr/>
        </p:nvSpPr>
        <p:spPr>
          <a:xfrm>
            <a:off x="8192904" y="814833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8" name="Google Shape;293;p1"/>
          <p:cNvSpPr/>
          <p:nvPr/>
        </p:nvSpPr>
        <p:spPr>
          <a:xfrm>
            <a:off x="5918798" y="912704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19" name="Google Shape;2562;p10"/>
          <p:cNvGrpSpPr/>
          <p:nvPr/>
        </p:nvGrpSpPr>
        <p:grpSpPr>
          <a:xfrm>
            <a:off x="9341295" y="6325815"/>
            <a:ext cx="841680" cy="701097"/>
            <a:chOff x="6029366" y="3371852"/>
            <a:chExt cx="130719" cy="112578"/>
          </a:xfrm>
        </p:grpSpPr>
        <p:sp>
          <p:nvSpPr>
            <p:cNvPr id="920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3" name="Google Shape;293;p1"/>
          <p:cNvSpPr/>
          <p:nvPr/>
        </p:nvSpPr>
        <p:spPr>
          <a:xfrm>
            <a:off x="768673" y="1191595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4" name="Google Shape;796;p3"/>
          <p:cNvGrpSpPr/>
          <p:nvPr/>
        </p:nvGrpSpPr>
        <p:grpSpPr>
          <a:xfrm>
            <a:off x="11700499" y="5592753"/>
            <a:ext cx="210400" cy="182707"/>
            <a:chOff x="9117820" y="2027686"/>
            <a:chExt cx="210400" cy="182707"/>
          </a:xfrm>
        </p:grpSpPr>
        <p:sp>
          <p:nvSpPr>
            <p:cNvPr id="925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28" name="Picture 10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229" y="5548537"/>
            <a:ext cx="1875000" cy="1601630"/>
          </a:xfrm>
          <a:prstGeom prst="rect">
            <a:avLst/>
          </a:prstGeom>
        </p:spPr>
      </p:pic>
      <p:grpSp>
        <p:nvGrpSpPr>
          <p:cNvPr id="1029" name="Google Shape;796;p3"/>
          <p:cNvGrpSpPr/>
          <p:nvPr/>
        </p:nvGrpSpPr>
        <p:grpSpPr>
          <a:xfrm>
            <a:off x="11579309" y="5571552"/>
            <a:ext cx="210400" cy="182707"/>
            <a:chOff x="9117820" y="2027686"/>
            <a:chExt cx="210400" cy="182707"/>
          </a:xfrm>
        </p:grpSpPr>
        <p:sp>
          <p:nvSpPr>
            <p:cNvPr id="1030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33" name="Picture 11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861" y="5392618"/>
            <a:ext cx="1875000" cy="1601630"/>
          </a:xfrm>
          <a:prstGeom prst="rect">
            <a:avLst/>
          </a:prstGeom>
        </p:spPr>
      </p:pic>
      <p:grpSp>
        <p:nvGrpSpPr>
          <p:cNvPr id="1134" name="Google Shape;796;p3"/>
          <p:cNvGrpSpPr/>
          <p:nvPr/>
        </p:nvGrpSpPr>
        <p:grpSpPr>
          <a:xfrm>
            <a:off x="11029128" y="4951692"/>
            <a:ext cx="210400" cy="182707"/>
            <a:chOff x="9117820" y="2027686"/>
            <a:chExt cx="210400" cy="182707"/>
          </a:xfrm>
        </p:grpSpPr>
        <p:sp>
          <p:nvSpPr>
            <p:cNvPr id="1135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238" name="Table 7">
            <a:extLst>
              <a:ext uri="{FF2B5EF4-FFF2-40B4-BE49-F238E27FC236}">
                <a16:creationId xmlns:a16="http://schemas.microsoft.com/office/drawing/2014/main" id="{FC430690-8FBB-4EC7-8E01-77E55AB11D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053495"/>
              </p:ext>
            </p:extLst>
          </p:nvPr>
        </p:nvGraphicFramePr>
        <p:xfrm>
          <a:off x="1424587" y="1441396"/>
          <a:ext cx="9023562" cy="4854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2089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1938595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2762878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1083572"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Số gồm</a:t>
                      </a:r>
                      <a:r>
                        <a:rPr lang="en-GB" sz="2800" b="1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     </a:t>
                      </a:r>
                      <a:endParaRPr lang="en-VN" sz="2800" b="1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5B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Viết 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5B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Đọc 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5B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846840"/>
                  </a:ext>
                </a:extLst>
              </a:tr>
            </a:tbl>
          </a:graphicData>
        </a:graphic>
      </p:graphicFrame>
      <p:sp>
        <p:nvSpPr>
          <p:cNvPr id="1239" name="TextBox 1238">
            <a:extLst>
              <a:ext uri="{FF2B5EF4-FFF2-40B4-BE49-F238E27FC236}">
                <a16:creationId xmlns:a16="http://schemas.microsoft.com/office/drawing/2014/main" id="{6A774FF9-A28B-4D58-B477-FDE9F13C4694}"/>
              </a:ext>
            </a:extLst>
          </p:cNvPr>
          <p:cNvSpPr txBox="1"/>
          <p:nvPr/>
        </p:nvSpPr>
        <p:spPr>
          <a:xfrm>
            <a:off x="1511930" y="2660235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 chục và 7 đơn vị</a:t>
            </a:r>
          </a:p>
        </p:txBody>
      </p:sp>
      <p:sp>
        <p:nvSpPr>
          <p:cNvPr id="1240" name="TextBox 1239">
            <a:extLst>
              <a:ext uri="{FF2B5EF4-FFF2-40B4-BE49-F238E27FC236}">
                <a16:creationId xmlns:a16="http://schemas.microsoft.com/office/drawing/2014/main" id="{B4C3533A-43E5-4793-8656-8397C65D26EC}"/>
              </a:ext>
            </a:extLst>
          </p:cNvPr>
          <p:cNvSpPr txBox="1"/>
          <p:nvPr/>
        </p:nvSpPr>
        <p:spPr>
          <a:xfrm>
            <a:off x="1511929" y="3627793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 chục và 5 đơn vị</a:t>
            </a:r>
          </a:p>
        </p:txBody>
      </p:sp>
      <p:sp>
        <p:nvSpPr>
          <p:cNvPr id="1241" name="TextBox 1240">
            <a:extLst>
              <a:ext uri="{FF2B5EF4-FFF2-40B4-BE49-F238E27FC236}">
                <a16:creationId xmlns:a16="http://schemas.microsoft.com/office/drawing/2014/main" id="{3A7C783C-636C-4010-A4A3-1BE2DAE30754}"/>
              </a:ext>
            </a:extLst>
          </p:cNvPr>
          <p:cNvSpPr txBox="1"/>
          <p:nvPr/>
        </p:nvSpPr>
        <p:spPr>
          <a:xfrm>
            <a:off x="1511928" y="4595351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 chục và 4 đơn vị</a:t>
            </a:r>
          </a:p>
        </p:txBody>
      </p:sp>
      <p:sp>
        <p:nvSpPr>
          <p:cNvPr id="1242" name="TextBox 1241">
            <a:extLst>
              <a:ext uri="{FF2B5EF4-FFF2-40B4-BE49-F238E27FC236}">
                <a16:creationId xmlns:a16="http://schemas.microsoft.com/office/drawing/2014/main" id="{AAC6927E-DF90-4E6B-80A7-D24347634048}"/>
              </a:ext>
            </a:extLst>
          </p:cNvPr>
          <p:cNvSpPr txBox="1"/>
          <p:nvPr/>
        </p:nvSpPr>
        <p:spPr>
          <a:xfrm>
            <a:off x="5847680" y="2660235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</a:p>
        </p:txBody>
      </p:sp>
      <p:sp>
        <p:nvSpPr>
          <p:cNvPr id="1243" name="TextBox 1242">
            <a:extLst>
              <a:ext uri="{FF2B5EF4-FFF2-40B4-BE49-F238E27FC236}">
                <a16:creationId xmlns:a16="http://schemas.microsoft.com/office/drawing/2014/main" id="{99B97A6C-C546-4420-B4E8-E8C6E789CF4B}"/>
              </a:ext>
            </a:extLst>
          </p:cNvPr>
          <p:cNvSpPr txBox="1"/>
          <p:nvPr/>
        </p:nvSpPr>
        <p:spPr>
          <a:xfrm>
            <a:off x="5847680" y="5495431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</a:p>
        </p:txBody>
      </p:sp>
      <p:sp>
        <p:nvSpPr>
          <p:cNvPr id="1244" name="TextBox 1243">
            <a:extLst>
              <a:ext uri="{FF2B5EF4-FFF2-40B4-BE49-F238E27FC236}">
                <a16:creationId xmlns:a16="http://schemas.microsoft.com/office/drawing/2014/main" id="{495BBF6B-22E0-44D1-B3A3-82AE547D7919}"/>
              </a:ext>
            </a:extLst>
          </p:cNvPr>
          <p:cNvSpPr txBox="1"/>
          <p:nvPr/>
        </p:nvSpPr>
        <p:spPr>
          <a:xfrm>
            <a:off x="7406763" y="2657766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Năm mươi bảy</a:t>
            </a:r>
          </a:p>
        </p:txBody>
      </p:sp>
      <p:sp>
        <p:nvSpPr>
          <p:cNvPr id="1245" name="TextBox 1244">
            <a:extLst>
              <a:ext uri="{FF2B5EF4-FFF2-40B4-BE49-F238E27FC236}">
                <a16:creationId xmlns:a16="http://schemas.microsoft.com/office/drawing/2014/main" id="{A01FD89E-6203-44B5-9304-541C7F731D67}"/>
              </a:ext>
            </a:extLst>
          </p:cNvPr>
          <p:cNvSpPr txBox="1"/>
          <p:nvPr/>
        </p:nvSpPr>
        <p:spPr>
          <a:xfrm>
            <a:off x="7406762" y="3621653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Bảy mươi lăm</a:t>
            </a:r>
          </a:p>
        </p:txBody>
      </p:sp>
      <p:sp>
        <p:nvSpPr>
          <p:cNvPr id="1246" name="TextBox 1245">
            <a:extLst>
              <a:ext uri="{FF2B5EF4-FFF2-40B4-BE49-F238E27FC236}">
                <a16:creationId xmlns:a16="http://schemas.microsoft.com/office/drawing/2014/main" id="{958FBD5F-4441-49A3-9D97-00EC83C0F98D}"/>
              </a:ext>
            </a:extLst>
          </p:cNvPr>
          <p:cNvSpPr txBox="1"/>
          <p:nvPr/>
        </p:nvSpPr>
        <p:spPr>
          <a:xfrm>
            <a:off x="7438749" y="5548798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Chín mươi mốt</a:t>
            </a:r>
          </a:p>
        </p:txBody>
      </p:sp>
      <p:sp>
        <p:nvSpPr>
          <p:cNvPr id="1247" name="TextBox 1246">
            <a:extLst>
              <a:ext uri="{FF2B5EF4-FFF2-40B4-BE49-F238E27FC236}">
                <a16:creationId xmlns:a16="http://schemas.microsoft.com/office/drawing/2014/main" id="{BD0205AD-F9E2-4710-9C9C-D7B90BA9521E}"/>
              </a:ext>
            </a:extLst>
          </p:cNvPr>
          <p:cNvSpPr txBox="1"/>
          <p:nvPr/>
        </p:nvSpPr>
        <p:spPr>
          <a:xfrm>
            <a:off x="5827468" y="3647784"/>
            <a:ext cx="15590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</a:p>
        </p:txBody>
      </p:sp>
      <p:sp>
        <p:nvSpPr>
          <p:cNvPr id="1248" name="TextBox 1247">
            <a:extLst>
              <a:ext uri="{FF2B5EF4-FFF2-40B4-BE49-F238E27FC236}">
                <a16:creationId xmlns:a16="http://schemas.microsoft.com/office/drawing/2014/main" id="{2E14C67F-77DD-449D-86E9-9EE64ACDADC8}"/>
              </a:ext>
            </a:extLst>
          </p:cNvPr>
          <p:cNvSpPr txBox="1"/>
          <p:nvPr/>
        </p:nvSpPr>
        <p:spPr>
          <a:xfrm>
            <a:off x="5847680" y="4586088"/>
            <a:ext cx="15590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1249" name="TextBox 1248">
            <a:extLst>
              <a:ext uri="{FF2B5EF4-FFF2-40B4-BE49-F238E27FC236}">
                <a16:creationId xmlns:a16="http://schemas.microsoft.com/office/drawing/2014/main" id="{E47913B6-0B2B-4241-92B7-BE43D0C01A56}"/>
              </a:ext>
            </a:extLst>
          </p:cNvPr>
          <p:cNvSpPr txBox="1"/>
          <p:nvPr/>
        </p:nvSpPr>
        <p:spPr>
          <a:xfrm>
            <a:off x="7701868" y="4703405"/>
            <a:ext cx="259860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Sáu mươi tư</a:t>
            </a:r>
          </a:p>
        </p:txBody>
      </p:sp>
      <p:sp>
        <p:nvSpPr>
          <p:cNvPr id="1250" name="TextBox 1249">
            <a:extLst>
              <a:ext uri="{FF2B5EF4-FFF2-40B4-BE49-F238E27FC236}">
                <a16:creationId xmlns:a16="http://schemas.microsoft.com/office/drawing/2014/main" id="{BC78ACFA-0BF6-4BB2-A4D5-FA2AECF08128}"/>
              </a:ext>
            </a:extLst>
          </p:cNvPr>
          <p:cNvSpPr txBox="1"/>
          <p:nvPr/>
        </p:nvSpPr>
        <p:spPr>
          <a:xfrm>
            <a:off x="1517262" y="5495431"/>
            <a:ext cx="39699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chục và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đơn vị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43794" y="3678562"/>
            <a:ext cx="966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F5B42"/>
                </a:solidFill>
              </a:rPr>
              <a:t>?</a:t>
            </a:r>
          </a:p>
        </p:txBody>
      </p:sp>
      <p:sp>
        <p:nvSpPr>
          <p:cNvPr id="1251" name="TextBox 1250"/>
          <p:cNvSpPr txBox="1"/>
          <p:nvPr/>
        </p:nvSpPr>
        <p:spPr>
          <a:xfrm>
            <a:off x="6123582" y="4605816"/>
            <a:ext cx="966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F5B42"/>
                </a:solidFill>
              </a:rPr>
              <a:t>?</a:t>
            </a:r>
          </a:p>
        </p:txBody>
      </p:sp>
      <p:sp>
        <p:nvSpPr>
          <p:cNvPr id="1252" name="TextBox 1251"/>
          <p:cNvSpPr txBox="1"/>
          <p:nvPr/>
        </p:nvSpPr>
        <p:spPr>
          <a:xfrm>
            <a:off x="8544940" y="5548798"/>
            <a:ext cx="966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F5B42"/>
                </a:solidFill>
              </a:rPr>
              <a:t>?</a:t>
            </a:r>
          </a:p>
        </p:txBody>
      </p:sp>
      <p:sp>
        <p:nvSpPr>
          <p:cNvPr id="1253" name="TextBox 1252"/>
          <p:cNvSpPr txBox="1"/>
          <p:nvPr/>
        </p:nvSpPr>
        <p:spPr>
          <a:xfrm>
            <a:off x="8545145" y="4649147"/>
            <a:ext cx="966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F5B42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5340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1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1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1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239" grpId="0"/>
      <p:bldP spid="1240" grpId="0"/>
      <p:bldP spid="1241" grpId="0"/>
      <p:bldP spid="1242" grpId="0"/>
      <p:bldP spid="1243" grpId="0"/>
      <p:bldP spid="1244" grpId="0"/>
      <p:bldP spid="1245" grpId="0"/>
      <p:bldP spid="1246" grpId="0"/>
      <p:bldP spid="1247" grpId="0" animBg="1"/>
      <p:bldP spid="1248" grpId="0" animBg="1"/>
      <p:bldP spid="1249" grpId="0" animBg="1"/>
      <p:bldP spid="1250" grpId="0" animBg="1"/>
      <p:bldP spid="2" grpId="0"/>
      <p:bldP spid="2" grpId="1"/>
      <p:bldP spid="1251" grpId="0"/>
      <p:bldP spid="1251" grpId="1"/>
      <p:bldP spid="1252" grpId="0"/>
      <p:bldP spid="1252" grpId="1"/>
      <p:bldP spid="1253" grpId="0"/>
      <p:bldP spid="125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90;p1"/>
          <p:cNvSpPr/>
          <p:nvPr/>
        </p:nvSpPr>
        <p:spPr>
          <a:xfrm rot="19494514">
            <a:off x="1783209" y="1518046"/>
            <a:ext cx="14208920" cy="10644799"/>
          </a:xfrm>
          <a:custGeom>
            <a:avLst/>
            <a:gdLst/>
            <a:ahLst/>
            <a:cxnLst/>
            <a:rect l="l" t="t" r="r" b="b"/>
            <a:pathLst>
              <a:path w="4823640" h="5846467" extrusionOk="0">
                <a:moveTo>
                  <a:pt x="4823641" y="0"/>
                </a:moveTo>
                <a:lnTo>
                  <a:pt x="4823641" y="5846468"/>
                </a:lnTo>
                <a:lnTo>
                  <a:pt x="0" y="5846468"/>
                </a:lnTo>
                <a:lnTo>
                  <a:pt x="0" y="43371"/>
                </a:lnTo>
                <a:cubicBezTo>
                  <a:pt x="4066" y="45268"/>
                  <a:pt x="8132" y="47256"/>
                  <a:pt x="12108" y="49153"/>
                </a:cubicBezTo>
                <a:cubicBezTo>
                  <a:pt x="150442" y="114933"/>
                  <a:pt x="301427" y="173754"/>
                  <a:pt x="394403" y="295554"/>
                </a:cubicBezTo>
                <a:cubicBezTo>
                  <a:pt x="534002" y="478253"/>
                  <a:pt x="497047" y="734050"/>
                  <a:pt x="474819" y="962921"/>
                </a:cubicBezTo>
                <a:cubicBezTo>
                  <a:pt x="452502" y="1191883"/>
                  <a:pt x="474639" y="1466564"/>
                  <a:pt x="671885" y="1584930"/>
                </a:cubicBezTo>
                <a:cubicBezTo>
                  <a:pt x="858379" y="1696790"/>
                  <a:pt x="1113092" y="1609326"/>
                  <a:pt x="1305279" y="1711067"/>
                </a:cubicBezTo>
                <a:cubicBezTo>
                  <a:pt x="1426175" y="1775129"/>
                  <a:pt x="1499815" y="1903615"/>
                  <a:pt x="1541830" y="2033727"/>
                </a:cubicBezTo>
                <a:cubicBezTo>
                  <a:pt x="1583755" y="2163930"/>
                  <a:pt x="1600561" y="2301180"/>
                  <a:pt x="1643390" y="2431112"/>
                </a:cubicBezTo>
                <a:cubicBezTo>
                  <a:pt x="1746576" y="2744284"/>
                  <a:pt x="2007885" y="3000714"/>
                  <a:pt x="2322956" y="3098027"/>
                </a:cubicBezTo>
                <a:lnTo>
                  <a:pt x="2672000" y="2973155"/>
                </a:lnTo>
                <a:cubicBezTo>
                  <a:pt x="2987070" y="2875842"/>
                  <a:pt x="3248379" y="2619322"/>
                  <a:pt x="3351565" y="2306240"/>
                </a:cubicBezTo>
                <a:cubicBezTo>
                  <a:pt x="3394304" y="2176308"/>
                  <a:pt x="3411110" y="2038967"/>
                  <a:pt x="3453125" y="1908855"/>
                </a:cubicBezTo>
                <a:cubicBezTo>
                  <a:pt x="3495141" y="1778653"/>
                  <a:pt x="3568780" y="1650167"/>
                  <a:pt x="3689676" y="1586195"/>
                </a:cubicBezTo>
                <a:cubicBezTo>
                  <a:pt x="3881863" y="1484454"/>
                  <a:pt x="4136576" y="1571919"/>
                  <a:pt x="4323070" y="1459968"/>
                </a:cubicBezTo>
                <a:cubicBezTo>
                  <a:pt x="4520226" y="1341692"/>
                  <a:pt x="4542454" y="1066921"/>
                  <a:pt x="4520136" y="838049"/>
                </a:cubicBezTo>
                <a:cubicBezTo>
                  <a:pt x="4497908" y="609178"/>
                  <a:pt x="4460863" y="353291"/>
                  <a:pt x="4600462" y="170592"/>
                </a:cubicBezTo>
                <a:cubicBezTo>
                  <a:pt x="4658199" y="95054"/>
                  <a:pt x="4738165" y="43732"/>
                  <a:pt x="4823641" y="0"/>
                </a:cubicBezTo>
                <a:close/>
              </a:path>
            </a:pathLst>
          </a:custGeom>
          <a:solidFill>
            <a:srgbClr val="0F5B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89;p1"/>
          <p:cNvSpPr/>
          <p:nvPr/>
        </p:nvSpPr>
        <p:spPr>
          <a:xfrm rot="19595577">
            <a:off x="-960224" y="-2588056"/>
            <a:ext cx="12649278" cy="10048213"/>
          </a:xfrm>
          <a:custGeom>
            <a:avLst/>
            <a:gdLst/>
            <a:ahLst/>
            <a:cxnLst/>
            <a:rect l="l" t="t" r="r" b="b"/>
            <a:pathLst>
              <a:path w="4324605" h="3379484" extrusionOk="0">
                <a:moveTo>
                  <a:pt x="4324606" y="0"/>
                </a:moveTo>
                <a:cubicBezTo>
                  <a:pt x="4274730" y="41202"/>
                  <a:pt x="4227112" y="85477"/>
                  <a:pt x="4180941" y="130383"/>
                </a:cubicBezTo>
                <a:cubicBezTo>
                  <a:pt x="3489990" y="801907"/>
                  <a:pt x="3021225" y="1698326"/>
                  <a:pt x="2863825" y="2648869"/>
                </a:cubicBezTo>
                <a:cubicBezTo>
                  <a:pt x="2823797" y="2890390"/>
                  <a:pt x="2803467" y="3138326"/>
                  <a:pt x="2845754" y="3379485"/>
                </a:cubicBezTo>
                <a:lnTo>
                  <a:pt x="1803862" y="2990594"/>
                </a:lnTo>
                <a:cubicBezTo>
                  <a:pt x="1719741" y="2553995"/>
                  <a:pt x="1609145" y="2118842"/>
                  <a:pt x="1416507" y="1718205"/>
                </a:cubicBezTo>
                <a:cubicBezTo>
                  <a:pt x="1092582" y="1044332"/>
                  <a:pt x="557133" y="505360"/>
                  <a:pt x="0" y="0"/>
                </a:cubicBezTo>
                <a:lnTo>
                  <a:pt x="4324606" y="0"/>
                </a:lnTo>
                <a:close/>
              </a:path>
            </a:pathLst>
          </a:custGeom>
          <a:solidFill>
            <a:srgbClr val="EDB863">
              <a:alpha val="4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454;p6"/>
          <p:cNvSpPr/>
          <p:nvPr/>
        </p:nvSpPr>
        <p:spPr>
          <a:xfrm rot="5165337">
            <a:off x="-139130" y="-1094581"/>
            <a:ext cx="1494892" cy="3247881"/>
          </a:xfrm>
          <a:custGeom>
            <a:avLst/>
            <a:gdLst>
              <a:gd name="connsiteX0" fmla="*/ 0 w 4951614"/>
              <a:gd name="connsiteY0" fmla="*/ 1811661 h 3623322"/>
              <a:gd name="connsiteX1" fmla="*/ 2475807 w 4951614"/>
              <a:gd name="connsiteY1" fmla="*/ 0 h 3623322"/>
              <a:gd name="connsiteX2" fmla="*/ 4951614 w 4951614"/>
              <a:gd name="connsiteY2" fmla="*/ 1811661 h 3623322"/>
              <a:gd name="connsiteX3" fmla="*/ 2475807 w 4951614"/>
              <a:gd name="connsiteY3" fmla="*/ 3623322 h 3623322"/>
              <a:gd name="connsiteX4" fmla="*/ 0 w 4951614"/>
              <a:gd name="connsiteY4" fmla="*/ 1811661 h 3623322"/>
              <a:gd name="connsiteX0" fmla="*/ 13658 w 4965272"/>
              <a:gd name="connsiteY0" fmla="*/ 1811661 h 3957160"/>
              <a:gd name="connsiteX1" fmla="*/ 2489465 w 4965272"/>
              <a:gd name="connsiteY1" fmla="*/ 0 h 3957160"/>
              <a:gd name="connsiteX2" fmla="*/ 4965272 w 4965272"/>
              <a:gd name="connsiteY2" fmla="*/ 1811661 h 3957160"/>
              <a:gd name="connsiteX3" fmla="*/ 1826488 w 4965272"/>
              <a:gd name="connsiteY3" fmla="*/ 3957160 h 3957160"/>
              <a:gd name="connsiteX4" fmla="*/ 13658 w 4965272"/>
              <a:gd name="connsiteY4" fmla="*/ 1811661 h 3957160"/>
              <a:gd name="connsiteX0" fmla="*/ 6734 w 5052410"/>
              <a:gd name="connsiteY0" fmla="*/ 1811661 h 3957460"/>
              <a:gd name="connsiteX1" fmla="*/ 2482541 w 5052410"/>
              <a:gd name="connsiteY1" fmla="*/ 0 h 3957460"/>
              <a:gd name="connsiteX2" fmla="*/ 4958348 w 5052410"/>
              <a:gd name="connsiteY2" fmla="*/ 1811661 h 3957460"/>
              <a:gd name="connsiteX3" fmla="*/ 3885682 w 5052410"/>
              <a:gd name="connsiteY3" fmla="*/ 1967175 h 3957460"/>
              <a:gd name="connsiteX4" fmla="*/ 1819564 w 5052410"/>
              <a:gd name="connsiteY4" fmla="*/ 3957160 h 3957460"/>
              <a:gd name="connsiteX5" fmla="*/ 6734 w 5052410"/>
              <a:gd name="connsiteY5" fmla="*/ 1811661 h 3957460"/>
              <a:gd name="connsiteX0" fmla="*/ 6734 w 5047663"/>
              <a:gd name="connsiteY0" fmla="*/ 1811661 h 3957460"/>
              <a:gd name="connsiteX1" fmla="*/ 2482541 w 5047663"/>
              <a:gd name="connsiteY1" fmla="*/ 0 h 3957460"/>
              <a:gd name="connsiteX2" fmla="*/ 4958348 w 5047663"/>
              <a:gd name="connsiteY2" fmla="*/ 1811661 h 3957460"/>
              <a:gd name="connsiteX3" fmla="*/ 3885682 w 5047663"/>
              <a:gd name="connsiteY3" fmla="*/ 1967175 h 3957460"/>
              <a:gd name="connsiteX4" fmla="*/ 1819564 w 5047663"/>
              <a:gd name="connsiteY4" fmla="*/ 3957160 h 3957460"/>
              <a:gd name="connsiteX5" fmla="*/ 6734 w 5047663"/>
              <a:gd name="connsiteY5" fmla="*/ 1811661 h 3957460"/>
              <a:gd name="connsiteX0" fmla="*/ 6625 w 5039293"/>
              <a:gd name="connsiteY0" fmla="*/ 1811661 h 3966245"/>
              <a:gd name="connsiteX1" fmla="*/ 2482432 w 5039293"/>
              <a:gd name="connsiteY1" fmla="*/ 0 h 3966245"/>
              <a:gd name="connsiteX2" fmla="*/ 4958239 w 5039293"/>
              <a:gd name="connsiteY2" fmla="*/ 1811661 h 3966245"/>
              <a:gd name="connsiteX3" fmla="*/ 3748771 w 5039293"/>
              <a:gd name="connsiteY3" fmla="*/ 2552718 h 3966245"/>
              <a:gd name="connsiteX4" fmla="*/ 1819455 w 5039293"/>
              <a:gd name="connsiteY4" fmla="*/ 3957160 h 3966245"/>
              <a:gd name="connsiteX5" fmla="*/ 6625 w 5039293"/>
              <a:gd name="connsiteY5" fmla="*/ 1811661 h 396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9293" h="3966245">
                <a:moveTo>
                  <a:pt x="6625" y="1811661"/>
                </a:moveTo>
                <a:cubicBezTo>
                  <a:pt x="117121" y="1152134"/>
                  <a:pt x="1115082" y="0"/>
                  <a:pt x="2482432" y="0"/>
                </a:cubicBezTo>
                <a:cubicBezTo>
                  <a:pt x="3849782" y="0"/>
                  <a:pt x="4563142" y="1451255"/>
                  <a:pt x="4958239" y="1811661"/>
                </a:cubicBezTo>
                <a:cubicBezTo>
                  <a:pt x="5353336" y="2172067"/>
                  <a:pt x="4199356" y="2968417"/>
                  <a:pt x="3748771" y="2552718"/>
                </a:cubicBezTo>
                <a:cubicBezTo>
                  <a:pt x="3225640" y="2910301"/>
                  <a:pt x="2443146" y="4080669"/>
                  <a:pt x="1819455" y="3957160"/>
                </a:cubicBezTo>
                <a:cubicBezTo>
                  <a:pt x="1195764" y="3833651"/>
                  <a:pt x="-103871" y="2471188"/>
                  <a:pt x="6625" y="1811661"/>
                </a:cubicBezTo>
                <a:close/>
              </a:path>
            </a:pathLst>
          </a:custGeom>
          <a:solidFill>
            <a:srgbClr val="0F5B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90" y="169310"/>
            <a:ext cx="17498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ln w="127000">
                  <a:solidFill>
                    <a:srgbClr val="FFC000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Bài</a:t>
            </a:r>
            <a:r>
              <a:rPr lang="en-GB" sz="4400" b="1" dirty="0">
                <a:ln w="127000">
                  <a:solidFill>
                    <a:srgbClr val="FFC000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 4 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90" y="169309"/>
            <a:ext cx="16813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ln w="28575">
                  <a:solidFill>
                    <a:srgbClr val="0F5B42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Bài</a:t>
            </a:r>
            <a:r>
              <a:rPr lang="en-GB" sz="4400" b="1" dirty="0">
                <a:ln w="28575">
                  <a:solidFill>
                    <a:srgbClr val="0F5B42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 4 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89CC47-C54E-43DC-AD19-4373D5047B6A}"/>
              </a:ext>
            </a:extLst>
          </p:cNvPr>
          <p:cNvSpPr txBox="1"/>
          <p:nvPr/>
        </p:nvSpPr>
        <p:spPr>
          <a:xfrm>
            <a:off x="2221483" y="221560"/>
            <a:ext cx="727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cs typeface="Arial" panose="020B0604020202020204" pitchFamily="34" charset="0"/>
              </a:rPr>
              <a:t>a. Tìm những bông hoa ghi số lớn hơn 60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9918E18-B8BC-4537-AC23-850219990001}"/>
              </a:ext>
            </a:extLst>
          </p:cNvPr>
          <p:cNvSpPr txBox="1"/>
          <p:nvPr/>
        </p:nvSpPr>
        <p:spPr>
          <a:xfrm>
            <a:off x="2221483" y="835996"/>
            <a:ext cx="727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cs typeface="Arial" panose="020B0604020202020204" pitchFamily="34" charset="0"/>
              </a:rPr>
              <a:t>b. Tìm những bông hoa ghi số bé hơn 50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71CF502-82E2-4E4A-BC0D-CC5FA20DA9C2}"/>
              </a:ext>
            </a:extLst>
          </p:cNvPr>
          <p:cNvSpPr txBox="1"/>
          <p:nvPr/>
        </p:nvSpPr>
        <p:spPr>
          <a:xfrm>
            <a:off x="2221483" y="1434249"/>
            <a:ext cx="10025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cs typeface="Arial" panose="020B0604020202020204" pitchFamily="34" charset="0"/>
              </a:rPr>
              <a:t>c. Tìm những bông hoa ghi số vừa lớn hơn 50 vừa bé hơn 60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529" y="1812051"/>
            <a:ext cx="6087140" cy="452766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2D20B0-871A-4633-9310-0673A53AF69D}"/>
              </a:ext>
            </a:extLst>
          </p:cNvPr>
          <p:cNvSpPr txBox="1"/>
          <p:nvPr/>
        </p:nvSpPr>
        <p:spPr>
          <a:xfrm>
            <a:off x="4742895" y="308025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388010-DD0C-4717-A033-AC55A3CF74A4}"/>
              </a:ext>
            </a:extLst>
          </p:cNvPr>
          <p:cNvSpPr txBox="1"/>
          <p:nvPr/>
        </p:nvSpPr>
        <p:spPr>
          <a:xfrm>
            <a:off x="6933759" y="3206824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en-GB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0" lang="en-VN" sz="32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708983-026E-4A7F-8511-617E5B124B6C}"/>
              </a:ext>
            </a:extLst>
          </p:cNvPr>
          <p:cNvSpPr txBox="1"/>
          <p:nvPr/>
        </p:nvSpPr>
        <p:spPr>
          <a:xfrm>
            <a:off x="3627474" y="391150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01D63E-C4D7-475A-83B6-819F3F5784AF}"/>
              </a:ext>
            </a:extLst>
          </p:cNvPr>
          <p:cNvSpPr txBox="1"/>
          <p:nvPr/>
        </p:nvSpPr>
        <p:spPr>
          <a:xfrm>
            <a:off x="5041729" y="4212304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77E965-0D51-4A26-A0DD-E7B29856812E}"/>
              </a:ext>
            </a:extLst>
          </p:cNvPr>
          <p:cNvSpPr txBox="1"/>
          <p:nvPr/>
        </p:nvSpPr>
        <p:spPr>
          <a:xfrm>
            <a:off x="6035177" y="3617705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42B837-F90D-4B76-ACE5-4E75571D911D}"/>
              </a:ext>
            </a:extLst>
          </p:cNvPr>
          <p:cNvSpPr txBox="1"/>
          <p:nvPr/>
        </p:nvSpPr>
        <p:spPr>
          <a:xfrm>
            <a:off x="7459706" y="4426650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F388010-DD0C-4717-A033-AC55A3CF74A4}"/>
              </a:ext>
            </a:extLst>
          </p:cNvPr>
          <p:cNvSpPr txBox="1"/>
          <p:nvPr/>
        </p:nvSpPr>
        <p:spPr>
          <a:xfrm>
            <a:off x="5754965" y="2414840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en-GB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kumimoji="0" lang="en-VN" sz="32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oogle Shape;2562;p10"/>
          <p:cNvGrpSpPr/>
          <p:nvPr/>
        </p:nvGrpSpPr>
        <p:grpSpPr>
          <a:xfrm>
            <a:off x="6532966" y="6093263"/>
            <a:ext cx="841680" cy="701097"/>
            <a:chOff x="6029366" y="3371852"/>
            <a:chExt cx="130719" cy="112578"/>
          </a:xfrm>
          <a:solidFill>
            <a:srgbClr val="0F5B42"/>
          </a:solidFill>
        </p:grpSpPr>
        <p:sp>
          <p:nvSpPr>
            <p:cNvPr id="19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" name="Google Shape;1454;p6"/>
          <p:cNvSpPr/>
          <p:nvPr/>
        </p:nvSpPr>
        <p:spPr>
          <a:xfrm rot="9308007">
            <a:off x="-639383" y="4792428"/>
            <a:ext cx="1494892" cy="3247881"/>
          </a:xfrm>
          <a:custGeom>
            <a:avLst/>
            <a:gdLst>
              <a:gd name="connsiteX0" fmla="*/ 0 w 4951614"/>
              <a:gd name="connsiteY0" fmla="*/ 1811661 h 3623322"/>
              <a:gd name="connsiteX1" fmla="*/ 2475807 w 4951614"/>
              <a:gd name="connsiteY1" fmla="*/ 0 h 3623322"/>
              <a:gd name="connsiteX2" fmla="*/ 4951614 w 4951614"/>
              <a:gd name="connsiteY2" fmla="*/ 1811661 h 3623322"/>
              <a:gd name="connsiteX3" fmla="*/ 2475807 w 4951614"/>
              <a:gd name="connsiteY3" fmla="*/ 3623322 h 3623322"/>
              <a:gd name="connsiteX4" fmla="*/ 0 w 4951614"/>
              <a:gd name="connsiteY4" fmla="*/ 1811661 h 3623322"/>
              <a:gd name="connsiteX0" fmla="*/ 13658 w 4965272"/>
              <a:gd name="connsiteY0" fmla="*/ 1811661 h 3957160"/>
              <a:gd name="connsiteX1" fmla="*/ 2489465 w 4965272"/>
              <a:gd name="connsiteY1" fmla="*/ 0 h 3957160"/>
              <a:gd name="connsiteX2" fmla="*/ 4965272 w 4965272"/>
              <a:gd name="connsiteY2" fmla="*/ 1811661 h 3957160"/>
              <a:gd name="connsiteX3" fmla="*/ 1826488 w 4965272"/>
              <a:gd name="connsiteY3" fmla="*/ 3957160 h 3957160"/>
              <a:gd name="connsiteX4" fmla="*/ 13658 w 4965272"/>
              <a:gd name="connsiteY4" fmla="*/ 1811661 h 3957160"/>
              <a:gd name="connsiteX0" fmla="*/ 6734 w 5052410"/>
              <a:gd name="connsiteY0" fmla="*/ 1811661 h 3957460"/>
              <a:gd name="connsiteX1" fmla="*/ 2482541 w 5052410"/>
              <a:gd name="connsiteY1" fmla="*/ 0 h 3957460"/>
              <a:gd name="connsiteX2" fmla="*/ 4958348 w 5052410"/>
              <a:gd name="connsiteY2" fmla="*/ 1811661 h 3957460"/>
              <a:gd name="connsiteX3" fmla="*/ 3885682 w 5052410"/>
              <a:gd name="connsiteY3" fmla="*/ 1967175 h 3957460"/>
              <a:gd name="connsiteX4" fmla="*/ 1819564 w 5052410"/>
              <a:gd name="connsiteY4" fmla="*/ 3957160 h 3957460"/>
              <a:gd name="connsiteX5" fmla="*/ 6734 w 5052410"/>
              <a:gd name="connsiteY5" fmla="*/ 1811661 h 3957460"/>
              <a:gd name="connsiteX0" fmla="*/ 6734 w 5047663"/>
              <a:gd name="connsiteY0" fmla="*/ 1811661 h 3957460"/>
              <a:gd name="connsiteX1" fmla="*/ 2482541 w 5047663"/>
              <a:gd name="connsiteY1" fmla="*/ 0 h 3957460"/>
              <a:gd name="connsiteX2" fmla="*/ 4958348 w 5047663"/>
              <a:gd name="connsiteY2" fmla="*/ 1811661 h 3957460"/>
              <a:gd name="connsiteX3" fmla="*/ 3885682 w 5047663"/>
              <a:gd name="connsiteY3" fmla="*/ 1967175 h 3957460"/>
              <a:gd name="connsiteX4" fmla="*/ 1819564 w 5047663"/>
              <a:gd name="connsiteY4" fmla="*/ 3957160 h 3957460"/>
              <a:gd name="connsiteX5" fmla="*/ 6734 w 5047663"/>
              <a:gd name="connsiteY5" fmla="*/ 1811661 h 3957460"/>
              <a:gd name="connsiteX0" fmla="*/ 6625 w 5039293"/>
              <a:gd name="connsiteY0" fmla="*/ 1811661 h 3966245"/>
              <a:gd name="connsiteX1" fmla="*/ 2482432 w 5039293"/>
              <a:gd name="connsiteY1" fmla="*/ 0 h 3966245"/>
              <a:gd name="connsiteX2" fmla="*/ 4958239 w 5039293"/>
              <a:gd name="connsiteY2" fmla="*/ 1811661 h 3966245"/>
              <a:gd name="connsiteX3" fmla="*/ 3748771 w 5039293"/>
              <a:gd name="connsiteY3" fmla="*/ 2552718 h 3966245"/>
              <a:gd name="connsiteX4" fmla="*/ 1819455 w 5039293"/>
              <a:gd name="connsiteY4" fmla="*/ 3957160 h 3966245"/>
              <a:gd name="connsiteX5" fmla="*/ 6625 w 5039293"/>
              <a:gd name="connsiteY5" fmla="*/ 1811661 h 396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9293" h="3966245">
                <a:moveTo>
                  <a:pt x="6625" y="1811661"/>
                </a:moveTo>
                <a:cubicBezTo>
                  <a:pt x="117121" y="1152134"/>
                  <a:pt x="1115082" y="0"/>
                  <a:pt x="2482432" y="0"/>
                </a:cubicBezTo>
                <a:cubicBezTo>
                  <a:pt x="3849782" y="0"/>
                  <a:pt x="4563142" y="1451255"/>
                  <a:pt x="4958239" y="1811661"/>
                </a:cubicBezTo>
                <a:cubicBezTo>
                  <a:pt x="5353336" y="2172067"/>
                  <a:pt x="4199356" y="2968417"/>
                  <a:pt x="3748771" y="2552718"/>
                </a:cubicBezTo>
                <a:cubicBezTo>
                  <a:pt x="3225640" y="2910301"/>
                  <a:pt x="2443146" y="4080669"/>
                  <a:pt x="1819455" y="3957160"/>
                </a:cubicBezTo>
                <a:cubicBezTo>
                  <a:pt x="1195764" y="3833651"/>
                  <a:pt x="-103871" y="2471188"/>
                  <a:pt x="6625" y="1811661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" name="Google Shape;93;p1"/>
          <p:cNvGrpSpPr/>
          <p:nvPr/>
        </p:nvGrpSpPr>
        <p:grpSpPr>
          <a:xfrm rot="-1062717">
            <a:off x="9060724" y="232774"/>
            <a:ext cx="733193" cy="733193"/>
            <a:chOff x="8527281" y="3396648"/>
            <a:chExt cx="733193" cy="733193"/>
          </a:xfrm>
        </p:grpSpPr>
        <p:sp>
          <p:nvSpPr>
            <p:cNvPr id="36" name="Google Shape;94;p1"/>
            <p:cNvSpPr/>
            <p:nvPr/>
          </p:nvSpPr>
          <p:spPr>
            <a:xfrm rot="-4489367">
              <a:off x="8595085" y="3464452"/>
              <a:ext cx="597585" cy="597585"/>
            </a:xfrm>
            <a:custGeom>
              <a:avLst/>
              <a:gdLst/>
              <a:ahLst/>
              <a:cxnLst/>
              <a:rect l="l" t="t" r="r" b="b"/>
              <a:pathLst>
                <a:path w="597585" h="597585" extrusionOk="0">
                  <a:moveTo>
                    <a:pt x="597586" y="298793"/>
                  </a:moveTo>
                  <a:cubicBezTo>
                    <a:pt x="597586" y="463812"/>
                    <a:pt x="463812" y="597586"/>
                    <a:pt x="298793" y="597586"/>
                  </a:cubicBezTo>
                  <a:cubicBezTo>
                    <a:pt x="133774" y="597586"/>
                    <a:pt x="0" y="463812"/>
                    <a:pt x="0" y="298793"/>
                  </a:cubicBezTo>
                  <a:cubicBezTo>
                    <a:pt x="0" y="133774"/>
                    <a:pt x="133774" y="0"/>
                    <a:pt x="298793" y="0"/>
                  </a:cubicBezTo>
                  <a:cubicBezTo>
                    <a:pt x="463812" y="0"/>
                    <a:pt x="597586" y="133774"/>
                    <a:pt x="597586" y="298793"/>
                  </a:cubicBezTo>
                  <a:close/>
                </a:path>
              </a:pathLst>
            </a:custGeom>
            <a:solidFill>
              <a:srgbClr val="FFD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95;p1"/>
            <p:cNvSpPr/>
            <p:nvPr/>
          </p:nvSpPr>
          <p:spPr>
            <a:xfrm>
              <a:off x="8604217" y="3479958"/>
              <a:ext cx="521207" cy="245949"/>
            </a:xfrm>
            <a:custGeom>
              <a:avLst/>
              <a:gdLst/>
              <a:ahLst/>
              <a:cxnLst/>
              <a:rect l="l" t="t" r="r" b="b"/>
              <a:pathLst>
                <a:path w="521207" h="245949" extrusionOk="0">
                  <a:moveTo>
                    <a:pt x="521208" y="94297"/>
                  </a:moveTo>
                  <a:cubicBezTo>
                    <a:pt x="488632" y="82677"/>
                    <a:pt x="454437" y="80963"/>
                    <a:pt x="417290" y="99155"/>
                  </a:cubicBezTo>
                  <a:cubicBezTo>
                    <a:pt x="327850" y="143161"/>
                    <a:pt x="268510" y="234601"/>
                    <a:pt x="162210" y="245078"/>
                  </a:cubicBezTo>
                  <a:cubicBezTo>
                    <a:pt x="115157" y="249650"/>
                    <a:pt x="54387" y="236029"/>
                    <a:pt x="0" y="208978"/>
                  </a:cubicBezTo>
                  <a:cubicBezTo>
                    <a:pt x="8572" y="174784"/>
                    <a:pt x="23431" y="142113"/>
                    <a:pt x="43719" y="112681"/>
                  </a:cubicBezTo>
                  <a:cubicBezTo>
                    <a:pt x="58960" y="120110"/>
                    <a:pt x="74200" y="126016"/>
                    <a:pt x="86487" y="130111"/>
                  </a:cubicBezTo>
                  <a:cubicBezTo>
                    <a:pt x="170307" y="158591"/>
                    <a:pt x="223266" y="112776"/>
                    <a:pt x="287655" y="61722"/>
                  </a:cubicBezTo>
                  <a:cubicBezTo>
                    <a:pt x="317945" y="37719"/>
                    <a:pt x="350615" y="15335"/>
                    <a:pt x="385763" y="0"/>
                  </a:cubicBezTo>
                  <a:cubicBezTo>
                    <a:pt x="437864" y="17812"/>
                    <a:pt x="485299" y="49911"/>
                    <a:pt x="521208" y="94297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96;p1"/>
            <p:cNvSpPr/>
            <p:nvPr/>
          </p:nvSpPr>
          <p:spPr>
            <a:xfrm>
              <a:off x="8600598" y="3676630"/>
              <a:ext cx="591980" cy="241954"/>
            </a:xfrm>
            <a:custGeom>
              <a:avLst/>
              <a:gdLst/>
              <a:ahLst/>
              <a:cxnLst/>
              <a:rect l="l" t="t" r="r" b="b"/>
              <a:pathLst>
                <a:path w="591980" h="241954" extrusionOk="0">
                  <a:moveTo>
                    <a:pt x="582453" y="11735"/>
                  </a:moveTo>
                  <a:cubicBezTo>
                    <a:pt x="591978" y="48121"/>
                    <a:pt x="594170" y="85459"/>
                    <a:pt x="589883" y="121654"/>
                  </a:cubicBezTo>
                  <a:cubicBezTo>
                    <a:pt x="481869" y="91555"/>
                    <a:pt x="369189" y="104318"/>
                    <a:pt x="258032" y="164421"/>
                  </a:cubicBezTo>
                  <a:cubicBezTo>
                    <a:pt x="187928" y="202331"/>
                    <a:pt x="113729" y="229096"/>
                    <a:pt x="38005" y="241955"/>
                  </a:cubicBezTo>
                  <a:cubicBezTo>
                    <a:pt x="33718" y="235097"/>
                    <a:pt x="29909" y="228144"/>
                    <a:pt x="26194" y="220809"/>
                  </a:cubicBezTo>
                  <a:cubicBezTo>
                    <a:pt x="13716" y="196139"/>
                    <a:pt x="5048" y="170517"/>
                    <a:pt x="0" y="144609"/>
                  </a:cubicBezTo>
                  <a:cubicBezTo>
                    <a:pt x="12573" y="143180"/>
                    <a:pt x="25146" y="141180"/>
                    <a:pt x="37814" y="138513"/>
                  </a:cubicBezTo>
                  <a:cubicBezTo>
                    <a:pt x="134493" y="118701"/>
                    <a:pt x="212217" y="62218"/>
                    <a:pt x="303752" y="29642"/>
                  </a:cubicBezTo>
                  <a:cubicBezTo>
                    <a:pt x="397097" y="-3695"/>
                    <a:pt x="491871" y="-7791"/>
                    <a:pt x="582453" y="11735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97;p1"/>
            <p:cNvSpPr/>
            <p:nvPr/>
          </p:nvSpPr>
          <p:spPr>
            <a:xfrm>
              <a:off x="8683179" y="3849703"/>
              <a:ext cx="482441" cy="185372"/>
            </a:xfrm>
            <a:custGeom>
              <a:avLst/>
              <a:gdLst/>
              <a:ahLst/>
              <a:cxnLst/>
              <a:rect l="l" t="t" r="r" b="b"/>
              <a:pathLst>
                <a:path w="482441" h="185372" extrusionOk="0">
                  <a:moveTo>
                    <a:pt x="482441" y="36973"/>
                  </a:moveTo>
                  <a:cubicBezTo>
                    <a:pt x="467868" y="69358"/>
                    <a:pt x="447390" y="99076"/>
                    <a:pt x="421767" y="124698"/>
                  </a:cubicBezTo>
                  <a:cubicBezTo>
                    <a:pt x="351854" y="100981"/>
                    <a:pt x="274987" y="95647"/>
                    <a:pt x="204597" y="116316"/>
                  </a:cubicBezTo>
                  <a:cubicBezTo>
                    <a:pt x="160020" y="129461"/>
                    <a:pt x="122968" y="156226"/>
                    <a:pt x="87249" y="185373"/>
                  </a:cubicBezTo>
                  <a:cubicBezTo>
                    <a:pt x="55055" y="170990"/>
                    <a:pt x="25432" y="150701"/>
                    <a:pt x="0" y="125270"/>
                  </a:cubicBezTo>
                  <a:cubicBezTo>
                    <a:pt x="18098" y="110125"/>
                    <a:pt x="36005" y="94409"/>
                    <a:pt x="55150" y="80026"/>
                  </a:cubicBezTo>
                  <a:cubicBezTo>
                    <a:pt x="103156" y="43736"/>
                    <a:pt x="156020" y="17923"/>
                    <a:pt x="215455" y="7160"/>
                  </a:cubicBezTo>
                  <a:cubicBezTo>
                    <a:pt x="305658" y="-9223"/>
                    <a:pt x="398240" y="3254"/>
                    <a:pt x="482441" y="36973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" name="Google Shape;275;p1"/>
          <p:cNvGrpSpPr/>
          <p:nvPr/>
        </p:nvGrpSpPr>
        <p:grpSpPr>
          <a:xfrm rot="-1062717">
            <a:off x="10766414" y="2842619"/>
            <a:ext cx="1235739" cy="1060040"/>
            <a:chOff x="8203691" y="2074073"/>
            <a:chExt cx="976789" cy="876866"/>
          </a:xfrm>
        </p:grpSpPr>
        <p:sp>
          <p:nvSpPr>
            <p:cNvPr id="45" name="Google Shape;276;p1"/>
            <p:cNvSpPr/>
            <p:nvPr/>
          </p:nvSpPr>
          <p:spPr>
            <a:xfrm>
              <a:off x="8441721" y="2074132"/>
              <a:ext cx="738758" cy="634777"/>
            </a:xfrm>
            <a:custGeom>
              <a:avLst/>
              <a:gdLst/>
              <a:ahLst/>
              <a:cxnLst/>
              <a:rect l="l" t="t" r="r" b="b"/>
              <a:pathLst>
                <a:path w="738758" h="634777" extrusionOk="0">
                  <a:moveTo>
                    <a:pt x="738759" y="6603"/>
                  </a:moveTo>
                  <a:lnTo>
                    <a:pt x="672179" y="1650"/>
                  </a:lnTo>
                  <a:cubicBezTo>
                    <a:pt x="521779" y="-9589"/>
                    <a:pt x="372713" y="36893"/>
                    <a:pt x="255270" y="131476"/>
                  </a:cubicBezTo>
                  <a:lnTo>
                    <a:pt x="0" y="337216"/>
                  </a:lnTo>
                  <a:lnTo>
                    <a:pt x="239839" y="634777"/>
                  </a:lnTo>
                  <a:lnTo>
                    <a:pt x="515683" y="412464"/>
                  </a:lnTo>
                  <a:cubicBezTo>
                    <a:pt x="620744" y="327786"/>
                    <a:pt x="693801" y="209962"/>
                    <a:pt x="722947" y="78231"/>
                  </a:cubicBezTo>
                  <a:lnTo>
                    <a:pt x="738759" y="6603"/>
                  </a:lnTo>
                  <a:close/>
                </a:path>
              </a:pathLst>
            </a:custGeom>
            <a:solidFill>
              <a:srgbClr val="EA5C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277;p1"/>
            <p:cNvSpPr/>
            <p:nvPr/>
          </p:nvSpPr>
          <p:spPr>
            <a:xfrm>
              <a:off x="8203691" y="2222290"/>
              <a:ext cx="387762" cy="213238"/>
            </a:xfrm>
            <a:custGeom>
              <a:avLst/>
              <a:gdLst/>
              <a:ahLst/>
              <a:cxnLst/>
              <a:rect l="l" t="t" r="r" b="b"/>
              <a:pathLst>
                <a:path w="387762" h="213238" extrusionOk="0">
                  <a:moveTo>
                    <a:pt x="387762" y="68472"/>
                  </a:moveTo>
                  <a:lnTo>
                    <a:pt x="387762" y="68472"/>
                  </a:lnTo>
                  <a:cubicBezTo>
                    <a:pt x="324040" y="-10586"/>
                    <a:pt x="208312" y="-22968"/>
                    <a:pt x="129254" y="40659"/>
                  </a:cubicBezTo>
                  <a:lnTo>
                    <a:pt x="0" y="144767"/>
                  </a:lnTo>
                  <a:lnTo>
                    <a:pt x="0" y="144767"/>
                  </a:lnTo>
                  <a:cubicBezTo>
                    <a:pt x="63722" y="223824"/>
                    <a:pt x="179451" y="236207"/>
                    <a:pt x="258508" y="172580"/>
                  </a:cubicBezTo>
                  <a:lnTo>
                    <a:pt x="387762" y="68472"/>
                  </a:lnTo>
                  <a:close/>
                </a:path>
              </a:pathLst>
            </a:custGeom>
            <a:solidFill>
              <a:srgbClr val="199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278;p1"/>
            <p:cNvSpPr/>
            <p:nvPr/>
          </p:nvSpPr>
          <p:spPr>
            <a:xfrm>
              <a:off x="8633527" y="2588323"/>
              <a:ext cx="238464" cy="362616"/>
            </a:xfrm>
            <a:custGeom>
              <a:avLst/>
              <a:gdLst/>
              <a:ahLst/>
              <a:cxnLst/>
              <a:rect l="l" t="t" r="r" b="b"/>
              <a:pathLst>
                <a:path w="238464" h="362616" extrusionOk="0">
                  <a:moveTo>
                    <a:pt x="197766" y="0"/>
                  </a:moveTo>
                  <a:lnTo>
                    <a:pt x="197766" y="0"/>
                  </a:lnTo>
                  <a:cubicBezTo>
                    <a:pt x="261488" y="79057"/>
                    <a:pt x="249010" y="194786"/>
                    <a:pt x="169953" y="258509"/>
                  </a:cubicBezTo>
                  <a:lnTo>
                    <a:pt x="40698" y="362617"/>
                  </a:lnTo>
                  <a:lnTo>
                    <a:pt x="40698" y="362617"/>
                  </a:lnTo>
                  <a:cubicBezTo>
                    <a:pt x="-23024" y="283559"/>
                    <a:pt x="-10546" y="167831"/>
                    <a:pt x="68511" y="104108"/>
                  </a:cubicBezTo>
                  <a:lnTo>
                    <a:pt x="197766" y="0"/>
                  </a:lnTo>
                  <a:close/>
                </a:path>
              </a:pathLst>
            </a:custGeom>
            <a:solidFill>
              <a:srgbClr val="199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279;p1"/>
            <p:cNvSpPr/>
            <p:nvPr/>
          </p:nvSpPr>
          <p:spPr>
            <a:xfrm>
              <a:off x="8424529" y="2411349"/>
              <a:ext cx="257031" cy="305186"/>
            </a:xfrm>
            <a:custGeom>
              <a:avLst/>
              <a:gdLst/>
              <a:ahLst/>
              <a:cxnLst/>
              <a:rect l="l" t="t" r="r" b="b"/>
              <a:pathLst>
                <a:path w="257031" h="305186" extrusionOk="0">
                  <a:moveTo>
                    <a:pt x="149399" y="271081"/>
                  </a:moveTo>
                  <a:lnTo>
                    <a:pt x="20240" y="110871"/>
                  </a:lnTo>
                  <a:cubicBezTo>
                    <a:pt x="-5573" y="78772"/>
                    <a:pt x="-6812" y="33433"/>
                    <a:pt x="17192" y="0"/>
                  </a:cubicBezTo>
                  <a:lnTo>
                    <a:pt x="17192" y="0"/>
                  </a:lnTo>
                  <a:lnTo>
                    <a:pt x="257031" y="297561"/>
                  </a:lnTo>
                  <a:lnTo>
                    <a:pt x="257031" y="297561"/>
                  </a:lnTo>
                  <a:cubicBezTo>
                    <a:pt x="219216" y="314039"/>
                    <a:pt x="175211" y="303181"/>
                    <a:pt x="149399" y="271081"/>
                  </a:cubicBezTo>
                  <a:close/>
                </a:path>
              </a:pathLst>
            </a:custGeom>
            <a:solidFill>
              <a:srgbClr val="188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280;p1"/>
            <p:cNvSpPr/>
            <p:nvPr/>
          </p:nvSpPr>
          <p:spPr>
            <a:xfrm>
              <a:off x="8922352" y="2074073"/>
              <a:ext cx="258127" cy="241644"/>
            </a:xfrm>
            <a:custGeom>
              <a:avLst/>
              <a:gdLst/>
              <a:ahLst/>
              <a:cxnLst/>
              <a:rect l="l" t="t" r="r" b="b"/>
              <a:pathLst>
                <a:path w="258127" h="241644" extrusionOk="0">
                  <a:moveTo>
                    <a:pt x="179832" y="241644"/>
                  </a:moveTo>
                  <a:lnTo>
                    <a:pt x="0" y="18569"/>
                  </a:lnTo>
                  <a:cubicBezTo>
                    <a:pt x="61913" y="2662"/>
                    <a:pt x="126588" y="-3148"/>
                    <a:pt x="191548" y="1614"/>
                  </a:cubicBezTo>
                  <a:lnTo>
                    <a:pt x="258128" y="6567"/>
                  </a:lnTo>
                  <a:lnTo>
                    <a:pt x="242221" y="78291"/>
                  </a:lnTo>
                  <a:cubicBezTo>
                    <a:pt x="229458" y="136012"/>
                    <a:pt x="208312" y="191067"/>
                    <a:pt x="179832" y="241644"/>
                  </a:cubicBezTo>
                  <a:close/>
                </a:path>
              </a:pathLst>
            </a:custGeom>
            <a:solidFill>
              <a:srgbClr val="199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281;p1"/>
            <p:cNvSpPr/>
            <p:nvPr/>
          </p:nvSpPr>
          <p:spPr>
            <a:xfrm rot="-1912306">
              <a:off x="8749338" y="2168115"/>
              <a:ext cx="275643" cy="275643"/>
            </a:xfrm>
            <a:custGeom>
              <a:avLst/>
              <a:gdLst/>
              <a:ahLst/>
              <a:cxnLst/>
              <a:rect l="l" t="t" r="r" b="b"/>
              <a:pathLst>
                <a:path w="275643" h="275643" extrusionOk="0">
                  <a:moveTo>
                    <a:pt x="275643" y="137822"/>
                  </a:moveTo>
                  <a:cubicBezTo>
                    <a:pt x="275643" y="213938"/>
                    <a:pt x="213938" y="275643"/>
                    <a:pt x="137822" y="275643"/>
                  </a:cubicBezTo>
                  <a:cubicBezTo>
                    <a:pt x="61705" y="275643"/>
                    <a:pt x="1" y="213938"/>
                    <a:pt x="1" y="137822"/>
                  </a:cubicBezTo>
                  <a:cubicBezTo>
                    <a:pt x="1" y="61705"/>
                    <a:pt x="61706" y="0"/>
                    <a:pt x="137822" y="0"/>
                  </a:cubicBezTo>
                  <a:cubicBezTo>
                    <a:pt x="213939" y="0"/>
                    <a:pt x="275643" y="61705"/>
                    <a:pt x="275643" y="137822"/>
                  </a:cubicBezTo>
                  <a:close/>
                </a:path>
              </a:pathLst>
            </a:custGeom>
            <a:solidFill>
              <a:srgbClr val="FC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282;p1"/>
            <p:cNvSpPr/>
            <p:nvPr/>
          </p:nvSpPr>
          <p:spPr>
            <a:xfrm rot="-3068493">
              <a:off x="8795756" y="2214108"/>
              <a:ext cx="183070" cy="183070"/>
            </a:xfrm>
            <a:custGeom>
              <a:avLst/>
              <a:gdLst/>
              <a:ahLst/>
              <a:cxnLst/>
              <a:rect l="l" t="t" r="r" b="b"/>
              <a:pathLst>
                <a:path w="183070" h="183070" extrusionOk="0">
                  <a:moveTo>
                    <a:pt x="183071" y="91535"/>
                  </a:moveTo>
                  <a:cubicBezTo>
                    <a:pt x="183071" y="142089"/>
                    <a:pt x="142089" y="183071"/>
                    <a:pt x="91535" y="183071"/>
                  </a:cubicBezTo>
                  <a:cubicBezTo>
                    <a:pt x="40982" y="183071"/>
                    <a:pt x="0" y="142089"/>
                    <a:pt x="0" y="91535"/>
                  </a:cubicBezTo>
                  <a:cubicBezTo>
                    <a:pt x="0" y="40982"/>
                    <a:pt x="40982" y="0"/>
                    <a:pt x="91535" y="0"/>
                  </a:cubicBezTo>
                  <a:cubicBezTo>
                    <a:pt x="142089" y="0"/>
                    <a:pt x="183071" y="40982"/>
                    <a:pt x="183071" y="91535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283;p1"/>
            <p:cNvSpPr/>
            <p:nvPr/>
          </p:nvSpPr>
          <p:spPr>
            <a:xfrm>
              <a:off x="8799289" y="2248376"/>
              <a:ext cx="179548" cy="58578"/>
            </a:xfrm>
            <a:custGeom>
              <a:avLst/>
              <a:gdLst/>
              <a:ahLst/>
              <a:cxnLst/>
              <a:rect l="l" t="t" r="r" b="b"/>
              <a:pathLst>
                <a:path w="179548" h="58578" extrusionOk="0">
                  <a:moveTo>
                    <a:pt x="179546" y="58579"/>
                  </a:moveTo>
                  <a:lnTo>
                    <a:pt x="0" y="32385"/>
                  </a:lnTo>
                  <a:cubicBezTo>
                    <a:pt x="3334" y="20765"/>
                    <a:pt x="8858" y="9811"/>
                    <a:pt x="16669" y="0"/>
                  </a:cubicBezTo>
                  <a:lnTo>
                    <a:pt x="172879" y="22765"/>
                  </a:lnTo>
                  <a:cubicBezTo>
                    <a:pt x="177451" y="34290"/>
                    <a:pt x="179641" y="46482"/>
                    <a:pt x="179546" y="58579"/>
                  </a:cubicBezTo>
                  <a:close/>
                </a:path>
              </a:pathLst>
            </a:custGeom>
            <a:solidFill>
              <a:srgbClr val="FFD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284;p1"/>
            <p:cNvSpPr/>
            <p:nvPr/>
          </p:nvSpPr>
          <p:spPr>
            <a:xfrm>
              <a:off x="8795764" y="2305145"/>
              <a:ext cx="179452" cy="75247"/>
            </a:xfrm>
            <a:custGeom>
              <a:avLst/>
              <a:gdLst/>
              <a:ahLst/>
              <a:cxnLst/>
              <a:rect l="l" t="t" r="r" b="b"/>
              <a:pathLst>
                <a:path w="179452" h="75247" extrusionOk="0">
                  <a:moveTo>
                    <a:pt x="148972" y="71819"/>
                  </a:moveTo>
                  <a:cubicBezTo>
                    <a:pt x="147448" y="73057"/>
                    <a:pt x="145924" y="74104"/>
                    <a:pt x="144400" y="75248"/>
                  </a:cubicBezTo>
                  <a:lnTo>
                    <a:pt x="19623" y="57150"/>
                  </a:lnTo>
                  <a:cubicBezTo>
                    <a:pt x="6287" y="40196"/>
                    <a:pt x="-94" y="20002"/>
                    <a:pt x="1" y="0"/>
                  </a:cubicBezTo>
                  <a:lnTo>
                    <a:pt x="179452" y="26098"/>
                  </a:lnTo>
                  <a:cubicBezTo>
                    <a:pt x="174308" y="43434"/>
                    <a:pt x="164117" y="59531"/>
                    <a:pt x="148972" y="71819"/>
                  </a:cubicBezTo>
                  <a:close/>
                </a:path>
              </a:pathLst>
            </a:custGeom>
            <a:solidFill>
              <a:srgbClr val="FFD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285;p1"/>
            <p:cNvSpPr/>
            <p:nvPr/>
          </p:nvSpPr>
          <p:spPr>
            <a:xfrm>
              <a:off x="8258237" y="2522220"/>
              <a:ext cx="323405" cy="312396"/>
            </a:xfrm>
            <a:custGeom>
              <a:avLst/>
              <a:gdLst/>
              <a:ahLst/>
              <a:cxnLst/>
              <a:rect l="l" t="t" r="r" b="b"/>
              <a:pathLst>
                <a:path w="323405" h="312396" extrusionOk="0">
                  <a:moveTo>
                    <a:pt x="323406" y="169831"/>
                  </a:moveTo>
                  <a:lnTo>
                    <a:pt x="186532" y="0"/>
                  </a:lnTo>
                  <a:cubicBezTo>
                    <a:pt x="186532" y="0"/>
                    <a:pt x="-51022" y="51435"/>
                    <a:pt x="10033" y="282321"/>
                  </a:cubicBezTo>
                  <a:cubicBezTo>
                    <a:pt x="222726" y="391096"/>
                    <a:pt x="323406" y="169831"/>
                    <a:pt x="323406" y="169831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286;p1"/>
            <p:cNvSpPr/>
            <p:nvPr/>
          </p:nvSpPr>
          <p:spPr>
            <a:xfrm>
              <a:off x="8325040" y="2557557"/>
              <a:ext cx="228123" cy="205650"/>
            </a:xfrm>
            <a:custGeom>
              <a:avLst/>
              <a:gdLst/>
              <a:ahLst/>
              <a:cxnLst/>
              <a:rect l="l" t="t" r="r" b="b"/>
              <a:pathLst>
                <a:path w="228123" h="205650" extrusionOk="0">
                  <a:moveTo>
                    <a:pt x="0" y="201263"/>
                  </a:moveTo>
                  <a:cubicBezTo>
                    <a:pt x="190" y="160020"/>
                    <a:pt x="12192" y="123635"/>
                    <a:pt x="36290" y="90678"/>
                  </a:cubicBezTo>
                  <a:cubicBezTo>
                    <a:pt x="67342" y="48196"/>
                    <a:pt x="113729" y="18193"/>
                    <a:pt x="148209" y="0"/>
                  </a:cubicBezTo>
                  <a:lnTo>
                    <a:pt x="228123" y="99250"/>
                  </a:lnTo>
                  <a:cubicBezTo>
                    <a:pt x="203073" y="129064"/>
                    <a:pt x="163830" y="167926"/>
                    <a:pt x="115728" y="189357"/>
                  </a:cubicBezTo>
                  <a:cubicBezTo>
                    <a:pt x="78486" y="205835"/>
                    <a:pt x="40291" y="209836"/>
                    <a:pt x="0" y="201263"/>
                  </a:cubicBezTo>
                  <a:close/>
                </a:path>
              </a:pathLst>
            </a:custGeom>
            <a:solidFill>
              <a:srgbClr val="F597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287;p1"/>
            <p:cNvSpPr/>
            <p:nvPr/>
          </p:nvSpPr>
          <p:spPr>
            <a:xfrm>
              <a:off x="8442954" y="2438775"/>
              <a:ext cx="275663" cy="227943"/>
            </a:xfrm>
            <a:custGeom>
              <a:avLst/>
              <a:gdLst/>
              <a:ahLst/>
              <a:cxnLst/>
              <a:rect l="l" t="t" r="r" b="b"/>
              <a:pathLst>
                <a:path w="275663" h="227943" extrusionOk="0">
                  <a:moveTo>
                    <a:pt x="3339" y="222319"/>
                  </a:moveTo>
                  <a:lnTo>
                    <a:pt x="3339" y="222319"/>
                  </a:lnTo>
                  <a:cubicBezTo>
                    <a:pt x="-1900" y="215842"/>
                    <a:pt x="-852" y="206412"/>
                    <a:pt x="5625" y="201173"/>
                  </a:cubicBezTo>
                  <a:lnTo>
                    <a:pt x="251180" y="3339"/>
                  </a:lnTo>
                  <a:cubicBezTo>
                    <a:pt x="257657" y="-1900"/>
                    <a:pt x="267086" y="-852"/>
                    <a:pt x="272325" y="5625"/>
                  </a:cubicBezTo>
                  <a:lnTo>
                    <a:pt x="272325" y="5625"/>
                  </a:lnTo>
                  <a:cubicBezTo>
                    <a:pt x="277564" y="12102"/>
                    <a:pt x="276516" y="21532"/>
                    <a:pt x="270039" y="26771"/>
                  </a:cubicBezTo>
                  <a:lnTo>
                    <a:pt x="24484" y="224605"/>
                  </a:lnTo>
                  <a:cubicBezTo>
                    <a:pt x="18007" y="229844"/>
                    <a:pt x="8578" y="228796"/>
                    <a:pt x="3339" y="222319"/>
                  </a:cubicBezTo>
                  <a:close/>
                </a:path>
              </a:pathLst>
            </a:custGeom>
            <a:solidFill>
              <a:srgbClr val="199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" name="Google Shape;171;p1"/>
          <p:cNvGrpSpPr/>
          <p:nvPr/>
        </p:nvGrpSpPr>
        <p:grpSpPr>
          <a:xfrm rot="-9363247" flipH="1">
            <a:off x="-21620" y="5179960"/>
            <a:ext cx="872145" cy="1003123"/>
            <a:chOff x="5895956" y="3205138"/>
            <a:chExt cx="399616" cy="448192"/>
          </a:xfrm>
        </p:grpSpPr>
        <p:grpSp>
          <p:nvGrpSpPr>
            <p:cNvPr id="58" name="Google Shape;172;p1"/>
            <p:cNvGrpSpPr/>
            <p:nvPr/>
          </p:nvGrpSpPr>
          <p:grpSpPr>
            <a:xfrm>
              <a:off x="6126080" y="3277771"/>
              <a:ext cx="108250" cy="123046"/>
              <a:chOff x="6126080" y="3277771"/>
              <a:chExt cx="108250" cy="123046"/>
            </a:xfrm>
          </p:grpSpPr>
          <p:sp>
            <p:nvSpPr>
              <p:cNvPr id="66" name="Google Shape;173;p1"/>
              <p:cNvSpPr/>
              <p:nvPr/>
            </p:nvSpPr>
            <p:spPr>
              <a:xfrm rot="-8450884">
                <a:off x="6164774" y="3272522"/>
                <a:ext cx="30862" cy="133544"/>
              </a:xfrm>
              <a:custGeom>
                <a:avLst/>
                <a:gdLst/>
                <a:ahLst/>
                <a:cxnLst/>
                <a:rect l="l" t="t" r="r" b="b"/>
                <a:pathLst>
                  <a:path w="30862" h="133544" extrusionOk="0">
                    <a:moveTo>
                      <a:pt x="0" y="0"/>
                    </a:moveTo>
                    <a:lnTo>
                      <a:pt x="30862" y="0"/>
                    </a:lnTo>
                    <a:lnTo>
                      <a:pt x="30862" y="133545"/>
                    </a:lnTo>
                    <a:lnTo>
                      <a:pt x="0" y="133545"/>
                    </a:lnTo>
                    <a:close/>
                  </a:path>
                </a:pathLst>
              </a:custGeom>
              <a:solidFill>
                <a:srgbClr val="444FA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174;p1"/>
              <p:cNvSpPr/>
              <p:nvPr/>
            </p:nvSpPr>
            <p:spPr>
              <a:xfrm rot="-8446264">
                <a:off x="6171799" y="3270995"/>
                <a:ext cx="7524" cy="123344"/>
              </a:xfrm>
              <a:custGeom>
                <a:avLst/>
                <a:gdLst/>
                <a:ahLst/>
                <a:cxnLst/>
                <a:rect l="l" t="t" r="r" b="b"/>
                <a:pathLst>
                  <a:path w="7524" h="123344" extrusionOk="0">
                    <a:moveTo>
                      <a:pt x="0" y="0"/>
                    </a:moveTo>
                    <a:lnTo>
                      <a:pt x="7525" y="0"/>
                    </a:lnTo>
                    <a:lnTo>
                      <a:pt x="7525" y="123345"/>
                    </a:lnTo>
                    <a:lnTo>
                      <a:pt x="0" y="123345"/>
                    </a:lnTo>
                    <a:close/>
                  </a:path>
                </a:pathLst>
              </a:custGeom>
              <a:solidFill>
                <a:srgbClr val="FFFFFF">
                  <a:alpha val="2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9" name="Google Shape;175;p1"/>
            <p:cNvSpPr/>
            <p:nvPr/>
          </p:nvSpPr>
          <p:spPr>
            <a:xfrm>
              <a:off x="5895956" y="3346970"/>
              <a:ext cx="306360" cy="306360"/>
            </a:xfrm>
            <a:custGeom>
              <a:avLst/>
              <a:gdLst/>
              <a:ahLst/>
              <a:cxnLst/>
              <a:rect l="l" t="t" r="r" b="b"/>
              <a:pathLst>
                <a:path w="306360" h="306360" extrusionOk="0">
                  <a:moveTo>
                    <a:pt x="56502" y="271957"/>
                  </a:moveTo>
                  <a:cubicBezTo>
                    <a:pt x="122129" y="325392"/>
                    <a:pt x="218522" y="315486"/>
                    <a:pt x="271957" y="249859"/>
                  </a:cubicBezTo>
                  <a:cubicBezTo>
                    <a:pt x="325392" y="184232"/>
                    <a:pt x="315486" y="87744"/>
                    <a:pt x="249859" y="34404"/>
                  </a:cubicBezTo>
                  <a:cubicBezTo>
                    <a:pt x="184232" y="-19032"/>
                    <a:pt x="87839" y="-9126"/>
                    <a:pt x="34404" y="56502"/>
                  </a:cubicBezTo>
                  <a:cubicBezTo>
                    <a:pt x="-19032" y="122034"/>
                    <a:pt x="-9126" y="218522"/>
                    <a:pt x="56502" y="271957"/>
                  </a:cubicBezTo>
                  <a:close/>
                  <a:moveTo>
                    <a:pt x="234143" y="53739"/>
                  </a:moveTo>
                  <a:cubicBezTo>
                    <a:pt x="289007" y="98412"/>
                    <a:pt x="297294" y="179279"/>
                    <a:pt x="252621" y="234143"/>
                  </a:cubicBezTo>
                  <a:cubicBezTo>
                    <a:pt x="207949" y="289007"/>
                    <a:pt x="127082" y="297294"/>
                    <a:pt x="72218" y="252621"/>
                  </a:cubicBezTo>
                  <a:cubicBezTo>
                    <a:pt x="17354" y="207949"/>
                    <a:pt x="9067" y="127082"/>
                    <a:pt x="53739" y="72218"/>
                  </a:cubicBezTo>
                  <a:cubicBezTo>
                    <a:pt x="98412" y="17354"/>
                    <a:pt x="179279" y="9067"/>
                    <a:pt x="234143" y="53739"/>
                  </a:cubicBezTo>
                  <a:close/>
                </a:path>
              </a:pathLst>
            </a:custGeom>
            <a:solidFill>
              <a:srgbClr val="268F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176;p1"/>
            <p:cNvSpPr/>
            <p:nvPr/>
          </p:nvSpPr>
          <p:spPr>
            <a:xfrm>
              <a:off x="5920936" y="3371950"/>
              <a:ext cx="256401" cy="256401"/>
            </a:xfrm>
            <a:custGeom>
              <a:avLst/>
              <a:gdLst/>
              <a:ahLst/>
              <a:cxnLst/>
              <a:rect l="l" t="t" r="r" b="b"/>
              <a:pathLst>
                <a:path w="256401" h="256401" extrusionOk="0">
                  <a:moveTo>
                    <a:pt x="209163" y="28760"/>
                  </a:moveTo>
                  <a:cubicBezTo>
                    <a:pt x="264027" y="73432"/>
                    <a:pt x="272314" y="154299"/>
                    <a:pt x="227642" y="209163"/>
                  </a:cubicBezTo>
                  <a:cubicBezTo>
                    <a:pt x="182969" y="264027"/>
                    <a:pt x="102102" y="272314"/>
                    <a:pt x="47238" y="227642"/>
                  </a:cubicBezTo>
                  <a:cubicBezTo>
                    <a:pt x="-7626" y="182969"/>
                    <a:pt x="-15913" y="102102"/>
                    <a:pt x="28760" y="47238"/>
                  </a:cubicBezTo>
                  <a:cubicBezTo>
                    <a:pt x="73432" y="-7626"/>
                    <a:pt x="154299" y="-15913"/>
                    <a:pt x="209163" y="28760"/>
                  </a:cubicBezTo>
                  <a:close/>
                </a:path>
              </a:pathLst>
            </a:custGeom>
            <a:solidFill>
              <a:srgbClr val="FFFFFF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177;p1"/>
            <p:cNvSpPr/>
            <p:nvPr/>
          </p:nvSpPr>
          <p:spPr>
            <a:xfrm>
              <a:off x="5978937" y="3410806"/>
              <a:ext cx="198362" cy="217542"/>
            </a:xfrm>
            <a:custGeom>
              <a:avLst/>
              <a:gdLst/>
              <a:ahLst/>
              <a:cxnLst/>
              <a:rect l="l" t="t" r="r" b="b"/>
              <a:pathLst>
                <a:path w="198362" h="217542" extrusionOk="0">
                  <a:moveTo>
                    <a:pt x="171545" y="98393"/>
                  </a:moveTo>
                  <a:cubicBezTo>
                    <a:pt x="141923" y="161544"/>
                    <a:pt x="67723" y="208598"/>
                    <a:pt x="0" y="196691"/>
                  </a:cubicBezTo>
                  <a:cubicBezTo>
                    <a:pt x="54197" y="232220"/>
                    <a:pt x="127825" y="221647"/>
                    <a:pt x="169640" y="170307"/>
                  </a:cubicBezTo>
                  <a:cubicBezTo>
                    <a:pt x="211074" y="119444"/>
                    <a:pt x="206883" y="46006"/>
                    <a:pt x="162211" y="0"/>
                  </a:cubicBezTo>
                  <a:cubicBezTo>
                    <a:pt x="180689" y="29813"/>
                    <a:pt x="187262" y="64960"/>
                    <a:pt x="171545" y="98393"/>
                  </a:cubicBezTo>
                  <a:close/>
                </a:path>
              </a:pathLst>
            </a:custGeom>
            <a:solidFill>
              <a:srgbClr val="C8C8C8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178;p1"/>
            <p:cNvSpPr/>
            <p:nvPr/>
          </p:nvSpPr>
          <p:spPr>
            <a:xfrm>
              <a:off x="6178969" y="3205138"/>
              <a:ext cx="116573" cy="128033"/>
            </a:xfrm>
            <a:custGeom>
              <a:avLst/>
              <a:gdLst/>
              <a:ahLst/>
              <a:cxnLst/>
              <a:rect l="l" t="t" r="r" b="b"/>
              <a:pathLst>
                <a:path w="116573" h="128033" extrusionOk="0">
                  <a:moveTo>
                    <a:pt x="89910" y="3072"/>
                  </a:moveTo>
                  <a:lnTo>
                    <a:pt x="111531" y="20693"/>
                  </a:lnTo>
                  <a:cubicBezTo>
                    <a:pt x="117342" y="25456"/>
                    <a:pt x="118294" y="34028"/>
                    <a:pt x="113532" y="39934"/>
                  </a:cubicBezTo>
                  <a:lnTo>
                    <a:pt x="45904" y="122992"/>
                  </a:lnTo>
                  <a:cubicBezTo>
                    <a:pt x="41142" y="128802"/>
                    <a:pt x="32569" y="129754"/>
                    <a:pt x="26664" y="124992"/>
                  </a:cubicBezTo>
                  <a:lnTo>
                    <a:pt x="5042" y="107371"/>
                  </a:lnTo>
                  <a:cubicBezTo>
                    <a:pt x="-768" y="102608"/>
                    <a:pt x="-1721" y="94036"/>
                    <a:pt x="3042" y="88130"/>
                  </a:cubicBezTo>
                  <a:lnTo>
                    <a:pt x="70669" y="5072"/>
                  </a:lnTo>
                  <a:cubicBezTo>
                    <a:pt x="75432" y="-833"/>
                    <a:pt x="84004" y="-1691"/>
                    <a:pt x="89910" y="3072"/>
                  </a:cubicBezTo>
                  <a:close/>
                </a:path>
              </a:pathLst>
            </a:custGeom>
            <a:solidFill>
              <a:srgbClr val="1D246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179;p1"/>
            <p:cNvSpPr/>
            <p:nvPr/>
          </p:nvSpPr>
          <p:spPr>
            <a:xfrm>
              <a:off x="6242494" y="3205138"/>
              <a:ext cx="53078" cy="101084"/>
            </a:xfrm>
            <a:custGeom>
              <a:avLst/>
              <a:gdLst/>
              <a:ahLst/>
              <a:cxnLst/>
              <a:rect l="l" t="t" r="r" b="b"/>
              <a:pathLst>
                <a:path w="53078" h="101084" extrusionOk="0">
                  <a:moveTo>
                    <a:pt x="191" y="101084"/>
                  </a:moveTo>
                  <a:lnTo>
                    <a:pt x="50006" y="39934"/>
                  </a:lnTo>
                  <a:cubicBezTo>
                    <a:pt x="54769" y="34123"/>
                    <a:pt x="53912" y="25456"/>
                    <a:pt x="48006" y="20693"/>
                  </a:cubicBezTo>
                  <a:lnTo>
                    <a:pt x="26384" y="3072"/>
                  </a:lnTo>
                  <a:cubicBezTo>
                    <a:pt x="20479" y="-1691"/>
                    <a:pt x="11906" y="-833"/>
                    <a:pt x="7144" y="5072"/>
                  </a:cubicBezTo>
                  <a:lnTo>
                    <a:pt x="0" y="13835"/>
                  </a:lnTo>
                  <a:cubicBezTo>
                    <a:pt x="29527" y="29170"/>
                    <a:pt x="15335" y="70509"/>
                    <a:pt x="191" y="101084"/>
                  </a:cubicBezTo>
                  <a:close/>
                </a:path>
              </a:pathLst>
            </a:custGeom>
            <a:solidFill>
              <a:srgbClr val="1D2465">
                <a:alpha val="2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180;p1"/>
            <p:cNvSpPr/>
            <p:nvPr/>
          </p:nvSpPr>
          <p:spPr>
            <a:xfrm>
              <a:off x="5934056" y="3385224"/>
              <a:ext cx="137273" cy="151788"/>
            </a:xfrm>
            <a:custGeom>
              <a:avLst/>
              <a:gdLst/>
              <a:ahLst/>
              <a:cxnLst/>
              <a:rect l="l" t="t" r="r" b="b"/>
              <a:pathLst>
                <a:path w="137273" h="151788" extrusionOk="0">
                  <a:moveTo>
                    <a:pt x="2399" y="151789"/>
                  </a:moveTo>
                  <a:cubicBezTo>
                    <a:pt x="2399" y="151789"/>
                    <a:pt x="-10745" y="97401"/>
                    <a:pt x="24497" y="50348"/>
                  </a:cubicBezTo>
                  <a:cubicBezTo>
                    <a:pt x="59740" y="3294"/>
                    <a:pt x="124319" y="-4612"/>
                    <a:pt x="137273" y="2056"/>
                  </a:cubicBezTo>
                  <a:cubicBezTo>
                    <a:pt x="104317" y="18058"/>
                    <a:pt x="77837" y="28821"/>
                    <a:pt x="46881" y="63397"/>
                  </a:cubicBezTo>
                  <a:cubicBezTo>
                    <a:pt x="14020" y="100354"/>
                    <a:pt x="2399" y="151789"/>
                    <a:pt x="2399" y="151789"/>
                  </a:cubicBezTo>
                  <a:close/>
                </a:path>
              </a:pathLst>
            </a:custGeom>
            <a:solidFill>
              <a:srgbClr val="FFFFFF">
                <a:alpha val="2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181;p1"/>
            <p:cNvSpPr/>
            <p:nvPr/>
          </p:nvSpPr>
          <p:spPr>
            <a:xfrm>
              <a:off x="5899004" y="3339541"/>
              <a:ext cx="306360" cy="306360"/>
            </a:xfrm>
            <a:custGeom>
              <a:avLst/>
              <a:gdLst/>
              <a:ahLst/>
              <a:cxnLst/>
              <a:rect l="l" t="t" r="r" b="b"/>
              <a:pathLst>
                <a:path w="306360" h="306360" extrusionOk="0">
                  <a:moveTo>
                    <a:pt x="56502" y="271957"/>
                  </a:moveTo>
                  <a:cubicBezTo>
                    <a:pt x="122129" y="325392"/>
                    <a:pt x="218617" y="315486"/>
                    <a:pt x="271957" y="249859"/>
                  </a:cubicBezTo>
                  <a:cubicBezTo>
                    <a:pt x="325392" y="184232"/>
                    <a:pt x="315486" y="87839"/>
                    <a:pt x="249859" y="34404"/>
                  </a:cubicBezTo>
                  <a:cubicBezTo>
                    <a:pt x="184232" y="-19032"/>
                    <a:pt x="87839" y="-9126"/>
                    <a:pt x="34404" y="56502"/>
                  </a:cubicBezTo>
                  <a:cubicBezTo>
                    <a:pt x="-19032" y="122034"/>
                    <a:pt x="-9126" y="218522"/>
                    <a:pt x="56502" y="271957"/>
                  </a:cubicBezTo>
                  <a:close/>
                  <a:moveTo>
                    <a:pt x="234143" y="53739"/>
                  </a:moveTo>
                  <a:cubicBezTo>
                    <a:pt x="289007" y="98412"/>
                    <a:pt x="297294" y="179279"/>
                    <a:pt x="252621" y="234143"/>
                  </a:cubicBezTo>
                  <a:cubicBezTo>
                    <a:pt x="207949" y="289007"/>
                    <a:pt x="127082" y="297294"/>
                    <a:pt x="72218" y="252621"/>
                  </a:cubicBezTo>
                  <a:cubicBezTo>
                    <a:pt x="17354" y="207949"/>
                    <a:pt x="9067" y="127082"/>
                    <a:pt x="53739" y="72218"/>
                  </a:cubicBezTo>
                  <a:cubicBezTo>
                    <a:pt x="98412" y="17354"/>
                    <a:pt x="179279" y="9067"/>
                    <a:pt x="234143" y="53739"/>
                  </a:cubicBezTo>
                  <a:close/>
                </a:path>
              </a:pathLst>
            </a:custGeom>
            <a:solidFill>
              <a:srgbClr val="2EB6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" name="Google Shape;190;p1"/>
          <p:cNvGrpSpPr/>
          <p:nvPr/>
        </p:nvGrpSpPr>
        <p:grpSpPr>
          <a:xfrm rot="6206622">
            <a:off x="-622446" y="1312471"/>
            <a:ext cx="824720" cy="2309677"/>
            <a:chOff x="5932323" y="2809504"/>
            <a:chExt cx="326744" cy="1171515"/>
          </a:xfrm>
        </p:grpSpPr>
        <p:sp>
          <p:nvSpPr>
            <p:cNvPr id="69" name="Google Shape;191;p1"/>
            <p:cNvSpPr/>
            <p:nvPr/>
          </p:nvSpPr>
          <p:spPr>
            <a:xfrm>
              <a:off x="6116382" y="2809504"/>
              <a:ext cx="141351" cy="176593"/>
            </a:xfrm>
            <a:custGeom>
              <a:avLst/>
              <a:gdLst/>
              <a:ahLst/>
              <a:cxnLst/>
              <a:rect l="l" t="t" r="r" b="b"/>
              <a:pathLst>
                <a:path w="141351" h="176593" extrusionOk="0">
                  <a:moveTo>
                    <a:pt x="0" y="149733"/>
                  </a:moveTo>
                  <a:lnTo>
                    <a:pt x="101727" y="0"/>
                  </a:lnTo>
                  <a:lnTo>
                    <a:pt x="141351" y="176594"/>
                  </a:lnTo>
                  <a:close/>
                </a:path>
              </a:pathLst>
            </a:custGeom>
            <a:solidFill>
              <a:srgbClr val="FD8F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192;p1"/>
            <p:cNvSpPr/>
            <p:nvPr/>
          </p:nvSpPr>
          <p:spPr>
            <a:xfrm>
              <a:off x="6182962" y="2809504"/>
              <a:ext cx="48768" cy="61055"/>
            </a:xfrm>
            <a:custGeom>
              <a:avLst/>
              <a:gdLst/>
              <a:ahLst/>
              <a:cxnLst/>
              <a:rect l="l" t="t" r="r" b="b"/>
              <a:pathLst>
                <a:path w="48768" h="61055" extrusionOk="0">
                  <a:moveTo>
                    <a:pt x="0" y="51721"/>
                  </a:moveTo>
                  <a:lnTo>
                    <a:pt x="35147" y="0"/>
                  </a:lnTo>
                  <a:lnTo>
                    <a:pt x="48768" y="61055"/>
                  </a:lnTo>
                  <a:close/>
                </a:path>
              </a:pathLst>
            </a:custGeom>
            <a:solidFill>
              <a:srgbClr val="1506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193;p1"/>
            <p:cNvSpPr/>
            <p:nvPr/>
          </p:nvSpPr>
          <p:spPr>
            <a:xfrm>
              <a:off x="5950838" y="2938248"/>
              <a:ext cx="308229" cy="913481"/>
            </a:xfrm>
            <a:custGeom>
              <a:avLst/>
              <a:gdLst/>
              <a:ahLst/>
              <a:cxnLst/>
              <a:rect l="l" t="t" r="r" b="b"/>
              <a:pathLst>
                <a:path w="308229" h="913481" extrusionOk="0">
                  <a:moveTo>
                    <a:pt x="164592" y="20132"/>
                  </a:moveTo>
                  <a:cubicBezTo>
                    <a:pt x="189357" y="-11015"/>
                    <a:pt x="203835" y="-4443"/>
                    <a:pt x="211074" y="28990"/>
                  </a:cubicBezTo>
                  <a:cubicBezTo>
                    <a:pt x="228410" y="32228"/>
                    <a:pt x="245745" y="35562"/>
                    <a:pt x="263081" y="38896"/>
                  </a:cubicBezTo>
                  <a:cubicBezTo>
                    <a:pt x="286417" y="2415"/>
                    <a:pt x="298418" y="19751"/>
                    <a:pt x="308229" y="47468"/>
                  </a:cubicBezTo>
                  <a:lnTo>
                    <a:pt x="143542" y="913481"/>
                  </a:lnTo>
                  <a:lnTo>
                    <a:pt x="0" y="886240"/>
                  </a:lnTo>
                  <a:cubicBezTo>
                    <a:pt x="54864" y="597537"/>
                    <a:pt x="109728" y="308834"/>
                    <a:pt x="164592" y="20132"/>
                  </a:cubicBezTo>
                  <a:close/>
                </a:path>
              </a:pathLst>
            </a:custGeom>
            <a:solidFill>
              <a:srgbClr val="E899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194;p1"/>
            <p:cNvSpPr/>
            <p:nvPr/>
          </p:nvSpPr>
          <p:spPr>
            <a:xfrm>
              <a:off x="5932323" y="3819725"/>
              <a:ext cx="162913" cy="161294"/>
            </a:xfrm>
            <a:custGeom>
              <a:avLst/>
              <a:gdLst/>
              <a:ahLst/>
              <a:cxnLst/>
              <a:rect l="l" t="t" r="r" b="b"/>
              <a:pathLst>
                <a:path w="162913" h="161294" extrusionOk="0">
                  <a:moveTo>
                    <a:pt x="19372" y="0"/>
                  </a:moveTo>
                  <a:lnTo>
                    <a:pt x="162914" y="27242"/>
                  </a:lnTo>
                  <a:lnTo>
                    <a:pt x="144435" y="124301"/>
                  </a:lnTo>
                  <a:cubicBezTo>
                    <a:pt x="139768" y="148876"/>
                    <a:pt x="115860" y="165164"/>
                    <a:pt x="91286" y="160496"/>
                  </a:cubicBezTo>
                  <a:lnTo>
                    <a:pt x="36993" y="150209"/>
                  </a:lnTo>
                  <a:cubicBezTo>
                    <a:pt x="12419" y="145542"/>
                    <a:pt x="-3869" y="121634"/>
                    <a:pt x="798" y="97060"/>
                  </a:cubicBezTo>
                  <a:lnTo>
                    <a:pt x="19372" y="0"/>
                  </a:lnTo>
                  <a:close/>
                </a:path>
              </a:pathLst>
            </a:custGeom>
            <a:solidFill>
              <a:srgbClr val="FB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95;p1"/>
            <p:cNvSpPr/>
            <p:nvPr/>
          </p:nvSpPr>
          <p:spPr>
            <a:xfrm>
              <a:off x="5997701" y="2936641"/>
              <a:ext cx="216229" cy="901657"/>
            </a:xfrm>
            <a:custGeom>
              <a:avLst/>
              <a:gdLst/>
              <a:ahLst/>
              <a:cxnLst/>
              <a:rect l="l" t="t" r="r" b="b"/>
              <a:pathLst>
                <a:path w="216229" h="901657" extrusionOk="0">
                  <a:moveTo>
                    <a:pt x="215170" y="40788"/>
                  </a:moveTo>
                  <a:lnTo>
                    <a:pt x="51626" y="901658"/>
                  </a:lnTo>
                  <a:lnTo>
                    <a:pt x="0" y="891847"/>
                  </a:lnTo>
                  <a:lnTo>
                    <a:pt x="163544" y="30978"/>
                  </a:lnTo>
                  <a:cubicBezTo>
                    <a:pt x="172593" y="-16362"/>
                    <a:pt x="224219" y="-6551"/>
                    <a:pt x="215170" y="40788"/>
                  </a:cubicBezTo>
                  <a:close/>
                </a:path>
              </a:pathLst>
            </a:custGeom>
            <a:solidFill>
              <a:srgbClr val="EFC3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196;p1"/>
            <p:cNvSpPr/>
            <p:nvPr/>
          </p:nvSpPr>
          <p:spPr>
            <a:xfrm>
              <a:off x="5952987" y="3842759"/>
              <a:ext cx="72733" cy="117571"/>
            </a:xfrm>
            <a:custGeom>
              <a:avLst/>
              <a:gdLst/>
              <a:ahLst/>
              <a:cxnLst/>
              <a:rect l="l" t="t" r="r" b="b"/>
              <a:pathLst>
                <a:path w="72733" h="117571" extrusionOk="0">
                  <a:moveTo>
                    <a:pt x="67192" y="104030"/>
                  </a:moveTo>
                  <a:cubicBezTo>
                    <a:pt x="70907" y="104696"/>
                    <a:pt x="73288" y="108316"/>
                    <a:pt x="72622" y="112030"/>
                  </a:cubicBezTo>
                  <a:cubicBezTo>
                    <a:pt x="71955" y="115745"/>
                    <a:pt x="68335" y="118126"/>
                    <a:pt x="64621" y="117460"/>
                  </a:cubicBezTo>
                  <a:lnTo>
                    <a:pt x="29473" y="110792"/>
                  </a:lnTo>
                  <a:cubicBezTo>
                    <a:pt x="19663" y="108887"/>
                    <a:pt x="11566" y="103268"/>
                    <a:pt x="6328" y="95552"/>
                  </a:cubicBezTo>
                  <a:cubicBezTo>
                    <a:pt x="1089" y="87837"/>
                    <a:pt x="-1197" y="78217"/>
                    <a:pt x="613" y="68406"/>
                  </a:cubicBezTo>
                  <a:lnTo>
                    <a:pt x="12519" y="5541"/>
                  </a:lnTo>
                  <a:cubicBezTo>
                    <a:pt x="13186" y="1826"/>
                    <a:pt x="16805" y="-555"/>
                    <a:pt x="20520" y="112"/>
                  </a:cubicBezTo>
                  <a:cubicBezTo>
                    <a:pt x="24235" y="778"/>
                    <a:pt x="26616" y="4398"/>
                    <a:pt x="25949" y="8113"/>
                  </a:cubicBezTo>
                  <a:lnTo>
                    <a:pt x="14043" y="70978"/>
                  </a:lnTo>
                  <a:cubicBezTo>
                    <a:pt x="12805" y="76978"/>
                    <a:pt x="14329" y="83074"/>
                    <a:pt x="17567" y="87837"/>
                  </a:cubicBezTo>
                  <a:cubicBezTo>
                    <a:pt x="20806" y="92599"/>
                    <a:pt x="25949" y="96219"/>
                    <a:pt x="32045" y="97362"/>
                  </a:cubicBezTo>
                  <a:lnTo>
                    <a:pt x="67192" y="104030"/>
                  </a:lnTo>
                  <a:close/>
                </a:path>
              </a:pathLst>
            </a:custGeom>
            <a:solidFill>
              <a:srgbClr val="FA51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" name="Google Shape;258;p1"/>
          <p:cNvGrpSpPr/>
          <p:nvPr/>
        </p:nvGrpSpPr>
        <p:grpSpPr>
          <a:xfrm rot="-1062717">
            <a:off x="80018" y="3652930"/>
            <a:ext cx="659319" cy="705539"/>
            <a:chOff x="6779513" y="2922174"/>
            <a:chExt cx="547687" cy="547687"/>
          </a:xfrm>
        </p:grpSpPr>
        <p:sp>
          <p:nvSpPr>
            <p:cNvPr id="76" name="Google Shape;259;p1"/>
            <p:cNvSpPr/>
            <p:nvPr/>
          </p:nvSpPr>
          <p:spPr>
            <a:xfrm>
              <a:off x="6779513" y="2922174"/>
              <a:ext cx="547687" cy="547687"/>
            </a:xfrm>
            <a:custGeom>
              <a:avLst/>
              <a:gdLst/>
              <a:ahLst/>
              <a:cxnLst/>
              <a:rect l="l" t="t" r="r" b="b"/>
              <a:pathLst>
                <a:path w="547687" h="547687" extrusionOk="0">
                  <a:moveTo>
                    <a:pt x="547688" y="273844"/>
                  </a:moveTo>
                  <a:cubicBezTo>
                    <a:pt x="547688" y="425083"/>
                    <a:pt x="425083" y="547687"/>
                    <a:pt x="273844" y="547687"/>
                  </a:cubicBezTo>
                  <a:cubicBezTo>
                    <a:pt x="122604" y="547687"/>
                    <a:pt x="0" y="425083"/>
                    <a:pt x="0" y="273844"/>
                  </a:cubicBezTo>
                  <a:cubicBezTo>
                    <a:pt x="0" y="122604"/>
                    <a:pt x="122604" y="0"/>
                    <a:pt x="273844" y="0"/>
                  </a:cubicBezTo>
                  <a:cubicBezTo>
                    <a:pt x="425083" y="0"/>
                    <a:pt x="547688" y="122604"/>
                    <a:pt x="547688" y="273844"/>
                  </a:cubicBezTo>
                  <a:close/>
                </a:path>
              </a:pathLst>
            </a:custGeom>
            <a:solidFill>
              <a:srgbClr val="D3E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260;p1"/>
            <p:cNvSpPr/>
            <p:nvPr/>
          </p:nvSpPr>
          <p:spPr>
            <a:xfrm>
              <a:off x="7009065" y="3110388"/>
              <a:ext cx="107823" cy="107823"/>
            </a:xfrm>
            <a:custGeom>
              <a:avLst/>
              <a:gdLst/>
              <a:ahLst/>
              <a:cxnLst/>
              <a:rect l="l" t="t" r="r" b="b"/>
              <a:pathLst>
                <a:path w="107823" h="107823" extrusionOk="0">
                  <a:moveTo>
                    <a:pt x="107823" y="53912"/>
                  </a:moveTo>
                  <a:cubicBezTo>
                    <a:pt x="107823" y="83725"/>
                    <a:pt x="83630" y="107823"/>
                    <a:pt x="53912" y="107823"/>
                  </a:cubicBezTo>
                  <a:cubicBezTo>
                    <a:pt x="24099" y="107823"/>
                    <a:pt x="0" y="83630"/>
                    <a:pt x="0" y="53912"/>
                  </a:cubicBezTo>
                  <a:cubicBezTo>
                    <a:pt x="0" y="24099"/>
                    <a:pt x="24194" y="0"/>
                    <a:pt x="53912" y="0"/>
                  </a:cubicBezTo>
                  <a:cubicBezTo>
                    <a:pt x="83630" y="-95"/>
                    <a:pt x="107823" y="24099"/>
                    <a:pt x="107823" y="53912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261;p1"/>
            <p:cNvSpPr/>
            <p:nvPr/>
          </p:nvSpPr>
          <p:spPr>
            <a:xfrm>
              <a:off x="6996302" y="3050762"/>
              <a:ext cx="24955" cy="24955"/>
            </a:xfrm>
            <a:custGeom>
              <a:avLst/>
              <a:gdLst/>
              <a:ahLst/>
              <a:cxnLst/>
              <a:rect l="l" t="t" r="r" b="b"/>
              <a:pathLst>
                <a:path w="24955" h="24955" extrusionOk="0">
                  <a:moveTo>
                    <a:pt x="24956" y="12478"/>
                  </a:moveTo>
                  <a:cubicBezTo>
                    <a:pt x="24956" y="19369"/>
                    <a:pt x="19369" y="24956"/>
                    <a:pt x="12478" y="24956"/>
                  </a:cubicBezTo>
                  <a:cubicBezTo>
                    <a:pt x="5587" y="24956"/>
                    <a:pt x="0" y="19369"/>
                    <a:pt x="0" y="12478"/>
                  </a:cubicBezTo>
                  <a:cubicBezTo>
                    <a:pt x="0" y="5587"/>
                    <a:pt x="5587" y="0"/>
                    <a:pt x="12478" y="0"/>
                  </a:cubicBezTo>
                  <a:cubicBezTo>
                    <a:pt x="19369" y="0"/>
                    <a:pt x="24956" y="5587"/>
                    <a:pt x="24956" y="12478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262;p1"/>
            <p:cNvSpPr/>
            <p:nvPr/>
          </p:nvSpPr>
          <p:spPr>
            <a:xfrm>
              <a:off x="7280623" y="3196018"/>
              <a:ext cx="24955" cy="24955"/>
            </a:xfrm>
            <a:custGeom>
              <a:avLst/>
              <a:gdLst/>
              <a:ahLst/>
              <a:cxnLst/>
              <a:rect l="l" t="t" r="r" b="b"/>
              <a:pathLst>
                <a:path w="24955" h="24955" extrusionOk="0">
                  <a:moveTo>
                    <a:pt x="24955" y="12478"/>
                  </a:moveTo>
                  <a:cubicBezTo>
                    <a:pt x="24955" y="19336"/>
                    <a:pt x="19336" y="24956"/>
                    <a:pt x="12478" y="24956"/>
                  </a:cubicBezTo>
                  <a:cubicBezTo>
                    <a:pt x="5620" y="24956"/>
                    <a:pt x="0" y="19336"/>
                    <a:pt x="0" y="12478"/>
                  </a:cubicBezTo>
                  <a:cubicBezTo>
                    <a:pt x="0" y="5620"/>
                    <a:pt x="5620" y="0"/>
                    <a:pt x="12478" y="0"/>
                  </a:cubicBezTo>
                  <a:cubicBezTo>
                    <a:pt x="19336" y="0"/>
                    <a:pt x="24955" y="5620"/>
                    <a:pt x="24955" y="12478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263;p1"/>
            <p:cNvSpPr/>
            <p:nvPr/>
          </p:nvSpPr>
          <p:spPr>
            <a:xfrm>
              <a:off x="7224902" y="3075813"/>
              <a:ext cx="24955" cy="24955"/>
            </a:xfrm>
            <a:custGeom>
              <a:avLst/>
              <a:gdLst/>
              <a:ahLst/>
              <a:cxnLst/>
              <a:rect l="l" t="t" r="r" b="b"/>
              <a:pathLst>
                <a:path w="24955" h="24955" extrusionOk="0">
                  <a:moveTo>
                    <a:pt x="24956" y="12478"/>
                  </a:moveTo>
                  <a:cubicBezTo>
                    <a:pt x="24956" y="19369"/>
                    <a:pt x="19369" y="24955"/>
                    <a:pt x="12478" y="24955"/>
                  </a:cubicBezTo>
                  <a:cubicBezTo>
                    <a:pt x="5587" y="24955"/>
                    <a:pt x="0" y="19369"/>
                    <a:pt x="0" y="12478"/>
                  </a:cubicBezTo>
                  <a:cubicBezTo>
                    <a:pt x="0" y="5586"/>
                    <a:pt x="5587" y="0"/>
                    <a:pt x="12478" y="0"/>
                  </a:cubicBezTo>
                  <a:cubicBezTo>
                    <a:pt x="19369" y="0"/>
                    <a:pt x="24956" y="5586"/>
                    <a:pt x="24956" y="12478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264;p1"/>
            <p:cNvSpPr/>
            <p:nvPr/>
          </p:nvSpPr>
          <p:spPr>
            <a:xfrm>
              <a:off x="7062977" y="3258312"/>
              <a:ext cx="24955" cy="24955"/>
            </a:xfrm>
            <a:custGeom>
              <a:avLst/>
              <a:gdLst/>
              <a:ahLst/>
              <a:cxnLst/>
              <a:rect l="l" t="t" r="r" b="b"/>
              <a:pathLst>
                <a:path w="24955" h="24955" extrusionOk="0">
                  <a:moveTo>
                    <a:pt x="24956" y="12478"/>
                  </a:moveTo>
                  <a:cubicBezTo>
                    <a:pt x="24956" y="19369"/>
                    <a:pt x="19369" y="24955"/>
                    <a:pt x="12478" y="24955"/>
                  </a:cubicBezTo>
                  <a:cubicBezTo>
                    <a:pt x="5587" y="24955"/>
                    <a:pt x="0" y="19369"/>
                    <a:pt x="0" y="12478"/>
                  </a:cubicBezTo>
                  <a:cubicBezTo>
                    <a:pt x="0" y="5586"/>
                    <a:pt x="5587" y="0"/>
                    <a:pt x="12478" y="0"/>
                  </a:cubicBezTo>
                  <a:cubicBezTo>
                    <a:pt x="19369" y="0"/>
                    <a:pt x="24956" y="5586"/>
                    <a:pt x="24956" y="12478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265;p1"/>
            <p:cNvSpPr/>
            <p:nvPr/>
          </p:nvSpPr>
          <p:spPr>
            <a:xfrm>
              <a:off x="7224902" y="3283362"/>
              <a:ext cx="24955" cy="24955"/>
            </a:xfrm>
            <a:custGeom>
              <a:avLst/>
              <a:gdLst/>
              <a:ahLst/>
              <a:cxnLst/>
              <a:rect l="l" t="t" r="r" b="b"/>
              <a:pathLst>
                <a:path w="24955" h="24955" extrusionOk="0">
                  <a:moveTo>
                    <a:pt x="24956" y="12478"/>
                  </a:moveTo>
                  <a:cubicBezTo>
                    <a:pt x="24956" y="19369"/>
                    <a:pt x="19369" y="24956"/>
                    <a:pt x="12478" y="24956"/>
                  </a:cubicBezTo>
                  <a:cubicBezTo>
                    <a:pt x="5587" y="24956"/>
                    <a:pt x="0" y="19369"/>
                    <a:pt x="0" y="12478"/>
                  </a:cubicBezTo>
                  <a:cubicBezTo>
                    <a:pt x="0" y="5586"/>
                    <a:pt x="5587" y="0"/>
                    <a:pt x="12478" y="0"/>
                  </a:cubicBezTo>
                  <a:cubicBezTo>
                    <a:pt x="19369" y="0"/>
                    <a:pt x="24956" y="5586"/>
                    <a:pt x="24956" y="12478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266;p1"/>
            <p:cNvSpPr/>
            <p:nvPr/>
          </p:nvSpPr>
          <p:spPr>
            <a:xfrm>
              <a:off x="6916864" y="3212306"/>
              <a:ext cx="24955" cy="24955"/>
            </a:xfrm>
            <a:custGeom>
              <a:avLst/>
              <a:gdLst/>
              <a:ahLst/>
              <a:cxnLst/>
              <a:rect l="l" t="t" r="r" b="b"/>
              <a:pathLst>
                <a:path w="24955" h="24955" extrusionOk="0">
                  <a:moveTo>
                    <a:pt x="24955" y="12478"/>
                  </a:moveTo>
                  <a:cubicBezTo>
                    <a:pt x="24955" y="19369"/>
                    <a:pt x="19369" y="24955"/>
                    <a:pt x="12478" y="24955"/>
                  </a:cubicBezTo>
                  <a:cubicBezTo>
                    <a:pt x="5587" y="24955"/>
                    <a:pt x="0" y="19369"/>
                    <a:pt x="0" y="12478"/>
                  </a:cubicBezTo>
                  <a:cubicBezTo>
                    <a:pt x="0" y="5586"/>
                    <a:pt x="5587" y="0"/>
                    <a:pt x="12478" y="0"/>
                  </a:cubicBezTo>
                  <a:cubicBezTo>
                    <a:pt x="19369" y="0"/>
                    <a:pt x="24955" y="5586"/>
                    <a:pt x="24955" y="12478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267;p1"/>
            <p:cNvSpPr/>
            <p:nvPr/>
          </p:nvSpPr>
          <p:spPr>
            <a:xfrm>
              <a:off x="7148607" y="314201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 extrusionOk="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268;p1"/>
            <p:cNvSpPr/>
            <p:nvPr/>
          </p:nvSpPr>
          <p:spPr>
            <a:xfrm>
              <a:off x="7053357" y="334765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 extrusionOk="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269;p1"/>
            <p:cNvSpPr/>
            <p:nvPr/>
          </p:nvSpPr>
          <p:spPr>
            <a:xfrm>
              <a:off x="6853141" y="3100768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 extrusionOk="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270;p1"/>
            <p:cNvSpPr/>
            <p:nvPr/>
          </p:nvSpPr>
          <p:spPr>
            <a:xfrm>
              <a:off x="6948582" y="326183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 extrusionOk="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271;p1"/>
            <p:cNvSpPr/>
            <p:nvPr/>
          </p:nvSpPr>
          <p:spPr>
            <a:xfrm>
              <a:off x="7143844" y="3244595"/>
              <a:ext cx="52387" cy="52387"/>
            </a:xfrm>
            <a:custGeom>
              <a:avLst/>
              <a:gdLst/>
              <a:ahLst/>
              <a:cxnLst/>
              <a:rect l="l" t="t" r="r" b="b"/>
              <a:pathLst>
                <a:path w="52387" h="52387" extrusionOk="0">
                  <a:moveTo>
                    <a:pt x="52388" y="26194"/>
                  </a:moveTo>
                  <a:cubicBezTo>
                    <a:pt x="52388" y="40672"/>
                    <a:pt x="40672" y="52388"/>
                    <a:pt x="26194" y="52388"/>
                  </a:cubicBezTo>
                  <a:cubicBezTo>
                    <a:pt x="11716" y="52388"/>
                    <a:pt x="0" y="40672"/>
                    <a:pt x="0" y="26194"/>
                  </a:cubicBezTo>
                  <a:cubicBezTo>
                    <a:pt x="0" y="11716"/>
                    <a:pt x="11716" y="0"/>
                    <a:pt x="26194" y="0"/>
                  </a:cubicBezTo>
                  <a:cubicBezTo>
                    <a:pt x="40672" y="0"/>
                    <a:pt x="52388" y="11811"/>
                    <a:pt x="52388" y="26194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272;p1"/>
            <p:cNvSpPr/>
            <p:nvPr/>
          </p:nvSpPr>
          <p:spPr>
            <a:xfrm>
              <a:off x="6865048" y="3273742"/>
              <a:ext cx="52387" cy="52387"/>
            </a:xfrm>
            <a:custGeom>
              <a:avLst/>
              <a:gdLst/>
              <a:ahLst/>
              <a:cxnLst/>
              <a:rect l="l" t="t" r="r" b="b"/>
              <a:pathLst>
                <a:path w="52387" h="52387" extrusionOk="0">
                  <a:moveTo>
                    <a:pt x="52387" y="26194"/>
                  </a:moveTo>
                  <a:cubicBezTo>
                    <a:pt x="52387" y="40660"/>
                    <a:pt x="40660" y="52387"/>
                    <a:pt x="26194" y="52387"/>
                  </a:cubicBezTo>
                  <a:cubicBezTo>
                    <a:pt x="11727" y="52387"/>
                    <a:pt x="0" y="40660"/>
                    <a:pt x="0" y="26194"/>
                  </a:cubicBezTo>
                  <a:cubicBezTo>
                    <a:pt x="0" y="11727"/>
                    <a:pt x="11727" y="0"/>
                    <a:pt x="26194" y="0"/>
                  </a:cubicBezTo>
                  <a:cubicBezTo>
                    <a:pt x="40660" y="0"/>
                    <a:pt x="52387" y="11727"/>
                    <a:pt x="52387" y="26194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273;p1"/>
            <p:cNvSpPr/>
            <p:nvPr/>
          </p:nvSpPr>
          <p:spPr>
            <a:xfrm>
              <a:off x="7100982" y="3007804"/>
              <a:ext cx="69151" cy="69151"/>
            </a:xfrm>
            <a:custGeom>
              <a:avLst/>
              <a:gdLst/>
              <a:ahLst/>
              <a:cxnLst/>
              <a:rect l="l" t="t" r="r" b="b"/>
              <a:pathLst>
                <a:path w="69151" h="69151" extrusionOk="0">
                  <a:moveTo>
                    <a:pt x="69151" y="34576"/>
                  </a:moveTo>
                  <a:cubicBezTo>
                    <a:pt x="69151" y="53671"/>
                    <a:pt x="53671" y="69152"/>
                    <a:pt x="34576" y="69152"/>
                  </a:cubicBezTo>
                  <a:cubicBezTo>
                    <a:pt x="15480" y="69152"/>
                    <a:pt x="0" y="53671"/>
                    <a:pt x="0" y="34576"/>
                  </a:cubicBezTo>
                  <a:cubicBezTo>
                    <a:pt x="0" y="15480"/>
                    <a:pt x="15480" y="0"/>
                    <a:pt x="34576" y="0"/>
                  </a:cubicBezTo>
                  <a:cubicBezTo>
                    <a:pt x="53671" y="0"/>
                    <a:pt x="69151" y="15480"/>
                    <a:pt x="69151" y="34576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274;p1"/>
            <p:cNvSpPr/>
            <p:nvPr/>
          </p:nvSpPr>
          <p:spPr>
            <a:xfrm>
              <a:off x="6952106" y="2957036"/>
              <a:ext cx="69151" cy="69151"/>
            </a:xfrm>
            <a:custGeom>
              <a:avLst/>
              <a:gdLst/>
              <a:ahLst/>
              <a:cxnLst/>
              <a:rect l="l" t="t" r="r" b="b"/>
              <a:pathLst>
                <a:path w="69151" h="69151" extrusionOk="0">
                  <a:moveTo>
                    <a:pt x="69152" y="34576"/>
                  </a:moveTo>
                  <a:cubicBezTo>
                    <a:pt x="69152" y="53671"/>
                    <a:pt x="53671" y="69152"/>
                    <a:pt x="34576" y="69152"/>
                  </a:cubicBezTo>
                  <a:cubicBezTo>
                    <a:pt x="15480" y="69152"/>
                    <a:pt x="0" y="53671"/>
                    <a:pt x="0" y="34576"/>
                  </a:cubicBezTo>
                  <a:cubicBezTo>
                    <a:pt x="0" y="15480"/>
                    <a:pt x="15480" y="0"/>
                    <a:pt x="34576" y="0"/>
                  </a:cubicBezTo>
                  <a:cubicBezTo>
                    <a:pt x="53671" y="0"/>
                    <a:pt x="69152" y="15480"/>
                    <a:pt x="69152" y="34576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" name="Google Shape;2562;p10"/>
          <p:cNvGrpSpPr/>
          <p:nvPr/>
        </p:nvGrpSpPr>
        <p:grpSpPr>
          <a:xfrm>
            <a:off x="11176077" y="3218315"/>
            <a:ext cx="841680" cy="701097"/>
            <a:chOff x="6029366" y="3371852"/>
            <a:chExt cx="130719" cy="112578"/>
          </a:xfrm>
          <a:solidFill>
            <a:srgbClr val="0F5B42"/>
          </a:solidFill>
        </p:grpSpPr>
        <p:sp>
          <p:nvSpPr>
            <p:cNvPr id="93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" name="Google Shape;796;p3"/>
          <p:cNvGrpSpPr/>
          <p:nvPr/>
        </p:nvGrpSpPr>
        <p:grpSpPr>
          <a:xfrm>
            <a:off x="1846187" y="1013791"/>
            <a:ext cx="210400" cy="182707"/>
            <a:chOff x="9117820" y="2027686"/>
            <a:chExt cx="210400" cy="182707"/>
          </a:xfrm>
        </p:grpSpPr>
        <p:sp>
          <p:nvSpPr>
            <p:cNvPr id="97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0" name="Google Shape;293;p1"/>
          <p:cNvSpPr/>
          <p:nvPr/>
        </p:nvSpPr>
        <p:spPr>
          <a:xfrm>
            <a:off x="11473813" y="4565722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93;p1"/>
          <p:cNvSpPr/>
          <p:nvPr/>
        </p:nvSpPr>
        <p:spPr>
          <a:xfrm>
            <a:off x="1696108" y="6532517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4" name="Google Shape;2562;p10"/>
          <p:cNvGrpSpPr/>
          <p:nvPr/>
        </p:nvGrpSpPr>
        <p:grpSpPr>
          <a:xfrm>
            <a:off x="9341295" y="6325815"/>
            <a:ext cx="841680" cy="701097"/>
            <a:chOff x="6029366" y="3371852"/>
            <a:chExt cx="130719" cy="112578"/>
          </a:xfrm>
        </p:grpSpPr>
        <p:sp>
          <p:nvSpPr>
            <p:cNvPr id="205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8" name="Google Shape;1454;p6"/>
          <p:cNvSpPr/>
          <p:nvPr/>
        </p:nvSpPr>
        <p:spPr>
          <a:xfrm rot="5165337">
            <a:off x="5024755" y="5352231"/>
            <a:ext cx="1494892" cy="3247881"/>
          </a:xfrm>
          <a:custGeom>
            <a:avLst/>
            <a:gdLst>
              <a:gd name="connsiteX0" fmla="*/ 0 w 4951614"/>
              <a:gd name="connsiteY0" fmla="*/ 1811661 h 3623322"/>
              <a:gd name="connsiteX1" fmla="*/ 2475807 w 4951614"/>
              <a:gd name="connsiteY1" fmla="*/ 0 h 3623322"/>
              <a:gd name="connsiteX2" fmla="*/ 4951614 w 4951614"/>
              <a:gd name="connsiteY2" fmla="*/ 1811661 h 3623322"/>
              <a:gd name="connsiteX3" fmla="*/ 2475807 w 4951614"/>
              <a:gd name="connsiteY3" fmla="*/ 3623322 h 3623322"/>
              <a:gd name="connsiteX4" fmla="*/ 0 w 4951614"/>
              <a:gd name="connsiteY4" fmla="*/ 1811661 h 3623322"/>
              <a:gd name="connsiteX0" fmla="*/ 13658 w 4965272"/>
              <a:gd name="connsiteY0" fmla="*/ 1811661 h 3957160"/>
              <a:gd name="connsiteX1" fmla="*/ 2489465 w 4965272"/>
              <a:gd name="connsiteY1" fmla="*/ 0 h 3957160"/>
              <a:gd name="connsiteX2" fmla="*/ 4965272 w 4965272"/>
              <a:gd name="connsiteY2" fmla="*/ 1811661 h 3957160"/>
              <a:gd name="connsiteX3" fmla="*/ 1826488 w 4965272"/>
              <a:gd name="connsiteY3" fmla="*/ 3957160 h 3957160"/>
              <a:gd name="connsiteX4" fmla="*/ 13658 w 4965272"/>
              <a:gd name="connsiteY4" fmla="*/ 1811661 h 3957160"/>
              <a:gd name="connsiteX0" fmla="*/ 6734 w 5052410"/>
              <a:gd name="connsiteY0" fmla="*/ 1811661 h 3957460"/>
              <a:gd name="connsiteX1" fmla="*/ 2482541 w 5052410"/>
              <a:gd name="connsiteY1" fmla="*/ 0 h 3957460"/>
              <a:gd name="connsiteX2" fmla="*/ 4958348 w 5052410"/>
              <a:gd name="connsiteY2" fmla="*/ 1811661 h 3957460"/>
              <a:gd name="connsiteX3" fmla="*/ 3885682 w 5052410"/>
              <a:gd name="connsiteY3" fmla="*/ 1967175 h 3957460"/>
              <a:gd name="connsiteX4" fmla="*/ 1819564 w 5052410"/>
              <a:gd name="connsiteY4" fmla="*/ 3957160 h 3957460"/>
              <a:gd name="connsiteX5" fmla="*/ 6734 w 5052410"/>
              <a:gd name="connsiteY5" fmla="*/ 1811661 h 3957460"/>
              <a:gd name="connsiteX0" fmla="*/ 6734 w 5047663"/>
              <a:gd name="connsiteY0" fmla="*/ 1811661 h 3957460"/>
              <a:gd name="connsiteX1" fmla="*/ 2482541 w 5047663"/>
              <a:gd name="connsiteY1" fmla="*/ 0 h 3957460"/>
              <a:gd name="connsiteX2" fmla="*/ 4958348 w 5047663"/>
              <a:gd name="connsiteY2" fmla="*/ 1811661 h 3957460"/>
              <a:gd name="connsiteX3" fmla="*/ 3885682 w 5047663"/>
              <a:gd name="connsiteY3" fmla="*/ 1967175 h 3957460"/>
              <a:gd name="connsiteX4" fmla="*/ 1819564 w 5047663"/>
              <a:gd name="connsiteY4" fmla="*/ 3957160 h 3957460"/>
              <a:gd name="connsiteX5" fmla="*/ 6734 w 5047663"/>
              <a:gd name="connsiteY5" fmla="*/ 1811661 h 3957460"/>
              <a:gd name="connsiteX0" fmla="*/ 6625 w 5039293"/>
              <a:gd name="connsiteY0" fmla="*/ 1811661 h 3966245"/>
              <a:gd name="connsiteX1" fmla="*/ 2482432 w 5039293"/>
              <a:gd name="connsiteY1" fmla="*/ 0 h 3966245"/>
              <a:gd name="connsiteX2" fmla="*/ 4958239 w 5039293"/>
              <a:gd name="connsiteY2" fmla="*/ 1811661 h 3966245"/>
              <a:gd name="connsiteX3" fmla="*/ 3748771 w 5039293"/>
              <a:gd name="connsiteY3" fmla="*/ 2552718 h 3966245"/>
              <a:gd name="connsiteX4" fmla="*/ 1819455 w 5039293"/>
              <a:gd name="connsiteY4" fmla="*/ 3957160 h 3966245"/>
              <a:gd name="connsiteX5" fmla="*/ 6625 w 5039293"/>
              <a:gd name="connsiteY5" fmla="*/ 1811661 h 396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9293" h="3966245">
                <a:moveTo>
                  <a:pt x="6625" y="1811661"/>
                </a:moveTo>
                <a:cubicBezTo>
                  <a:pt x="117121" y="1152134"/>
                  <a:pt x="1115082" y="0"/>
                  <a:pt x="2482432" y="0"/>
                </a:cubicBezTo>
                <a:cubicBezTo>
                  <a:pt x="3849782" y="0"/>
                  <a:pt x="4563142" y="1451255"/>
                  <a:pt x="4958239" y="1811661"/>
                </a:cubicBezTo>
                <a:cubicBezTo>
                  <a:pt x="5353336" y="2172067"/>
                  <a:pt x="4199356" y="2968417"/>
                  <a:pt x="3748771" y="2552718"/>
                </a:cubicBezTo>
                <a:cubicBezTo>
                  <a:pt x="3225640" y="2910301"/>
                  <a:pt x="2443146" y="4080669"/>
                  <a:pt x="1819455" y="3957160"/>
                </a:cubicBezTo>
                <a:cubicBezTo>
                  <a:pt x="1195764" y="3833651"/>
                  <a:pt x="-103871" y="2471188"/>
                  <a:pt x="6625" y="1811661"/>
                </a:cubicBezTo>
                <a:close/>
              </a:path>
            </a:pathLst>
          </a:custGeom>
          <a:solidFill>
            <a:srgbClr val="0F5B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816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7" grpId="0"/>
      <p:bldP spid="38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2562;p10"/>
          <p:cNvGrpSpPr/>
          <p:nvPr/>
        </p:nvGrpSpPr>
        <p:grpSpPr>
          <a:xfrm>
            <a:off x="2609499" y="6232420"/>
            <a:ext cx="841680" cy="701097"/>
            <a:chOff x="6029366" y="3371852"/>
            <a:chExt cx="130719" cy="112578"/>
          </a:xfrm>
        </p:grpSpPr>
        <p:sp>
          <p:nvSpPr>
            <p:cNvPr id="102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" name="Google Shape;2562;p10"/>
          <p:cNvGrpSpPr/>
          <p:nvPr/>
        </p:nvGrpSpPr>
        <p:grpSpPr>
          <a:xfrm>
            <a:off x="-5920057" y="6117501"/>
            <a:ext cx="841680" cy="701097"/>
            <a:chOff x="6029366" y="3371852"/>
            <a:chExt cx="130719" cy="112578"/>
          </a:xfrm>
          <a:solidFill>
            <a:srgbClr val="0F5B42"/>
          </a:solidFill>
        </p:grpSpPr>
        <p:sp>
          <p:nvSpPr>
            <p:cNvPr id="106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" name="Google Shape;293;p1"/>
          <p:cNvSpPr/>
          <p:nvPr/>
        </p:nvSpPr>
        <p:spPr>
          <a:xfrm>
            <a:off x="-16582224" y="2157821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89816" y="2789940"/>
            <a:ext cx="4414110" cy="2290166"/>
            <a:chOff x="989816" y="2789940"/>
            <a:chExt cx="4414110" cy="2290166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83" b="89958" l="9677" r="89919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8339400">
              <a:off x="2051788" y="1727968"/>
              <a:ext cx="2290166" cy="4414110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F708983-026E-4A7F-8511-617E5B124B6C}"/>
                </a:ext>
              </a:extLst>
            </p:cNvPr>
            <p:cNvSpPr txBox="1"/>
            <p:nvPr/>
          </p:nvSpPr>
          <p:spPr>
            <a:xfrm>
              <a:off x="2051701" y="3023675"/>
              <a:ext cx="7132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51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485331" y="894723"/>
            <a:ext cx="2290166" cy="4414110"/>
            <a:chOff x="3485331" y="894723"/>
            <a:chExt cx="2290166" cy="441411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83" b="89958" l="9677" r="89919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5331" y="894723"/>
              <a:ext cx="2290166" cy="4414110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F388010-DD0C-4717-A033-AC55A3CF74A4}"/>
                </a:ext>
              </a:extLst>
            </p:cNvPr>
            <p:cNvSpPr txBox="1"/>
            <p:nvPr/>
          </p:nvSpPr>
          <p:spPr>
            <a:xfrm>
              <a:off x="4262069" y="1715931"/>
              <a:ext cx="7132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GB" sz="32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731141" y="1133107"/>
            <a:ext cx="2290166" cy="4414110"/>
            <a:chOff x="2809252" y="1356001"/>
            <a:chExt cx="2290166" cy="4414110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83" b="89958" l="9677" r="89919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329642">
              <a:off x="2809252" y="1356001"/>
              <a:ext cx="2290166" cy="4414110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42D20B0-871A-4633-9310-0673A53AF69D}"/>
                </a:ext>
              </a:extLst>
            </p:cNvPr>
            <p:cNvSpPr txBox="1"/>
            <p:nvPr/>
          </p:nvSpPr>
          <p:spPr>
            <a:xfrm>
              <a:off x="3025031" y="2442311"/>
              <a:ext cx="7132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49</a:t>
              </a:r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83" b="89958" l="9677" r="8991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70056">
            <a:off x="4319852" y="1339426"/>
            <a:ext cx="2290166" cy="441411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3726254" y="2164883"/>
            <a:ext cx="2290166" cy="3867427"/>
            <a:chOff x="3726254" y="2164883"/>
            <a:chExt cx="2290166" cy="3867427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83" b="89958" l="9677" r="89919"/>
                      </a14:imgEffect>
                    </a14:imgLayer>
                  </a14:imgProps>
                </a:ext>
              </a:extLst>
            </a:blip>
            <a:srcRect b="12385"/>
            <a:stretch/>
          </p:blipFill>
          <p:spPr>
            <a:xfrm>
              <a:off x="3726254" y="2164883"/>
              <a:ext cx="2290166" cy="3867427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577E965-0D51-4A26-A0DD-E7B29856812E}"/>
                </a:ext>
              </a:extLst>
            </p:cNvPr>
            <p:cNvSpPr txBox="1"/>
            <p:nvPr/>
          </p:nvSpPr>
          <p:spPr>
            <a:xfrm>
              <a:off x="4513145" y="3097455"/>
              <a:ext cx="7132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29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646659" y="2549728"/>
            <a:ext cx="2240504" cy="4414110"/>
            <a:chOff x="4694021" y="2432915"/>
            <a:chExt cx="2240504" cy="4414110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83" b="89958" l="9677" r="89919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779942">
              <a:off x="4694021" y="2432915"/>
              <a:ext cx="2240504" cy="4414110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442B837-F90D-4B76-ACE5-4E75571D911D}"/>
                </a:ext>
              </a:extLst>
            </p:cNvPr>
            <p:cNvSpPr txBox="1"/>
            <p:nvPr/>
          </p:nvSpPr>
          <p:spPr>
            <a:xfrm>
              <a:off x="5997959" y="3433886"/>
              <a:ext cx="7132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89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768925" y="2801797"/>
            <a:ext cx="2290166" cy="3743246"/>
            <a:chOff x="4522420" y="2778483"/>
            <a:chExt cx="2290166" cy="3743246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83" b="89958" l="9677" r="89919"/>
                      </a14:imgEffect>
                    </a14:imgLayer>
                  </a14:imgProps>
                </a:ext>
              </a:extLst>
            </a:blip>
            <a:srcRect b="15196"/>
            <a:stretch/>
          </p:blipFill>
          <p:spPr>
            <a:xfrm rot="19767373">
              <a:off x="4522420" y="2778483"/>
              <a:ext cx="2290166" cy="3743246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A01D63E-C4D7-475A-83B6-819F3F5784AF}"/>
                </a:ext>
              </a:extLst>
            </p:cNvPr>
            <p:cNvSpPr txBox="1"/>
            <p:nvPr/>
          </p:nvSpPr>
          <p:spPr>
            <a:xfrm>
              <a:off x="5007057" y="3692851"/>
              <a:ext cx="7132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69</a:t>
              </a:r>
            </a:p>
          </p:txBody>
        </p:sp>
      </p:grpSp>
      <p:sp>
        <p:nvSpPr>
          <p:cNvPr id="4" name="Google Shape;1454;p6"/>
          <p:cNvSpPr/>
          <p:nvPr/>
        </p:nvSpPr>
        <p:spPr>
          <a:xfrm rot="5165337">
            <a:off x="-139130" y="-1094581"/>
            <a:ext cx="1494892" cy="3247881"/>
          </a:xfrm>
          <a:custGeom>
            <a:avLst/>
            <a:gdLst>
              <a:gd name="connsiteX0" fmla="*/ 0 w 4951614"/>
              <a:gd name="connsiteY0" fmla="*/ 1811661 h 3623322"/>
              <a:gd name="connsiteX1" fmla="*/ 2475807 w 4951614"/>
              <a:gd name="connsiteY1" fmla="*/ 0 h 3623322"/>
              <a:gd name="connsiteX2" fmla="*/ 4951614 w 4951614"/>
              <a:gd name="connsiteY2" fmla="*/ 1811661 h 3623322"/>
              <a:gd name="connsiteX3" fmla="*/ 2475807 w 4951614"/>
              <a:gd name="connsiteY3" fmla="*/ 3623322 h 3623322"/>
              <a:gd name="connsiteX4" fmla="*/ 0 w 4951614"/>
              <a:gd name="connsiteY4" fmla="*/ 1811661 h 3623322"/>
              <a:gd name="connsiteX0" fmla="*/ 13658 w 4965272"/>
              <a:gd name="connsiteY0" fmla="*/ 1811661 h 3957160"/>
              <a:gd name="connsiteX1" fmla="*/ 2489465 w 4965272"/>
              <a:gd name="connsiteY1" fmla="*/ 0 h 3957160"/>
              <a:gd name="connsiteX2" fmla="*/ 4965272 w 4965272"/>
              <a:gd name="connsiteY2" fmla="*/ 1811661 h 3957160"/>
              <a:gd name="connsiteX3" fmla="*/ 1826488 w 4965272"/>
              <a:gd name="connsiteY3" fmla="*/ 3957160 h 3957160"/>
              <a:gd name="connsiteX4" fmla="*/ 13658 w 4965272"/>
              <a:gd name="connsiteY4" fmla="*/ 1811661 h 3957160"/>
              <a:gd name="connsiteX0" fmla="*/ 6734 w 5052410"/>
              <a:gd name="connsiteY0" fmla="*/ 1811661 h 3957460"/>
              <a:gd name="connsiteX1" fmla="*/ 2482541 w 5052410"/>
              <a:gd name="connsiteY1" fmla="*/ 0 h 3957460"/>
              <a:gd name="connsiteX2" fmla="*/ 4958348 w 5052410"/>
              <a:gd name="connsiteY2" fmla="*/ 1811661 h 3957460"/>
              <a:gd name="connsiteX3" fmla="*/ 3885682 w 5052410"/>
              <a:gd name="connsiteY3" fmla="*/ 1967175 h 3957460"/>
              <a:gd name="connsiteX4" fmla="*/ 1819564 w 5052410"/>
              <a:gd name="connsiteY4" fmla="*/ 3957160 h 3957460"/>
              <a:gd name="connsiteX5" fmla="*/ 6734 w 5052410"/>
              <a:gd name="connsiteY5" fmla="*/ 1811661 h 3957460"/>
              <a:gd name="connsiteX0" fmla="*/ 6734 w 5047663"/>
              <a:gd name="connsiteY0" fmla="*/ 1811661 h 3957460"/>
              <a:gd name="connsiteX1" fmla="*/ 2482541 w 5047663"/>
              <a:gd name="connsiteY1" fmla="*/ 0 h 3957460"/>
              <a:gd name="connsiteX2" fmla="*/ 4958348 w 5047663"/>
              <a:gd name="connsiteY2" fmla="*/ 1811661 h 3957460"/>
              <a:gd name="connsiteX3" fmla="*/ 3885682 w 5047663"/>
              <a:gd name="connsiteY3" fmla="*/ 1967175 h 3957460"/>
              <a:gd name="connsiteX4" fmla="*/ 1819564 w 5047663"/>
              <a:gd name="connsiteY4" fmla="*/ 3957160 h 3957460"/>
              <a:gd name="connsiteX5" fmla="*/ 6734 w 5047663"/>
              <a:gd name="connsiteY5" fmla="*/ 1811661 h 3957460"/>
              <a:gd name="connsiteX0" fmla="*/ 6625 w 5039293"/>
              <a:gd name="connsiteY0" fmla="*/ 1811661 h 3966245"/>
              <a:gd name="connsiteX1" fmla="*/ 2482432 w 5039293"/>
              <a:gd name="connsiteY1" fmla="*/ 0 h 3966245"/>
              <a:gd name="connsiteX2" fmla="*/ 4958239 w 5039293"/>
              <a:gd name="connsiteY2" fmla="*/ 1811661 h 3966245"/>
              <a:gd name="connsiteX3" fmla="*/ 3748771 w 5039293"/>
              <a:gd name="connsiteY3" fmla="*/ 2552718 h 3966245"/>
              <a:gd name="connsiteX4" fmla="*/ 1819455 w 5039293"/>
              <a:gd name="connsiteY4" fmla="*/ 3957160 h 3966245"/>
              <a:gd name="connsiteX5" fmla="*/ 6625 w 5039293"/>
              <a:gd name="connsiteY5" fmla="*/ 1811661 h 396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9293" h="3966245">
                <a:moveTo>
                  <a:pt x="6625" y="1811661"/>
                </a:moveTo>
                <a:cubicBezTo>
                  <a:pt x="117121" y="1152134"/>
                  <a:pt x="1115082" y="0"/>
                  <a:pt x="2482432" y="0"/>
                </a:cubicBezTo>
                <a:cubicBezTo>
                  <a:pt x="3849782" y="0"/>
                  <a:pt x="4563142" y="1451255"/>
                  <a:pt x="4958239" y="1811661"/>
                </a:cubicBezTo>
                <a:cubicBezTo>
                  <a:pt x="5353336" y="2172067"/>
                  <a:pt x="4199356" y="2968417"/>
                  <a:pt x="3748771" y="2552718"/>
                </a:cubicBezTo>
                <a:cubicBezTo>
                  <a:pt x="3225640" y="2910301"/>
                  <a:pt x="2443146" y="4080669"/>
                  <a:pt x="1819455" y="3957160"/>
                </a:cubicBezTo>
                <a:cubicBezTo>
                  <a:pt x="1195764" y="3833651"/>
                  <a:pt x="-103871" y="2471188"/>
                  <a:pt x="6625" y="1811661"/>
                </a:cubicBezTo>
                <a:close/>
              </a:path>
            </a:pathLst>
          </a:custGeom>
          <a:solidFill>
            <a:srgbClr val="0F5B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90" y="169310"/>
            <a:ext cx="17498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ln w="127000">
                  <a:solidFill>
                    <a:srgbClr val="FFC000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Bài</a:t>
            </a:r>
            <a:r>
              <a:rPr lang="en-GB" sz="4400" b="1" dirty="0">
                <a:ln w="127000">
                  <a:solidFill>
                    <a:srgbClr val="FFC000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 4 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90" y="169309"/>
            <a:ext cx="16813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ln w="28575">
                  <a:solidFill>
                    <a:srgbClr val="0F5B42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Bài</a:t>
            </a:r>
            <a:r>
              <a:rPr lang="en-GB" sz="4400" b="1" dirty="0">
                <a:ln w="28575">
                  <a:solidFill>
                    <a:srgbClr val="0F5B42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 4 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89CC47-C54E-43DC-AD19-4373D5047B6A}"/>
              </a:ext>
            </a:extLst>
          </p:cNvPr>
          <p:cNvSpPr txBox="1"/>
          <p:nvPr/>
        </p:nvSpPr>
        <p:spPr>
          <a:xfrm>
            <a:off x="2384190" y="169309"/>
            <a:ext cx="892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1" i="1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cs typeface="Arial" panose="020B0604020202020204" pitchFamily="34" charset="0"/>
              </a:rPr>
              <a:t>a. Tìm những bông hoa ghi số lớn hơn 60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541819" y="4724844"/>
            <a:ext cx="1712480" cy="1757547"/>
            <a:chOff x="1331934" y="2369360"/>
            <a:chExt cx="1712480" cy="1757547"/>
          </a:xfrm>
        </p:grpSpPr>
        <p:sp>
          <p:nvSpPr>
            <p:cNvPr id="2" name="Trapezoid 1"/>
            <p:cNvSpPr/>
            <p:nvPr/>
          </p:nvSpPr>
          <p:spPr>
            <a:xfrm rot="10800000">
              <a:off x="1355464" y="2764715"/>
              <a:ext cx="1688950" cy="1362192"/>
            </a:xfrm>
            <a:prstGeom prst="trapezoid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1331934" y="2369360"/>
              <a:ext cx="1712480" cy="428708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7F388010-DD0C-4717-A033-AC55A3CF74A4}"/>
              </a:ext>
            </a:extLst>
          </p:cNvPr>
          <p:cNvSpPr txBox="1"/>
          <p:nvPr/>
        </p:nvSpPr>
        <p:spPr>
          <a:xfrm>
            <a:off x="5615149" y="235737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en-GB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0" lang="en-VN" sz="32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0" b="975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293" y="4323990"/>
            <a:ext cx="1293776" cy="1293776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50" b="975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798" y="4300111"/>
            <a:ext cx="1293776" cy="1293776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A9918E18-B8BC-4537-AC23-850219990001}"/>
              </a:ext>
            </a:extLst>
          </p:cNvPr>
          <p:cNvSpPr txBox="1"/>
          <p:nvPr/>
        </p:nvSpPr>
        <p:spPr>
          <a:xfrm>
            <a:off x="2384190" y="210984"/>
            <a:ext cx="892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1" i="1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cs typeface="Arial" panose="020B0604020202020204" pitchFamily="34" charset="0"/>
              </a:rPr>
              <a:t>b. Tìm những bông hoa ghi số bé hơn 50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67" b="98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256" y="2540338"/>
            <a:ext cx="1333570" cy="133357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167" b="98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650" y="3330478"/>
            <a:ext cx="1333570" cy="133357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167" b="98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188" y="2067909"/>
            <a:ext cx="1333570" cy="133357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167" b="98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046" y="3653368"/>
            <a:ext cx="1333570" cy="133357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71CF502-82E2-4E4A-BC0D-CC5FA20DA9C2}"/>
              </a:ext>
            </a:extLst>
          </p:cNvPr>
          <p:cNvSpPr txBox="1"/>
          <p:nvPr/>
        </p:nvSpPr>
        <p:spPr>
          <a:xfrm>
            <a:off x="2408319" y="16151"/>
            <a:ext cx="90074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1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cs typeface="Arial" panose="020B0604020202020204" pitchFamily="34" charset="0"/>
              </a:rPr>
              <a:t>c. Tìm những bông hoa ghi số vừa lớn hơn 50 vừa bé hơn 60</a:t>
            </a:r>
          </a:p>
        </p:txBody>
      </p:sp>
      <p:sp>
        <p:nvSpPr>
          <p:cNvPr id="39" name="Google Shape;1454;p6"/>
          <p:cNvSpPr/>
          <p:nvPr/>
        </p:nvSpPr>
        <p:spPr>
          <a:xfrm rot="5165337">
            <a:off x="3474669" y="5365527"/>
            <a:ext cx="1494892" cy="3247881"/>
          </a:xfrm>
          <a:custGeom>
            <a:avLst/>
            <a:gdLst>
              <a:gd name="connsiteX0" fmla="*/ 0 w 4951614"/>
              <a:gd name="connsiteY0" fmla="*/ 1811661 h 3623322"/>
              <a:gd name="connsiteX1" fmla="*/ 2475807 w 4951614"/>
              <a:gd name="connsiteY1" fmla="*/ 0 h 3623322"/>
              <a:gd name="connsiteX2" fmla="*/ 4951614 w 4951614"/>
              <a:gd name="connsiteY2" fmla="*/ 1811661 h 3623322"/>
              <a:gd name="connsiteX3" fmla="*/ 2475807 w 4951614"/>
              <a:gd name="connsiteY3" fmla="*/ 3623322 h 3623322"/>
              <a:gd name="connsiteX4" fmla="*/ 0 w 4951614"/>
              <a:gd name="connsiteY4" fmla="*/ 1811661 h 3623322"/>
              <a:gd name="connsiteX0" fmla="*/ 13658 w 4965272"/>
              <a:gd name="connsiteY0" fmla="*/ 1811661 h 3957160"/>
              <a:gd name="connsiteX1" fmla="*/ 2489465 w 4965272"/>
              <a:gd name="connsiteY1" fmla="*/ 0 h 3957160"/>
              <a:gd name="connsiteX2" fmla="*/ 4965272 w 4965272"/>
              <a:gd name="connsiteY2" fmla="*/ 1811661 h 3957160"/>
              <a:gd name="connsiteX3" fmla="*/ 1826488 w 4965272"/>
              <a:gd name="connsiteY3" fmla="*/ 3957160 h 3957160"/>
              <a:gd name="connsiteX4" fmla="*/ 13658 w 4965272"/>
              <a:gd name="connsiteY4" fmla="*/ 1811661 h 3957160"/>
              <a:gd name="connsiteX0" fmla="*/ 6734 w 5052410"/>
              <a:gd name="connsiteY0" fmla="*/ 1811661 h 3957460"/>
              <a:gd name="connsiteX1" fmla="*/ 2482541 w 5052410"/>
              <a:gd name="connsiteY1" fmla="*/ 0 h 3957460"/>
              <a:gd name="connsiteX2" fmla="*/ 4958348 w 5052410"/>
              <a:gd name="connsiteY2" fmla="*/ 1811661 h 3957460"/>
              <a:gd name="connsiteX3" fmla="*/ 3885682 w 5052410"/>
              <a:gd name="connsiteY3" fmla="*/ 1967175 h 3957460"/>
              <a:gd name="connsiteX4" fmla="*/ 1819564 w 5052410"/>
              <a:gd name="connsiteY4" fmla="*/ 3957160 h 3957460"/>
              <a:gd name="connsiteX5" fmla="*/ 6734 w 5052410"/>
              <a:gd name="connsiteY5" fmla="*/ 1811661 h 3957460"/>
              <a:gd name="connsiteX0" fmla="*/ 6734 w 5047663"/>
              <a:gd name="connsiteY0" fmla="*/ 1811661 h 3957460"/>
              <a:gd name="connsiteX1" fmla="*/ 2482541 w 5047663"/>
              <a:gd name="connsiteY1" fmla="*/ 0 h 3957460"/>
              <a:gd name="connsiteX2" fmla="*/ 4958348 w 5047663"/>
              <a:gd name="connsiteY2" fmla="*/ 1811661 h 3957460"/>
              <a:gd name="connsiteX3" fmla="*/ 3885682 w 5047663"/>
              <a:gd name="connsiteY3" fmla="*/ 1967175 h 3957460"/>
              <a:gd name="connsiteX4" fmla="*/ 1819564 w 5047663"/>
              <a:gd name="connsiteY4" fmla="*/ 3957160 h 3957460"/>
              <a:gd name="connsiteX5" fmla="*/ 6734 w 5047663"/>
              <a:gd name="connsiteY5" fmla="*/ 1811661 h 3957460"/>
              <a:gd name="connsiteX0" fmla="*/ 6625 w 5039293"/>
              <a:gd name="connsiteY0" fmla="*/ 1811661 h 3966245"/>
              <a:gd name="connsiteX1" fmla="*/ 2482432 w 5039293"/>
              <a:gd name="connsiteY1" fmla="*/ 0 h 3966245"/>
              <a:gd name="connsiteX2" fmla="*/ 4958239 w 5039293"/>
              <a:gd name="connsiteY2" fmla="*/ 1811661 h 3966245"/>
              <a:gd name="connsiteX3" fmla="*/ 3748771 w 5039293"/>
              <a:gd name="connsiteY3" fmla="*/ 2552718 h 3966245"/>
              <a:gd name="connsiteX4" fmla="*/ 1819455 w 5039293"/>
              <a:gd name="connsiteY4" fmla="*/ 3957160 h 3966245"/>
              <a:gd name="connsiteX5" fmla="*/ 6625 w 5039293"/>
              <a:gd name="connsiteY5" fmla="*/ 1811661 h 396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9293" h="3966245">
                <a:moveTo>
                  <a:pt x="6625" y="1811661"/>
                </a:moveTo>
                <a:cubicBezTo>
                  <a:pt x="117121" y="1152134"/>
                  <a:pt x="1115082" y="0"/>
                  <a:pt x="2482432" y="0"/>
                </a:cubicBezTo>
                <a:cubicBezTo>
                  <a:pt x="3849782" y="0"/>
                  <a:pt x="4563142" y="1451255"/>
                  <a:pt x="4958239" y="1811661"/>
                </a:cubicBezTo>
                <a:cubicBezTo>
                  <a:pt x="5353336" y="2172067"/>
                  <a:pt x="4199356" y="2968417"/>
                  <a:pt x="3748771" y="2552718"/>
                </a:cubicBezTo>
                <a:cubicBezTo>
                  <a:pt x="3225640" y="2910301"/>
                  <a:pt x="2443146" y="4080669"/>
                  <a:pt x="1819455" y="3957160"/>
                </a:cubicBezTo>
                <a:cubicBezTo>
                  <a:pt x="1195764" y="3833651"/>
                  <a:pt x="-103871" y="2471188"/>
                  <a:pt x="6625" y="1811661"/>
                </a:cubicBezTo>
                <a:close/>
              </a:path>
            </a:pathLst>
          </a:custGeom>
          <a:solidFill>
            <a:srgbClr val="0F5B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" name="Google Shape;93;p1"/>
          <p:cNvGrpSpPr/>
          <p:nvPr/>
        </p:nvGrpSpPr>
        <p:grpSpPr>
          <a:xfrm rot="-1062717">
            <a:off x="10938243" y="623512"/>
            <a:ext cx="733193" cy="733193"/>
            <a:chOff x="8527281" y="3396648"/>
            <a:chExt cx="733193" cy="733193"/>
          </a:xfrm>
        </p:grpSpPr>
        <p:sp>
          <p:nvSpPr>
            <p:cNvPr id="41" name="Google Shape;94;p1"/>
            <p:cNvSpPr/>
            <p:nvPr/>
          </p:nvSpPr>
          <p:spPr>
            <a:xfrm rot="-4489367">
              <a:off x="8595085" y="3464452"/>
              <a:ext cx="597585" cy="597585"/>
            </a:xfrm>
            <a:custGeom>
              <a:avLst/>
              <a:gdLst/>
              <a:ahLst/>
              <a:cxnLst/>
              <a:rect l="l" t="t" r="r" b="b"/>
              <a:pathLst>
                <a:path w="597585" h="597585" extrusionOk="0">
                  <a:moveTo>
                    <a:pt x="597586" y="298793"/>
                  </a:moveTo>
                  <a:cubicBezTo>
                    <a:pt x="597586" y="463812"/>
                    <a:pt x="463812" y="597586"/>
                    <a:pt x="298793" y="597586"/>
                  </a:cubicBezTo>
                  <a:cubicBezTo>
                    <a:pt x="133774" y="597586"/>
                    <a:pt x="0" y="463812"/>
                    <a:pt x="0" y="298793"/>
                  </a:cubicBezTo>
                  <a:cubicBezTo>
                    <a:pt x="0" y="133774"/>
                    <a:pt x="133774" y="0"/>
                    <a:pt x="298793" y="0"/>
                  </a:cubicBezTo>
                  <a:cubicBezTo>
                    <a:pt x="463812" y="0"/>
                    <a:pt x="597586" y="133774"/>
                    <a:pt x="597586" y="298793"/>
                  </a:cubicBezTo>
                  <a:close/>
                </a:path>
              </a:pathLst>
            </a:custGeom>
            <a:solidFill>
              <a:srgbClr val="FFD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95;p1"/>
            <p:cNvSpPr/>
            <p:nvPr/>
          </p:nvSpPr>
          <p:spPr>
            <a:xfrm>
              <a:off x="8604217" y="3479958"/>
              <a:ext cx="521207" cy="245949"/>
            </a:xfrm>
            <a:custGeom>
              <a:avLst/>
              <a:gdLst/>
              <a:ahLst/>
              <a:cxnLst/>
              <a:rect l="l" t="t" r="r" b="b"/>
              <a:pathLst>
                <a:path w="521207" h="245949" extrusionOk="0">
                  <a:moveTo>
                    <a:pt x="521208" y="94297"/>
                  </a:moveTo>
                  <a:cubicBezTo>
                    <a:pt x="488632" y="82677"/>
                    <a:pt x="454437" y="80963"/>
                    <a:pt x="417290" y="99155"/>
                  </a:cubicBezTo>
                  <a:cubicBezTo>
                    <a:pt x="327850" y="143161"/>
                    <a:pt x="268510" y="234601"/>
                    <a:pt x="162210" y="245078"/>
                  </a:cubicBezTo>
                  <a:cubicBezTo>
                    <a:pt x="115157" y="249650"/>
                    <a:pt x="54387" y="236029"/>
                    <a:pt x="0" y="208978"/>
                  </a:cubicBezTo>
                  <a:cubicBezTo>
                    <a:pt x="8572" y="174784"/>
                    <a:pt x="23431" y="142113"/>
                    <a:pt x="43719" y="112681"/>
                  </a:cubicBezTo>
                  <a:cubicBezTo>
                    <a:pt x="58960" y="120110"/>
                    <a:pt x="74200" y="126016"/>
                    <a:pt x="86487" y="130111"/>
                  </a:cubicBezTo>
                  <a:cubicBezTo>
                    <a:pt x="170307" y="158591"/>
                    <a:pt x="223266" y="112776"/>
                    <a:pt x="287655" y="61722"/>
                  </a:cubicBezTo>
                  <a:cubicBezTo>
                    <a:pt x="317945" y="37719"/>
                    <a:pt x="350615" y="15335"/>
                    <a:pt x="385763" y="0"/>
                  </a:cubicBezTo>
                  <a:cubicBezTo>
                    <a:pt x="437864" y="17812"/>
                    <a:pt x="485299" y="49911"/>
                    <a:pt x="521208" y="94297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96;p1"/>
            <p:cNvSpPr/>
            <p:nvPr/>
          </p:nvSpPr>
          <p:spPr>
            <a:xfrm>
              <a:off x="8600598" y="3676630"/>
              <a:ext cx="591980" cy="241954"/>
            </a:xfrm>
            <a:custGeom>
              <a:avLst/>
              <a:gdLst/>
              <a:ahLst/>
              <a:cxnLst/>
              <a:rect l="l" t="t" r="r" b="b"/>
              <a:pathLst>
                <a:path w="591980" h="241954" extrusionOk="0">
                  <a:moveTo>
                    <a:pt x="582453" y="11735"/>
                  </a:moveTo>
                  <a:cubicBezTo>
                    <a:pt x="591978" y="48121"/>
                    <a:pt x="594170" y="85459"/>
                    <a:pt x="589883" y="121654"/>
                  </a:cubicBezTo>
                  <a:cubicBezTo>
                    <a:pt x="481869" y="91555"/>
                    <a:pt x="369189" y="104318"/>
                    <a:pt x="258032" y="164421"/>
                  </a:cubicBezTo>
                  <a:cubicBezTo>
                    <a:pt x="187928" y="202331"/>
                    <a:pt x="113729" y="229096"/>
                    <a:pt x="38005" y="241955"/>
                  </a:cubicBezTo>
                  <a:cubicBezTo>
                    <a:pt x="33718" y="235097"/>
                    <a:pt x="29909" y="228144"/>
                    <a:pt x="26194" y="220809"/>
                  </a:cubicBezTo>
                  <a:cubicBezTo>
                    <a:pt x="13716" y="196139"/>
                    <a:pt x="5048" y="170517"/>
                    <a:pt x="0" y="144609"/>
                  </a:cubicBezTo>
                  <a:cubicBezTo>
                    <a:pt x="12573" y="143180"/>
                    <a:pt x="25146" y="141180"/>
                    <a:pt x="37814" y="138513"/>
                  </a:cubicBezTo>
                  <a:cubicBezTo>
                    <a:pt x="134493" y="118701"/>
                    <a:pt x="212217" y="62218"/>
                    <a:pt x="303752" y="29642"/>
                  </a:cubicBezTo>
                  <a:cubicBezTo>
                    <a:pt x="397097" y="-3695"/>
                    <a:pt x="491871" y="-7791"/>
                    <a:pt x="582453" y="11735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97;p1"/>
            <p:cNvSpPr/>
            <p:nvPr/>
          </p:nvSpPr>
          <p:spPr>
            <a:xfrm>
              <a:off x="8683179" y="3849703"/>
              <a:ext cx="482441" cy="185372"/>
            </a:xfrm>
            <a:custGeom>
              <a:avLst/>
              <a:gdLst/>
              <a:ahLst/>
              <a:cxnLst/>
              <a:rect l="l" t="t" r="r" b="b"/>
              <a:pathLst>
                <a:path w="482441" h="185372" extrusionOk="0">
                  <a:moveTo>
                    <a:pt x="482441" y="36973"/>
                  </a:moveTo>
                  <a:cubicBezTo>
                    <a:pt x="467868" y="69358"/>
                    <a:pt x="447390" y="99076"/>
                    <a:pt x="421767" y="124698"/>
                  </a:cubicBezTo>
                  <a:cubicBezTo>
                    <a:pt x="351854" y="100981"/>
                    <a:pt x="274987" y="95647"/>
                    <a:pt x="204597" y="116316"/>
                  </a:cubicBezTo>
                  <a:cubicBezTo>
                    <a:pt x="160020" y="129461"/>
                    <a:pt x="122968" y="156226"/>
                    <a:pt x="87249" y="185373"/>
                  </a:cubicBezTo>
                  <a:cubicBezTo>
                    <a:pt x="55055" y="170990"/>
                    <a:pt x="25432" y="150701"/>
                    <a:pt x="0" y="125270"/>
                  </a:cubicBezTo>
                  <a:cubicBezTo>
                    <a:pt x="18098" y="110125"/>
                    <a:pt x="36005" y="94409"/>
                    <a:pt x="55150" y="80026"/>
                  </a:cubicBezTo>
                  <a:cubicBezTo>
                    <a:pt x="103156" y="43736"/>
                    <a:pt x="156020" y="17923"/>
                    <a:pt x="215455" y="7160"/>
                  </a:cubicBezTo>
                  <a:cubicBezTo>
                    <a:pt x="305658" y="-9223"/>
                    <a:pt x="398240" y="3254"/>
                    <a:pt x="482441" y="36973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" name="Google Shape;293;p1"/>
          <p:cNvSpPr/>
          <p:nvPr/>
        </p:nvSpPr>
        <p:spPr>
          <a:xfrm>
            <a:off x="158233" y="5617766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" name="Google Shape;2562;p10"/>
          <p:cNvGrpSpPr/>
          <p:nvPr/>
        </p:nvGrpSpPr>
        <p:grpSpPr>
          <a:xfrm>
            <a:off x="9341295" y="6325815"/>
            <a:ext cx="841680" cy="701097"/>
            <a:chOff x="6029366" y="3371852"/>
            <a:chExt cx="130719" cy="112578"/>
          </a:xfrm>
        </p:grpSpPr>
        <p:sp>
          <p:nvSpPr>
            <p:cNvPr id="48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" name="Google Shape;2562;p10"/>
          <p:cNvGrpSpPr/>
          <p:nvPr/>
        </p:nvGrpSpPr>
        <p:grpSpPr>
          <a:xfrm>
            <a:off x="11176077" y="3218315"/>
            <a:ext cx="841680" cy="701097"/>
            <a:chOff x="6029366" y="3371852"/>
            <a:chExt cx="130719" cy="112578"/>
          </a:xfrm>
          <a:solidFill>
            <a:srgbClr val="0F5B42"/>
          </a:solidFill>
        </p:grpSpPr>
        <p:sp>
          <p:nvSpPr>
            <p:cNvPr id="63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" name="Google Shape;293;p1"/>
          <p:cNvSpPr/>
          <p:nvPr/>
        </p:nvSpPr>
        <p:spPr>
          <a:xfrm>
            <a:off x="11170284" y="2091269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293;p1"/>
          <p:cNvSpPr/>
          <p:nvPr/>
        </p:nvSpPr>
        <p:spPr>
          <a:xfrm>
            <a:off x="11473813" y="4565722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293;p1"/>
          <p:cNvSpPr/>
          <p:nvPr/>
        </p:nvSpPr>
        <p:spPr>
          <a:xfrm>
            <a:off x="8085968" y="6439870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293;p1"/>
          <p:cNvSpPr/>
          <p:nvPr/>
        </p:nvSpPr>
        <p:spPr>
          <a:xfrm>
            <a:off x="5973273" y="6232420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" name="Google Shape;2562;p10"/>
          <p:cNvGrpSpPr/>
          <p:nvPr/>
        </p:nvGrpSpPr>
        <p:grpSpPr>
          <a:xfrm>
            <a:off x="11036490" y="5946791"/>
            <a:ext cx="841680" cy="701097"/>
            <a:chOff x="6029366" y="3371852"/>
            <a:chExt cx="130719" cy="112578"/>
          </a:xfrm>
          <a:solidFill>
            <a:srgbClr val="0F5B42"/>
          </a:solidFill>
        </p:grpSpPr>
        <p:sp>
          <p:nvSpPr>
            <p:cNvPr id="71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" name="Google Shape;2562;p10"/>
          <p:cNvGrpSpPr/>
          <p:nvPr/>
        </p:nvGrpSpPr>
        <p:grpSpPr>
          <a:xfrm>
            <a:off x="-162220" y="3947960"/>
            <a:ext cx="841680" cy="701097"/>
            <a:chOff x="6029366" y="3371852"/>
            <a:chExt cx="130719" cy="112578"/>
          </a:xfrm>
          <a:solidFill>
            <a:srgbClr val="0F5B42"/>
          </a:solidFill>
        </p:grpSpPr>
        <p:sp>
          <p:nvSpPr>
            <p:cNvPr id="86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" name="Google Shape;2562;p10"/>
          <p:cNvGrpSpPr/>
          <p:nvPr/>
        </p:nvGrpSpPr>
        <p:grpSpPr>
          <a:xfrm>
            <a:off x="11842698" y="203480"/>
            <a:ext cx="841680" cy="701097"/>
            <a:chOff x="6029366" y="3371852"/>
            <a:chExt cx="130719" cy="112578"/>
          </a:xfrm>
          <a:solidFill>
            <a:srgbClr val="0F5B42"/>
          </a:solidFill>
        </p:grpSpPr>
        <p:sp>
          <p:nvSpPr>
            <p:cNvPr id="90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" name="Google Shape;293;p1"/>
          <p:cNvSpPr/>
          <p:nvPr/>
        </p:nvSpPr>
        <p:spPr>
          <a:xfrm>
            <a:off x="202133" y="5006172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293;p1"/>
          <p:cNvSpPr/>
          <p:nvPr/>
        </p:nvSpPr>
        <p:spPr>
          <a:xfrm>
            <a:off x="307200" y="3129481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293;p1"/>
          <p:cNvSpPr/>
          <p:nvPr/>
        </p:nvSpPr>
        <p:spPr>
          <a:xfrm>
            <a:off x="374323" y="1987111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6" name="Google Shape;2562;p10"/>
          <p:cNvGrpSpPr/>
          <p:nvPr/>
        </p:nvGrpSpPr>
        <p:grpSpPr>
          <a:xfrm>
            <a:off x="811739" y="6210896"/>
            <a:ext cx="841680" cy="701097"/>
            <a:chOff x="6029366" y="3371852"/>
            <a:chExt cx="130719" cy="112578"/>
          </a:xfrm>
          <a:solidFill>
            <a:srgbClr val="0F5B42"/>
          </a:solidFill>
        </p:grpSpPr>
        <p:sp>
          <p:nvSpPr>
            <p:cNvPr id="97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" name="Google Shape;293;p1"/>
          <p:cNvSpPr/>
          <p:nvPr/>
        </p:nvSpPr>
        <p:spPr>
          <a:xfrm>
            <a:off x="-9850428" y="2251216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856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0.14571 0.04005 C 0.17592 0.04908 0.22149 0.05394 0.26927 0.05394 C 0.32357 0.05394 0.36719 0.04908 0.3974 0.04005 L 0.54323 -1.48148E-6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61" y="268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L 0.15 0.04004 C 0.18125 0.04907 0.22826 0.05393 0.27748 0.05393 C 0.33334 0.05393 0.37826 0.04907 0.40951 0.04004 L 0.5599 1.48148E-6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5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829 L 0.05963 0.04467 C 0.07213 0.05069 0.09075 0.05393 0.11041 0.05393 C 0.13268 0.05393 0.15052 0.05069 0.16302 0.04467 L 0.22278 0.01829 " pathEditMode="relative" rAng="0" ptsTypes="AAAAA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33" y="178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6 L 0.06146 0.04004 C 0.07422 0.04907 0.09362 0.05393 0.11381 0.05393 C 0.13672 0.05393 0.15521 0.04907 0.16797 0.04004 L 0.22969 3.7037E-6 " pathEditMode="relative" rAng="0" ptsTypes="AAAAA">
                                      <p:cBhvr>
                                        <p:cTn id="3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4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14205 0.04005 C 0.17161 0.04908 0.21614 0.05394 0.26276 0.05394 C 0.31575 0.05394 0.35833 0.04908 0.38789 0.04005 L 0.53008 -2.59259E-6 " pathEditMode="relative" rAng="0" ptsTypes="AAAAA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97" y="2685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14206 0.04004 C 0.17161 0.04907 0.21614 0.05393 0.26276 0.05393 C 0.31575 0.05393 0.35833 0.04907 0.38789 0.04004 L 0.53008 2.96296E-6 " pathEditMode="relative" rAng="0" ptsTypes="AAAAA">
                                      <p:cBhvr>
                                        <p:cTn id="6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97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11111E-6 L 0.09037 0.04005 C 0.10912 0.04908 0.13737 0.05394 0.16706 0.05394 C 0.20078 0.05394 0.22774 0.04908 0.24649 0.04005 L 0.33698 -1.11111E-6 " pathEditMode="relative" rAng="0" ptsTypes="AAAAA">
                                      <p:cBhvr>
                                        <p:cTn id="8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9" y="2685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0.09036 0.04004 C 0.10911 0.04907 0.13737 0.05393 0.16706 0.05393 C 0.20078 0.05393 0.22773 0.04907 0.24648 0.04004 L 0.33698 4.81481E-6 " pathEditMode="relative" rAng="0" ptsTypes="AAAAA">
                                      <p:cBhvr>
                                        <p:cTn id="8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9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46875 0.30278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15139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46927 0.24213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64" y="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7 L 0.51901 0.16273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51" y="8125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0.52318 0.18195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59" y="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80" grpId="0"/>
      <p:bldP spid="80" grpId="1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3"/>
          <p:cNvSpPr/>
          <p:nvPr/>
        </p:nvSpPr>
        <p:spPr>
          <a:xfrm>
            <a:off x="2836479" y="362130"/>
            <a:ext cx="6081742" cy="5516577"/>
          </a:xfrm>
          <a:custGeom>
            <a:avLst/>
            <a:gdLst/>
            <a:ahLst/>
            <a:cxnLst/>
            <a:rect l="l" t="t" r="r" b="b"/>
            <a:pathLst>
              <a:path w="4542917" h="4173599" extrusionOk="0">
                <a:moveTo>
                  <a:pt x="4374861" y="2001725"/>
                </a:moveTo>
                <a:cubicBezTo>
                  <a:pt x="4552884" y="1666064"/>
                  <a:pt x="4602414" y="1233343"/>
                  <a:pt x="4113400" y="1108185"/>
                </a:cubicBezTo>
                <a:cubicBezTo>
                  <a:pt x="3624387" y="983026"/>
                  <a:pt x="3417504" y="944069"/>
                  <a:pt x="3325397" y="534018"/>
                </a:cubicBezTo>
                <a:cubicBezTo>
                  <a:pt x="3263865" y="260174"/>
                  <a:pt x="2988497" y="108917"/>
                  <a:pt x="2577494" y="28240"/>
                </a:cubicBezTo>
                <a:cubicBezTo>
                  <a:pt x="2173157" y="-51198"/>
                  <a:pt x="1860642" y="31574"/>
                  <a:pt x="1593466" y="345232"/>
                </a:cubicBezTo>
                <a:cubicBezTo>
                  <a:pt x="1513170" y="439434"/>
                  <a:pt x="1374296" y="538304"/>
                  <a:pt x="1133980" y="595644"/>
                </a:cubicBezTo>
                <a:cubicBezTo>
                  <a:pt x="573148" y="729471"/>
                  <a:pt x="220818" y="920066"/>
                  <a:pt x="42796" y="1521189"/>
                </a:cubicBezTo>
                <a:cubicBezTo>
                  <a:pt x="-65694" y="1887520"/>
                  <a:pt x="53464" y="2175080"/>
                  <a:pt x="163097" y="2343863"/>
                </a:cubicBezTo>
                <a:cubicBezTo>
                  <a:pt x="215675" y="2424826"/>
                  <a:pt x="288731" y="2489691"/>
                  <a:pt x="371885" y="2538744"/>
                </a:cubicBezTo>
                <a:cubicBezTo>
                  <a:pt x="424653" y="2569891"/>
                  <a:pt x="484089" y="2634852"/>
                  <a:pt x="465039" y="2766868"/>
                </a:cubicBezTo>
                <a:cubicBezTo>
                  <a:pt x="432464" y="2993182"/>
                  <a:pt x="180432" y="3798997"/>
                  <a:pt x="1229135" y="4109512"/>
                </a:cubicBezTo>
                <a:cubicBezTo>
                  <a:pt x="1288094" y="4126943"/>
                  <a:pt x="1343339" y="4141230"/>
                  <a:pt x="1395346" y="4152565"/>
                </a:cubicBezTo>
                <a:cubicBezTo>
                  <a:pt x="1707004" y="4220574"/>
                  <a:pt x="2034664" y="4121418"/>
                  <a:pt x="2251834" y="3887770"/>
                </a:cubicBezTo>
                <a:cubicBezTo>
                  <a:pt x="2494340" y="3626785"/>
                  <a:pt x="2856767" y="3561253"/>
                  <a:pt x="3194142" y="3596591"/>
                </a:cubicBezTo>
                <a:cubicBezTo>
                  <a:pt x="3379404" y="3616022"/>
                  <a:pt x="3559521" y="3662980"/>
                  <a:pt x="3738972" y="3710796"/>
                </a:cubicBezTo>
                <a:cubicBezTo>
                  <a:pt x="3873180" y="3746514"/>
                  <a:pt x="4039772" y="3734608"/>
                  <a:pt x="4160644" y="3661742"/>
                </a:cubicBezTo>
                <a:cubicBezTo>
                  <a:pt x="4312758" y="3570016"/>
                  <a:pt x="4407532" y="3406853"/>
                  <a:pt x="4469349" y="3245023"/>
                </a:cubicBezTo>
                <a:cubicBezTo>
                  <a:pt x="4731001" y="2560366"/>
                  <a:pt x="4196744" y="2337386"/>
                  <a:pt x="4374861" y="2001725"/>
                </a:cubicBezTo>
                <a:close/>
              </a:path>
            </a:pathLst>
          </a:custGeom>
          <a:solidFill>
            <a:srgbClr val="0F5B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7" name="Google Shape;707;p3"/>
          <p:cNvGrpSpPr/>
          <p:nvPr/>
        </p:nvGrpSpPr>
        <p:grpSpPr>
          <a:xfrm rot="-925008">
            <a:off x="9571388" y="1561678"/>
            <a:ext cx="2667783" cy="2458908"/>
            <a:chOff x="696549" y="4578468"/>
            <a:chExt cx="854162" cy="810702"/>
          </a:xfrm>
        </p:grpSpPr>
        <p:grpSp>
          <p:nvGrpSpPr>
            <p:cNvPr id="708" name="Google Shape;708;p3"/>
            <p:cNvGrpSpPr/>
            <p:nvPr/>
          </p:nvGrpSpPr>
          <p:grpSpPr>
            <a:xfrm>
              <a:off x="719218" y="4625163"/>
              <a:ext cx="831493" cy="764007"/>
              <a:chOff x="719218" y="4625163"/>
              <a:chExt cx="831493" cy="764007"/>
            </a:xfrm>
          </p:grpSpPr>
          <p:sp>
            <p:nvSpPr>
              <p:cNvPr id="709" name="Google Shape;709;p3"/>
              <p:cNvSpPr/>
              <p:nvPr/>
            </p:nvSpPr>
            <p:spPr>
              <a:xfrm>
                <a:off x="719218" y="4631187"/>
                <a:ext cx="808951" cy="757983"/>
              </a:xfrm>
              <a:custGeom>
                <a:avLst/>
                <a:gdLst/>
                <a:ahLst/>
                <a:cxnLst/>
                <a:rect l="l" t="t" r="r" b="b"/>
                <a:pathLst>
                  <a:path w="808951" h="757983" extrusionOk="0">
                    <a:moveTo>
                      <a:pt x="246468" y="11564"/>
                    </a:moveTo>
                    <a:cubicBezTo>
                      <a:pt x="255136" y="-437"/>
                      <a:pt x="271614" y="-3581"/>
                      <a:pt x="283997" y="4420"/>
                    </a:cubicBezTo>
                    <a:lnTo>
                      <a:pt x="518598" y="155106"/>
                    </a:lnTo>
                    <a:lnTo>
                      <a:pt x="519741" y="153582"/>
                    </a:lnTo>
                    <a:lnTo>
                      <a:pt x="547458" y="173680"/>
                    </a:lnTo>
                    <a:lnTo>
                      <a:pt x="548982" y="174823"/>
                    </a:lnTo>
                    <a:lnTo>
                      <a:pt x="549363" y="175108"/>
                    </a:lnTo>
                    <a:lnTo>
                      <a:pt x="550983" y="176251"/>
                    </a:lnTo>
                    <a:lnTo>
                      <a:pt x="578605" y="196349"/>
                    </a:lnTo>
                    <a:lnTo>
                      <a:pt x="577653" y="197778"/>
                    </a:lnTo>
                    <a:lnTo>
                      <a:pt x="798633" y="376086"/>
                    </a:lnTo>
                    <a:cubicBezTo>
                      <a:pt x="810158" y="385325"/>
                      <a:pt x="812349" y="402089"/>
                      <a:pt x="803586" y="414091"/>
                    </a:cubicBezTo>
                    <a:lnTo>
                      <a:pt x="562508" y="746418"/>
                    </a:lnTo>
                    <a:cubicBezTo>
                      <a:pt x="552792" y="759848"/>
                      <a:pt x="533552" y="761944"/>
                      <a:pt x="521360" y="750799"/>
                    </a:cubicBezTo>
                    <a:cubicBezTo>
                      <a:pt x="437730" y="674885"/>
                      <a:pt x="332479" y="572777"/>
                      <a:pt x="294855" y="565824"/>
                    </a:cubicBezTo>
                    <a:lnTo>
                      <a:pt x="268281" y="562681"/>
                    </a:lnTo>
                    <a:lnTo>
                      <a:pt x="267900" y="562395"/>
                    </a:lnTo>
                    <a:lnTo>
                      <a:pt x="256089" y="536963"/>
                    </a:lnTo>
                    <a:cubicBezTo>
                      <a:pt x="255517" y="520009"/>
                      <a:pt x="128073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468" y="11564"/>
                    </a:lnTo>
                    <a:close/>
                  </a:path>
                </a:pathLst>
              </a:custGeom>
              <a:solidFill>
                <a:srgbClr val="F4C6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3"/>
              <p:cNvSpPr/>
              <p:nvPr/>
            </p:nvSpPr>
            <p:spPr>
              <a:xfrm rot="-8642603">
                <a:off x="1099429" y="4871166"/>
                <a:ext cx="329294" cy="435503"/>
              </a:xfrm>
              <a:custGeom>
                <a:avLst/>
                <a:gdLst/>
                <a:ahLst/>
                <a:cxnLst/>
                <a:rect l="l" t="t" r="r" b="b"/>
                <a:pathLst>
                  <a:path w="329294" h="435503" extrusionOk="0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F4C6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p3"/>
              <p:cNvSpPr/>
              <p:nvPr/>
            </p:nvSpPr>
            <p:spPr>
              <a:xfrm rot="-8642603">
                <a:off x="836216" y="4680349"/>
                <a:ext cx="329294" cy="435503"/>
              </a:xfrm>
              <a:custGeom>
                <a:avLst/>
                <a:gdLst/>
                <a:ahLst/>
                <a:cxnLst/>
                <a:rect l="l" t="t" r="r" b="b"/>
                <a:pathLst>
                  <a:path w="329294" h="435503" extrusionOk="0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4"/>
                    </a:lnTo>
                    <a:lnTo>
                      <a:pt x="0" y="435504"/>
                    </a:lnTo>
                    <a:close/>
                  </a:path>
                </a:pathLst>
              </a:custGeom>
              <a:solidFill>
                <a:srgbClr val="F4C6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p3"/>
              <p:cNvSpPr/>
              <p:nvPr/>
            </p:nvSpPr>
            <p:spPr>
              <a:xfrm>
                <a:off x="742230" y="4634465"/>
                <a:ext cx="515874" cy="523684"/>
              </a:xfrm>
              <a:custGeom>
                <a:avLst/>
                <a:gdLst/>
                <a:ahLst/>
                <a:cxnLst/>
                <a:rect l="l" t="t" r="r" b="b"/>
                <a:pathLst>
                  <a:path w="515874" h="523684" extrusionOk="0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507" y="0"/>
                    </a:lnTo>
                    <a:cubicBezTo>
                      <a:pt x="347948" y="50768"/>
                      <a:pt x="465773" y="78677"/>
                      <a:pt x="515874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4C6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p3"/>
              <p:cNvSpPr/>
              <p:nvPr/>
            </p:nvSpPr>
            <p:spPr>
              <a:xfrm>
                <a:off x="1011597" y="4818392"/>
                <a:ext cx="504920" cy="538638"/>
              </a:xfrm>
              <a:custGeom>
                <a:avLst/>
                <a:gdLst/>
                <a:ahLst/>
                <a:cxnLst/>
                <a:rect l="l" t="t" r="r" b="b"/>
                <a:pathLst>
                  <a:path w="504920" h="538638" extrusionOk="0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1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4C6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4" name="Google Shape;714;p3"/>
              <p:cNvSpPr/>
              <p:nvPr/>
            </p:nvSpPr>
            <p:spPr>
              <a:xfrm>
                <a:off x="1011597" y="4818488"/>
                <a:ext cx="539114" cy="483584"/>
              </a:xfrm>
              <a:custGeom>
                <a:avLst/>
                <a:gdLst/>
                <a:ahLst/>
                <a:cxnLst/>
                <a:rect l="l" t="t" r="r" b="b"/>
                <a:pathLst>
                  <a:path w="539114" h="483584" extrusionOk="0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827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4C6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p3"/>
              <p:cNvSpPr/>
              <p:nvPr/>
            </p:nvSpPr>
            <p:spPr>
              <a:xfrm>
                <a:off x="1009311" y="4686090"/>
                <a:ext cx="200596" cy="139826"/>
              </a:xfrm>
              <a:custGeom>
                <a:avLst/>
                <a:gdLst/>
                <a:ahLst/>
                <a:cxnLst/>
                <a:rect l="l" t="t" r="r" b="b"/>
                <a:pathLst>
                  <a:path w="200596" h="139826" extrusionOk="0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solidFill>
                <a:srgbClr val="F4C6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3"/>
              <p:cNvSpPr/>
              <p:nvPr/>
            </p:nvSpPr>
            <p:spPr>
              <a:xfrm>
                <a:off x="994452" y="4714379"/>
                <a:ext cx="200596" cy="139827"/>
              </a:xfrm>
              <a:custGeom>
                <a:avLst/>
                <a:gdLst/>
                <a:ahLst/>
                <a:cxnLst/>
                <a:rect l="l" t="t" r="r" b="b"/>
                <a:pathLst>
                  <a:path w="200596" h="139827" extrusionOk="0">
                    <a:moveTo>
                      <a:pt x="0" y="0"/>
                    </a:moveTo>
                    <a:cubicBezTo>
                      <a:pt x="0" y="0"/>
                      <a:pt x="164973" y="78391"/>
                      <a:pt x="200597" y="139827"/>
                    </a:cubicBezTo>
                  </a:path>
                </a:pathLst>
              </a:custGeom>
              <a:solidFill>
                <a:srgbClr val="F4C6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3"/>
              <p:cNvSpPr/>
              <p:nvPr/>
            </p:nvSpPr>
            <p:spPr>
              <a:xfrm>
                <a:off x="974736" y="4751241"/>
                <a:ext cx="200691" cy="139827"/>
              </a:xfrm>
              <a:custGeom>
                <a:avLst/>
                <a:gdLst/>
                <a:ahLst/>
                <a:cxnLst/>
                <a:rect l="l" t="t" r="r" b="b"/>
                <a:pathLst>
                  <a:path w="200691" h="139827" extrusionOk="0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8" name="Google Shape;718;p3"/>
              <p:cNvSpPr/>
              <p:nvPr/>
            </p:nvSpPr>
            <p:spPr>
              <a:xfrm>
                <a:off x="952923" y="4777625"/>
                <a:ext cx="200691" cy="139827"/>
              </a:xfrm>
              <a:custGeom>
                <a:avLst/>
                <a:gdLst/>
                <a:ahLst/>
                <a:cxnLst/>
                <a:rect l="l" t="t" r="r" b="b"/>
                <a:pathLst>
                  <a:path w="200691" h="139827" extrusionOk="0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9" name="Google Shape;719;p3"/>
              <p:cNvSpPr/>
              <p:nvPr/>
            </p:nvSpPr>
            <p:spPr>
              <a:xfrm>
                <a:off x="1133041" y="4976695"/>
                <a:ext cx="278987" cy="222792"/>
              </a:xfrm>
              <a:custGeom>
                <a:avLst/>
                <a:gdLst/>
                <a:ahLst/>
                <a:cxnLst/>
                <a:rect l="l" t="t" r="r" b="b"/>
                <a:pathLst>
                  <a:path w="278987" h="222792" extrusionOk="0">
                    <a:moveTo>
                      <a:pt x="66294" y="3"/>
                    </a:moveTo>
                    <a:lnTo>
                      <a:pt x="0" y="104588"/>
                    </a:lnTo>
                    <a:cubicBezTo>
                      <a:pt x="0" y="104588"/>
                      <a:pt x="150304" y="171548"/>
                      <a:pt x="189548" y="222793"/>
                    </a:cubicBezTo>
                    <a:lnTo>
                      <a:pt x="278987" y="104397"/>
                    </a:lnTo>
                    <a:cubicBezTo>
                      <a:pt x="278987" y="104397"/>
                      <a:pt x="217932" y="-664"/>
                      <a:pt x="66294" y="3"/>
                    </a:cubicBezTo>
                    <a:close/>
                  </a:path>
                </a:pathLst>
              </a:custGeom>
              <a:solidFill>
                <a:srgbClr val="F4C6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0" name="Google Shape;720;p3"/>
              <p:cNvSpPr/>
              <p:nvPr/>
            </p:nvSpPr>
            <p:spPr>
              <a:xfrm>
                <a:off x="853863" y="4827060"/>
                <a:ext cx="256889" cy="223361"/>
              </a:xfrm>
              <a:custGeom>
                <a:avLst/>
                <a:gdLst/>
                <a:ahLst/>
                <a:cxnLst/>
                <a:rect l="l" t="t" r="r" b="b"/>
                <a:pathLst>
                  <a:path w="256889" h="223361" extrusionOk="0">
                    <a:moveTo>
                      <a:pt x="256889" y="146113"/>
                    </a:moveTo>
                    <a:lnTo>
                      <a:pt x="193643" y="223361"/>
                    </a:lnTo>
                    <a:cubicBezTo>
                      <a:pt x="193643" y="223361"/>
                      <a:pt x="63151" y="100012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3"/>
                    </a:cubicBezTo>
                    <a:close/>
                  </a:path>
                </a:pathLst>
              </a:custGeom>
              <a:solidFill>
                <a:srgbClr val="F4C6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1" name="Google Shape;721;p3"/>
            <p:cNvGrpSpPr/>
            <p:nvPr/>
          </p:nvGrpSpPr>
          <p:grpSpPr>
            <a:xfrm>
              <a:off x="696549" y="4578468"/>
              <a:ext cx="831589" cy="764125"/>
              <a:chOff x="696549" y="4578468"/>
              <a:chExt cx="831589" cy="764125"/>
            </a:xfrm>
          </p:grpSpPr>
          <p:sp>
            <p:nvSpPr>
              <p:cNvPr id="722" name="Google Shape;722;p3"/>
              <p:cNvSpPr/>
              <p:nvPr/>
            </p:nvSpPr>
            <p:spPr>
              <a:xfrm>
                <a:off x="696549" y="4584515"/>
                <a:ext cx="809047" cy="758078"/>
              </a:xfrm>
              <a:custGeom>
                <a:avLst/>
                <a:gdLst/>
                <a:ahLst/>
                <a:cxnLst/>
                <a:rect l="l" t="t" r="r" b="b"/>
                <a:pathLst>
                  <a:path w="809047" h="758078" extrusionOk="0">
                    <a:moveTo>
                      <a:pt x="246564" y="11564"/>
                    </a:moveTo>
                    <a:cubicBezTo>
                      <a:pt x="255231" y="-437"/>
                      <a:pt x="271710" y="-3581"/>
                      <a:pt x="284092" y="4420"/>
                    </a:cubicBezTo>
                    <a:lnTo>
                      <a:pt x="518693" y="155106"/>
                    </a:lnTo>
                    <a:lnTo>
                      <a:pt x="519836" y="153582"/>
                    </a:lnTo>
                    <a:lnTo>
                      <a:pt x="547554" y="173680"/>
                    </a:lnTo>
                    <a:lnTo>
                      <a:pt x="549078" y="174823"/>
                    </a:lnTo>
                    <a:lnTo>
                      <a:pt x="549459" y="175108"/>
                    </a:lnTo>
                    <a:lnTo>
                      <a:pt x="551078" y="176251"/>
                    </a:lnTo>
                    <a:lnTo>
                      <a:pt x="578700" y="196349"/>
                    </a:lnTo>
                    <a:lnTo>
                      <a:pt x="577748" y="197778"/>
                    </a:lnTo>
                    <a:lnTo>
                      <a:pt x="798728" y="376086"/>
                    </a:lnTo>
                    <a:cubicBezTo>
                      <a:pt x="810253" y="385325"/>
                      <a:pt x="812444" y="402089"/>
                      <a:pt x="803681" y="414091"/>
                    </a:cubicBezTo>
                    <a:lnTo>
                      <a:pt x="562603" y="746513"/>
                    </a:lnTo>
                    <a:cubicBezTo>
                      <a:pt x="552888" y="759943"/>
                      <a:pt x="533647" y="762039"/>
                      <a:pt x="521455" y="750895"/>
                    </a:cubicBezTo>
                    <a:cubicBezTo>
                      <a:pt x="437826" y="674980"/>
                      <a:pt x="332574" y="572872"/>
                      <a:pt x="294951" y="565919"/>
                    </a:cubicBezTo>
                    <a:lnTo>
                      <a:pt x="268376" y="562776"/>
                    </a:lnTo>
                    <a:lnTo>
                      <a:pt x="267995" y="562490"/>
                    </a:lnTo>
                    <a:lnTo>
                      <a:pt x="256184" y="537058"/>
                    </a:lnTo>
                    <a:cubicBezTo>
                      <a:pt x="255612" y="520009"/>
                      <a:pt x="128168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564" y="11564"/>
                    </a:lnTo>
                    <a:close/>
                  </a:path>
                </a:pathLst>
              </a:custGeom>
              <a:solidFill>
                <a:srgbClr val="E9684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3" name="Google Shape;723;p3"/>
              <p:cNvSpPr/>
              <p:nvPr/>
            </p:nvSpPr>
            <p:spPr>
              <a:xfrm rot="-8642603">
                <a:off x="1076825" y="4824471"/>
                <a:ext cx="329294" cy="435503"/>
              </a:xfrm>
              <a:custGeom>
                <a:avLst/>
                <a:gdLst/>
                <a:ahLst/>
                <a:cxnLst/>
                <a:rect l="l" t="t" r="r" b="b"/>
                <a:pathLst>
                  <a:path w="329294" h="435503" extrusionOk="0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4" name="Google Shape;724;p3"/>
              <p:cNvSpPr/>
              <p:nvPr/>
            </p:nvSpPr>
            <p:spPr>
              <a:xfrm rot="-8642603">
                <a:off x="813613" y="4633654"/>
                <a:ext cx="329294" cy="435503"/>
              </a:xfrm>
              <a:custGeom>
                <a:avLst/>
                <a:gdLst/>
                <a:ahLst/>
                <a:cxnLst/>
                <a:rect l="l" t="t" r="r" b="b"/>
                <a:pathLst>
                  <a:path w="329294" h="435503" extrusionOk="0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5" name="Google Shape;725;p3"/>
              <p:cNvSpPr/>
              <p:nvPr/>
            </p:nvSpPr>
            <p:spPr>
              <a:xfrm>
                <a:off x="719656" y="4587792"/>
                <a:ext cx="515778" cy="523684"/>
              </a:xfrm>
              <a:custGeom>
                <a:avLst/>
                <a:gdLst/>
                <a:ahLst/>
                <a:cxnLst/>
                <a:rect l="l" t="t" r="r" b="b"/>
                <a:pathLst>
                  <a:path w="515778" h="523684" extrusionOk="0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412" y="0"/>
                    </a:lnTo>
                    <a:cubicBezTo>
                      <a:pt x="347853" y="50768"/>
                      <a:pt x="465677" y="78677"/>
                      <a:pt x="515779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2E9D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p3"/>
              <p:cNvSpPr/>
              <p:nvPr/>
            </p:nvSpPr>
            <p:spPr>
              <a:xfrm>
                <a:off x="989023" y="4771720"/>
                <a:ext cx="504920" cy="538638"/>
              </a:xfrm>
              <a:custGeom>
                <a:avLst/>
                <a:gdLst/>
                <a:ahLst/>
                <a:cxnLst/>
                <a:rect l="l" t="t" r="r" b="b"/>
                <a:pathLst>
                  <a:path w="504920" h="538638" extrusionOk="0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0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2E9D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p3"/>
              <p:cNvSpPr/>
              <p:nvPr/>
            </p:nvSpPr>
            <p:spPr>
              <a:xfrm>
                <a:off x="989023" y="4771815"/>
                <a:ext cx="539115" cy="483584"/>
              </a:xfrm>
              <a:custGeom>
                <a:avLst/>
                <a:gdLst/>
                <a:ahLst/>
                <a:cxnLst/>
                <a:rect l="l" t="t" r="r" b="b"/>
                <a:pathLst>
                  <a:path w="539115" h="483584" extrusionOk="0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923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8" name="Google Shape;728;p3"/>
              <p:cNvSpPr/>
              <p:nvPr/>
            </p:nvSpPr>
            <p:spPr>
              <a:xfrm>
                <a:off x="986737" y="4639418"/>
                <a:ext cx="200691" cy="139826"/>
              </a:xfrm>
              <a:custGeom>
                <a:avLst/>
                <a:gdLst/>
                <a:ahLst/>
                <a:cxnLst/>
                <a:rect l="l" t="t" r="r" b="b"/>
                <a:pathLst>
                  <a:path w="200691" h="139826" extrusionOk="0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9" name="Google Shape;729;p3"/>
              <p:cNvSpPr/>
              <p:nvPr/>
            </p:nvSpPr>
            <p:spPr>
              <a:xfrm>
                <a:off x="971878" y="4667707"/>
                <a:ext cx="200691" cy="139826"/>
              </a:xfrm>
              <a:custGeom>
                <a:avLst/>
                <a:gdLst/>
                <a:ahLst/>
                <a:cxnLst/>
                <a:rect l="l" t="t" r="r" b="b"/>
                <a:pathLst>
                  <a:path w="200691" h="139826" extrusionOk="0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p3"/>
              <p:cNvSpPr/>
              <p:nvPr/>
            </p:nvSpPr>
            <p:spPr>
              <a:xfrm>
                <a:off x="952161" y="4704568"/>
                <a:ext cx="200691" cy="139827"/>
              </a:xfrm>
              <a:custGeom>
                <a:avLst/>
                <a:gdLst/>
                <a:ahLst/>
                <a:cxnLst/>
                <a:rect l="l" t="t" r="r" b="b"/>
                <a:pathLst>
                  <a:path w="200691" h="139827" extrusionOk="0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1" name="Google Shape;731;p3"/>
              <p:cNvSpPr/>
              <p:nvPr/>
            </p:nvSpPr>
            <p:spPr>
              <a:xfrm>
                <a:off x="930349" y="4730953"/>
                <a:ext cx="200596" cy="139827"/>
              </a:xfrm>
              <a:custGeom>
                <a:avLst/>
                <a:gdLst/>
                <a:ahLst/>
                <a:cxnLst/>
                <a:rect l="l" t="t" r="r" b="b"/>
                <a:pathLst>
                  <a:path w="200596" h="139827" extrusionOk="0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2" name="Google Shape;732;p3"/>
              <p:cNvSpPr/>
              <p:nvPr/>
            </p:nvSpPr>
            <p:spPr>
              <a:xfrm>
                <a:off x="1110467" y="4930021"/>
                <a:ext cx="278987" cy="222793"/>
              </a:xfrm>
              <a:custGeom>
                <a:avLst/>
                <a:gdLst/>
                <a:ahLst/>
                <a:cxnLst/>
                <a:rect l="l" t="t" r="r" b="b"/>
                <a:pathLst>
                  <a:path w="278987" h="222793" extrusionOk="0">
                    <a:moveTo>
                      <a:pt x="66294" y="4"/>
                    </a:moveTo>
                    <a:lnTo>
                      <a:pt x="0" y="104589"/>
                    </a:lnTo>
                    <a:cubicBezTo>
                      <a:pt x="0" y="104589"/>
                      <a:pt x="150304" y="171549"/>
                      <a:pt x="189547" y="222794"/>
                    </a:cubicBezTo>
                    <a:lnTo>
                      <a:pt x="278987" y="104398"/>
                    </a:lnTo>
                    <a:cubicBezTo>
                      <a:pt x="278987" y="104398"/>
                      <a:pt x="217932" y="-758"/>
                      <a:pt x="66294" y="4"/>
                    </a:cubicBezTo>
                    <a:close/>
                  </a:path>
                </a:pathLst>
              </a:custGeom>
              <a:solidFill>
                <a:srgbClr val="EDB8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3"/>
              <p:cNvSpPr/>
              <p:nvPr/>
            </p:nvSpPr>
            <p:spPr>
              <a:xfrm>
                <a:off x="831289" y="4780388"/>
                <a:ext cx="256889" cy="223361"/>
              </a:xfrm>
              <a:custGeom>
                <a:avLst/>
                <a:gdLst/>
                <a:ahLst/>
                <a:cxnLst/>
                <a:rect l="l" t="t" r="r" b="b"/>
                <a:pathLst>
                  <a:path w="256889" h="223361" extrusionOk="0">
                    <a:moveTo>
                      <a:pt x="256889" y="146114"/>
                    </a:moveTo>
                    <a:lnTo>
                      <a:pt x="193643" y="223361"/>
                    </a:lnTo>
                    <a:cubicBezTo>
                      <a:pt x="193643" y="223361"/>
                      <a:pt x="63246" y="100013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34" name="Google Shape;734;p3"/>
          <p:cNvGrpSpPr/>
          <p:nvPr/>
        </p:nvGrpSpPr>
        <p:grpSpPr>
          <a:xfrm>
            <a:off x="10930517" y="400916"/>
            <a:ext cx="1374335" cy="1473807"/>
            <a:chOff x="5972175" y="3276600"/>
            <a:chExt cx="245554" cy="304989"/>
          </a:xfrm>
        </p:grpSpPr>
        <p:sp>
          <p:nvSpPr>
            <p:cNvPr id="735" name="Google Shape;735;p3"/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/>
              <a:ahLst/>
              <a:cxnLst/>
              <a:rect l="l" t="t" r="r" b="b"/>
              <a:pathLst>
                <a:path w="226504" h="271938" extrusionOk="0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/>
              <a:ahLst/>
              <a:cxnLst/>
              <a:rect l="l" t="t" r="r" b="b"/>
              <a:pathLst>
                <a:path w="226504" h="271938" extrusionOk="0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7" name="Google Shape;737;p3"/>
          <p:cNvGrpSpPr/>
          <p:nvPr/>
        </p:nvGrpSpPr>
        <p:grpSpPr>
          <a:xfrm rot="958954">
            <a:off x="7426711" y="-126456"/>
            <a:ext cx="1140595" cy="1210500"/>
            <a:chOff x="5948362" y="3286088"/>
            <a:chExt cx="293127" cy="288168"/>
          </a:xfrm>
        </p:grpSpPr>
        <p:sp>
          <p:nvSpPr>
            <p:cNvPr id="738" name="Google Shape;738;p3"/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/>
              <a:ahLst/>
              <a:cxnLst/>
              <a:rect l="l" t="t" r="r" b="b"/>
              <a:pathLst>
                <a:path w="274077" h="255117" extrusionOk="0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/>
              <a:ahLst/>
              <a:cxnLst/>
              <a:rect l="l" t="t" r="r" b="b"/>
              <a:pathLst>
                <a:path w="273982" h="255212" extrusionOk="0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0" name="Google Shape;740;p3"/>
          <p:cNvGrpSpPr/>
          <p:nvPr/>
        </p:nvGrpSpPr>
        <p:grpSpPr>
          <a:xfrm>
            <a:off x="7997009" y="5731097"/>
            <a:ext cx="1093185" cy="1323439"/>
            <a:chOff x="5976918" y="3286115"/>
            <a:chExt cx="237163" cy="282320"/>
          </a:xfrm>
        </p:grpSpPr>
        <p:sp>
          <p:nvSpPr>
            <p:cNvPr id="741" name="Google Shape;741;p3"/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/>
              <a:ahLst/>
              <a:cxnLst/>
              <a:rect l="l" t="t" r="r" b="b"/>
              <a:pathLst>
                <a:path w="218136" h="249272" extrusionOk="0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/>
              <a:ahLst/>
              <a:cxnLst/>
              <a:rect l="l" t="t" r="r" b="b"/>
              <a:pathLst>
                <a:path w="218113" h="249268" extrusionOk="0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solidFill>
              <a:srgbClr val="DC755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3" name="Google Shape;743;p3"/>
          <p:cNvGrpSpPr/>
          <p:nvPr/>
        </p:nvGrpSpPr>
        <p:grpSpPr>
          <a:xfrm rot="1061059" flipH="1">
            <a:off x="434293" y="-66003"/>
            <a:ext cx="1193002" cy="1243472"/>
            <a:chOff x="5895956" y="3205138"/>
            <a:chExt cx="399616" cy="448192"/>
          </a:xfrm>
        </p:grpSpPr>
        <p:grpSp>
          <p:nvGrpSpPr>
            <p:cNvPr id="744" name="Google Shape;744;p3"/>
            <p:cNvGrpSpPr/>
            <p:nvPr/>
          </p:nvGrpSpPr>
          <p:grpSpPr>
            <a:xfrm>
              <a:off x="6126080" y="3277771"/>
              <a:ext cx="108250" cy="123046"/>
              <a:chOff x="6126080" y="3277771"/>
              <a:chExt cx="108250" cy="123046"/>
            </a:xfrm>
          </p:grpSpPr>
          <p:sp>
            <p:nvSpPr>
              <p:cNvPr id="745" name="Google Shape;745;p3"/>
              <p:cNvSpPr/>
              <p:nvPr/>
            </p:nvSpPr>
            <p:spPr>
              <a:xfrm rot="-8450884">
                <a:off x="6164774" y="3272522"/>
                <a:ext cx="30862" cy="133544"/>
              </a:xfrm>
              <a:custGeom>
                <a:avLst/>
                <a:gdLst/>
                <a:ahLst/>
                <a:cxnLst/>
                <a:rect l="l" t="t" r="r" b="b"/>
                <a:pathLst>
                  <a:path w="30862" h="133544" extrusionOk="0">
                    <a:moveTo>
                      <a:pt x="0" y="0"/>
                    </a:moveTo>
                    <a:lnTo>
                      <a:pt x="30862" y="0"/>
                    </a:lnTo>
                    <a:lnTo>
                      <a:pt x="30862" y="133545"/>
                    </a:lnTo>
                    <a:lnTo>
                      <a:pt x="0" y="133545"/>
                    </a:lnTo>
                    <a:close/>
                  </a:path>
                </a:pathLst>
              </a:custGeom>
              <a:solidFill>
                <a:srgbClr val="444FA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6" name="Google Shape;746;p3"/>
              <p:cNvSpPr/>
              <p:nvPr/>
            </p:nvSpPr>
            <p:spPr>
              <a:xfrm rot="-8446264">
                <a:off x="6171799" y="3270995"/>
                <a:ext cx="7524" cy="123344"/>
              </a:xfrm>
              <a:custGeom>
                <a:avLst/>
                <a:gdLst/>
                <a:ahLst/>
                <a:cxnLst/>
                <a:rect l="l" t="t" r="r" b="b"/>
                <a:pathLst>
                  <a:path w="7524" h="123344" extrusionOk="0">
                    <a:moveTo>
                      <a:pt x="0" y="0"/>
                    </a:moveTo>
                    <a:lnTo>
                      <a:pt x="7525" y="0"/>
                    </a:lnTo>
                    <a:lnTo>
                      <a:pt x="7525" y="123345"/>
                    </a:lnTo>
                    <a:lnTo>
                      <a:pt x="0" y="123345"/>
                    </a:lnTo>
                    <a:close/>
                  </a:path>
                </a:pathLst>
              </a:custGeom>
              <a:solidFill>
                <a:srgbClr val="FFFFFF">
                  <a:alpha val="2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47" name="Google Shape;747;p3"/>
            <p:cNvSpPr/>
            <p:nvPr/>
          </p:nvSpPr>
          <p:spPr>
            <a:xfrm>
              <a:off x="5895956" y="3346970"/>
              <a:ext cx="306360" cy="306360"/>
            </a:xfrm>
            <a:custGeom>
              <a:avLst/>
              <a:gdLst/>
              <a:ahLst/>
              <a:cxnLst/>
              <a:rect l="l" t="t" r="r" b="b"/>
              <a:pathLst>
                <a:path w="306360" h="306360" extrusionOk="0">
                  <a:moveTo>
                    <a:pt x="56502" y="271957"/>
                  </a:moveTo>
                  <a:cubicBezTo>
                    <a:pt x="122129" y="325392"/>
                    <a:pt x="218522" y="315486"/>
                    <a:pt x="271957" y="249859"/>
                  </a:cubicBezTo>
                  <a:cubicBezTo>
                    <a:pt x="325392" y="184232"/>
                    <a:pt x="315486" y="87744"/>
                    <a:pt x="249859" y="34404"/>
                  </a:cubicBezTo>
                  <a:cubicBezTo>
                    <a:pt x="184232" y="-19032"/>
                    <a:pt x="87839" y="-9126"/>
                    <a:pt x="34404" y="56502"/>
                  </a:cubicBezTo>
                  <a:cubicBezTo>
                    <a:pt x="-19032" y="122034"/>
                    <a:pt x="-9126" y="218522"/>
                    <a:pt x="56502" y="271957"/>
                  </a:cubicBezTo>
                  <a:close/>
                  <a:moveTo>
                    <a:pt x="234143" y="53739"/>
                  </a:moveTo>
                  <a:cubicBezTo>
                    <a:pt x="289007" y="98412"/>
                    <a:pt x="297294" y="179279"/>
                    <a:pt x="252621" y="234143"/>
                  </a:cubicBezTo>
                  <a:cubicBezTo>
                    <a:pt x="207949" y="289007"/>
                    <a:pt x="127082" y="297294"/>
                    <a:pt x="72218" y="252621"/>
                  </a:cubicBezTo>
                  <a:cubicBezTo>
                    <a:pt x="17354" y="207949"/>
                    <a:pt x="9067" y="127082"/>
                    <a:pt x="53739" y="72218"/>
                  </a:cubicBezTo>
                  <a:cubicBezTo>
                    <a:pt x="98412" y="17354"/>
                    <a:pt x="179279" y="9067"/>
                    <a:pt x="234143" y="53739"/>
                  </a:cubicBezTo>
                  <a:close/>
                </a:path>
              </a:pathLst>
            </a:custGeom>
            <a:solidFill>
              <a:srgbClr val="268F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5920936" y="3371950"/>
              <a:ext cx="256401" cy="256401"/>
            </a:xfrm>
            <a:custGeom>
              <a:avLst/>
              <a:gdLst/>
              <a:ahLst/>
              <a:cxnLst/>
              <a:rect l="l" t="t" r="r" b="b"/>
              <a:pathLst>
                <a:path w="256401" h="256401" extrusionOk="0">
                  <a:moveTo>
                    <a:pt x="209163" y="28760"/>
                  </a:moveTo>
                  <a:cubicBezTo>
                    <a:pt x="264027" y="73432"/>
                    <a:pt x="272314" y="154299"/>
                    <a:pt x="227642" y="209163"/>
                  </a:cubicBezTo>
                  <a:cubicBezTo>
                    <a:pt x="182969" y="264027"/>
                    <a:pt x="102102" y="272314"/>
                    <a:pt x="47238" y="227642"/>
                  </a:cubicBezTo>
                  <a:cubicBezTo>
                    <a:pt x="-7626" y="182969"/>
                    <a:pt x="-15913" y="102102"/>
                    <a:pt x="28760" y="47238"/>
                  </a:cubicBezTo>
                  <a:cubicBezTo>
                    <a:pt x="73432" y="-7626"/>
                    <a:pt x="154299" y="-15913"/>
                    <a:pt x="209163" y="28760"/>
                  </a:cubicBezTo>
                  <a:close/>
                </a:path>
              </a:pathLst>
            </a:custGeom>
            <a:solidFill>
              <a:srgbClr val="FFFFFF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5978937" y="3410806"/>
              <a:ext cx="198362" cy="217542"/>
            </a:xfrm>
            <a:custGeom>
              <a:avLst/>
              <a:gdLst/>
              <a:ahLst/>
              <a:cxnLst/>
              <a:rect l="l" t="t" r="r" b="b"/>
              <a:pathLst>
                <a:path w="198362" h="217542" extrusionOk="0">
                  <a:moveTo>
                    <a:pt x="171545" y="98393"/>
                  </a:moveTo>
                  <a:cubicBezTo>
                    <a:pt x="141923" y="161544"/>
                    <a:pt x="67723" y="208598"/>
                    <a:pt x="0" y="196691"/>
                  </a:cubicBezTo>
                  <a:cubicBezTo>
                    <a:pt x="54197" y="232220"/>
                    <a:pt x="127825" y="221647"/>
                    <a:pt x="169640" y="170307"/>
                  </a:cubicBezTo>
                  <a:cubicBezTo>
                    <a:pt x="211074" y="119444"/>
                    <a:pt x="206883" y="46006"/>
                    <a:pt x="162211" y="0"/>
                  </a:cubicBezTo>
                  <a:cubicBezTo>
                    <a:pt x="180689" y="29813"/>
                    <a:pt x="187262" y="64960"/>
                    <a:pt x="171545" y="98393"/>
                  </a:cubicBezTo>
                  <a:close/>
                </a:path>
              </a:pathLst>
            </a:custGeom>
            <a:solidFill>
              <a:srgbClr val="C8C8C8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6178969" y="3205138"/>
              <a:ext cx="116573" cy="128033"/>
            </a:xfrm>
            <a:custGeom>
              <a:avLst/>
              <a:gdLst/>
              <a:ahLst/>
              <a:cxnLst/>
              <a:rect l="l" t="t" r="r" b="b"/>
              <a:pathLst>
                <a:path w="116573" h="128033" extrusionOk="0">
                  <a:moveTo>
                    <a:pt x="89910" y="3072"/>
                  </a:moveTo>
                  <a:lnTo>
                    <a:pt x="111531" y="20693"/>
                  </a:lnTo>
                  <a:cubicBezTo>
                    <a:pt x="117342" y="25456"/>
                    <a:pt x="118294" y="34028"/>
                    <a:pt x="113532" y="39934"/>
                  </a:cubicBezTo>
                  <a:lnTo>
                    <a:pt x="45904" y="122992"/>
                  </a:lnTo>
                  <a:cubicBezTo>
                    <a:pt x="41142" y="128802"/>
                    <a:pt x="32569" y="129754"/>
                    <a:pt x="26664" y="124992"/>
                  </a:cubicBezTo>
                  <a:lnTo>
                    <a:pt x="5042" y="107371"/>
                  </a:lnTo>
                  <a:cubicBezTo>
                    <a:pt x="-768" y="102608"/>
                    <a:pt x="-1721" y="94036"/>
                    <a:pt x="3042" y="88130"/>
                  </a:cubicBezTo>
                  <a:lnTo>
                    <a:pt x="70669" y="5072"/>
                  </a:lnTo>
                  <a:cubicBezTo>
                    <a:pt x="75432" y="-833"/>
                    <a:pt x="84004" y="-1691"/>
                    <a:pt x="89910" y="3072"/>
                  </a:cubicBezTo>
                  <a:close/>
                </a:path>
              </a:pathLst>
            </a:custGeom>
            <a:solidFill>
              <a:srgbClr val="1D246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6242494" y="3205138"/>
              <a:ext cx="53078" cy="101084"/>
            </a:xfrm>
            <a:custGeom>
              <a:avLst/>
              <a:gdLst/>
              <a:ahLst/>
              <a:cxnLst/>
              <a:rect l="l" t="t" r="r" b="b"/>
              <a:pathLst>
                <a:path w="53078" h="101084" extrusionOk="0">
                  <a:moveTo>
                    <a:pt x="191" y="101084"/>
                  </a:moveTo>
                  <a:lnTo>
                    <a:pt x="50006" y="39934"/>
                  </a:lnTo>
                  <a:cubicBezTo>
                    <a:pt x="54769" y="34123"/>
                    <a:pt x="53912" y="25456"/>
                    <a:pt x="48006" y="20693"/>
                  </a:cubicBezTo>
                  <a:lnTo>
                    <a:pt x="26384" y="3072"/>
                  </a:lnTo>
                  <a:cubicBezTo>
                    <a:pt x="20479" y="-1691"/>
                    <a:pt x="11906" y="-833"/>
                    <a:pt x="7144" y="5072"/>
                  </a:cubicBezTo>
                  <a:lnTo>
                    <a:pt x="0" y="13835"/>
                  </a:lnTo>
                  <a:cubicBezTo>
                    <a:pt x="29527" y="29170"/>
                    <a:pt x="15335" y="70509"/>
                    <a:pt x="191" y="101084"/>
                  </a:cubicBezTo>
                  <a:close/>
                </a:path>
              </a:pathLst>
            </a:custGeom>
            <a:solidFill>
              <a:srgbClr val="1D2465">
                <a:alpha val="2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5934056" y="3385224"/>
              <a:ext cx="137273" cy="151788"/>
            </a:xfrm>
            <a:custGeom>
              <a:avLst/>
              <a:gdLst/>
              <a:ahLst/>
              <a:cxnLst/>
              <a:rect l="l" t="t" r="r" b="b"/>
              <a:pathLst>
                <a:path w="137273" h="151788" extrusionOk="0">
                  <a:moveTo>
                    <a:pt x="2399" y="151789"/>
                  </a:moveTo>
                  <a:cubicBezTo>
                    <a:pt x="2399" y="151789"/>
                    <a:pt x="-10745" y="97401"/>
                    <a:pt x="24497" y="50348"/>
                  </a:cubicBezTo>
                  <a:cubicBezTo>
                    <a:pt x="59740" y="3294"/>
                    <a:pt x="124319" y="-4612"/>
                    <a:pt x="137273" y="2056"/>
                  </a:cubicBezTo>
                  <a:cubicBezTo>
                    <a:pt x="104317" y="18058"/>
                    <a:pt x="77837" y="28821"/>
                    <a:pt x="46881" y="63397"/>
                  </a:cubicBezTo>
                  <a:cubicBezTo>
                    <a:pt x="14020" y="100354"/>
                    <a:pt x="2399" y="151789"/>
                    <a:pt x="2399" y="151789"/>
                  </a:cubicBezTo>
                  <a:close/>
                </a:path>
              </a:pathLst>
            </a:custGeom>
            <a:solidFill>
              <a:srgbClr val="FFFFFF">
                <a:alpha val="2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5899004" y="3339541"/>
              <a:ext cx="306360" cy="306360"/>
            </a:xfrm>
            <a:custGeom>
              <a:avLst/>
              <a:gdLst/>
              <a:ahLst/>
              <a:cxnLst/>
              <a:rect l="l" t="t" r="r" b="b"/>
              <a:pathLst>
                <a:path w="306360" h="306360" extrusionOk="0">
                  <a:moveTo>
                    <a:pt x="56502" y="271957"/>
                  </a:moveTo>
                  <a:cubicBezTo>
                    <a:pt x="122129" y="325392"/>
                    <a:pt x="218617" y="315486"/>
                    <a:pt x="271957" y="249859"/>
                  </a:cubicBezTo>
                  <a:cubicBezTo>
                    <a:pt x="325392" y="184232"/>
                    <a:pt x="315486" y="87839"/>
                    <a:pt x="249859" y="34404"/>
                  </a:cubicBezTo>
                  <a:cubicBezTo>
                    <a:pt x="184232" y="-19032"/>
                    <a:pt x="87839" y="-9126"/>
                    <a:pt x="34404" y="56502"/>
                  </a:cubicBezTo>
                  <a:cubicBezTo>
                    <a:pt x="-19032" y="122034"/>
                    <a:pt x="-9126" y="218522"/>
                    <a:pt x="56502" y="271957"/>
                  </a:cubicBezTo>
                  <a:close/>
                  <a:moveTo>
                    <a:pt x="234143" y="53739"/>
                  </a:moveTo>
                  <a:cubicBezTo>
                    <a:pt x="289007" y="98412"/>
                    <a:pt x="297294" y="179279"/>
                    <a:pt x="252621" y="234143"/>
                  </a:cubicBezTo>
                  <a:cubicBezTo>
                    <a:pt x="207949" y="289007"/>
                    <a:pt x="127082" y="297294"/>
                    <a:pt x="72218" y="252621"/>
                  </a:cubicBezTo>
                  <a:cubicBezTo>
                    <a:pt x="17354" y="207949"/>
                    <a:pt x="9067" y="127082"/>
                    <a:pt x="53739" y="72218"/>
                  </a:cubicBezTo>
                  <a:cubicBezTo>
                    <a:pt x="98412" y="17354"/>
                    <a:pt x="179279" y="9067"/>
                    <a:pt x="234143" y="53739"/>
                  </a:cubicBezTo>
                  <a:close/>
                </a:path>
              </a:pathLst>
            </a:custGeom>
            <a:solidFill>
              <a:srgbClr val="2EB6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4" name="Google Shape;754;p3"/>
          <p:cNvGrpSpPr/>
          <p:nvPr/>
        </p:nvGrpSpPr>
        <p:grpSpPr>
          <a:xfrm rot="4969823">
            <a:off x="5201161" y="5913948"/>
            <a:ext cx="1583332" cy="1280084"/>
            <a:chOff x="5857864" y="3271842"/>
            <a:chExt cx="478464" cy="312335"/>
          </a:xfrm>
        </p:grpSpPr>
        <p:sp>
          <p:nvSpPr>
            <p:cNvPr id="755" name="Google Shape;755;p3"/>
            <p:cNvSpPr/>
            <p:nvPr/>
          </p:nvSpPr>
          <p:spPr>
            <a:xfrm>
              <a:off x="5857864" y="3271842"/>
              <a:ext cx="478464" cy="312335"/>
            </a:xfrm>
            <a:custGeom>
              <a:avLst/>
              <a:gdLst/>
              <a:ahLst/>
              <a:cxnLst/>
              <a:rect l="l" t="t" r="r" b="b"/>
              <a:pathLst>
                <a:path w="478464" h="312335" extrusionOk="0">
                  <a:moveTo>
                    <a:pt x="478452" y="274028"/>
                  </a:moveTo>
                  <a:lnTo>
                    <a:pt x="457306" y="4376"/>
                  </a:lnTo>
                  <a:cubicBezTo>
                    <a:pt x="457020" y="756"/>
                    <a:pt x="452925" y="-1244"/>
                    <a:pt x="449877" y="851"/>
                  </a:cubicBezTo>
                  <a:lnTo>
                    <a:pt x="2106" y="303651"/>
                  </a:lnTo>
                  <a:cubicBezTo>
                    <a:pt x="-1894" y="306413"/>
                    <a:pt x="201" y="312700"/>
                    <a:pt x="5059" y="312319"/>
                  </a:cubicBezTo>
                  <a:lnTo>
                    <a:pt x="473975" y="279172"/>
                  </a:lnTo>
                  <a:cubicBezTo>
                    <a:pt x="476642" y="278981"/>
                    <a:pt x="478642" y="276695"/>
                    <a:pt x="478452" y="274028"/>
                  </a:cubicBezTo>
                  <a:close/>
                  <a:moveTo>
                    <a:pt x="239946" y="215450"/>
                  </a:moveTo>
                  <a:lnTo>
                    <a:pt x="389583" y="114294"/>
                  </a:lnTo>
                  <a:cubicBezTo>
                    <a:pt x="396346" y="109722"/>
                    <a:pt x="405585" y="114199"/>
                    <a:pt x="406157" y="122295"/>
                  </a:cubicBezTo>
                  <a:lnTo>
                    <a:pt x="413205" y="212402"/>
                  </a:lnTo>
                  <a:cubicBezTo>
                    <a:pt x="413682" y="218307"/>
                    <a:pt x="409205" y="223451"/>
                    <a:pt x="403299" y="223927"/>
                  </a:cubicBezTo>
                  <a:lnTo>
                    <a:pt x="246708" y="234881"/>
                  </a:lnTo>
                  <a:cubicBezTo>
                    <a:pt x="235850" y="235643"/>
                    <a:pt x="230897" y="221546"/>
                    <a:pt x="239946" y="215450"/>
                  </a:cubicBezTo>
                  <a:close/>
                </a:path>
              </a:pathLst>
            </a:custGeom>
            <a:solidFill>
              <a:srgbClr val="DC48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56" name="Google Shape;756;p3"/>
            <p:cNvGrpSpPr/>
            <p:nvPr/>
          </p:nvGrpSpPr>
          <p:grpSpPr>
            <a:xfrm>
              <a:off x="5879972" y="3525996"/>
              <a:ext cx="449634" cy="56926"/>
              <a:chOff x="5879972" y="3525996"/>
              <a:chExt cx="449634" cy="56926"/>
            </a:xfrm>
          </p:grpSpPr>
          <p:grpSp>
            <p:nvGrpSpPr>
              <p:cNvPr id="757" name="Google Shape;757;p3"/>
              <p:cNvGrpSpPr/>
              <p:nvPr/>
            </p:nvGrpSpPr>
            <p:grpSpPr>
              <a:xfrm>
                <a:off x="6282560" y="3525996"/>
                <a:ext cx="47046" cy="28489"/>
                <a:chOff x="6282560" y="3525996"/>
                <a:chExt cx="47046" cy="28489"/>
              </a:xfrm>
            </p:grpSpPr>
            <p:sp>
              <p:nvSpPr>
                <p:cNvPr id="758" name="Google Shape;758;p3"/>
                <p:cNvSpPr/>
                <p:nvPr/>
              </p:nvSpPr>
              <p:spPr>
                <a:xfrm rot="-243937">
                  <a:off x="6326137" y="3526055"/>
                  <a:ext cx="2571" cy="25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1" h="25432" extrusionOk="0">
                      <a:moveTo>
                        <a:pt x="0" y="0"/>
                      </a:moveTo>
                      <a:lnTo>
                        <a:pt x="2572" y="0"/>
                      </a:lnTo>
                      <a:lnTo>
                        <a:pt x="2572" y="25432"/>
                      </a:lnTo>
                      <a:lnTo>
                        <a:pt x="0" y="25432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9" name="Google Shape;759;p3"/>
                <p:cNvSpPr/>
                <p:nvPr/>
              </p:nvSpPr>
              <p:spPr>
                <a:xfrm rot="-270830">
                  <a:off x="6283557" y="3528992"/>
                  <a:ext cx="2571" cy="25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1" h="25431" extrusionOk="0">
                      <a:moveTo>
                        <a:pt x="0" y="0"/>
                      </a:moveTo>
                      <a:lnTo>
                        <a:pt x="2572" y="0"/>
                      </a:lnTo>
                      <a:lnTo>
                        <a:pt x="2572" y="25432"/>
                      </a:lnTo>
                      <a:lnTo>
                        <a:pt x="0" y="25432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0" name="Google Shape;760;p3"/>
                <p:cNvSpPr/>
                <p:nvPr/>
              </p:nvSpPr>
              <p:spPr>
                <a:xfrm>
                  <a:off x="6305645" y="3546918"/>
                  <a:ext cx="2381" cy="6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1" h="6096" extrusionOk="0">
                      <a:moveTo>
                        <a:pt x="0" y="95"/>
                      </a:moveTo>
                      <a:lnTo>
                        <a:pt x="1905" y="0"/>
                      </a:lnTo>
                      <a:lnTo>
                        <a:pt x="2381" y="5906"/>
                      </a:lnTo>
                      <a:lnTo>
                        <a:pt x="381" y="6096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61" name="Google Shape;761;p3"/>
              <p:cNvGrpSpPr/>
              <p:nvPr/>
            </p:nvGrpSpPr>
            <p:grpSpPr>
              <a:xfrm>
                <a:off x="6240085" y="3531993"/>
                <a:ext cx="25364" cy="25557"/>
                <a:chOff x="6240085" y="3531993"/>
                <a:chExt cx="25364" cy="25557"/>
              </a:xfrm>
            </p:grpSpPr>
            <p:sp>
              <p:nvSpPr>
                <p:cNvPr id="762" name="Google Shape;762;p3"/>
                <p:cNvSpPr/>
                <p:nvPr/>
              </p:nvSpPr>
              <p:spPr>
                <a:xfrm rot="-243937">
                  <a:off x="6240983" y="3532056"/>
                  <a:ext cx="2667" cy="25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" h="25432" extrusionOk="0">
                      <a:moveTo>
                        <a:pt x="0" y="0"/>
                      </a:moveTo>
                      <a:lnTo>
                        <a:pt x="2667" y="0"/>
                      </a:lnTo>
                      <a:lnTo>
                        <a:pt x="2667" y="25432"/>
                      </a:lnTo>
                      <a:lnTo>
                        <a:pt x="0" y="25432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3" name="Google Shape;763;p3"/>
                <p:cNvSpPr/>
                <p:nvPr/>
              </p:nvSpPr>
              <p:spPr>
                <a:xfrm>
                  <a:off x="6263068" y="3549871"/>
                  <a:ext cx="2381" cy="6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1" h="6095" extrusionOk="0">
                      <a:moveTo>
                        <a:pt x="0" y="190"/>
                      </a:moveTo>
                      <a:lnTo>
                        <a:pt x="1905" y="0"/>
                      </a:lnTo>
                      <a:lnTo>
                        <a:pt x="2381" y="6001"/>
                      </a:lnTo>
                      <a:lnTo>
                        <a:pt x="381" y="6096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64" name="Google Shape;764;p3"/>
              <p:cNvGrpSpPr/>
              <p:nvPr/>
            </p:nvGrpSpPr>
            <p:grpSpPr>
              <a:xfrm>
                <a:off x="6197511" y="3534945"/>
                <a:ext cx="25361" cy="25550"/>
                <a:chOff x="6197511" y="3534945"/>
                <a:chExt cx="25361" cy="25550"/>
              </a:xfrm>
            </p:grpSpPr>
            <p:sp>
              <p:nvSpPr>
                <p:cNvPr id="765" name="Google Shape;765;p3"/>
                <p:cNvSpPr/>
                <p:nvPr/>
              </p:nvSpPr>
              <p:spPr>
                <a:xfrm rot="-243937">
                  <a:off x="6198409" y="3535004"/>
                  <a:ext cx="2571" cy="25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1" h="25432" extrusionOk="0">
                      <a:moveTo>
                        <a:pt x="0" y="0"/>
                      </a:moveTo>
                      <a:lnTo>
                        <a:pt x="2572" y="0"/>
                      </a:lnTo>
                      <a:lnTo>
                        <a:pt x="2572" y="25432"/>
                      </a:lnTo>
                      <a:lnTo>
                        <a:pt x="0" y="25432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6" name="Google Shape;766;p3"/>
                <p:cNvSpPr/>
                <p:nvPr/>
              </p:nvSpPr>
              <p:spPr>
                <a:xfrm>
                  <a:off x="6220491" y="3552919"/>
                  <a:ext cx="2381" cy="6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1" h="6095" extrusionOk="0">
                      <a:moveTo>
                        <a:pt x="0" y="95"/>
                      </a:moveTo>
                      <a:lnTo>
                        <a:pt x="1905" y="0"/>
                      </a:lnTo>
                      <a:lnTo>
                        <a:pt x="2381" y="5905"/>
                      </a:lnTo>
                      <a:lnTo>
                        <a:pt x="381" y="6096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67" name="Google Shape;767;p3"/>
              <p:cNvGrpSpPr/>
              <p:nvPr/>
            </p:nvGrpSpPr>
            <p:grpSpPr>
              <a:xfrm>
                <a:off x="6155112" y="3538012"/>
                <a:ext cx="25183" cy="25537"/>
                <a:chOff x="6155112" y="3538012"/>
                <a:chExt cx="25183" cy="25537"/>
              </a:xfrm>
            </p:grpSpPr>
            <p:sp>
              <p:nvSpPr>
                <p:cNvPr id="768" name="Google Shape;768;p3"/>
                <p:cNvSpPr/>
                <p:nvPr/>
              </p:nvSpPr>
              <p:spPr>
                <a:xfrm rot="-196739">
                  <a:off x="6155837" y="3538065"/>
                  <a:ext cx="2571" cy="25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1" h="25432" extrusionOk="0">
                      <a:moveTo>
                        <a:pt x="0" y="0"/>
                      </a:moveTo>
                      <a:lnTo>
                        <a:pt x="2572" y="0"/>
                      </a:lnTo>
                      <a:lnTo>
                        <a:pt x="2572" y="25433"/>
                      </a:lnTo>
                      <a:lnTo>
                        <a:pt x="0" y="25433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9" name="Google Shape;769;p3"/>
                <p:cNvSpPr/>
                <p:nvPr/>
              </p:nvSpPr>
              <p:spPr>
                <a:xfrm>
                  <a:off x="6177914" y="3555872"/>
                  <a:ext cx="2381" cy="6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1" h="6095" extrusionOk="0">
                      <a:moveTo>
                        <a:pt x="0" y="191"/>
                      </a:moveTo>
                      <a:lnTo>
                        <a:pt x="2000" y="0"/>
                      </a:lnTo>
                      <a:lnTo>
                        <a:pt x="2381" y="6001"/>
                      </a:lnTo>
                      <a:lnTo>
                        <a:pt x="381" y="6096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0" name="Google Shape;770;p3"/>
              <p:cNvGrpSpPr/>
              <p:nvPr/>
            </p:nvGrpSpPr>
            <p:grpSpPr>
              <a:xfrm>
                <a:off x="6112336" y="3540979"/>
                <a:ext cx="25383" cy="25550"/>
                <a:chOff x="6112336" y="3540979"/>
                <a:chExt cx="25383" cy="25550"/>
              </a:xfrm>
            </p:grpSpPr>
            <p:sp>
              <p:nvSpPr>
                <p:cNvPr id="771" name="Google Shape;771;p3"/>
                <p:cNvSpPr/>
                <p:nvPr/>
              </p:nvSpPr>
              <p:spPr>
                <a:xfrm rot="-244623">
                  <a:off x="6113237" y="3541038"/>
                  <a:ext cx="2571" cy="25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1" h="25432" extrusionOk="0">
                      <a:moveTo>
                        <a:pt x="0" y="0"/>
                      </a:moveTo>
                      <a:lnTo>
                        <a:pt x="2572" y="0"/>
                      </a:lnTo>
                      <a:lnTo>
                        <a:pt x="2572" y="25433"/>
                      </a:lnTo>
                      <a:lnTo>
                        <a:pt x="0" y="25433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2" name="Google Shape;772;p3"/>
                <p:cNvSpPr/>
                <p:nvPr/>
              </p:nvSpPr>
              <p:spPr>
                <a:xfrm>
                  <a:off x="6135338" y="3558920"/>
                  <a:ext cx="2381" cy="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1" h="6000" extrusionOk="0">
                      <a:moveTo>
                        <a:pt x="0" y="95"/>
                      </a:moveTo>
                      <a:lnTo>
                        <a:pt x="2000" y="0"/>
                      </a:lnTo>
                      <a:lnTo>
                        <a:pt x="2381" y="5906"/>
                      </a:lnTo>
                      <a:lnTo>
                        <a:pt x="476" y="6001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3" name="Google Shape;773;p3"/>
              <p:cNvGrpSpPr/>
              <p:nvPr/>
            </p:nvGrpSpPr>
            <p:grpSpPr>
              <a:xfrm>
                <a:off x="6069948" y="3543892"/>
                <a:ext cx="25312" cy="25544"/>
                <a:chOff x="6069948" y="3543892"/>
                <a:chExt cx="25312" cy="25544"/>
              </a:xfrm>
            </p:grpSpPr>
            <p:sp>
              <p:nvSpPr>
                <p:cNvPr id="774" name="Google Shape;774;p3"/>
                <p:cNvSpPr/>
                <p:nvPr/>
              </p:nvSpPr>
              <p:spPr>
                <a:xfrm rot="-221893">
                  <a:off x="6070765" y="3543948"/>
                  <a:ext cx="2571" cy="25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1" h="25431" extrusionOk="0">
                      <a:moveTo>
                        <a:pt x="0" y="0"/>
                      </a:moveTo>
                      <a:lnTo>
                        <a:pt x="2572" y="0"/>
                      </a:lnTo>
                      <a:lnTo>
                        <a:pt x="2572" y="25431"/>
                      </a:lnTo>
                      <a:lnTo>
                        <a:pt x="0" y="25431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5" name="Google Shape;775;p3"/>
                <p:cNvSpPr/>
                <p:nvPr/>
              </p:nvSpPr>
              <p:spPr>
                <a:xfrm rot="-228433">
                  <a:off x="6093063" y="3561955"/>
                  <a:ext cx="2000" cy="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0" h="6000" extrusionOk="0">
                      <a:moveTo>
                        <a:pt x="0" y="0"/>
                      </a:moveTo>
                      <a:lnTo>
                        <a:pt x="2000" y="0"/>
                      </a:lnTo>
                      <a:lnTo>
                        <a:pt x="2000" y="6001"/>
                      </a:lnTo>
                      <a:lnTo>
                        <a:pt x="0" y="6001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6" name="Google Shape;776;p3"/>
              <p:cNvGrpSpPr/>
              <p:nvPr/>
            </p:nvGrpSpPr>
            <p:grpSpPr>
              <a:xfrm>
                <a:off x="5942138" y="3549967"/>
                <a:ext cx="46895" cy="28542"/>
                <a:chOff x="5942138" y="3549967"/>
                <a:chExt cx="46895" cy="28542"/>
              </a:xfrm>
            </p:grpSpPr>
            <p:sp>
              <p:nvSpPr>
                <p:cNvPr id="777" name="Google Shape;777;p3"/>
                <p:cNvSpPr/>
                <p:nvPr/>
              </p:nvSpPr>
              <p:spPr>
                <a:xfrm>
                  <a:off x="5984652" y="3549967"/>
                  <a:ext cx="4381" cy="25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1" h="25526" extrusionOk="0">
                      <a:moveTo>
                        <a:pt x="0" y="190"/>
                      </a:moveTo>
                      <a:lnTo>
                        <a:pt x="2667" y="0"/>
                      </a:lnTo>
                      <a:lnTo>
                        <a:pt x="4382" y="25336"/>
                      </a:lnTo>
                      <a:lnTo>
                        <a:pt x="1810" y="25527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8" name="Google Shape;778;p3"/>
                <p:cNvSpPr/>
                <p:nvPr/>
              </p:nvSpPr>
              <p:spPr>
                <a:xfrm rot="-243937">
                  <a:off x="5943036" y="3553018"/>
                  <a:ext cx="2571" cy="25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1" h="25432" extrusionOk="0">
                      <a:moveTo>
                        <a:pt x="0" y="0"/>
                      </a:moveTo>
                      <a:lnTo>
                        <a:pt x="2572" y="0"/>
                      </a:lnTo>
                      <a:lnTo>
                        <a:pt x="2572" y="25432"/>
                      </a:lnTo>
                      <a:lnTo>
                        <a:pt x="0" y="25432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9" name="Google Shape;779;p3"/>
                <p:cNvSpPr/>
                <p:nvPr/>
              </p:nvSpPr>
              <p:spPr>
                <a:xfrm>
                  <a:off x="5965126" y="3570826"/>
                  <a:ext cx="2381" cy="6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1" h="6095" extrusionOk="0">
                      <a:moveTo>
                        <a:pt x="0" y="191"/>
                      </a:moveTo>
                      <a:lnTo>
                        <a:pt x="1905" y="0"/>
                      </a:lnTo>
                      <a:lnTo>
                        <a:pt x="2381" y="6001"/>
                      </a:lnTo>
                      <a:lnTo>
                        <a:pt x="381" y="6096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80" name="Google Shape;780;p3"/>
              <p:cNvGrpSpPr/>
              <p:nvPr/>
            </p:nvGrpSpPr>
            <p:grpSpPr>
              <a:xfrm>
                <a:off x="5899623" y="3555904"/>
                <a:ext cx="25306" cy="25543"/>
                <a:chOff x="5899623" y="3555904"/>
                <a:chExt cx="25306" cy="25543"/>
              </a:xfrm>
            </p:grpSpPr>
            <p:sp>
              <p:nvSpPr>
                <p:cNvPr id="781" name="Google Shape;781;p3"/>
                <p:cNvSpPr/>
                <p:nvPr/>
              </p:nvSpPr>
              <p:spPr>
                <a:xfrm rot="-220863">
                  <a:off x="5900437" y="3555960"/>
                  <a:ext cx="2571" cy="25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1" h="25430" extrusionOk="0">
                      <a:moveTo>
                        <a:pt x="0" y="0"/>
                      </a:moveTo>
                      <a:lnTo>
                        <a:pt x="2572" y="0"/>
                      </a:lnTo>
                      <a:lnTo>
                        <a:pt x="2572" y="25431"/>
                      </a:lnTo>
                      <a:lnTo>
                        <a:pt x="0" y="25431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2" name="Google Shape;782;p3"/>
                <p:cNvSpPr/>
                <p:nvPr/>
              </p:nvSpPr>
              <p:spPr>
                <a:xfrm>
                  <a:off x="5922549" y="3573874"/>
                  <a:ext cx="2381" cy="6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1" h="6095" extrusionOk="0">
                      <a:moveTo>
                        <a:pt x="0" y="95"/>
                      </a:moveTo>
                      <a:lnTo>
                        <a:pt x="1905" y="0"/>
                      </a:lnTo>
                      <a:lnTo>
                        <a:pt x="2381" y="5906"/>
                      </a:lnTo>
                      <a:lnTo>
                        <a:pt x="381" y="6096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83" name="Google Shape;783;p3"/>
              <p:cNvSpPr/>
              <p:nvPr/>
            </p:nvSpPr>
            <p:spPr>
              <a:xfrm>
                <a:off x="5879972" y="3576827"/>
                <a:ext cx="2381" cy="6095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6095" extrusionOk="0">
                    <a:moveTo>
                      <a:pt x="0" y="191"/>
                    </a:moveTo>
                    <a:lnTo>
                      <a:pt x="2000" y="0"/>
                    </a:lnTo>
                    <a:lnTo>
                      <a:pt x="2381" y="6001"/>
                    </a:lnTo>
                    <a:lnTo>
                      <a:pt x="381" y="6096"/>
                    </a:lnTo>
                    <a:close/>
                  </a:path>
                </a:pathLst>
              </a:custGeom>
              <a:solidFill>
                <a:srgbClr val="1D24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84" name="Google Shape;784;p3"/>
              <p:cNvGrpSpPr/>
              <p:nvPr/>
            </p:nvGrpSpPr>
            <p:grpSpPr>
              <a:xfrm>
                <a:off x="6027229" y="3546918"/>
                <a:ext cx="25336" cy="25527"/>
                <a:chOff x="6027229" y="3546918"/>
                <a:chExt cx="25336" cy="25527"/>
              </a:xfrm>
            </p:grpSpPr>
            <p:sp>
              <p:nvSpPr>
                <p:cNvPr id="785" name="Google Shape;785;p3"/>
                <p:cNvSpPr/>
                <p:nvPr/>
              </p:nvSpPr>
              <p:spPr>
                <a:xfrm>
                  <a:off x="6027229" y="3546918"/>
                  <a:ext cx="4381" cy="255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1" h="25527" extrusionOk="0">
                      <a:moveTo>
                        <a:pt x="0" y="191"/>
                      </a:moveTo>
                      <a:lnTo>
                        <a:pt x="2667" y="0"/>
                      </a:lnTo>
                      <a:lnTo>
                        <a:pt x="4381" y="25337"/>
                      </a:lnTo>
                      <a:lnTo>
                        <a:pt x="1810" y="25527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6" name="Google Shape;786;p3"/>
                <p:cNvSpPr/>
                <p:nvPr/>
              </p:nvSpPr>
              <p:spPr>
                <a:xfrm>
                  <a:off x="6050280" y="3564826"/>
                  <a:ext cx="2285" cy="61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5" h="6191" extrusionOk="0">
                      <a:moveTo>
                        <a:pt x="0" y="191"/>
                      </a:moveTo>
                      <a:lnTo>
                        <a:pt x="1905" y="0"/>
                      </a:lnTo>
                      <a:lnTo>
                        <a:pt x="2286" y="6001"/>
                      </a:lnTo>
                      <a:lnTo>
                        <a:pt x="381" y="6191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87" name="Google Shape;787;p3"/>
              <p:cNvSpPr/>
              <p:nvPr/>
            </p:nvSpPr>
            <p:spPr>
              <a:xfrm>
                <a:off x="6007703" y="3567873"/>
                <a:ext cx="2286" cy="6095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6095" extrusionOk="0">
                    <a:moveTo>
                      <a:pt x="0" y="95"/>
                    </a:moveTo>
                    <a:lnTo>
                      <a:pt x="1905" y="0"/>
                    </a:lnTo>
                    <a:lnTo>
                      <a:pt x="2286" y="5906"/>
                    </a:lnTo>
                    <a:lnTo>
                      <a:pt x="381" y="6096"/>
                    </a:lnTo>
                    <a:close/>
                  </a:path>
                </a:pathLst>
              </a:custGeom>
              <a:solidFill>
                <a:srgbClr val="1D24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88" name="Google Shape;788;p3"/>
          <p:cNvGrpSpPr/>
          <p:nvPr/>
        </p:nvGrpSpPr>
        <p:grpSpPr>
          <a:xfrm rot="-3967426">
            <a:off x="2250831" y="2796777"/>
            <a:ext cx="892456" cy="1018030"/>
            <a:chOff x="-311906" y="3289904"/>
            <a:chExt cx="1009127" cy="1078680"/>
          </a:xfrm>
        </p:grpSpPr>
        <p:grpSp>
          <p:nvGrpSpPr>
            <p:cNvPr id="789" name="Google Shape;789;p3"/>
            <p:cNvGrpSpPr/>
            <p:nvPr/>
          </p:nvGrpSpPr>
          <p:grpSpPr>
            <a:xfrm>
              <a:off x="-311906" y="3289904"/>
              <a:ext cx="1009127" cy="1078680"/>
              <a:chOff x="-311906" y="3289904"/>
              <a:chExt cx="1009127" cy="1078680"/>
            </a:xfrm>
          </p:grpSpPr>
          <p:sp>
            <p:nvSpPr>
              <p:cNvPr id="790" name="Google Shape;790;p3"/>
              <p:cNvSpPr/>
              <p:nvPr/>
            </p:nvSpPr>
            <p:spPr>
              <a:xfrm>
                <a:off x="213953" y="3289904"/>
                <a:ext cx="227456" cy="507468"/>
              </a:xfrm>
              <a:custGeom>
                <a:avLst/>
                <a:gdLst/>
                <a:ahLst/>
                <a:cxnLst/>
                <a:rect l="l" t="t" r="r" b="b"/>
                <a:pathLst>
                  <a:path w="227456" h="507468" extrusionOk="0">
                    <a:moveTo>
                      <a:pt x="0" y="479465"/>
                    </a:moveTo>
                    <a:cubicBezTo>
                      <a:pt x="80581" y="228481"/>
                      <a:pt x="117158" y="-7167"/>
                      <a:pt x="227457" y="167"/>
                    </a:cubicBezTo>
                    <a:lnTo>
                      <a:pt x="111252" y="473178"/>
                    </a:lnTo>
                    <a:lnTo>
                      <a:pt x="84963" y="507468"/>
                    </a:lnTo>
                    <a:cubicBezTo>
                      <a:pt x="65056" y="498420"/>
                      <a:pt x="43815" y="490800"/>
                      <a:pt x="21431" y="484704"/>
                    </a:cubicBezTo>
                    <a:cubicBezTo>
                      <a:pt x="14192" y="482799"/>
                      <a:pt x="7049" y="481084"/>
                      <a:pt x="0" y="479465"/>
                    </a:cubicBezTo>
                    <a:close/>
                  </a:path>
                </a:pathLst>
              </a:custGeom>
              <a:solidFill>
                <a:srgbClr val="88675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3"/>
              <p:cNvSpPr/>
              <p:nvPr/>
            </p:nvSpPr>
            <p:spPr>
              <a:xfrm>
                <a:off x="200904" y="3464473"/>
                <a:ext cx="496317" cy="330136"/>
              </a:xfrm>
              <a:custGeom>
                <a:avLst/>
                <a:gdLst/>
                <a:ahLst/>
                <a:cxnLst/>
                <a:rect l="l" t="t" r="r" b="b"/>
                <a:pathLst>
                  <a:path w="496317" h="330136" extrusionOk="0">
                    <a:moveTo>
                      <a:pt x="91440" y="330137"/>
                    </a:moveTo>
                    <a:cubicBezTo>
                      <a:pt x="315468" y="190595"/>
                      <a:pt x="509778" y="137351"/>
                      <a:pt x="495586" y="0"/>
                    </a:cubicBezTo>
                    <a:lnTo>
                      <a:pt x="36385" y="260699"/>
                    </a:lnTo>
                    <a:lnTo>
                      <a:pt x="0" y="302324"/>
                    </a:lnTo>
                    <a:cubicBezTo>
                      <a:pt x="11430" y="304419"/>
                      <a:pt x="22955" y="307086"/>
                      <a:pt x="34480" y="310229"/>
                    </a:cubicBezTo>
                    <a:cubicBezTo>
                      <a:pt x="54388" y="315659"/>
                      <a:pt x="73533" y="322326"/>
                      <a:pt x="91440" y="330137"/>
                    </a:cubicBezTo>
                    <a:close/>
                  </a:path>
                </a:pathLst>
              </a:custGeom>
              <a:solidFill>
                <a:srgbClr val="AB827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3"/>
              <p:cNvSpPr/>
              <p:nvPr/>
            </p:nvSpPr>
            <p:spPr>
              <a:xfrm>
                <a:off x="18674" y="3779084"/>
                <a:ext cx="362660" cy="589500"/>
              </a:xfrm>
              <a:custGeom>
                <a:avLst/>
                <a:gdLst/>
                <a:ahLst/>
                <a:cxnLst/>
                <a:rect l="l" t="t" r="r" b="b"/>
                <a:pathLst>
                  <a:path w="362660" h="589500" extrusionOk="0">
                    <a:moveTo>
                      <a:pt x="210042" y="0"/>
                    </a:moveTo>
                    <a:cubicBezTo>
                      <a:pt x="112506" y="238411"/>
                      <a:pt x="92885" y="292989"/>
                      <a:pt x="60595" y="371951"/>
                    </a:cubicBezTo>
                    <a:cubicBezTo>
                      <a:pt x="14589" y="484537"/>
                      <a:pt x="-58182" y="570833"/>
                      <a:pt x="80788" y="587121"/>
                    </a:cubicBezTo>
                    <a:cubicBezTo>
                      <a:pt x="158893" y="596265"/>
                      <a:pt x="264811" y="583311"/>
                      <a:pt x="331010" y="471869"/>
                    </a:cubicBezTo>
                    <a:cubicBezTo>
                      <a:pt x="446167" y="277940"/>
                      <a:pt x="210042" y="0"/>
                      <a:pt x="210042" y="0"/>
                    </a:cubicBezTo>
                    <a:lnTo>
                      <a:pt x="210042" y="0"/>
                    </a:lnTo>
                    <a:close/>
                    <a:moveTo>
                      <a:pt x="228902" y="212122"/>
                    </a:moveTo>
                    <a:cubicBezTo>
                      <a:pt x="239474" y="235172"/>
                      <a:pt x="248523" y="258794"/>
                      <a:pt x="254905" y="282512"/>
                    </a:cubicBezTo>
                    <a:cubicBezTo>
                      <a:pt x="262430" y="310325"/>
                      <a:pt x="267097" y="340519"/>
                      <a:pt x="263954" y="369380"/>
                    </a:cubicBezTo>
                    <a:cubicBezTo>
                      <a:pt x="261858" y="388144"/>
                      <a:pt x="256524" y="405765"/>
                      <a:pt x="246904" y="421958"/>
                    </a:cubicBezTo>
                    <a:cubicBezTo>
                      <a:pt x="216519" y="473107"/>
                      <a:pt x="173752" y="493300"/>
                      <a:pt x="115364" y="491871"/>
                    </a:cubicBezTo>
                    <a:cubicBezTo>
                      <a:pt x="115078" y="491871"/>
                      <a:pt x="114792" y="491871"/>
                      <a:pt x="114411" y="491871"/>
                    </a:cubicBezTo>
                    <a:cubicBezTo>
                      <a:pt x="152606" y="398621"/>
                      <a:pt x="190706" y="305372"/>
                      <a:pt x="228902" y="212122"/>
                    </a:cubicBezTo>
                    <a:close/>
                  </a:path>
                </a:pathLst>
              </a:custGeom>
              <a:solidFill>
                <a:srgbClr val="15061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3"/>
              <p:cNvSpPr/>
              <p:nvPr/>
            </p:nvSpPr>
            <p:spPr>
              <a:xfrm>
                <a:off x="-311906" y="3728471"/>
                <a:ext cx="554625" cy="415867"/>
              </a:xfrm>
              <a:custGeom>
                <a:avLst/>
                <a:gdLst/>
                <a:ahLst/>
                <a:cxnLst/>
                <a:rect l="l" t="t" r="r" b="b"/>
                <a:pathLst>
                  <a:path w="554625" h="415867" extrusionOk="0">
                    <a:moveTo>
                      <a:pt x="554625" y="65377"/>
                    </a:moveTo>
                    <a:cubicBezTo>
                      <a:pt x="322977" y="244733"/>
                      <a:pt x="274781" y="281690"/>
                      <a:pt x="212868" y="329696"/>
                    </a:cubicBezTo>
                    <a:cubicBezTo>
                      <a:pt x="139526" y="386465"/>
                      <a:pt x="81328" y="461332"/>
                      <a:pt x="38847" y="380179"/>
                    </a:cubicBezTo>
                    <a:cubicBezTo>
                      <a:pt x="1794" y="309313"/>
                      <a:pt x="-37068" y="183964"/>
                      <a:pt x="67517" y="74902"/>
                    </a:cubicBezTo>
                    <a:cubicBezTo>
                      <a:pt x="223536" y="-87880"/>
                      <a:pt x="554625" y="65377"/>
                      <a:pt x="554625" y="65377"/>
                    </a:cubicBezTo>
                    <a:lnTo>
                      <a:pt x="554625" y="65377"/>
                    </a:lnTo>
                    <a:close/>
                    <a:moveTo>
                      <a:pt x="345075" y="103858"/>
                    </a:moveTo>
                    <a:cubicBezTo>
                      <a:pt x="320025" y="99763"/>
                      <a:pt x="294879" y="97477"/>
                      <a:pt x="270304" y="97572"/>
                    </a:cubicBezTo>
                    <a:cubicBezTo>
                      <a:pt x="223155" y="97762"/>
                      <a:pt x="172101" y="107097"/>
                      <a:pt x="138097" y="142530"/>
                    </a:cubicBezTo>
                    <a:cubicBezTo>
                      <a:pt x="98187" y="184249"/>
                      <a:pt x="89234" y="229303"/>
                      <a:pt x="104760" y="283976"/>
                    </a:cubicBezTo>
                    <a:cubicBezTo>
                      <a:pt x="105236" y="285595"/>
                      <a:pt x="105712" y="287119"/>
                      <a:pt x="106188" y="288739"/>
                    </a:cubicBezTo>
                    <a:cubicBezTo>
                      <a:pt x="185817" y="227207"/>
                      <a:pt x="265446" y="165580"/>
                      <a:pt x="345075" y="103858"/>
                    </a:cubicBezTo>
                    <a:close/>
                  </a:path>
                </a:pathLst>
              </a:custGeom>
              <a:solidFill>
                <a:srgbClr val="15061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3"/>
              <p:cNvSpPr/>
              <p:nvPr/>
            </p:nvSpPr>
            <p:spPr>
              <a:xfrm>
                <a:off x="160780" y="3708862"/>
                <a:ext cx="150541" cy="150541"/>
              </a:xfrm>
              <a:custGeom>
                <a:avLst/>
                <a:gdLst/>
                <a:ahLst/>
                <a:cxnLst/>
                <a:rect l="l" t="t" r="r" b="b"/>
                <a:pathLst>
                  <a:path w="150541" h="150541" extrusionOk="0">
                    <a:moveTo>
                      <a:pt x="120800" y="15359"/>
                    </a:moveTo>
                    <a:cubicBezTo>
                      <a:pt x="87749" y="-9787"/>
                      <a:pt x="40505" y="-3406"/>
                      <a:pt x="15359" y="29741"/>
                    </a:cubicBezTo>
                    <a:cubicBezTo>
                      <a:pt x="-9787" y="62793"/>
                      <a:pt x="-3406" y="110037"/>
                      <a:pt x="29741" y="135183"/>
                    </a:cubicBezTo>
                    <a:cubicBezTo>
                      <a:pt x="62793" y="160329"/>
                      <a:pt x="110037" y="153947"/>
                      <a:pt x="135183" y="120800"/>
                    </a:cubicBezTo>
                    <a:cubicBezTo>
                      <a:pt x="160329" y="87653"/>
                      <a:pt x="153947" y="40505"/>
                      <a:pt x="120800" y="15359"/>
                    </a:cubicBezTo>
                    <a:close/>
                  </a:path>
                </a:pathLst>
              </a:custGeom>
              <a:solidFill>
                <a:srgbClr val="AB827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95" name="Google Shape;795;p3"/>
            <p:cNvSpPr/>
            <p:nvPr/>
          </p:nvSpPr>
          <p:spPr>
            <a:xfrm>
              <a:off x="196892" y="3736418"/>
              <a:ext cx="70125" cy="27436"/>
            </a:xfrm>
            <a:custGeom>
              <a:avLst/>
              <a:gdLst/>
              <a:ahLst/>
              <a:cxnLst/>
              <a:rect l="l" t="t" r="r" b="b"/>
              <a:pathLst>
                <a:path w="70125" h="27436" extrusionOk="0">
                  <a:moveTo>
                    <a:pt x="68019" y="9709"/>
                  </a:moveTo>
                  <a:cubicBezTo>
                    <a:pt x="70401" y="11519"/>
                    <a:pt x="70782" y="14853"/>
                    <a:pt x="69067" y="17234"/>
                  </a:cubicBezTo>
                  <a:cubicBezTo>
                    <a:pt x="67257" y="19615"/>
                    <a:pt x="63924" y="19996"/>
                    <a:pt x="61542" y="18282"/>
                  </a:cubicBezTo>
                  <a:cubicBezTo>
                    <a:pt x="53446" y="12091"/>
                    <a:pt x="43540" y="9805"/>
                    <a:pt x="34110" y="11043"/>
                  </a:cubicBezTo>
                  <a:cubicBezTo>
                    <a:pt x="24776" y="12281"/>
                    <a:pt x="15822" y="17139"/>
                    <a:pt x="9631" y="25330"/>
                  </a:cubicBezTo>
                  <a:cubicBezTo>
                    <a:pt x="7821" y="27712"/>
                    <a:pt x="4488" y="28093"/>
                    <a:pt x="2106" y="26378"/>
                  </a:cubicBezTo>
                  <a:cubicBezTo>
                    <a:pt x="-275" y="24568"/>
                    <a:pt x="-656" y="21235"/>
                    <a:pt x="1059" y="18853"/>
                  </a:cubicBezTo>
                  <a:cubicBezTo>
                    <a:pt x="9060" y="8376"/>
                    <a:pt x="20490" y="2089"/>
                    <a:pt x="32586" y="470"/>
                  </a:cubicBezTo>
                  <a:cubicBezTo>
                    <a:pt x="44874" y="-1244"/>
                    <a:pt x="57637" y="1708"/>
                    <a:pt x="68019" y="97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6" name="Google Shape;796;p3"/>
          <p:cNvGrpSpPr/>
          <p:nvPr/>
        </p:nvGrpSpPr>
        <p:grpSpPr>
          <a:xfrm>
            <a:off x="7343271" y="1786359"/>
            <a:ext cx="210400" cy="182707"/>
            <a:chOff x="9117820" y="2027686"/>
            <a:chExt cx="210400" cy="182707"/>
          </a:xfrm>
        </p:grpSpPr>
        <p:sp>
          <p:nvSpPr>
            <p:cNvPr id="797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0" name="Google Shape;900;p3"/>
          <p:cNvSpPr/>
          <p:nvPr/>
        </p:nvSpPr>
        <p:spPr>
          <a:xfrm>
            <a:off x="3969858" y="1543555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1" name="Google Shape;901;p3"/>
          <p:cNvSpPr/>
          <p:nvPr/>
        </p:nvSpPr>
        <p:spPr>
          <a:xfrm>
            <a:off x="4253093" y="4363839"/>
            <a:ext cx="250981" cy="263730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2" name="Google Shape;902;p3"/>
          <p:cNvSpPr/>
          <p:nvPr/>
        </p:nvSpPr>
        <p:spPr>
          <a:xfrm>
            <a:off x="7738682" y="4546907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6" name="Google Shape;916;p3"/>
          <p:cNvSpPr/>
          <p:nvPr/>
        </p:nvSpPr>
        <p:spPr>
          <a:xfrm rot="9018844">
            <a:off x="8452371" y="4799416"/>
            <a:ext cx="7727288" cy="5913330"/>
          </a:xfrm>
          <a:custGeom>
            <a:avLst/>
            <a:gdLst/>
            <a:ahLst/>
            <a:cxnLst/>
            <a:rect l="l" t="t" r="r" b="b"/>
            <a:pathLst>
              <a:path w="1854041" h="1754790" extrusionOk="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 cmpd="sng">
            <a:solidFill>
              <a:srgbClr val="75707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17" name="Google Shape;917;p3"/>
          <p:cNvGrpSpPr/>
          <p:nvPr/>
        </p:nvGrpSpPr>
        <p:grpSpPr>
          <a:xfrm rot="1383228">
            <a:off x="10590848" y="4630688"/>
            <a:ext cx="1182539" cy="1448421"/>
            <a:chOff x="5881684" y="3147949"/>
            <a:chExt cx="428090" cy="557286"/>
          </a:xfrm>
        </p:grpSpPr>
        <p:grpSp>
          <p:nvGrpSpPr>
            <p:cNvPr id="918" name="Google Shape;918;p3"/>
            <p:cNvGrpSpPr/>
            <p:nvPr/>
          </p:nvGrpSpPr>
          <p:grpSpPr>
            <a:xfrm>
              <a:off x="5881684" y="3147949"/>
              <a:ext cx="428090" cy="557286"/>
              <a:chOff x="5881684" y="3147949"/>
              <a:chExt cx="428090" cy="557286"/>
            </a:xfrm>
          </p:grpSpPr>
          <p:sp>
            <p:nvSpPr>
              <p:cNvPr id="919" name="Google Shape;919;p3"/>
              <p:cNvSpPr/>
              <p:nvPr/>
            </p:nvSpPr>
            <p:spPr>
              <a:xfrm rot="-2985213">
                <a:off x="5934573" y="3280506"/>
                <a:ext cx="14097" cy="66867"/>
              </a:xfrm>
              <a:custGeom>
                <a:avLst/>
                <a:gdLst/>
                <a:ahLst/>
                <a:cxnLst/>
                <a:rect l="l" t="t" r="r" b="b"/>
                <a:pathLst>
                  <a:path w="14097" h="66867" extrusionOk="0">
                    <a:moveTo>
                      <a:pt x="0" y="0"/>
                    </a:moveTo>
                    <a:lnTo>
                      <a:pt x="14098" y="0"/>
                    </a:lnTo>
                    <a:lnTo>
                      <a:pt x="14098" y="66868"/>
                    </a:lnTo>
                    <a:lnTo>
                      <a:pt x="0" y="668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0" name="Google Shape;920;p3"/>
              <p:cNvSpPr/>
              <p:nvPr/>
            </p:nvSpPr>
            <p:spPr>
              <a:xfrm rot="1034454">
                <a:off x="6142876" y="3215240"/>
                <a:ext cx="14097" cy="66963"/>
              </a:xfrm>
              <a:custGeom>
                <a:avLst/>
                <a:gdLst/>
                <a:ahLst/>
                <a:cxnLst/>
                <a:rect l="l" t="t" r="r" b="b"/>
                <a:pathLst>
                  <a:path w="14097" h="66963" extrusionOk="0">
                    <a:moveTo>
                      <a:pt x="0" y="0"/>
                    </a:moveTo>
                    <a:lnTo>
                      <a:pt x="14097" y="0"/>
                    </a:lnTo>
                    <a:lnTo>
                      <a:pt x="14097" y="66963"/>
                    </a:lnTo>
                    <a:lnTo>
                      <a:pt x="0" y="669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1" name="Google Shape;921;p3"/>
              <p:cNvSpPr/>
              <p:nvPr/>
            </p:nvSpPr>
            <p:spPr>
              <a:xfrm>
                <a:off x="6239866" y="3559977"/>
                <a:ext cx="67243" cy="60487"/>
              </a:xfrm>
              <a:custGeom>
                <a:avLst/>
                <a:gdLst/>
                <a:ahLst/>
                <a:cxnLst/>
                <a:rect l="l" t="t" r="r" b="b"/>
                <a:pathLst>
                  <a:path w="67243" h="60487" extrusionOk="0">
                    <a:moveTo>
                      <a:pt x="1580" y="8087"/>
                    </a:moveTo>
                    <a:lnTo>
                      <a:pt x="6056" y="2562"/>
                    </a:lnTo>
                    <a:cubicBezTo>
                      <a:pt x="8628" y="-581"/>
                      <a:pt x="13295" y="-867"/>
                      <a:pt x="16153" y="1896"/>
                    </a:cubicBezTo>
                    <a:lnTo>
                      <a:pt x="65111" y="48568"/>
                    </a:lnTo>
                    <a:cubicBezTo>
                      <a:pt x="68921" y="52188"/>
                      <a:pt x="67397" y="58665"/>
                      <a:pt x="62349" y="60189"/>
                    </a:cubicBezTo>
                    <a:lnTo>
                      <a:pt x="62349" y="60189"/>
                    </a:lnTo>
                    <a:cubicBezTo>
                      <a:pt x="60254" y="60855"/>
                      <a:pt x="57872" y="60379"/>
                      <a:pt x="56158" y="59046"/>
                    </a:cubicBezTo>
                    <a:lnTo>
                      <a:pt x="2723" y="17802"/>
                    </a:lnTo>
                    <a:cubicBezTo>
                      <a:pt x="-421" y="15516"/>
                      <a:pt x="-897" y="11040"/>
                      <a:pt x="1580" y="80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2" name="Google Shape;922;p3"/>
              <p:cNvSpPr/>
              <p:nvPr/>
            </p:nvSpPr>
            <p:spPr>
              <a:xfrm>
                <a:off x="6011531" y="3625456"/>
                <a:ext cx="35589" cy="79779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79779" extrusionOk="0">
                    <a:moveTo>
                      <a:pt x="30747" y="2425"/>
                    </a:moveTo>
                    <a:lnTo>
                      <a:pt x="23984" y="329"/>
                    </a:lnTo>
                    <a:cubicBezTo>
                      <a:pt x="20079" y="-909"/>
                      <a:pt x="16078" y="1472"/>
                      <a:pt x="15221" y="5377"/>
                    </a:cubicBezTo>
                    <a:lnTo>
                      <a:pt x="171" y="71290"/>
                    </a:lnTo>
                    <a:cubicBezTo>
                      <a:pt x="-972" y="76434"/>
                      <a:pt x="3791" y="81006"/>
                      <a:pt x="8839" y="79482"/>
                    </a:cubicBezTo>
                    <a:lnTo>
                      <a:pt x="8839" y="79482"/>
                    </a:lnTo>
                    <a:cubicBezTo>
                      <a:pt x="10935" y="78815"/>
                      <a:pt x="12649" y="77196"/>
                      <a:pt x="13411" y="75100"/>
                    </a:cubicBezTo>
                    <a:lnTo>
                      <a:pt x="35223" y="11283"/>
                    </a:lnTo>
                    <a:cubicBezTo>
                      <a:pt x="36462" y="7663"/>
                      <a:pt x="34461" y="3568"/>
                      <a:pt x="30747" y="24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3" name="Google Shape;923;p3"/>
              <p:cNvSpPr/>
              <p:nvPr/>
            </p:nvSpPr>
            <p:spPr>
              <a:xfrm>
                <a:off x="5913663" y="3147949"/>
                <a:ext cx="250053" cy="157312"/>
              </a:xfrm>
              <a:custGeom>
                <a:avLst/>
                <a:gdLst/>
                <a:ahLst/>
                <a:cxnLst/>
                <a:rect l="l" t="t" r="r" b="b"/>
                <a:pathLst>
                  <a:path w="250053" h="157312" extrusionOk="0">
                    <a:moveTo>
                      <a:pt x="8791" y="157034"/>
                    </a:moveTo>
                    <a:cubicBezTo>
                      <a:pt x="5171" y="158082"/>
                      <a:pt x="1266" y="156082"/>
                      <a:pt x="28" y="152462"/>
                    </a:cubicBezTo>
                    <a:cubicBezTo>
                      <a:pt x="-639" y="150653"/>
                      <a:pt x="10886" y="83311"/>
                      <a:pt x="15458" y="57403"/>
                    </a:cubicBezTo>
                    <a:cubicBezTo>
                      <a:pt x="16506" y="51307"/>
                      <a:pt x="20888" y="46259"/>
                      <a:pt x="26888" y="44449"/>
                    </a:cubicBezTo>
                    <a:lnTo>
                      <a:pt x="172335" y="729"/>
                    </a:lnTo>
                    <a:cubicBezTo>
                      <a:pt x="178145" y="-1081"/>
                      <a:pt x="184527" y="539"/>
                      <a:pt x="188718" y="4920"/>
                    </a:cubicBezTo>
                    <a:lnTo>
                      <a:pt x="247964" y="64928"/>
                    </a:lnTo>
                    <a:cubicBezTo>
                      <a:pt x="251012" y="67976"/>
                      <a:pt x="250726" y="73119"/>
                      <a:pt x="247106" y="75691"/>
                    </a:cubicBezTo>
                    <a:cubicBezTo>
                      <a:pt x="244154" y="77882"/>
                      <a:pt x="239963" y="77120"/>
                      <a:pt x="237391" y="74548"/>
                    </a:cubicBezTo>
                    <a:lnTo>
                      <a:pt x="188242" y="24827"/>
                    </a:lnTo>
                    <a:cubicBezTo>
                      <a:pt x="181765" y="18160"/>
                      <a:pt x="172049" y="15779"/>
                      <a:pt x="163191" y="18446"/>
                    </a:cubicBezTo>
                    <a:lnTo>
                      <a:pt x="44319" y="54164"/>
                    </a:lnTo>
                    <a:cubicBezTo>
                      <a:pt x="35270" y="56927"/>
                      <a:pt x="28603" y="64451"/>
                      <a:pt x="26888" y="73691"/>
                    </a:cubicBezTo>
                    <a:cubicBezTo>
                      <a:pt x="21078" y="105885"/>
                      <a:pt x="14315" y="144176"/>
                      <a:pt x="13934" y="149605"/>
                    </a:cubicBezTo>
                    <a:cubicBezTo>
                      <a:pt x="14125" y="152748"/>
                      <a:pt x="12315" y="155796"/>
                      <a:pt x="9172" y="156844"/>
                    </a:cubicBezTo>
                    <a:cubicBezTo>
                      <a:pt x="8981" y="156939"/>
                      <a:pt x="8886" y="156939"/>
                      <a:pt x="8791" y="157034"/>
                    </a:cubicBez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4" name="Google Shape;924;p3"/>
              <p:cNvSpPr/>
              <p:nvPr/>
            </p:nvSpPr>
            <p:spPr>
              <a:xfrm>
                <a:off x="5899017" y="3272083"/>
                <a:ext cx="24428" cy="24033"/>
              </a:xfrm>
              <a:custGeom>
                <a:avLst/>
                <a:gdLst/>
                <a:ahLst/>
                <a:cxnLst/>
                <a:rect l="l" t="t" r="r" b="b"/>
                <a:pathLst>
                  <a:path w="24428" h="24033" extrusionOk="0">
                    <a:moveTo>
                      <a:pt x="22294" y="21566"/>
                    </a:moveTo>
                    <a:lnTo>
                      <a:pt x="22294" y="21566"/>
                    </a:lnTo>
                    <a:cubicBezTo>
                      <a:pt x="19246" y="24709"/>
                      <a:pt x="14293" y="24899"/>
                      <a:pt x="11054" y="21851"/>
                    </a:cubicBezTo>
                    <a:lnTo>
                      <a:pt x="2482" y="13755"/>
                    </a:lnTo>
                    <a:cubicBezTo>
                      <a:pt x="-662" y="10707"/>
                      <a:pt x="-852" y="5754"/>
                      <a:pt x="2101" y="2516"/>
                    </a:cubicBezTo>
                    <a:lnTo>
                      <a:pt x="2101" y="2516"/>
                    </a:lnTo>
                    <a:cubicBezTo>
                      <a:pt x="5149" y="-723"/>
                      <a:pt x="10197" y="-818"/>
                      <a:pt x="13340" y="2135"/>
                    </a:cubicBezTo>
                    <a:lnTo>
                      <a:pt x="21913" y="10231"/>
                    </a:lnTo>
                    <a:cubicBezTo>
                      <a:pt x="25151" y="13279"/>
                      <a:pt x="25246" y="18327"/>
                      <a:pt x="22294" y="21566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5" name="Google Shape;925;p3"/>
              <p:cNvSpPr/>
              <p:nvPr/>
            </p:nvSpPr>
            <p:spPr>
              <a:xfrm>
                <a:off x="5898477" y="3251384"/>
                <a:ext cx="411297" cy="411331"/>
              </a:xfrm>
              <a:custGeom>
                <a:avLst/>
                <a:gdLst/>
                <a:ahLst/>
                <a:cxnLst/>
                <a:rect l="l" t="t" r="r" b="b"/>
                <a:pathLst>
                  <a:path w="411297" h="411331" extrusionOk="0">
                    <a:moveTo>
                      <a:pt x="264864" y="402595"/>
                    </a:moveTo>
                    <a:cubicBezTo>
                      <a:pt x="156279" y="435266"/>
                      <a:pt x="41407" y="373449"/>
                      <a:pt x="8737" y="264864"/>
                    </a:cubicBezTo>
                    <a:cubicBezTo>
                      <a:pt x="-23934" y="156279"/>
                      <a:pt x="37883" y="41407"/>
                      <a:pt x="146468" y="8737"/>
                    </a:cubicBezTo>
                    <a:cubicBezTo>
                      <a:pt x="255053" y="-23934"/>
                      <a:pt x="369925" y="37883"/>
                      <a:pt x="402595" y="146468"/>
                    </a:cubicBezTo>
                    <a:cubicBezTo>
                      <a:pt x="435171" y="255053"/>
                      <a:pt x="373449" y="369925"/>
                      <a:pt x="264864" y="402595"/>
                    </a:cubicBezTo>
                    <a:close/>
                  </a:path>
                </a:pathLst>
              </a:custGeom>
              <a:solidFill>
                <a:srgbClr val="F2833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6" name="Google Shape;926;p3"/>
              <p:cNvSpPr/>
              <p:nvPr/>
            </p:nvSpPr>
            <p:spPr>
              <a:xfrm>
                <a:off x="5912990" y="3265932"/>
                <a:ext cx="382263" cy="382271"/>
              </a:xfrm>
              <a:custGeom>
                <a:avLst/>
                <a:gdLst/>
                <a:ahLst/>
                <a:cxnLst/>
                <a:rect l="l" t="t" r="r" b="b"/>
                <a:pathLst>
                  <a:path w="382263" h="382271" extrusionOk="0">
                    <a:moveTo>
                      <a:pt x="246160" y="374141"/>
                    </a:moveTo>
                    <a:cubicBezTo>
                      <a:pt x="145290" y="404526"/>
                      <a:pt x="38515" y="347090"/>
                      <a:pt x="8130" y="246125"/>
                    </a:cubicBezTo>
                    <a:cubicBezTo>
                      <a:pt x="-22254" y="145256"/>
                      <a:pt x="35181" y="38480"/>
                      <a:pt x="136146" y="8096"/>
                    </a:cubicBezTo>
                    <a:cubicBezTo>
                      <a:pt x="237016" y="-22194"/>
                      <a:pt x="343791" y="35147"/>
                      <a:pt x="374176" y="136112"/>
                    </a:cubicBezTo>
                    <a:cubicBezTo>
                      <a:pt x="404466" y="236981"/>
                      <a:pt x="347030" y="343757"/>
                      <a:pt x="246160" y="374141"/>
                    </a:cubicBezTo>
                    <a:close/>
                  </a:path>
                </a:pathLst>
              </a:custGeom>
              <a:solidFill>
                <a:srgbClr val="F9B933">
                  <a:alpha val="6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7" name="Google Shape;927;p3"/>
              <p:cNvSpPr/>
              <p:nvPr/>
            </p:nvSpPr>
            <p:spPr>
              <a:xfrm>
                <a:off x="5951292" y="3304294"/>
                <a:ext cx="305572" cy="305511"/>
              </a:xfrm>
              <a:custGeom>
                <a:avLst/>
                <a:gdLst/>
                <a:ahLst/>
                <a:cxnLst/>
                <a:rect l="l" t="t" r="r" b="b"/>
                <a:pathLst>
                  <a:path w="305572" h="305511" extrusionOk="0">
                    <a:moveTo>
                      <a:pt x="196809" y="299012"/>
                    </a:moveTo>
                    <a:cubicBezTo>
                      <a:pt x="116132" y="323301"/>
                      <a:pt x="30788" y="277391"/>
                      <a:pt x="6500" y="196714"/>
                    </a:cubicBezTo>
                    <a:cubicBezTo>
                      <a:pt x="-17789" y="116132"/>
                      <a:pt x="28121" y="30693"/>
                      <a:pt x="108798" y="6500"/>
                    </a:cubicBezTo>
                    <a:cubicBezTo>
                      <a:pt x="189475" y="-17789"/>
                      <a:pt x="274819" y="28121"/>
                      <a:pt x="299108" y="108798"/>
                    </a:cubicBezTo>
                    <a:cubicBezTo>
                      <a:pt x="323301" y="189475"/>
                      <a:pt x="277486" y="274819"/>
                      <a:pt x="196809" y="2990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8" name="Google Shape;928;p3"/>
              <p:cNvSpPr/>
              <p:nvPr/>
            </p:nvSpPr>
            <p:spPr>
              <a:xfrm>
                <a:off x="6075044" y="3304352"/>
                <a:ext cx="181824" cy="287048"/>
              </a:xfrm>
              <a:custGeom>
                <a:avLst/>
                <a:gdLst/>
                <a:ahLst/>
                <a:cxnLst/>
                <a:rect l="l" t="t" r="r" b="b"/>
                <a:pathLst>
                  <a:path w="181824" h="287048" extrusionOk="0">
                    <a:moveTo>
                      <a:pt x="175355" y="108740"/>
                    </a:moveTo>
                    <a:cubicBezTo>
                      <a:pt x="152591" y="33017"/>
                      <a:pt x="76010" y="-12037"/>
                      <a:pt x="0" y="2822"/>
                    </a:cubicBezTo>
                    <a:cubicBezTo>
                      <a:pt x="87344" y="21301"/>
                      <a:pt x="139732" y="85880"/>
                      <a:pt x="140875" y="175034"/>
                    </a:cubicBezTo>
                    <a:cubicBezTo>
                      <a:pt x="142970" y="220183"/>
                      <a:pt x="128111" y="257521"/>
                      <a:pt x="101822" y="287048"/>
                    </a:cubicBezTo>
                    <a:cubicBezTo>
                      <a:pt x="164211" y="253235"/>
                      <a:pt x="196501" y="179225"/>
                      <a:pt x="175355" y="108740"/>
                    </a:cubicBezTo>
                    <a:close/>
                  </a:path>
                </a:pathLst>
              </a:custGeom>
              <a:solidFill>
                <a:srgbClr val="C8C8C8">
                  <a:alpha val="2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29" name="Google Shape;929;p3"/>
              <p:cNvGrpSpPr/>
              <p:nvPr/>
            </p:nvGrpSpPr>
            <p:grpSpPr>
              <a:xfrm>
                <a:off x="5881684" y="3256226"/>
                <a:ext cx="96300" cy="100097"/>
                <a:chOff x="5881684" y="3256226"/>
                <a:chExt cx="96300" cy="100097"/>
              </a:xfrm>
            </p:grpSpPr>
            <p:sp>
              <p:nvSpPr>
                <p:cNvPr id="930" name="Google Shape;930;p3"/>
                <p:cNvSpPr/>
                <p:nvPr/>
              </p:nvSpPr>
              <p:spPr>
                <a:xfrm>
                  <a:off x="5881684" y="3256226"/>
                  <a:ext cx="96300" cy="100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300" h="100097" extrusionOk="0">
                      <a:moveTo>
                        <a:pt x="96300" y="15991"/>
                      </a:moveTo>
                      <a:cubicBezTo>
                        <a:pt x="96300" y="15991"/>
                        <a:pt x="72202" y="-9631"/>
                        <a:pt x="49437" y="3990"/>
                      </a:cubicBezTo>
                      <a:cubicBezTo>
                        <a:pt x="26672" y="17611"/>
                        <a:pt x="3431" y="50662"/>
                        <a:pt x="860" y="60283"/>
                      </a:cubicBezTo>
                      <a:cubicBezTo>
                        <a:pt x="-2474" y="72951"/>
                        <a:pt x="3812" y="90382"/>
                        <a:pt x="21053" y="100097"/>
                      </a:cubicBezTo>
                      <a:cubicBezTo>
                        <a:pt x="28958" y="92001"/>
                        <a:pt x="96300" y="15991"/>
                        <a:pt x="96300" y="15991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1" name="Google Shape;931;p3"/>
                <p:cNvSpPr/>
                <p:nvPr/>
              </p:nvSpPr>
              <p:spPr>
                <a:xfrm>
                  <a:off x="5917786" y="3259830"/>
                  <a:ext cx="53610" cy="26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10" h="26580" extrusionOk="0">
                      <a:moveTo>
                        <a:pt x="14002" y="3434"/>
                      </a:moveTo>
                      <a:cubicBezTo>
                        <a:pt x="9239" y="6292"/>
                        <a:pt x="4572" y="10197"/>
                        <a:pt x="0" y="14483"/>
                      </a:cubicBezTo>
                      <a:cubicBezTo>
                        <a:pt x="17812" y="7530"/>
                        <a:pt x="36576" y="13626"/>
                        <a:pt x="42863" y="26580"/>
                      </a:cubicBezTo>
                      <a:cubicBezTo>
                        <a:pt x="49911" y="19913"/>
                        <a:pt x="55054" y="16674"/>
                        <a:pt x="53245" y="13626"/>
                      </a:cubicBezTo>
                      <a:cubicBezTo>
                        <a:pt x="51435" y="10673"/>
                        <a:pt x="32290" y="-7424"/>
                        <a:pt x="14002" y="3434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32" name="Google Shape;932;p3"/>
              <p:cNvSpPr/>
              <p:nvPr/>
            </p:nvSpPr>
            <p:spPr>
              <a:xfrm>
                <a:off x="6151603" y="3190349"/>
                <a:ext cx="18930" cy="28863"/>
              </a:xfrm>
              <a:custGeom>
                <a:avLst/>
                <a:gdLst/>
                <a:ahLst/>
                <a:cxnLst/>
                <a:rect l="l" t="t" r="r" b="b"/>
                <a:pathLst>
                  <a:path w="18930" h="28863" extrusionOk="0">
                    <a:moveTo>
                      <a:pt x="6880" y="28719"/>
                    </a:moveTo>
                    <a:lnTo>
                      <a:pt x="6880" y="28719"/>
                    </a:lnTo>
                    <a:cubicBezTo>
                      <a:pt x="11452" y="29577"/>
                      <a:pt x="15738" y="26529"/>
                      <a:pt x="16595" y="21957"/>
                    </a:cubicBezTo>
                    <a:lnTo>
                      <a:pt x="18786" y="9860"/>
                    </a:lnTo>
                    <a:cubicBezTo>
                      <a:pt x="19643" y="5288"/>
                      <a:pt x="16595" y="1002"/>
                      <a:pt x="12023" y="144"/>
                    </a:cubicBezTo>
                    <a:lnTo>
                      <a:pt x="12023" y="144"/>
                    </a:lnTo>
                    <a:cubicBezTo>
                      <a:pt x="7451" y="-713"/>
                      <a:pt x="3165" y="2335"/>
                      <a:pt x="2308" y="6907"/>
                    </a:cubicBezTo>
                    <a:lnTo>
                      <a:pt x="117" y="19004"/>
                    </a:lnTo>
                    <a:cubicBezTo>
                      <a:pt x="-645" y="23576"/>
                      <a:pt x="2403" y="27957"/>
                      <a:pt x="6880" y="28719"/>
                    </a:cubicBez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3" name="Google Shape;933;p3"/>
              <p:cNvSpPr/>
              <p:nvPr/>
            </p:nvSpPr>
            <p:spPr>
              <a:xfrm rot="-1015751">
                <a:off x="6060082" y="3310337"/>
                <a:ext cx="6096" cy="21146"/>
              </a:xfrm>
              <a:custGeom>
                <a:avLst/>
                <a:gdLst/>
                <a:ahLst/>
                <a:cxnLst/>
                <a:rect l="l" t="t" r="r" b="b"/>
                <a:pathLst>
                  <a:path w="6096" h="21146" extrusionOk="0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21146"/>
                    </a:lnTo>
                    <a:lnTo>
                      <a:pt x="0" y="21146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4" name="Google Shape;934;p3"/>
              <p:cNvSpPr/>
              <p:nvPr/>
            </p:nvSpPr>
            <p:spPr>
              <a:xfrm rot="-1004655">
                <a:off x="6137628" y="3552713"/>
                <a:ext cx="6095" cy="51720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1720" extrusionOk="0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1721"/>
                    </a:lnTo>
                    <a:lnTo>
                      <a:pt x="0" y="51721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5" name="Google Shape;935;p3"/>
              <p:cNvSpPr/>
              <p:nvPr/>
            </p:nvSpPr>
            <p:spPr>
              <a:xfrm>
                <a:off x="5956934" y="3484149"/>
                <a:ext cx="48386" cy="19811"/>
              </a:xfrm>
              <a:custGeom>
                <a:avLst/>
                <a:gdLst/>
                <a:ahLst/>
                <a:cxnLst/>
                <a:rect l="l" t="t" r="r" b="b"/>
                <a:pathLst>
                  <a:path w="48386" h="19811" extrusionOk="0">
                    <a:moveTo>
                      <a:pt x="46577" y="0"/>
                    </a:moveTo>
                    <a:lnTo>
                      <a:pt x="48387" y="5810"/>
                    </a:lnTo>
                    <a:lnTo>
                      <a:pt x="1714" y="19812"/>
                    </a:lnTo>
                    <a:lnTo>
                      <a:pt x="0" y="14002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6" name="Google Shape;936;p3"/>
              <p:cNvSpPr/>
              <p:nvPr/>
            </p:nvSpPr>
            <p:spPr>
              <a:xfrm rot="-6411075">
                <a:off x="6221071" y="3393512"/>
                <a:ext cx="6096" cy="54771"/>
              </a:xfrm>
              <a:custGeom>
                <a:avLst/>
                <a:gdLst/>
                <a:ahLst/>
                <a:cxnLst/>
                <a:rect l="l" t="t" r="r" b="b"/>
                <a:pathLst>
                  <a:path w="6096" h="54771" extrusionOk="0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4771"/>
                    </a:lnTo>
                    <a:lnTo>
                      <a:pt x="0" y="54771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7" name="Google Shape;937;p3"/>
              <p:cNvSpPr/>
              <p:nvPr/>
            </p:nvSpPr>
            <p:spPr>
              <a:xfrm rot="-3707380">
                <a:off x="5982838" y="3374974"/>
                <a:ext cx="6095" cy="3705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37051" extrusionOk="0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7051"/>
                    </a:lnTo>
                    <a:lnTo>
                      <a:pt x="0" y="37051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8" name="Google Shape;938;p3"/>
              <p:cNvSpPr/>
              <p:nvPr/>
            </p:nvSpPr>
            <p:spPr>
              <a:xfrm rot="-3688311">
                <a:off x="6219917" y="3503223"/>
                <a:ext cx="6096" cy="35528"/>
              </a:xfrm>
              <a:custGeom>
                <a:avLst/>
                <a:gdLst/>
                <a:ahLst/>
                <a:cxnLst/>
                <a:rect l="l" t="t" r="r" b="b"/>
                <a:pathLst>
                  <a:path w="6096" h="35528" extrusionOk="0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529"/>
                    </a:lnTo>
                    <a:lnTo>
                      <a:pt x="0" y="35529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9" name="Google Shape;939;p3"/>
              <p:cNvSpPr/>
              <p:nvPr/>
            </p:nvSpPr>
            <p:spPr>
              <a:xfrm>
                <a:off x="6029133" y="3556253"/>
                <a:ext cx="23526" cy="36766"/>
              </a:xfrm>
              <a:custGeom>
                <a:avLst/>
                <a:gdLst/>
                <a:ahLst/>
                <a:cxnLst/>
                <a:rect l="l" t="t" r="r" b="b"/>
                <a:pathLst>
                  <a:path w="23526" h="36766" extrusionOk="0">
                    <a:moveTo>
                      <a:pt x="18193" y="0"/>
                    </a:moveTo>
                    <a:lnTo>
                      <a:pt x="23527" y="2857"/>
                    </a:lnTo>
                    <a:lnTo>
                      <a:pt x="5334" y="36767"/>
                    </a:lnTo>
                    <a:lnTo>
                      <a:pt x="0" y="33909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3"/>
              <p:cNvSpPr/>
              <p:nvPr/>
            </p:nvSpPr>
            <p:spPr>
              <a:xfrm rot="-9104307">
                <a:off x="6165045" y="3320415"/>
                <a:ext cx="6096" cy="35242"/>
              </a:xfrm>
              <a:custGeom>
                <a:avLst/>
                <a:gdLst/>
                <a:ahLst/>
                <a:cxnLst/>
                <a:rect l="l" t="t" r="r" b="b"/>
                <a:pathLst>
                  <a:path w="6096" h="35242" extrusionOk="0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243"/>
                    </a:lnTo>
                    <a:lnTo>
                      <a:pt x="0" y="35243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1" name="Google Shape;941;p3"/>
              <p:cNvSpPr/>
              <p:nvPr/>
            </p:nvSpPr>
            <p:spPr>
              <a:xfrm>
                <a:off x="6070853" y="3358800"/>
                <a:ext cx="33813" cy="100107"/>
              </a:xfrm>
              <a:custGeom>
                <a:avLst/>
                <a:gdLst/>
                <a:ahLst/>
                <a:cxnLst/>
                <a:rect l="l" t="t" r="r" b="b"/>
                <a:pathLst>
                  <a:path w="33813" h="100107" extrusionOk="0">
                    <a:moveTo>
                      <a:pt x="2857" y="0"/>
                    </a:moveTo>
                    <a:lnTo>
                      <a:pt x="0" y="47625"/>
                    </a:lnTo>
                    <a:lnTo>
                      <a:pt x="33814" y="100108"/>
                    </a:lnTo>
                    <a:lnTo>
                      <a:pt x="30956" y="36481"/>
                    </a:lnTo>
                    <a:close/>
                  </a:path>
                </a:pathLst>
              </a:custGeom>
              <a:solidFill>
                <a:srgbClr val="D7590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2" name="Google Shape;942;p3"/>
              <p:cNvSpPr/>
              <p:nvPr/>
            </p:nvSpPr>
            <p:spPr>
              <a:xfrm>
                <a:off x="6104095" y="3418331"/>
                <a:ext cx="12706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127063" h="38957" extrusionOk="0">
                    <a:moveTo>
                      <a:pt x="127063" y="0"/>
                    </a:moveTo>
                    <a:lnTo>
                      <a:pt x="51530" y="12192"/>
                    </a:lnTo>
                    <a:lnTo>
                      <a:pt x="0" y="38957"/>
                    </a:lnTo>
                    <a:lnTo>
                      <a:pt x="59150" y="32576"/>
                    </a:lnTo>
                    <a:close/>
                  </a:path>
                </a:pathLst>
              </a:custGeom>
              <a:solidFill>
                <a:srgbClr val="D7590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43" name="Google Shape;943;p3"/>
              <p:cNvGrpSpPr/>
              <p:nvPr/>
            </p:nvGrpSpPr>
            <p:grpSpPr>
              <a:xfrm>
                <a:off x="6089575" y="3442542"/>
                <a:ext cx="29041" cy="29075"/>
                <a:chOff x="6089575" y="3442542"/>
                <a:chExt cx="29041" cy="29075"/>
              </a:xfrm>
            </p:grpSpPr>
            <p:sp>
              <p:nvSpPr>
                <p:cNvPr id="944" name="Google Shape;944;p3"/>
                <p:cNvSpPr/>
                <p:nvPr/>
              </p:nvSpPr>
              <p:spPr>
                <a:xfrm>
                  <a:off x="6089575" y="3442542"/>
                  <a:ext cx="29041" cy="2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41" h="29075" extrusionOk="0">
                      <a:moveTo>
                        <a:pt x="28427" y="10364"/>
                      </a:moveTo>
                      <a:cubicBezTo>
                        <a:pt x="30713" y="18080"/>
                        <a:pt x="26427" y="26176"/>
                        <a:pt x="18712" y="28462"/>
                      </a:cubicBezTo>
                      <a:cubicBezTo>
                        <a:pt x="10996" y="30748"/>
                        <a:pt x="2995" y="26462"/>
                        <a:pt x="614" y="18746"/>
                      </a:cubicBezTo>
                      <a:cubicBezTo>
                        <a:pt x="-1672" y="11031"/>
                        <a:pt x="2614" y="2935"/>
                        <a:pt x="10330" y="649"/>
                      </a:cubicBezTo>
                      <a:cubicBezTo>
                        <a:pt x="18045" y="-1732"/>
                        <a:pt x="26141" y="2649"/>
                        <a:pt x="28427" y="10364"/>
                      </a:cubicBezTo>
                      <a:close/>
                    </a:path>
                  </a:pathLst>
                </a:custGeom>
                <a:solidFill>
                  <a:srgbClr val="D7590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5" name="Google Shape;945;p3"/>
                <p:cNvSpPr/>
                <p:nvPr/>
              </p:nvSpPr>
              <p:spPr>
                <a:xfrm>
                  <a:off x="6091001" y="3449573"/>
                  <a:ext cx="6808" cy="19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8" h="19145" extrusionOk="0">
                      <a:moveTo>
                        <a:pt x="2617" y="0"/>
                      </a:moveTo>
                      <a:cubicBezTo>
                        <a:pt x="2617" y="0"/>
                        <a:pt x="-5479" y="10382"/>
                        <a:pt x="6808" y="19145"/>
                      </a:cubicBezTo>
                      <a:cubicBezTo>
                        <a:pt x="6046" y="17240"/>
                        <a:pt x="1284" y="6668"/>
                        <a:pt x="261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980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46" name="Google Shape;946;p3"/>
              <p:cNvGrpSpPr/>
              <p:nvPr/>
            </p:nvGrpSpPr>
            <p:grpSpPr>
              <a:xfrm>
                <a:off x="6097142" y="3196401"/>
                <a:ext cx="112446" cy="63243"/>
                <a:chOff x="6097142" y="3196401"/>
                <a:chExt cx="112446" cy="63243"/>
              </a:xfrm>
            </p:grpSpPr>
            <p:sp>
              <p:nvSpPr>
                <p:cNvPr id="947" name="Google Shape;947;p3"/>
                <p:cNvSpPr/>
                <p:nvPr/>
              </p:nvSpPr>
              <p:spPr>
                <a:xfrm>
                  <a:off x="6097142" y="3196401"/>
                  <a:ext cx="112446" cy="63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46" h="63243" extrusionOk="0">
                      <a:moveTo>
                        <a:pt x="109823" y="63243"/>
                      </a:moveTo>
                      <a:cubicBezTo>
                        <a:pt x="109823" y="63243"/>
                        <a:pt x="120777" y="29811"/>
                        <a:pt x="97917" y="16285"/>
                      </a:cubicBezTo>
                      <a:cubicBezTo>
                        <a:pt x="75057" y="2760"/>
                        <a:pt x="34957" y="-1717"/>
                        <a:pt x="25241" y="569"/>
                      </a:cubicBezTo>
                      <a:cubicBezTo>
                        <a:pt x="12478" y="3712"/>
                        <a:pt x="286" y="17619"/>
                        <a:pt x="0" y="37335"/>
                      </a:cubicBezTo>
                      <a:cubicBezTo>
                        <a:pt x="10858" y="40479"/>
                        <a:pt x="109823" y="63243"/>
                        <a:pt x="109823" y="63243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8" name="Google Shape;948;p3"/>
                <p:cNvSpPr/>
                <p:nvPr/>
              </p:nvSpPr>
              <p:spPr>
                <a:xfrm>
                  <a:off x="6176295" y="3207829"/>
                  <a:ext cx="28905" cy="47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05" h="47556" extrusionOk="0">
                      <a:moveTo>
                        <a:pt x="16383" y="6953"/>
                      </a:moveTo>
                      <a:cubicBezTo>
                        <a:pt x="11621" y="4191"/>
                        <a:pt x="6001" y="1810"/>
                        <a:pt x="0" y="0"/>
                      </a:cubicBezTo>
                      <a:cubicBezTo>
                        <a:pt x="14669" y="12382"/>
                        <a:pt x="18288" y="31718"/>
                        <a:pt x="9906" y="43339"/>
                      </a:cubicBezTo>
                      <a:cubicBezTo>
                        <a:pt x="19145" y="46292"/>
                        <a:pt x="24384" y="49340"/>
                        <a:pt x="26194" y="46292"/>
                      </a:cubicBezTo>
                      <a:cubicBezTo>
                        <a:pt x="28003" y="43243"/>
                        <a:pt x="34766" y="17812"/>
                        <a:pt x="16383" y="6953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949" name="Google Shape;949;p3"/>
            <p:cNvSpPr/>
            <p:nvPr/>
          </p:nvSpPr>
          <p:spPr>
            <a:xfrm>
              <a:off x="5970306" y="3348608"/>
              <a:ext cx="87497" cy="232124"/>
            </a:xfrm>
            <a:custGeom>
              <a:avLst/>
              <a:gdLst/>
              <a:ahLst/>
              <a:cxnLst/>
              <a:rect l="l" t="t" r="r" b="b"/>
              <a:pathLst>
                <a:path w="87497" h="232124" extrusionOk="0">
                  <a:moveTo>
                    <a:pt x="55684" y="0"/>
                  </a:moveTo>
                  <a:cubicBezTo>
                    <a:pt x="55684" y="0"/>
                    <a:pt x="-9181" y="48197"/>
                    <a:pt x="1106" y="125063"/>
                  </a:cubicBezTo>
                  <a:cubicBezTo>
                    <a:pt x="6249" y="163735"/>
                    <a:pt x="34539" y="206121"/>
                    <a:pt x="87498" y="232124"/>
                  </a:cubicBezTo>
                  <a:cubicBezTo>
                    <a:pt x="66352" y="203168"/>
                    <a:pt x="38920" y="162782"/>
                    <a:pt x="31872" y="120491"/>
                  </a:cubicBezTo>
                  <a:cubicBezTo>
                    <a:pt x="25680" y="83249"/>
                    <a:pt x="32157" y="43434"/>
                    <a:pt x="55684" y="0"/>
                  </a:cubicBezTo>
                  <a:close/>
                </a:path>
              </a:pathLst>
            </a:custGeom>
            <a:solidFill>
              <a:srgbClr val="FFFFFF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796;p3"/>
          <p:cNvGrpSpPr/>
          <p:nvPr/>
        </p:nvGrpSpPr>
        <p:grpSpPr>
          <a:xfrm>
            <a:off x="3543427" y="2577888"/>
            <a:ext cx="210400" cy="182707"/>
            <a:chOff x="9117820" y="2027686"/>
            <a:chExt cx="210400" cy="182707"/>
          </a:xfrm>
        </p:grpSpPr>
        <p:sp>
          <p:nvSpPr>
            <p:cNvPr id="249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2" name="Google Shape;900;p3"/>
          <p:cNvSpPr/>
          <p:nvPr/>
        </p:nvSpPr>
        <p:spPr>
          <a:xfrm>
            <a:off x="8013798" y="2389609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3" name="Google Shape;796;p3"/>
          <p:cNvGrpSpPr/>
          <p:nvPr/>
        </p:nvGrpSpPr>
        <p:grpSpPr>
          <a:xfrm>
            <a:off x="7587367" y="3423942"/>
            <a:ext cx="210400" cy="182707"/>
            <a:chOff x="9117820" y="2027686"/>
            <a:chExt cx="210400" cy="182707"/>
          </a:xfrm>
        </p:grpSpPr>
        <p:sp>
          <p:nvSpPr>
            <p:cNvPr id="354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7" name="Google Shape;796;p3"/>
          <p:cNvGrpSpPr/>
          <p:nvPr/>
        </p:nvGrpSpPr>
        <p:grpSpPr>
          <a:xfrm>
            <a:off x="5734204" y="3312736"/>
            <a:ext cx="210400" cy="182707"/>
            <a:chOff x="9117820" y="2027686"/>
            <a:chExt cx="210400" cy="182707"/>
          </a:xfrm>
        </p:grpSpPr>
        <p:sp>
          <p:nvSpPr>
            <p:cNvPr id="458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1" name="Google Shape;796;p3"/>
          <p:cNvGrpSpPr/>
          <p:nvPr/>
        </p:nvGrpSpPr>
        <p:grpSpPr>
          <a:xfrm>
            <a:off x="4913023" y="1445660"/>
            <a:ext cx="210400" cy="182707"/>
            <a:chOff x="9117820" y="2027686"/>
            <a:chExt cx="210400" cy="182707"/>
          </a:xfrm>
        </p:grpSpPr>
        <p:sp>
          <p:nvSpPr>
            <p:cNvPr id="562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5" name="Google Shape;796;p3"/>
          <p:cNvGrpSpPr/>
          <p:nvPr/>
        </p:nvGrpSpPr>
        <p:grpSpPr>
          <a:xfrm>
            <a:off x="4807553" y="5171457"/>
            <a:ext cx="210400" cy="182707"/>
            <a:chOff x="9117820" y="2027686"/>
            <a:chExt cx="210400" cy="182707"/>
          </a:xfrm>
        </p:grpSpPr>
        <p:sp>
          <p:nvSpPr>
            <p:cNvPr id="666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5" name="Google Shape;902;p3"/>
          <p:cNvSpPr/>
          <p:nvPr/>
        </p:nvSpPr>
        <p:spPr>
          <a:xfrm>
            <a:off x="5706525" y="4985170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16" name="Google Shape;796;p3"/>
          <p:cNvGrpSpPr/>
          <p:nvPr/>
        </p:nvGrpSpPr>
        <p:grpSpPr>
          <a:xfrm>
            <a:off x="2775396" y="5609720"/>
            <a:ext cx="210400" cy="182707"/>
            <a:chOff x="9117820" y="2027686"/>
            <a:chExt cx="210400" cy="182707"/>
          </a:xfrm>
        </p:grpSpPr>
        <p:sp>
          <p:nvSpPr>
            <p:cNvPr id="1017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Freeform 2"/>
          <p:cNvSpPr/>
          <p:nvPr/>
        </p:nvSpPr>
        <p:spPr>
          <a:xfrm>
            <a:off x="3858314" y="1406792"/>
            <a:ext cx="3975282" cy="3410591"/>
          </a:xfrm>
          <a:custGeom>
            <a:avLst/>
            <a:gdLst>
              <a:gd name="connsiteX0" fmla="*/ 971550 w 3975282"/>
              <a:gd name="connsiteY0" fmla="*/ 343482 h 3410591"/>
              <a:gd name="connsiteX1" fmla="*/ 971550 w 3975282"/>
              <a:gd name="connsiteY1" fmla="*/ 343482 h 3410591"/>
              <a:gd name="connsiteX2" fmla="*/ 733425 w 3975282"/>
              <a:gd name="connsiteY2" fmla="*/ 333957 h 3410591"/>
              <a:gd name="connsiteX3" fmla="*/ 695325 w 3975282"/>
              <a:gd name="connsiteY3" fmla="*/ 362532 h 3410591"/>
              <a:gd name="connsiteX4" fmla="*/ 657225 w 3975282"/>
              <a:gd name="connsiteY4" fmla="*/ 381582 h 3410591"/>
              <a:gd name="connsiteX5" fmla="*/ 600075 w 3975282"/>
              <a:gd name="connsiteY5" fmla="*/ 419682 h 3410591"/>
              <a:gd name="connsiteX6" fmla="*/ 571500 w 3975282"/>
              <a:gd name="connsiteY6" fmla="*/ 438732 h 3410591"/>
              <a:gd name="connsiteX7" fmla="*/ 504825 w 3975282"/>
              <a:gd name="connsiteY7" fmla="*/ 467307 h 3410591"/>
              <a:gd name="connsiteX8" fmla="*/ 457200 w 3975282"/>
              <a:gd name="connsiteY8" fmla="*/ 514932 h 3410591"/>
              <a:gd name="connsiteX9" fmla="*/ 428625 w 3975282"/>
              <a:gd name="connsiteY9" fmla="*/ 572082 h 3410591"/>
              <a:gd name="connsiteX10" fmla="*/ 457200 w 3975282"/>
              <a:gd name="connsiteY10" fmla="*/ 819732 h 3410591"/>
              <a:gd name="connsiteX11" fmla="*/ 476250 w 3975282"/>
              <a:gd name="connsiteY11" fmla="*/ 848307 h 3410591"/>
              <a:gd name="connsiteX12" fmla="*/ 514350 w 3975282"/>
              <a:gd name="connsiteY12" fmla="*/ 895932 h 3410591"/>
              <a:gd name="connsiteX13" fmla="*/ 533400 w 3975282"/>
              <a:gd name="connsiteY13" fmla="*/ 924507 h 3410591"/>
              <a:gd name="connsiteX14" fmla="*/ 561975 w 3975282"/>
              <a:gd name="connsiteY14" fmla="*/ 943557 h 3410591"/>
              <a:gd name="connsiteX15" fmla="*/ 504825 w 3975282"/>
              <a:gd name="connsiteY15" fmla="*/ 981657 h 3410591"/>
              <a:gd name="connsiteX16" fmla="*/ 438150 w 3975282"/>
              <a:gd name="connsiteY16" fmla="*/ 1019757 h 3410591"/>
              <a:gd name="connsiteX17" fmla="*/ 381000 w 3975282"/>
              <a:gd name="connsiteY17" fmla="*/ 1057857 h 3410591"/>
              <a:gd name="connsiteX18" fmla="*/ 314325 w 3975282"/>
              <a:gd name="connsiteY18" fmla="*/ 1115007 h 3410591"/>
              <a:gd name="connsiteX19" fmla="*/ 285750 w 3975282"/>
              <a:gd name="connsiteY19" fmla="*/ 1153107 h 3410591"/>
              <a:gd name="connsiteX20" fmla="*/ 276225 w 3975282"/>
              <a:gd name="connsiteY20" fmla="*/ 1181682 h 3410591"/>
              <a:gd name="connsiteX21" fmla="*/ 238125 w 3975282"/>
              <a:gd name="connsiteY21" fmla="*/ 1248357 h 3410591"/>
              <a:gd name="connsiteX22" fmla="*/ 238125 w 3975282"/>
              <a:gd name="connsiteY22" fmla="*/ 1543632 h 3410591"/>
              <a:gd name="connsiteX23" fmla="*/ 247650 w 3975282"/>
              <a:gd name="connsiteY23" fmla="*/ 1572207 h 3410591"/>
              <a:gd name="connsiteX24" fmla="*/ 323850 w 3975282"/>
              <a:gd name="connsiteY24" fmla="*/ 1657932 h 3410591"/>
              <a:gd name="connsiteX25" fmla="*/ 371475 w 3975282"/>
              <a:gd name="connsiteY25" fmla="*/ 1705557 h 3410591"/>
              <a:gd name="connsiteX26" fmla="*/ 295275 w 3975282"/>
              <a:gd name="connsiteY26" fmla="*/ 1762707 h 3410591"/>
              <a:gd name="connsiteX27" fmla="*/ 257175 w 3975282"/>
              <a:gd name="connsiteY27" fmla="*/ 1800807 h 3410591"/>
              <a:gd name="connsiteX28" fmla="*/ 219075 w 3975282"/>
              <a:gd name="connsiteY28" fmla="*/ 1829382 h 3410591"/>
              <a:gd name="connsiteX29" fmla="*/ 190500 w 3975282"/>
              <a:gd name="connsiteY29" fmla="*/ 1867482 h 3410591"/>
              <a:gd name="connsiteX30" fmla="*/ 161925 w 3975282"/>
              <a:gd name="connsiteY30" fmla="*/ 1896057 h 3410591"/>
              <a:gd name="connsiteX31" fmla="*/ 142875 w 3975282"/>
              <a:gd name="connsiteY31" fmla="*/ 1924632 h 3410591"/>
              <a:gd name="connsiteX32" fmla="*/ 114300 w 3975282"/>
              <a:gd name="connsiteY32" fmla="*/ 1962732 h 3410591"/>
              <a:gd name="connsiteX33" fmla="*/ 85725 w 3975282"/>
              <a:gd name="connsiteY33" fmla="*/ 1991307 h 3410591"/>
              <a:gd name="connsiteX34" fmla="*/ 47625 w 3975282"/>
              <a:gd name="connsiteY34" fmla="*/ 2067507 h 3410591"/>
              <a:gd name="connsiteX35" fmla="*/ 9525 w 3975282"/>
              <a:gd name="connsiteY35" fmla="*/ 2124657 h 3410591"/>
              <a:gd name="connsiteX36" fmla="*/ 0 w 3975282"/>
              <a:gd name="connsiteY36" fmla="*/ 2210382 h 3410591"/>
              <a:gd name="connsiteX37" fmla="*/ 9525 w 3975282"/>
              <a:gd name="connsiteY37" fmla="*/ 2438982 h 3410591"/>
              <a:gd name="connsiteX38" fmla="*/ 38100 w 3975282"/>
              <a:gd name="connsiteY38" fmla="*/ 2496132 h 3410591"/>
              <a:gd name="connsiteX39" fmla="*/ 95250 w 3975282"/>
              <a:gd name="connsiteY39" fmla="*/ 2553282 h 3410591"/>
              <a:gd name="connsiteX40" fmla="*/ 133350 w 3975282"/>
              <a:gd name="connsiteY40" fmla="*/ 2572332 h 3410591"/>
              <a:gd name="connsiteX41" fmla="*/ 180975 w 3975282"/>
              <a:gd name="connsiteY41" fmla="*/ 2591382 h 3410591"/>
              <a:gd name="connsiteX42" fmla="*/ 209550 w 3975282"/>
              <a:gd name="connsiteY42" fmla="*/ 2610432 h 3410591"/>
              <a:gd name="connsiteX43" fmla="*/ 200025 w 3975282"/>
              <a:gd name="connsiteY43" fmla="*/ 2648532 h 3410591"/>
              <a:gd name="connsiteX44" fmla="*/ 180975 w 3975282"/>
              <a:gd name="connsiteY44" fmla="*/ 2677107 h 3410591"/>
              <a:gd name="connsiteX45" fmla="*/ 161925 w 3975282"/>
              <a:gd name="connsiteY45" fmla="*/ 2715207 h 3410591"/>
              <a:gd name="connsiteX46" fmla="*/ 133350 w 3975282"/>
              <a:gd name="connsiteY46" fmla="*/ 2819982 h 3410591"/>
              <a:gd name="connsiteX47" fmla="*/ 114300 w 3975282"/>
              <a:gd name="connsiteY47" fmla="*/ 2896182 h 3410591"/>
              <a:gd name="connsiteX48" fmla="*/ 123825 w 3975282"/>
              <a:gd name="connsiteY48" fmla="*/ 3058107 h 3410591"/>
              <a:gd name="connsiteX49" fmla="*/ 133350 w 3975282"/>
              <a:gd name="connsiteY49" fmla="*/ 3086682 h 3410591"/>
              <a:gd name="connsiteX50" fmla="*/ 171450 w 3975282"/>
              <a:gd name="connsiteY50" fmla="*/ 3143832 h 3410591"/>
              <a:gd name="connsiteX51" fmla="*/ 180975 w 3975282"/>
              <a:gd name="connsiteY51" fmla="*/ 3181932 h 3410591"/>
              <a:gd name="connsiteX52" fmla="*/ 247650 w 3975282"/>
              <a:gd name="connsiteY52" fmla="*/ 3258132 h 3410591"/>
              <a:gd name="connsiteX53" fmla="*/ 276225 w 3975282"/>
              <a:gd name="connsiteY53" fmla="*/ 3296232 h 3410591"/>
              <a:gd name="connsiteX54" fmla="*/ 333375 w 3975282"/>
              <a:gd name="connsiteY54" fmla="*/ 3334332 h 3410591"/>
              <a:gd name="connsiteX55" fmla="*/ 361950 w 3975282"/>
              <a:gd name="connsiteY55" fmla="*/ 3353382 h 3410591"/>
              <a:gd name="connsiteX56" fmla="*/ 495300 w 3975282"/>
              <a:gd name="connsiteY56" fmla="*/ 3381957 h 3410591"/>
              <a:gd name="connsiteX57" fmla="*/ 523875 w 3975282"/>
              <a:gd name="connsiteY57" fmla="*/ 3401007 h 3410591"/>
              <a:gd name="connsiteX58" fmla="*/ 809625 w 3975282"/>
              <a:gd name="connsiteY58" fmla="*/ 3401007 h 3410591"/>
              <a:gd name="connsiteX59" fmla="*/ 857250 w 3975282"/>
              <a:gd name="connsiteY59" fmla="*/ 3381957 h 3410591"/>
              <a:gd name="connsiteX60" fmla="*/ 895350 w 3975282"/>
              <a:gd name="connsiteY60" fmla="*/ 3353382 h 3410591"/>
              <a:gd name="connsiteX61" fmla="*/ 923925 w 3975282"/>
              <a:gd name="connsiteY61" fmla="*/ 3334332 h 3410591"/>
              <a:gd name="connsiteX62" fmla="*/ 1000125 w 3975282"/>
              <a:gd name="connsiteY62" fmla="*/ 3296232 h 3410591"/>
              <a:gd name="connsiteX63" fmla="*/ 1038225 w 3975282"/>
              <a:gd name="connsiteY63" fmla="*/ 3267657 h 3410591"/>
              <a:gd name="connsiteX64" fmla="*/ 1095375 w 3975282"/>
              <a:gd name="connsiteY64" fmla="*/ 3220032 h 3410591"/>
              <a:gd name="connsiteX65" fmla="*/ 1133475 w 3975282"/>
              <a:gd name="connsiteY65" fmla="*/ 3210507 h 3410591"/>
              <a:gd name="connsiteX66" fmla="*/ 1181100 w 3975282"/>
              <a:gd name="connsiteY66" fmla="*/ 3220032 h 3410591"/>
              <a:gd name="connsiteX67" fmla="*/ 1266825 w 3975282"/>
              <a:gd name="connsiteY67" fmla="*/ 3239082 h 3410591"/>
              <a:gd name="connsiteX68" fmla="*/ 1314450 w 3975282"/>
              <a:gd name="connsiteY68" fmla="*/ 3258132 h 3410591"/>
              <a:gd name="connsiteX69" fmla="*/ 1343025 w 3975282"/>
              <a:gd name="connsiteY69" fmla="*/ 3267657 h 3410591"/>
              <a:gd name="connsiteX70" fmla="*/ 1571625 w 3975282"/>
              <a:gd name="connsiteY70" fmla="*/ 3277182 h 3410591"/>
              <a:gd name="connsiteX71" fmla="*/ 1809750 w 3975282"/>
              <a:gd name="connsiteY71" fmla="*/ 3277182 h 3410591"/>
              <a:gd name="connsiteX72" fmla="*/ 1847850 w 3975282"/>
              <a:gd name="connsiteY72" fmla="*/ 3258132 h 3410591"/>
              <a:gd name="connsiteX73" fmla="*/ 1943100 w 3975282"/>
              <a:gd name="connsiteY73" fmla="*/ 3191457 h 3410591"/>
              <a:gd name="connsiteX74" fmla="*/ 2000250 w 3975282"/>
              <a:gd name="connsiteY74" fmla="*/ 3115257 h 3410591"/>
              <a:gd name="connsiteX75" fmla="*/ 2038350 w 3975282"/>
              <a:gd name="connsiteY75" fmla="*/ 3077157 h 3410591"/>
              <a:gd name="connsiteX76" fmla="*/ 2057400 w 3975282"/>
              <a:gd name="connsiteY76" fmla="*/ 3048582 h 3410591"/>
              <a:gd name="connsiteX77" fmla="*/ 2095500 w 3975282"/>
              <a:gd name="connsiteY77" fmla="*/ 3039057 h 3410591"/>
              <a:gd name="connsiteX78" fmla="*/ 2228850 w 3975282"/>
              <a:gd name="connsiteY78" fmla="*/ 3048582 h 3410591"/>
              <a:gd name="connsiteX79" fmla="*/ 2286000 w 3975282"/>
              <a:gd name="connsiteY79" fmla="*/ 3067632 h 3410591"/>
              <a:gd name="connsiteX80" fmla="*/ 2381250 w 3975282"/>
              <a:gd name="connsiteY80" fmla="*/ 3086682 h 3410591"/>
              <a:gd name="connsiteX81" fmla="*/ 2495550 w 3975282"/>
              <a:gd name="connsiteY81" fmla="*/ 3115257 h 3410591"/>
              <a:gd name="connsiteX82" fmla="*/ 2543175 w 3975282"/>
              <a:gd name="connsiteY82" fmla="*/ 3134307 h 3410591"/>
              <a:gd name="connsiteX83" fmla="*/ 2667000 w 3975282"/>
              <a:gd name="connsiteY83" fmla="*/ 3153357 h 3410591"/>
              <a:gd name="connsiteX84" fmla="*/ 2790825 w 3975282"/>
              <a:gd name="connsiteY84" fmla="*/ 3172407 h 3410591"/>
              <a:gd name="connsiteX85" fmla="*/ 3124200 w 3975282"/>
              <a:gd name="connsiteY85" fmla="*/ 3162882 h 3410591"/>
              <a:gd name="connsiteX86" fmla="*/ 3181350 w 3975282"/>
              <a:gd name="connsiteY86" fmla="*/ 3124782 h 3410591"/>
              <a:gd name="connsiteX87" fmla="*/ 3209925 w 3975282"/>
              <a:gd name="connsiteY87" fmla="*/ 3115257 h 3410591"/>
              <a:gd name="connsiteX88" fmla="*/ 3276600 w 3975282"/>
              <a:gd name="connsiteY88" fmla="*/ 3067632 h 3410591"/>
              <a:gd name="connsiteX89" fmla="*/ 3381375 w 3975282"/>
              <a:gd name="connsiteY89" fmla="*/ 3077157 h 3410591"/>
              <a:gd name="connsiteX90" fmla="*/ 3476625 w 3975282"/>
              <a:gd name="connsiteY90" fmla="*/ 3096207 h 3410591"/>
              <a:gd name="connsiteX91" fmla="*/ 3590925 w 3975282"/>
              <a:gd name="connsiteY91" fmla="*/ 3077157 h 3410591"/>
              <a:gd name="connsiteX92" fmla="*/ 3638550 w 3975282"/>
              <a:gd name="connsiteY92" fmla="*/ 3058107 h 3410591"/>
              <a:gd name="connsiteX93" fmla="*/ 3848100 w 3975282"/>
              <a:gd name="connsiteY93" fmla="*/ 2867607 h 3410591"/>
              <a:gd name="connsiteX94" fmla="*/ 3848100 w 3975282"/>
              <a:gd name="connsiteY94" fmla="*/ 2867607 h 3410591"/>
              <a:gd name="connsiteX95" fmla="*/ 3895725 w 3975282"/>
              <a:gd name="connsiteY95" fmla="*/ 2800932 h 3410591"/>
              <a:gd name="connsiteX96" fmla="*/ 3952875 w 3975282"/>
              <a:gd name="connsiteY96" fmla="*/ 2715207 h 3410591"/>
              <a:gd name="connsiteX97" fmla="*/ 3933825 w 3975282"/>
              <a:gd name="connsiteY97" fmla="*/ 2429457 h 3410591"/>
              <a:gd name="connsiteX98" fmla="*/ 3895725 w 3975282"/>
              <a:gd name="connsiteY98" fmla="*/ 2400882 h 3410591"/>
              <a:gd name="connsiteX99" fmla="*/ 3867150 w 3975282"/>
              <a:gd name="connsiteY99" fmla="*/ 2372307 h 3410591"/>
              <a:gd name="connsiteX100" fmla="*/ 3790950 w 3975282"/>
              <a:gd name="connsiteY100" fmla="*/ 2305632 h 3410591"/>
              <a:gd name="connsiteX101" fmla="*/ 3771900 w 3975282"/>
              <a:gd name="connsiteY101" fmla="*/ 2277057 h 3410591"/>
              <a:gd name="connsiteX102" fmla="*/ 3743325 w 3975282"/>
              <a:gd name="connsiteY102" fmla="*/ 2258007 h 3410591"/>
              <a:gd name="connsiteX103" fmla="*/ 3638550 w 3975282"/>
              <a:gd name="connsiteY103" fmla="*/ 2172282 h 3410591"/>
              <a:gd name="connsiteX104" fmla="*/ 3609975 w 3975282"/>
              <a:gd name="connsiteY104" fmla="*/ 2134182 h 3410591"/>
              <a:gd name="connsiteX105" fmla="*/ 3590925 w 3975282"/>
              <a:gd name="connsiteY105" fmla="*/ 2105607 h 3410591"/>
              <a:gd name="connsiteX106" fmla="*/ 3552825 w 3975282"/>
              <a:gd name="connsiteY106" fmla="*/ 2057982 h 3410591"/>
              <a:gd name="connsiteX107" fmla="*/ 3505200 w 3975282"/>
              <a:gd name="connsiteY107" fmla="*/ 1972257 h 3410591"/>
              <a:gd name="connsiteX108" fmla="*/ 3505200 w 3975282"/>
              <a:gd name="connsiteY108" fmla="*/ 1838907 h 3410591"/>
              <a:gd name="connsiteX109" fmla="*/ 3533775 w 3975282"/>
              <a:gd name="connsiteY109" fmla="*/ 1810332 h 3410591"/>
              <a:gd name="connsiteX110" fmla="*/ 3543300 w 3975282"/>
              <a:gd name="connsiteY110" fmla="*/ 1772232 h 3410591"/>
              <a:gd name="connsiteX111" fmla="*/ 3562350 w 3975282"/>
              <a:gd name="connsiteY111" fmla="*/ 1724607 h 3410591"/>
              <a:gd name="connsiteX112" fmla="*/ 3533775 w 3975282"/>
              <a:gd name="connsiteY112" fmla="*/ 1591257 h 3410591"/>
              <a:gd name="connsiteX113" fmla="*/ 3505200 w 3975282"/>
              <a:gd name="connsiteY113" fmla="*/ 1553157 h 3410591"/>
              <a:gd name="connsiteX114" fmla="*/ 3457575 w 3975282"/>
              <a:gd name="connsiteY114" fmla="*/ 1486482 h 3410591"/>
              <a:gd name="connsiteX115" fmla="*/ 3448050 w 3975282"/>
              <a:gd name="connsiteY115" fmla="*/ 1457907 h 3410591"/>
              <a:gd name="connsiteX116" fmla="*/ 3457575 w 3975282"/>
              <a:gd name="connsiteY116" fmla="*/ 1267407 h 3410591"/>
              <a:gd name="connsiteX117" fmla="*/ 3486150 w 3975282"/>
              <a:gd name="connsiteY117" fmla="*/ 1229307 h 3410591"/>
              <a:gd name="connsiteX118" fmla="*/ 3524250 w 3975282"/>
              <a:gd name="connsiteY118" fmla="*/ 1172157 h 3410591"/>
              <a:gd name="connsiteX119" fmla="*/ 3543300 w 3975282"/>
              <a:gd name="connsiteY119" fmla="*/ 1143582 h 3410591"/>
              <a:gd name="connsiteX120" fmla="*/ 3571875 w 3975282"/>
              <a:gd name="connsiteY120" fmla="*/ 1067382 h 3410591"/>
              <a:gd name="connsiteX121" fmla="*/ 3590925 w 3975282"/>
              <a:gd name="connsiteY121" fmla="*/ 981657 h 3410591"/>
              <a:gd name="connsiteX122" fmla="*/ 3571875 w 3975282"/>
              <a:gd name="connsiteY122" fmla="*/ 857832 h 3410591"/>
              <a:gd name="connsiteX123" fmla="*/ 3467100 w 3975282"/>
              <a:gd name="connsiteY123" fmla="*/ 743532 h 3410591"/>
              <a:gd name="connsiteX124" fmla="*/ 3409950 w 3975282"/>
              <a:gd name="connsiteY124" fmla="*/ 705432 h 3410591"/>
              <a:gd name="connsiteX125" fmla="*/ 3381375 w 3975282"/>
              <a:gd name="connsiteY125" fmla="*/ 676857 h 3410591"/>
              <a:gd name="connsiteX126" fmla="*/ 3343275 w 3975282"/>
              <a:gd name="connsiteY126" fmla="*/ 629232 h 3410591"/>
              <a:gd name="connsiteX127" fmla="*/ 3276600 w 3975282"/>
              <a:gd name="connsiteY127" fmla="*/ 572082 h 3410591"/>
              <a:gd name="connsiteX128" fmla="*/ 3248025 w 3975282"/>
              <a:gd name="connsiteY128" fmla="*/ 467307 h 3410591"/>
              <a:gd name="connsiteX129" fmla="*/ 3228975 w 3975282"/>
              <a:gd name="connsiteY129" fmla="*/ 276807 h 3410591"/>
              <a:gd name="connsiteX130" fmla="*/ 3219450 w 3975282"/>
              <a:gd name="connsiteY130" fmla="*/ 248232 h 3410591"/>
              <a:gd name="connsiteX131" fmla="*/ 3190875 w 3975282"/>
              <a:gd name="connsiteY131" fmla="*/ 219657 h 3410591"/>
              <a:gd name="connsiteX132" fmla="*/ 3171825 w 3975282"/>
              <a:gd name="connsiteY132" fmla="*/ 191082 h 3410591"/>
              <a:gd name="connsiteX133" fmla="*/ 3133725 w 3975282"/>
              <a:gd name="connsiteY133" fmla="*/ 172032 h 3410591"/>
              <a:gd name="connsiteX134" fmla="*/ 3076575 w 3975282"/>
              <a:gd name="connsiteY134" fmla="*/ 124407 h 3410591"/>
              <a:gd name="connsiteX135" fmla="*/ 3028950 w 3975282"/>
              <a:gd name="connsiteY135" fmla="*/ 95832 h 3410591"/>
              <a:gd name="connsiteX136" fmla="*/ 2962275 w 3975282"/>
              <a:gd name="connsiteY136" fmla="*/ 57732 h 3410591"/>
              <a:gd name="connsiteX137" fmla="*/ 2867025 w 3975282"/>
              <a:gd name="connsiteY137" fmla="*/ 29157 h 3410591"/>
              <a:gd name="connsiteX138" fmla="*/ 2790825 w 3975282"/>
              <a:gd name="connsiteY138" fmla="*/ 19632 h 3410591"/>
              <a:gd name="connsiteX139" fmla="*/ 2743200 w 3975282"/>
              <a:gd name="connsiteY139" fmla="*/ 582 h 3410591"/>
              <a:gd name="connsiteX140" fmla="*/ 2581275 w 3975282"/>
              <a:gd name="connsiteY140" fmla="*/ 38682 h 3410591"/>
              <a:gd name="connsiteX141" fmla="*/ 2543175 w 3975282"/>
              <a:gd name="connsiteY141" fmla="*/ 48207 h 3410591"/>
              <a:gd name="connsiteX142" fmla="*/ 2495550 w 3975282"/>
              <a:gd name="connsiteY142" fmla="*/ 57732 h 3410591"/>
              <a:gd name="connsiteX143" fmla="*/ 2466975 w 3975282"/>
              <a:gd name="connsiteY143" fmla="*/ 67257 h 3410591"/>
              <a:gd name="connsiteX144" fmla="*/ 2419350 w 3975282"/>
              <a:gd name="connsiteY144" fmla="*/ 76782 h 3410591"/>
              <a:gd name="connsiteX145" fmla="*/ 2362200 w 3975282"/>
              <a:gd name="connsiteY145" fmla="*/ 105357 h 3410591"/>
              <a:gd name="connsiteX146" fmla="*/ 2333625 w 3975282"/>
              <a:gd name="connsiteY146" fmla="*/ 124407 h 3410591"/>
              <a:gd name="connsiteX147" fmla="*/ 2295525 w 3975282"/>
              <a:gd name="connsiteY147" fmla="*/ 143457 h 3410591"/>
              <a:gd name="connsiteX148" fmla="*/ 2247900 w 3975282"/>
              <a:gd name="connsiteY148" fmla="*/ 191082 h 3410591"/>
              <a:gd name="connsiteX149" fmla="*/ 2219325 w 3975282"/>
              <a:gd name="connsiteY149" fmla="*/ 229182 h 3410591"/>
              <a:gd name="connsiteX150" fmla="*/ 2181225 w 3975282"/>
              <a:gd name="connsiteY150" fmla="*/ 257757 h 3410591"/>
              <a:gd name="connsiteX151" fmla="*/ 2057400 w 3975282"/>
              <a:gd name="connsiteY151" fmla="*/ 324432 h 3410591"/>
              <a:gd name="connsiteX152" fmla="*/ 2019300 w 3975282"/>
              <a:gd name="connsiteY152" fmla="*/ 333957 h 3410591"/>
              <a:gd name="connsiteX153" fmla="*/ 1866900 w 3975282"/>
              <a:gd name="connsiteY153" fmla="*/ 381582 h 3410591"/>
              <a:gd name="connsiteX154" fmla="*/ 1781175 w 3975282"/>
              <a:gd name="connsiteY154" fmla="*/ 391107 h 3410591"/>
              <a:gd name="connsiteX155" fmla="*/ 1714500 w 3975282"/>
              <a:gd name="connsiteY155" fmla="*/ 400632 h 3410591"/>
              <a:gd name="connsiteX156" fmla="*/ 1543050 w 3975282"/>
              <a:gd name="connsiteY156" fmla="*/ 372057 h 3410591"/>
              <a:gd name="connsiteX157" fmla="*/ 1514475 w 3975282"/>
              <a:gd name="connsiteY157" fmla="*/ 362532 h 3410591"/>
              <a:gd name="connsiteX158" fmla="*/ 1438275 w 3975282"/>
              <a:gd name="connsiteY158" fmla="*/ 314907 h 3410591"/>
              <a:gd name="connsiteX159" fmla="*/ 1000125 w 3975282"/>
              <a:gd name="connsiteY159" fmla="*/ 305382 h 3410591"/>
              <a:gd name="connsiteX160" fmla="*/ 971550 w 3975282"/>
              <a:gd name="connsiteY160" fmla="*/ 343482 h 3410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3975282" h="3410591">
                <a:moveTo>
                  <a:pt x="971550" y="343482"/>
                </a:moveTo>
                <a:lnTo>
                  <a:pt x="971550" y="343482"/>
                </a:lnTo>
                <a:cubicBezTo>
                  <a:pt x="871140" y="323400"/>
                  <a:pt x="847218" y="310000"/>
                  <a:pt x="733425" y="333957"/>
                </a:cubicBezTo>
                <a:cubicBezTo>
                  <a:pt x="717891" y="337227"/>
                  <a:pt x="708787" y="354118"/>
                  <a:pt x="695325" y="362532"/>
                </a:cubicBezTo>
                <a:cubicBezTo>
                  <a:pt x="683284" y="370057"/>
                  <a:pt x="669401" y="374277"/>
                  <a:pt x="657225" y="381582"/>
                </a:cubicBezTo>
                <a:cubicBezTo>
                  <a:pt x="637592" y="393362"/>
                  <a:pt x="619125" y="406982"/>
                  <a:pt x="600075" y="419682"/>
                </a:cubicBezTo>
                <a:cubicBezTo>
                  <a:pt x="590550" y="426032"/>
                  <a:pt x="581739" y="433612"/>
                  <a:pt x="571500" y="438732"/>
                </a:cubicBezTo>
                <a:cubicBezTo>
                  <a:pt x="524420" y="462272"/>
                  <a:pt x="546870" y="453292"/>
                  <a:pt x="504825" y="467307"/>
                </a:cubicBezTo>
                <a:cubicBezTo>
                  <a:pt x="454025" y="543507"/>
                  <a:pt x="520700" y="451432"/>
                  <a:pt x="457200" y="514932"/>
                </a:cubicBezTo>
                <a:cubicBezTo>
                  <a:pt x="438736" y="533396"/>
                  <a:pt x="436372" y="548841"/>
                  <a:pt x="428625" y="572082"/>
                </a:cubicBezTo>
                <a:cubicBezTo>
                  <a:pt x="435736" y="728513"/>
                  <a:pt x="407501" y="732759"/>
                  <a:pt x="457200" y="819732"/>
                </a:cubicBezTo>
                <a:cubicBezTo>
                  <a:pt x="462880" y="829671"/>
                  <a:pt x="471130" y="838068"/>
                  <a:pt x="476250" y="848307"/>
                </a:cubicBezTo>
                <a:cubicBezTo>
                  <a:pt x="499254" y="894315"/>
                  <a:pt x="466180" y="863819"/>
                  <a:pt x="514350" y="895932"/>
                </a:cubicBezTo>
                <a:cubicBezTo>
                  <a:pt x="520700" y="905457"/>
                  <a:pt x="525305" y="916412"/>
                  <a:pt x="533400" y="924507"/>
                </a:cubicBezTo>
                <a:cubicBezTo>
                  <a:pt x="541495" y="932602"/>
                  <a:pt x="567095" y="933318"/>
                  <a:pt x="561975" y="943557"/>
                </a:cubicBezTo>
                <a:cubicBezTo>
                  <a:pt x="551736" y="964035"/>
                  <a:pt x="523875" y="968957"/>
                  <a:pt x="504825" y="981657"/>
                </a:cubicBezTo>
                <a:cubicBezTo>
                  <a:pt x="405977" y="1047555"/>
                  <a:pt x="558998" y="947248"/>
                  <a:pt x="438150" y="1019757"/>
                </a:cubicBezTo>
                <a:cubicBezTo>
                  <a:pt x="418517" y="1031537"/>
                  <a:pt x="400050" y="1045157"/>
                  <a:pt x="381000" y="1057857"/>
                </a:cubicBezTo>
                <a:cubicBezTo>
                  <a:pt x="346314" y="1080981"/>
                  <a:pt x="346661" y="1078051"/>
                  <a:pt x="314325" y="1115007"/>
                </a:cubicBezTo>
                <a:cubicBezTo>
                  <a:pt x="303871" y="1126954"/>
                  <a:pt x="295275" y="1140407"/>
                  <a:pt x="285750" y="1153107"/>
                </a:cubicBezTo>
                <a:cubicBezTo>
                  <a:pt x="282575" y="1162632"/>
                  <a:pt x="280180" y="1172454"/>
                  <a:pt x="276225" y="1181682"/>
                </a:cubicBezTo>
                <a:cubicBezTo>
                  <a:pt x="261723" y="1215519"/>
                  <a:pt x="257257" y="1219659"/>
                  <a:pt x="238125" y="1248357"/>
                </a:cubicBezTo>
                <a:cubicBezTo>
                  <a:pt x="219391" y="1379492"/>
                  <a:pt x="222308" y="1330102"/>
                  <a:pt x="238125" y="1543632"/>
                </a:cubicBezTo>
                <a:cubicBezTo>
                  <a:pt x="238867" y="1553645"/>
                  <a:pt x="243160" y="1563227"/>
                  <a:pt x="247650" y="1572207"/>
                </a:cubicBezTo>
                <a:cubicBezTo>
                  <a:pt x="275374" y="1627654"/>
                  <a:pt x="273362" y="1582200"/>
                  <a:pt x="323850" y="1657932"/>
                </a:cubicBezTo>
                <a:cubicBezTo>
                  <a:pt x="349250" y="1696032"/>
                  <a:pt x="333375" y="1680157"/>
                  <a:pt x="371475" y="1705557"/>
                </a:cubicBezTo>
                <a:cubicBezTo>
                  <a:pt x="346075" y="1724607"/>
                  <a:pt x="317726" y="1740256"/>
                  <a:pt x="295275" y="1762707"/>
                </a:cubicBezTo>
                <a:cubicBezTo>
                  <a:pt x="282575" y="1775407"/>
                  <a:pt x="270692" y="1788980"/>
                  <a:pt x="257175" y="1800807"/>
                </a:cubicBezTo>
                <a:cubicBezTo>
                  <a:pt x="245228" y="1811261"/>
                  <a:pt x="230300" y="1818157"/>
                  <a:pt x="219075" y="1829382"/>
                </a:cubicBezTo>
                <a:cubicBezTo>
                  <a:pt x="207850" y="1840607"/>
                  <a:pt x="200831" y="1855429"/>
                  <a:pt x="190500" y="1867482"/>
                </a:cubicBezTo>
                <a:cubicBezTo>
                  <a:pt x="181734" y="1877709"/>
                  <a:pt x="170549" y="1885709"/>
                  <a:pt x="161925" y="1896057"/>
                </a:cubicBezTo>
                <a:cubicBezTo>
                  <a:pt x="154596" y="1904851"/>
                  <a:pt x="149529" y="1915317"/>
                  <a:pt x="142875" y="1924632"/>
                </a:cubicBezTo>
                <a:cubicBezTo>
                  <a:pt x="133648" y="1937550"/>
                  <a:pt x="124631" y="1950679"/>
                  <a:pt x="114300" y="1962732"/>
                </a:cubicBezTo>
                <a:cubicBezTo>
                  <a:pt x="105534" y="1972959"/>
                  <a:pt x="93807" y="1980531"/>
                  <a:pt x="85725" y="1991307"/>
                </a:cubicBezTo>
                <a:cubicBezTo>
                  <a:pt x="3164" y="2101389"/>
                  <a:pt x="89481" y="1992166"/>
                  <a:pt x="47625" y="2067507"/>
                </a:cubicBezTo>
                <a:cubicBezTo>
                  <a:pt x="36506" y="2087521"/>
                  <a:pt x="9525" y="2124657"/>
                  <a:pt x="9525" y="2124657"/>
                </a:cubicBezTo>
                <a:cubicBezTo>
                  <a:pt x="6350" y="2153232"/>
                  <a:pt x="0" y="2181631"/>
                  <a:pt x="0" y="2210382"/>
                </a:cubicBezTo>
                <a:cubicBezTo>
                  <a:pt x="0" y="2286648"/>
                  <a:pt x="3891" y="2362924"/>
                  <a:pt x="9525" y="2438982"/>
                </a:cubicBezTo>
                <a:cubicBezTo>
                  <a:pt x="10862" y="2457036"/>
                  <a:pt x="26944" y="2483581"/>
                  <a:pt x="38100" y="2496132"/>
                </a:cubicBezTo>
                <a:cubicBezTo>
                  <a:pt x="55998" y="2516268"/>
                  <a:pt x="71153" y="2541234"/>
                  <a:pt x="95250" y="2553282"/>
                </a:cubicBezTo>
                <a:cubicBezTo>
                  <a:pt x="107950" y="2559632"/>
                  <a:pt x="120375" y="2566565"/>
                  <a:pt x="133350" y="2572332"/>
                </a:cubicBezTo>
                <a:cubicBezTo>
                  <a:pt x="148974" y="2579276"/>
                  <a:pt x="165682" y="2583736"/>
                  <a:pt x="180975" y="2591382"/>
                </a:cubicBezTo>
                <a:cubicBezTo>
                  <a:pt x="191214" y="2596502"/>
                  <a:pt x="200025" y="2604082"/>
                  <a:pt x="209550" y="2610432"/>
                </a:cubicBezTo>
                <a:cubicBezTo>
                  <a:pt x="206375" y="2623132"/>
                  <a:pt x="205182" y="2636500"/>
                  <a:pt x="200025" y="2648532"/>
                </a:cubicBezTo>
                <a:cubicBezTo>
                  <a:pt x="195516" y="2659054"/>
                  <a:pt x="186655" y="2667168"/>
                  <a:pt x="180975" y="2677107"/>
                </a:cubicBezTo>
                <a:cubicBezTo>
                  <a:pt x="173930" y="2689435"/>
                  <a:pt x="167518" y="2702156"/>
                  <a:pt x="161925" y="2715207"/>
                </a:cubicBezTo>
                <a:cubicBezTo>
                  <a:pt x="149566" y="2744044"/>
                  <a:pt x="140635" y="2798128"/>
                  <a:pt x="133350" y="2819982"/>
                </a:cubicBezTo>
                <a:cubicBezTo>
                  <a:pt x="118705" y="2863916"/>
                  <a:pt x="125794" y="2838712"/>
                  <a:pt x="114300" y="2896182"/>
                </a:cubicBezTo>
                <a:cubicBezTo>
                  <a:pt x="117475" y="2950157"/>
                  <a:pt x="118445" y="3004307"/>
                  <a:pt x="123825" y="3058107"/>
                </a:cubicBezTo>
                <a:cubicBezTo>
                  <a:pt x="124824" y="3068097"/>
                  <a:pt x="128474" y="3077905"/>
                  <a:pt x="133350" y="3086682"/>
                </a:cubicBezTo>
                <a:cubicBezTo>
                  <a:pt x="144469" y="3106696"/>
                  <a:pt x="171450" y="3143832"/>
                  <a:pt x="171450" y="3143832"/>
                </a:cubicBezTo>
                <a:cubicBezTo>
                  <a:pt x="174625" y="3156532"/>
                  <a:pt x="175121" y="3170223"/>
                  <a:pt x="180975" y="3181932"/>
                </a:cubicBezTo>
                <a:cubicBezTo>
                  <a:pt x="196986" y="3213954"/>
                  <a:pt x="224731" y="3231939"/>
                  <a:pt x="247650" y="3258132"/>
                </a:cubicBezTo>
                <a:cubicBezTo>
                  <a:pt x="258104" y="3270079"/>
                  <a:pt x="264360" y="3285685"/>
                  <a:pt x="276225" y="3296232"/>
                </a:cubicBezTo>
                <a:cubicBezTo>
                  <a:pt x="293337" y="3311443"/>
                  <a:pt x="314325" y="3321632"/>
                  <a:pt x="333375" y="3334332"/>
                </a:cubicBezTo>
                <a:cubicBezTo>
                  <a:pt x="342900" y="3340682"/>
                  <a:pt x="350844" y="3350606"/>
                  <a:pt x="361950" y="3353382"/>
                </a:cubicBezTo>
                <a:cubicBezTo>
                  <a:pt x="431462" y="3370760"/>
                  <a:pt x="387213" y="3360340"/>
                  <a:pt x="495300" y="3381957"/>
                </a:cubicBezTo>
                <a:cubicBezTo>
                  <a:pt x="504825" y="3388307"/>
                  <a:pt x="512721" y="3398433"/>
                  <a:pt x="523875" y="3401007"/>
                </a:cubicBezTo>
                <a:cubicBezTo>
                  <a:pt x="608560" y="3420550"/>
                  <a:pt x="734364" y="3404770"/>
                  <a:pt x="809625" y="3401007"/>
                </a:cubicBezTo>
                <a:cubicBezTo>
                  <a:pt x="825500" y="3394657"/>
                  <a:pt x="842304" y="3390260"/>
                  <a:pt x="857250" y="3381957"/>
                </a:cubicBezTo>
                <a:cubicBezTo>
                  <a:pt x="871127" y="3374247"/>
                  <a:pt x="882432" y="3362609"/>
                  <a:pt x="895350" y="3353382"/>
                </a:cubicBezTo>
                <a:cubicBezTo>
                  <a:pt x="904665" y="3346728"/>
                  <a:pt x="913875" y="3339814"/>
                  <a:pt x="923925" y="3334332"/>
                </a:cubicBezTo>
                <a:cubicBezTo>
                  <a:pt x="948856" y="3320734"/>
                  <a:pt x="977407" y="3313271"/>
                  <a:pt x="1000125" y="3296232"/>
                </a:cubicBezTo>
                <a:cubicBezTo>
                  <a:pt x="1012825" y="3286707"/>
                  <a:pt x="1026172" y="3277988"/>
                  <a:pt x="1038225" y="3267657"/>
                </a:cubicBezTo>
                <a:cubicBezTo>
                  <a:pt x="1061111" y="3248040"/>
                  <a:pt x="1067306" y="3232062"/>
                  <a:pt x="1095375" y="3220032"/>
                </a:cubicBezTo>
                <a:cubicBezTo>
                  <a:pt x="1107407" y="3214875"/>
                  <a:pt x="1120775" y="3213682"/>
                  <a:pt x="1133475" y="3210507"/>
                </a:cubicBezTo>
                <a:lnTo>
                  <a:pt x="1181100" y="3220032"/>
                </a:lnTo>
                <a:cubicBezTo>
                  <a:pt x="1233956" y="3229642"/>
                  <a:pt x="1227309" y="3224264"/>
                  <a:pt x="1266825" y="3239082"/>
                </a:cubicBezTo>
                <a:cubicBezTo>
                  <a:pt x="1282834" y="3245085"/>
                  <a:pt x="1298441" y="3252129"/>
                  <a:pt x="1314450" y="3258132"/>
                </a:cubicBezTo>
                <a:cubicBezTo>
                  <a:pt x="1323851" y="3261657"/>
                  <a:pt x="1333012" y="3266915"/>
                  <a:pt x="1343025" y="3267657"/>
                </a:cubicBezTo>
                <a:cubicBezTo>
                  <a:pt x="1419083" y="3273291"/>
                  <a:pt x="1495425" y="3274007"/>
                  <a:pt x="1571625" y="3277182"/>
                </a:cubicBezTo>
                <a:cubicBezTo>
                  <a:pt x="1673053" y="3287325"/>
                  <a:pt x="1696840" y="3295010"/>
                  <a:pt x="1809750" y="3277182"/>
                </a:cubicBezTo>
                <a:cubicBezTo>
                  <a:pt x="1823775" y="3274967"/>
                  <a:pt x="1835438" y="3265028"/>
                  <a:pt x="1847850" y="3258132"/>
                </a:cubicBezTo>
                <a:cubicBezTo>
                  <a:pt x="1876786" y="3242056"/>
                  <a:pt x="1920684" y="3215910"/>
                  <a:pt x="1943100" y="3191457"/>
                </a:cubicBezTo>
                <a:cubicBezTo>
                  <a:pt x="1964554" y="3168052"/>
                  <a:pt x="1977799" y="3137708"/>
                  <a:pt x="2000250" y="3115257"/>
                </a:cubicBezTo>
                <a:cubicBezTo>
                  <a:pt x="2012950" y="3102557"/>
                  <a:pt x="2026661" y="3090794"/>
                  <a:pt x="2038350" y="3077157"/>
                </a:cubicBezTo>
                <a:cubicBezTo>
                  <a:pt x="2045800" y="3068465"/>
                  <a:pt x="2047875" y="3054932"/>
                  <a:pt x="2057400" y="3048582"/>
                </a:cubicBezTo>
                <a:cubicBezTo>
                  <a:pt x="2068292" y="3041320"/>
                  <a:pt x="2082800" y="3042232"/>
                  <a:pt x="2095500" y="3039057"/>
                </a:cubicBezTo>
                <a:cubicBezTo>
                  <a:pt x="2139950" y="3042232"/>
                  <a:pt x="2184780" y="3041971"/>
                  <a:pt x="2228850" y="3048582"/>
                </a:cubicBezTo>
                <a:cubicBezTo>
                  <a:pt x="2248708" y="3051561"/>
                  <a:pt x="2266519" y="3062762"/>
                  <a:pt x="2286000" y="3067632"/>
                </a:cubicBezTo>
                <a:cubicBezTo>
                  <a:pt x="2317412" y="3075485"/>
                  <a:pt x="2350533" y="3076443"/>
                  <a:pt x="2381250" y="3086682"/>
                </a:cubicBezTo>
                <a:cubicBezTo>
                  <a:pt x="2456722" y="3111839"/>
                  <a:pt x="2418593" y="3102431"/>
                  <a:pt x="2495550" y="3115257"/>
                </a:cubicBezTo>
                <a:cubicBezTo>
                  <a:pt x="2511425" y="3121607"/>
                  <a:pt x="2526955" y="3128900"/>
                  <a:pt x="2543175" y="3134307"/>
                </a:cubicBezTo>
                <a:cubicBezTo>
                  <a:pt x="2587011" y="3148919"/>
                  <a:pt x="2616925" y="3146529"/>
                  <a:pt x="2667000" y="3153357"/>
                </a:cubicBezTo>
                <a:cubicBezTo>
                  <a:pt x="2708378" y="3158999"/>
                  <a:pt x="2749550" y="3166057"/>
                  <a:pt x="2790825" y="3172407"/>
                </a:cubicBezTo>
                <a:cubicBezTo>
                  <a:pt x="2901950" y="3169232"/>
                  <a:pt x="3013847" y="3176340"/>
                  <a:pt x="3124200" y="3162882"/>
                </a:cubicBezTo>
                <a:cubicBezTo>
                  <a:pt x="3146927" y="3160110"/>
                  <a:pt x="3159630" y="3132022"/>
                  <a:pt x="3181350" y="3124782"/>
                </a:cubicBezTo>
                <a:cubicBezTo>
                  <a:pt x="3190875" y="3121607"/>
                  <a:pt x="3200945" y="3119747"/>
                  <a:pt x="3209925" y="3115257"/>
                </a:cubicBezTo>
                <a:cubicBezTo>
                  <a:pt x="3223853" y="3108293"/>
                  <a:pt x="3267971" y="3074104"/>
                  <a:pt x="3276600" y="3067632"/>
                </a:cubicBezTo>
                <a:cubicBezTo>
                  <a:pt x="3311525" y="3070807"/>
                  <a:pt x="3346658" y="3072197"/>
                  <a:pt x="3381375" y="3077157"/>
                </a:cubicBezTo>
                <a:cubicBezTo>
                  <a:pt x="3413428" y="3081736"/>
                  <a:pt x="3476625" y="3096207"/>
                  <a:pt x="3476625" y="3096207"/>
                </a:cubicBezTo>
                <a:cubicBezTo>
                  <a:pt x="3516591" y="3091211"/>
                  <a:pt x="3553165" y="3089744"/>
                  <a:pt x="3590925" y="3077157"/>
                </a:cubicBezTo>
                <a:cubicBezTo>
                  <a:pt x="3607145" y="3071750"/>
                  <a:pt x="3622675" y="3064457"/>
                  <a:pt x="3638550" y="3058107"/>
                </a:cubicBezTo>
                <a:cubicBezTo>
                  <a:pt x="3706668" y="2944576"/>
                  <a:pt x="3652594" y="3021954"/>
                  <a:pt x="3848100" y="2867607"/>
                </a:cubicBezTo>
                <a:lnTo>
                  <a:pt x="3848100" y="2867607"/>
                </a:lnTo>
                <a:cubicBezTo>
                  <a:pt x="3863975" y="2845382"/>
                  <a:pt x="3880575" y="2823657"/>
                  <a:pt x="3895725" y="2800932"/>
                </a:cubicBezTo>
                <a:cubicBezTo>
                  <a:pt x="3969210" y="2690704"/>
                  <a:pt x="3881685" y="2810126"/>
                  <a:pt x="3952875" y="2715207"/>
                </a:cubicBezTo>
                <a:cubicBezTo>
                  <a:pt x="3987440" y="2611513"/>
                  <a:pt x="3982716" y="2638989"/>
                  <a:pt x="3933825" y="2429457"/>
                </a:cubicBezTo>
                <a:cubicBezTo>
                  <a:pt x="3930218" y="2413997"/>
                  <a:pt x="3907778" y="2411213"/>
                  <a:pt x="3895725" y="2400882"/>
                </a:cubicBezTo>
                <a:cubicBezTo>
                  <a:pt x="3885498" y="2392116"/>
                  <a:pt x="3877287" y="2381177"/>
                  <a:pt x="3867150" y="2372307"/>
                </a:cubicBezTo>
                <a:cubicBezTo>
                  <a:pt x="3835479" y="2344595"/>
                  <a:pt x="3816360" y="2336124"/>
                  <a:pt x="3790950" y="2305632"/>
                </a:cubicBezTo>
                <a:cubicBezTo>
                  <a:pt x="3783621" y="2296838"/>
                  <a:pt x="3779995" y="2285152"/>
                  <a:pt x="3771900" y="2277057"/>
                </a:cubicBezTo>
                <a:cubicBezTo>
                  <a:pt x="3763805" y="2268962"/>
                  <a:pt x="3751834" y="2265665"/>
                  <a:pt x="3743325" y="2258007"/>
                </a:cubicBezTo>
                <a:cubicBezTo>
                  <a:pt x="3647431" y="2171702"/>
                  <a:pt x="3713427" y="2209720"/>
                  <a:pt x="3638550" y="2172282"/>
                </a:cubicBezTo>
                <a:cubicBezTo>
                  <a:pt x="3629025" y="2159582"/>
                  <a:pt x="3619202" y="2147100"/>
                  <a:pt x="3609975" y="2134182"/>
                </a:cubicBezTo>
                <a:cubicBezTo>
                  <a:pt x="3603321" y="2124867"/>
                  <a:pt x="3597794" y="2114765"/>
                  <a:pt x="3590925" y="2105607"/>
                </a:cubicBezTo>
                <a:cubicBezTo>
                  <a:pt x="3578727" y="2089343"/>
                  <a:pt x="3564483" y="2074637"/>
                  <a:pt x="3552825" y="2057982"/>
                </a:cubicBezTo>
                <a:cubicBezTo>
                  <a:pt x="3531895" y="2028082"/>
                  <a:pt x="3521063" y="2003983"/>
                  <a:pt x="3505200" y="1972257"/>
                </a:cubicBezTo>
                <a:cubicBezTo>
                  <a:pt x="3494814" y="1920328"/>
                  <a:pt x="3485403" y="1898299"/>
                  <a:pt x="3505200" y="1838907"/>
                </a:cubicBezTo>
                <a:cubicBezTo>
                  <a:pt x="3509460" y="1826128"/>
                  <a:pt x="3524250" y="1819857"/>
                  <a:pt x="3533775" y="1810332"/>
                </a:cubicBezTo>
                <a:cubicBezTo>
                  <a:pt x="3536950" y="1797632"/>
                  <a:pt x="3539160" y="1784651"/>
                  <a:pt x="3543300" y="1772232"/>
                </a:cubicBezTo>
                <a:cubicBezTo>
                  <a:pt x="3548707" y="1756012"/>
                  <a:pt x="3563249" y="1741681"/>
                  <a:pt x="3562350" y="1724607"/>
                </a:cubicBezTo>
                <a:cubicBezTo>
                  <a:pt x="3559961" y="1679211"/>
                  <a:pt x="3548150" y="1634383"/>
                  <a:pt x="3533775" y="1591257"/>
                </a:cubicBezTo>
                <a:cubicBezTo>
                  <a:pt x="3528755" y="1576197"/>
                  <a:pt x="3514427" y="1566075"/>
                  <a:pt x="3505200" y="1553157"/>
                </a:cubicBezTo>
                <a:cubicBezTo>
                  <a:pt x="3435560" y="1455661"/>
                  <a:pt x="3550962" y="1610998"/>
                  <a:pt x="3457575" y="1486482"/>
                </a:cubicBezTo>
                <a:cubicBezTo>
                  <a:pt x="3454400" y="1476957"/>
                  <a:pt x="3450485" y="1467647"/>
                  <a:pt x="3448050" y="1457907"/>
                </a:cubicBezTo>
                <a:cubicBezTo>
                  <a:pt x="3430060" y="1385947"/>
                  <a:pt x="3433543" y="1358728"/>
                  <a:pt x="3457575" y="1267407"/>
                </a:cubicBezTo>
                <a:cubicBezTo>
                  <a:pt x="3461615" y="1252055"/>
                  <a:pt x="3477046" y="1242312"/>
                  <a:pt x="3486150" y="1229307"/>
                </a:cubicBezTo>
                <a:cubicBezTo>
                  <a:pt x="3499280" y="1210550"/>
                  <a:pt x="3511550" y="1191207"/>
                  <a:pt x="3524250" y="1172157"/>
                </a:cubicBezTo>
                <a:cubicBezTo>
                  <a:pt x="3530600" y="1162632"/>
                  <a:pt x="3539048" y="1154211"/>
                  <a:pt x="3543300" y="1143582"/>
                </a:cubicBezTo>
                <a:cubicBezTo>
                  <a:pt x="3553365" y="1118420"/>
                  <a:pt x="3564409" y="1093513"/>
                  <a:pt x="3571875" y="1067382"/>
                </a:cubicBezTo>
                <a:cubicBezTo>
                  <a:pt x="3580843" y="1035995"/>
                  <a:pt x="3584378" y="1014393"/>
                  <a:pt x="3590925" y="981657"/>
                </a:cubicBezTo>
                <a:cubicBezTo>
                  <a:pt x="3588193" y="954340"/>
                  <a:pt x="3589038" y="892159"/>
                  <a:pt x="3571875" y="857832"/>
                </a:cubicBezTo>
                <a:cubicBezTo>
                  <a:pt x="3552603" y="819288"/>
                  <a:pt x="3482573" y="753847"/>
                  <a:pt x="3467100" y="743532"/>
                </a:cubicBezTo>
                <a:cubicBezTo>
                  <a:pt x="3448050" y="730832"/>
                  <a:pt x="3428022" y="719488"/>
                  <a:pt x="3409950" y="705432"/>
                </a:cubicBezTo>
                <a:cubicBezTo>
                  <a:pt x="3399317" y="697162"/>
                  <a:pt x="3390900" y="686382"/>
                  <a:pt x="3381375" y="676857"/>
                </a:cubicBezTo>
                <a:cubicBezTo>
                  <a:pt x="3365351" y="628785"/>
                  <a:pt x="3383487" y="663699"/>
                  <a:pt x="3343275" y="629232"/>
                </a:cubicBezTo>
                <a:cubicBezTo>
                  <a:pt x="3262434" y="559940"/>
                  <a:pt x="3342202" y="615816"/>
                  <a:pt x="3276600" y="572082"/>
                </a:cubicBezTo>
                <a:cubicBezTo>
                  <a:pt x="3255115" y="486142"/>
                  <a:pt x="3265829" y="520720"/>
                  <a:pt x="3248025" y="467307"/>
                </a:cubicBezTo>
                <a:cubicBezTo>
                  <a:pt x="3241675" y="403807"/>
                  <a:pt x="3249156" y="337349"/>
                  <a:pt x="3228975" y="276807"/>
                </a:cubicBezTo>
                <a:cubicBezTo>
                  <a:pt x="3225800" y="267282"/>
                  <a:pt x="3225019" y="256586"/>
                  <a:pt x="3219450" y="248232"/>
                </a:cubicBezTo>
                <a:cubicBezTo>
                  <a:pt x="3211978" y="237024"/>
                  <a:pt x="3199499" y="230005"/>
                  <a:pt x="3190875" y="219657"/>
                </a:cubicBezTo>
                <a:cubicBezTo>
                  <a:pt x="3183546" y="210863"/>
                  <a:pt x="3180619" y="198411"/>
                  <a:pt x="3171825" y="191082"/>
                </a:cubicBezTo>
                <a:cubicBezTo>
                  <a:pt x="3160917" y="181992"/>
                  <a:pt x="3145357" y="180175"/>
                  <a:pt x="3133725" y="172032"/>
                </a:cubicBezTo>
                <a:cubicBezTo>
                  <a:pt x="3113410" y="157812"/>
                  <a:pt x="3096630" y="138992"/>
                  <a:pt x="3076575" y="124407"/>
                </a:cubicBezTo>
                <a:cubicBezTo>
                  <a:pt x="3061603" y="113518"/>
                  <a:pt x="3044649" y="105644"/>
                  <a:pt x="3028950" y="95832"/>
                </a:cubicBezTo>
                <a:cubicBezTo>
                  <a:pt x="2998402" y="76740"/>
                  <a:pt x="2998407" y="72185"/>
                  <a:pt x="2962275" y="57732"/>
                </a:cubicBezTo>
                <a:cubicBezTo>
                  <a:pt x="2944127" y="50473"/>
                  <a:pt x="2891083" y="33167"/>
                  <a:pt x="2867025" y="29157"/>
                </a:cubicBezTo>
                <a:cubicBezTo>
                  <a:pt x="2841776" y="24949"/>
                  <a:pt x="2816225" y="22807"/>
                  <a:pt x="2790825" y="19632"/>
                </a:cubicBezTo>
                <a:cubicBezTo>
                  <a:pt x="2774950" y="13282"/>
                  <a:pt x="2760248" y="1893"/>
                  <a:pt x="2743200" y="582"/>
                </a:cubicBezTo>
                <a:cubicBezTo>
                  <a:pt x="2678806" y="-4371"/>
                  <a:pt x="2642223" y="23445"/>
                  <a:pt x="2581275" y="38682"/>
                </a:cubicBezTo>
                <a:cubicBezTo>
                  <a:pt x="2568575" y="41857"/>
                  <a:pt x="2555954" y="45367"/>
                  <a:pt x="2543175" y="48207"/>
                </a:cubicBezTo>
                <a:cubicBezTo>
                  <a:pt x="2527371" y="51719"/>
                  <a:pt x="2511256" y="53805"/>
                  <a:pt x="2495550" y="57732"/>
                </a:cubicBezTo>
                <a:cubicBezTo>
                  <a:pt x="2485810" y="60167"/>
                  <a:pt x="2476715" y="64822"/>
                  <a:pt x="2466975" y="67257"/>
                </a:cubicBezTo>
                <a:cubicBezTo>
                  <a:pt x="2451269" y="71184"/>
                  <a:pt x="2435225" y="73607"/>
                  <a:pt x="2419350" y="76782"/>
                </a:cubicBezTo>
                <a:cubicBezTo>
                  <a:pt x="2337458" y="131377"/>
                  <a:pt x="2441070" y="65922"/>
                  <a:pt x="2362200" y="105357"/>
                </a:cubicBezTo>
                <a:cubicBezTo>
                  <a:pt x="2351961" y="110477"/>
                  <a:pt x="2343564" y="118727"/>
                  <a:pt x="2333625" y="124407"/>
                </a:cubicBezTo>
                <a:cubicBezTo>
                  <a:pt x="2321297" y="131452"/>
                  <a:pt x="2308225" y="137107"/>
                  <a:pt x="2295525" y="143457"/>
                </a:cubicBezTo>
                <a:cubicBezTo>
                  <a:pt x="2244725" y="219657"/>
                  <a:pt x="2311400" y="127582"/>
                  <a:pt x="2247900" y="191082"/>
                </a:cubicBezTo>
                <a:cubicBezTo>
                  <a:pt x="2236675" y="202307"/>
                  <a:pt x="2230550" y="217957"/>
                  <a:pt x="2219325" y="229182"/>
                </a:cubicBezTo>
                <a:cubicBezTo>
                  <a:pt x="2208100" y="240407"/>
                  <a:pt x="2194434" y="248951"/>
                  <a:pt x="2181225" y="257757"/>
                </a:cubicBezTo>
                <a:cubicBezTo>
                  <a:pt x="2128294" y="293045"/>
                  <a:pt x="2111277" y="306473"/>
                  <a:pt x="2057400" y="324432"/>
                </a:cubicBezTo>
                <a:cubicBezTo>
                  <a:pt x="2044981" y="328572"/>
                  <a:pt x="2031812" y="330107"/>
                  <a:pt x="2019300" y="333957"/>
                </a:cubicBezTo>
                <a:cubicBezTo>
                  <a:pt x="1990518" y="342813"/>
                  <a:pt x="1902012" y="374999"/>
                  <a:pt x="1866900" y="381582"/>
                </a:cubicBezTo>
                <a:cubicBezTo>
                  <a:pt x="1838642" y="386880"/>
                  <a:pt x="1809704" y="387541"/>
                  <a:pt x="1781175" y="391107"/>
                </a:cubicBezTo>
                <a:cubicBezTo>
                  <a:pt x="1758898" y="393892"/>
                  <a:pt x="1736725" y="397457"/>
                  <a:pt x="1714500" y="400632"/>
                </a:cubicBezTo>
                <a:cubicBezTo>
                  <a:pt x="1657350" y="391107"/>
                  <a:pt x="1599965" y="382898"/>
                  <a:pt x="1543050" y="372057"/>
                </a:cubicBezTo>
                <a:cubicBezTo>
                  <a:pt x="1533187" y="370178"/>
                  <a:pt x="1523192" y="367513"/>
                  <a:pt x="1514475" y="362532"/>
                </a:cubicBezTo>
                <a:cubicBezTo>
                  <a:pt x="1498052" y="353147"/>
                  <a:pt x="1461025" y="316272"/>
                  <a:pt x="1438275" y="314907"/>
                </a:cubicBezTo>
                <a:cubicBezTo>
                  <a:pt x="1292453" y="306158"/>
                  <a:pt x="1146175" y="308557"/>
                  <a:pt x="1000125" y="305382"/>
                </a:cubicBezTo>
                <a:cubicBezTo>
                  <a:pt x="958087" y="368439"/>
                  <a:pt x="976312" y="337132"/>
                  <a:pt x="971550" y="343482"/>
                </a:cubicBezTo>
                <a:close/>
              </a:path>
            </a:pathLst>
          </a:custGeom>
          <a:noFill/>
          <a:ln w="444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3" name="Google Shape;903;p3"/>
          <p:cNvGrpSpPr/>
          <p:nvPr/>
        </p:nvGrpSpPr>
        <p:grpSpPr>
          <a:xfrm rot="-1062717">
            <a:off x="4998467" y="667398"/>
            <a:ext cx="1380787" cy="1184465"/>
            <a:chOff x="8203691" y="2074073"/>
            <a:chExt cx="976789" cy="876866"/>
          </a:xfrm>
        </p:grpSpPr>
        <p:sp>
          <p:nvSpPr>
            <p:cNvPr id="904" name="Google Shape;904;p3"/>
            <p:cNvSpPr/>
            <p:nvPr/>
          </p:nvSpPr>
          <p:spPr>
            <a:xfrm>
              <a:off x="8441721" y="2074132"/>
              <a:ext cx="738758" cy="634777"/>
            </a:xfrm>
            <a:custGeom>
              <a:avLst/>
              <a:gdLst/>
              <a:ahLst/>
              <a:cxnLst/>
              <a:rect l="l" t="t" r="r" b="b"/>
              <a:pathLst>
                <a:path w="738758" h="634777" extrusionOk="0">
                  <a:moveTo>
                    <a:pt x="738759" y="6603"/>
                  </a:moveTo>
                  <a:lnTo>
                    <a:pt x="672179" y="1650"/>
                  </a:lnTo>
                  <a:cubicBezTo>
                    <a:pt x="521779" y="-9589"/>
                    <a:pt x="372713" y="36893"/>
                    <a:pt x="255270" y="131476"/>
                  </a:cubicBezTo>
                  <a:lnTo>
                    <a:pt x="0" y="337216"/>
                  </a:lnTo>
                  <a:lnTo>
                    <a:pt x="239839" y="634777"/>
                  </a:lnTo>
                  <a:lnTo>
                    <a:pt x="515683" y="412464"/>
                  </a:lnTo>
                  <a:cubicBezTo>
                    <a:pt x="620744" y="327786"/>
                    <a:pt x="693801" y="209962"/>
                    <a:pt x="722947" y="78231"/>
                  </a:cubicBezTo>
                  <a:lnTo>
                    <a:pt x="738759" y="6603"/>
                  </a:lnTo>
                  <a:close/>
                </a:path>
              </a:pathLst>
            </a:custGeom>
            <a:solidFill>
              <a:srgbClr val="EA5C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E968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8203691" y="2222290"/>
              <a:ext cx="387762" cy="213238"/>
            </a:xfrm>
            <a:custGeom>
              <a:avLst/>
              <a:gdLst/>
              <a:ahLst/>
              <a:cxnLst/>
              <a:rect l="l" t="t" r="r" b="b"/>
              <a:pathLst>
                <a:path w="387762" h="213238" extrusionOk="0">
                  <a:moveTo>
                    <a:pt x="387762" y="68472"/>
                  </a:moveTo>
                  <a:lnTo>
                    <a:pt x="387762" y="68472"/>
                  </a:lnTo>
                  <a:cubicBezTo>
                    <a:pt x="324040" y="-10586"/>
                    <a:pt x="208312" y="-22968"/>
                    <a:pt x="129254" y="40659"/>
                  </a:cubicBezTo>
                  <a:lnTo>
                    <a:pt x="0" y="144767"/>
                  </a:lnTo>
                  <a:lnTo>
                    <a:pt x="0" y="144767"/>
                  </a:lnTo>
                  <a:cubicBezTo>
                    <a:pt x="63722" y="223824"/>
                    <a:pt x="179451" y="236207"/>
                    <a:pt x="258508" y="172580"/>
                  </a:cubicBezTo>
                  <a:lnTo>
                    <a:pt x="387762" y="68472"/>
                  </a:lnTo>
                  <a:close/>
                </a:path>
              </a:pathLst>
            </a:custGeom>
            <a:solidFill>
              <a:srgbClr val="199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E968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8633527" y="2588323"/>
              <a:ext cx="238464" cy="362616"/>
            </a:xfrm>
            <a:custGeom>
              <a:avLst/>
              <a:gdLst/>
              <a:ahLst/>
              <a:cxnLst/>
              <a:rect l="l" t="t" r="r" b="b"/>
              <a:pathLst>
                <a:path w="238464" h="362616" extrusionOk="0">
                  <a:moveTo>
                    <a:pt x="197766" y="0"/>
                  </a:moveTo>
                  <a:lnTo>
                    <a:pt x="197766" y="0"/>
                  </a:lnTo>
                  <a:cubicBezTo>
                    <a:pt x="261488" y="79057"/>
                    <a:pt x="249010" y="194786"/>
                    <a:pt x="169953" y="258509"/>
                  </a:cubicBezTo>
                  <a:lnTo>
                    <a:pt x="40698" y="362617"/>
                  </a:lnTo>
                  <a:lnTo>
                    <a:pt x="40698" y="362617"/>
                  </a:lnTo>
                  <a:cubicBezTo>
                    <a:pt x="-23024" y="283559"/>
                    <a:pt x="-10546" y="167831"/>
                    <a:pt x="68511" y="104108"/>
                  </a:cubicBezTo>
                  <a:lnTo>
                    <a:pt x="197766" y="0"/>
                  </a:lnTo>
                  <a:close/>
                </a:path>
              </a:pathLst>
            </a:custGeom>
            <a:solidFill>
              <a:srgbClr val="199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E968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8424529" y="2411349"/>
              <a:ext cx="257031" cy="305186"/>
            </a:xfrm>
            <a:custGeom>
              <a:avLst/>
              <a:gdLst/>
              <a:ahLst/>
              <a:cxnLst/>
              <a:rect l="l" t="t" r="r" b="b"/>
              <a:pathLst>
                <a:path w="257031" h="305186" extrusionOk="0">
                  <a:moveTo>
                    <a:pt x="149399" y="271081"/>
                  </a:moveTo>
                  <a:lnTo>
                    <a:pt x="20240" y="110871"/>
                  </a:lnTo>
                  <a:cubicBezTo>
                    <a:pt x="-5573" y="78772"/>
                    <a:pt x="-6812" y="33433"/>
                    <a:pt x="17192" y="0"/>
                  </a:cubicBezTo>
                  <a:lnTo>
                    <a:pt x="17192" y="0"/>
                  </a:lnTo>
                  <a:lnTo>
                    <a:pt x="257031" y="297561"/>
                  </a:lnTo>
                  <a:lnTo>
                    <a:pt x="257031" y="297561"/>
                  </a:lnTo>
                  <a:cubicBezTo>
                    <a:pt x="219216" y="314039"/>
                    <a:pt x="175211" y="303181"/>
                    <a:pt x="149399" y="271081"/>
                  </a:cubicBezTo>
                  <a:close/>
                </a:path>
              </a:pathLst>
            </a:custGeom>
            <a:solidFill>
              <a:srgbClr val="188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E968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8922352" y="2074073"/>
              <a:ext cx="258127" cy="241644"/>
            </a:xfrm>
            <a:custGeom>
              <a:avLst/>
              <a:gdLst/>
              <a:ahLst/>
              <a:cxnLst/>
              <a:rect l="l" t="t" r="r" b="b"/>
              <a:pathLst>
                <a:path w="258127" h="241644" extrusionOk="0">
                  <a:moveTo>
                    <a:pt x="179832" y="241644"/>
                  </a:moveTo>
                  <a:lnTo>
                    <a:pt x="0" y="18569"/>
                  </a:lnTo>
                  <a:cubicBezTo>
                    <a:pt x="61913" y="2662"/>
                    <a:pt x="126588" y="-3148"/>
                    <a:pt x="191548" y="1614"/>
                  </a:cubicBezTo>
                  <a:lnTo>
                    <a:pt x="258128" y="6567"/>
                  </a:lnTo>
                  <a:lnTo>
                    <a:pt x="242221" y="78291"/>
                  </a:lnTo>
                  <a:cubicBezTo>
                    <a:pt x="229458" y="136012"/>
                    <a:pt x="208312" y="191067"/>
                    <a:pt x="179832" y="241644"/>
                  </a:cubicBezTo>
                  <a:close/>
                </a:path>
              </a:pathLst>
            </a:custGeom>
            <a:solidFill>
              <a:srgbClr val="199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E968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3"/>
            <p:cNvSpPr/>
            <p:nvPr/>
          </p:nvSpPr>
          <p:spPr>
            <a:xfrm rot="-1912306">
              <a:off x="8749338" y="2168115"/>
              <a:ext cx="275643" cy="275643"/>
            </a:xfrm>
            <a:custGeom>
              <a:avLst/>
              <a:gdLst/>
              <a:ahLst/>
              <a:cxnLst/>
              <a:rect l="l" t="t" r="r" b="b"/>
              <a:pathLst>
                <a:path w="275643" h="275643" extrusionOk="0">
                  <a:moveTo>
                    <a:pt x="275643" y="137822"/>
                  </a:moveTo>
                  <a:cubicBezTo>
                    <a:pt x="275643" y="213938"/>
                    <a:pt x="213938" y="275643"/>
                    <a:pt x="137822" y="275643"/>
                  </a:cubicBezTo>
                  <a:cubicBezTo>
                    <a:pt x="61705" y="275643"/>
                    <a:pt x="1" y="213938"/>
                    <a:pt x="1" y="137822"/>
                  </a:cubicBezTo>
                  <a:cubicBezTo>
                    <a:pt x="1" y="61705"/>
                    <a:pt x="61706" y="0"/>
                    <a:pt x="137822" y="0"/>
                  </a:cubicBezTo>
                  <a:cubicBezTo>
                    <a:pt x="213939" y="0"/>
                    <a:pt x="275643" y="61705"/>
                    <a:pt x="275643" y="137822"/>
                  </a:cubicBezTo>
                  <a:close/>
                </a:path>
              </a:pathLst>
            </a:custGeom>
            <a:solidFill>
              <a:srgbClr val="FC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E968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3"/>
            <p:cNvSpPr/>
            <p:nvPr/>
          </p:nvSpPr>
          <p:spPr>
            <a:xfrm rot="-3068493">
              <a:off x="8795756" y="2214108"/>
              <a:ext cx="183070" cy="183070"/>
            </a:xfrm>
            <a:custGeom>
              <a:avLst/>
              <a:gdLst/>
              <a:ahLst/>
              <a:cxnLst/>
              <a:rect l="l" t="t" r="r" b="b"/>
              <a:pathLst>
                <a:path w="183070" h="183070" extrusionOk="0">
                  <a:moveTo>
                    <a:pt x="183071" y="91535"/>
                  </a:moveTo>
                  <a:cubicBezTo>
                    <a:pt x="183071" y="142089"/>
                    <a:pt x="142089" y="183071"/>
                    <a:pt x="91535" y="183071"/>
                  </a:cubicBezTo>
                  <a:cubicBezTo>
                    <a:pt x="40982" y="183071"/>
                    <a:pt x="0" y="142089"/>
                    <a:pt x="0" y="91535"/>
                  </a:cubicBezTo>
                  <a:cubicBezTo>
                    <a:pt x="0" y="40982"/>
                    <a:pt x="40982" y="0"/>
                    <a:pt x="91535" y="0"/>
                  </a:cubicBezTo>
                  <a:cubicBezTo>
                    <a:pt x="142089" y="0"/>
                    <a:pt x="183071" y="40982"/>
                    <a:pt x="183071" y="91535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E968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8799289" y="2248376"/>
              <a:ext cx="179548" cy="58578"/>
            </a:xfrm>
            <a:custGeom>
              <a:avLst/>
              <a:gdLst/>
              <a:ahLst/>
              <a:cxnLst/>
              <a:rect l="l" t="t" r="r" b="b"/>
              <a:pathLst>
                <a:path w="179548" h="58578" extrusionOk="0">
                  <a:moveTo>
                    <a:pt x="179546" y="58579"/>
                  </a:moveTo>
                  <a:lnTo>
                    <a:pt x="0" y="32385"/>
                  </a:lnTo>
                  <a:cubicBezTo>
                    <a:pt x="3334" y="20765"/>
                    <a:pt x="8858" y="9811"/>
                    <a:pt x="16669" y="0"/>
                  </a:cubicBezTo>
                  <a:lnTo>
                    <a:pt x="172879" y="22765"/>
                  </a:lnTo>
                  <a:cubicBezTo>
                    <a:pt x="177451" y="34290"/>
                    <a:pt x="179641" y="46482"/>
                    <a:pt x="179546" y="58579"/>
                  </a:cubicBezTo>
                  <a:close/>
                </a:path>
              </a:pathLst>
            </a:custGeom>
            <a:solidFill>
              <a:srgbClr val="FFD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E968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8795764" y="2305145"/>
              <a:ext cx="179452" cy="75247"/>
            </a:xfrm>
            <a:custGeom>
              <a:avLst/>
              <a:gdLst/>
              <a:ahLst/>
              <a:cxnLst/>
              <a:rect l="l" t="t" r="r" b="b"/>
              <a:pathLst>
                <a:path w="179452" h="75247" extrusionOk="0">
                  <a:moveTo>
                    <a:pt x="148972" y="71819"/>
                  </a:moveTo>
                  <a:cubicBezTo>
                    <a:pt x="147448" y="73057"/>
                    <a:pt x="145924" y="74104"/>
                    <a:pt x="144400" y="75248"/>
                  </a:cubicBezTo>
                  <a:lnTo>
                    <a:pt x="19623" y="57150"/>
                  </a:lnTo>
                  <a:cubicBezTo>
                    <a:pt x="6287" y="40196"/>
                    <a:pt x="-94" y="20002"/>
                    <a:pt x="1" y="0"/>
                  </a:cubicBezTo>
                  <a:lnTo>
                    <a:pt x="179452" y="26098"/>
                  </a:lnTo>
                  <a:cubicBezTo>
                    <a:pt x="174308" y="43434"/>
                    <a:pt x="164117" y="59531"/>
                    <a:pt x="148972" y="71819"/>
                  </a:cubicBezTo>
                  <a:close/>
                </a:path>
              </a:pathLst>
            </a:custGeom>
            <a:solidFill>
              <a:srgbClr val="FFD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E968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8258237" y="2522220"/>
              <a:ext cx="323405" cy="312396"/>
            </a:xfrm>
            <a:custGeom>
              <a:avLst/>
              <a:gdLst/>
              <a:ahLst/>
              <a:cxnLst/>
              <a:rect l="l" t="t" r="r" b="b"/>
              <a:pathLst>
                <a:path w="323405" h="312396" extrusionOk="0">
                  <a:moveTo>
                    <a:pt x="323406" y="169831"/>
                  </a:moveTo>
                  <a:lnTo>
                    <a:pt x="186532" y="0"/>
                  </a:lnTo>
                  <a:cubicBezTo>
                    <a:pt x="186532" y="0"/>
                    <a:pt x="-51022" y="51435"/>
                    <a:pt x="10033" y="282321"/>
                  </a:cubicBezTo>
                  <a:cubicBezTo>
                    <a:pt x="222726" y="391096"/>
                    <a:pt x="323406" y="169831"/>
                    <a:pt x="323406" y="169831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E968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8325040" y="2557557"/>
              <a:ext cx="228123" cy="205650"/>
            </a:xfrm>
            <a:custGeom>
              <a:avLst/>
              <a:gdLst/>
              <a:ahLst/>
              <a:cxnLst/>
              <a:rect l="l" t="t" r="r" b="b"/>
              <a:pathLst>
                <a:path w="228123" h="205650" extrusionOk="0">
                  <a:moveTo>
                    <a:pt x="0" y="201263"/>
                  </a:moveTo>
                  <a:cubicBezTo>
                    <a:pt x="190" y="160020"/>
                    <a:pt x="12192" y="123635"/>
                    <a:pt x="36290" y="90678"/>
                  </a:cubicBezTo>
                  <a:cubicBezTo>
                    <a:pt x="67342" y="48196"/>
                    <a:pt x="113729" y="18193"/>
                    <a:pt x="148209" y="0"/>
                  </a:cubicBezTo>
                  <a:lnTo>
                    <a:pt x="228123" y="99250"/>
                  </a:lnTo>
                  <a:cubicBezTo>
                    <a:pt x="203073" y="129064"/>
                    <a:pt x="163830" y="167926"/>
                    <a:pt x="115728" y="189357"/>
                  </a:cubicBezTo>
                  <a:cubicBezTo>
                    <a:pt x="78486" y="205835"/>
                    <a:pt x="40291" y="209836"/>
                    <a:pt x="0" y="201263"/>
                  </a:cubicBezTo>
                  <a:close/>
                </a:path>
              </a:pathLst>
            </a:custGeom>
            <a:solidFill>
              <a:srgbClr val="F597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E968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8442954" y="2438775"/>
              <a:ext cx="275663" cy="227943"/>
            </a:xfrm>
            <a:custGeom>
              <a:avLst/>
              <a:gdLst/>
              <a:ahLst/>
              <a:cxnLst/>
              <a:rect l="l" t="t" r="r" b="b"/>
              <a:pathLst>
                <a:path w="275663" h="227943" extrusionOk="0">
                  <a:moveTo>
                    <a:pt x="3339" y="222319"/>
                  </a:moveTo>
                  <a:lnTo>
                    <a:pt x="3339" y="222319"/>
                  </a:lnTo>
                  <a:cubicBezTo>
                    <a:pt x="-1900" y="215842"/>
                    <a:pt x="-852" y="206412"/>
                    <a:pt x="5625" y="201173"/>
                  </a:cubicBezTo>
                  <a:lnTo>
                    <a:pt x="251180" y="3339"/>
                  </a:lnTo>
                  <a:cubicBezTo>
                    <a:pt x="257657" y="-1900"/>
                    <a:pt x="267086" y="-852"/>
                    <a:pt x="272325" y="5625"/>
                  </a:cubicBezTo>
                  <a:lnTo>
                    <a:pt x="272325" y="5625"/>
                  </a:lnTo>
                  <a:cubicBezTo>
                    <a:pt x="277564" y="12102"/>
                    <a:pt x="276516" y="21532"/>
                    <a:pt x="270039" y="26771"/>
                  </a:cubicBezTo>
                  <a:lnTo>
                    <a:pt x="24484" y="224605"/>
                  </a:lnTo>
                  <a:cubicBezTo>
                    <a:pt x="18007" y="229844"/>
                    <a:pt x="8578" y="228796"/>
                    <a:pt x="3339" y="222319"/>
                  </a:cubicBezTo>
                  <a:close/>
                </a:path>
              </a:pathLst>
            </a:custGeom>
            <a:solidFill>
              <a:srgbClr val="199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E968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2" name="Google Shape;4059;p16"/>
          <p:cNvGrpSpPr/>
          <p:nvPr/>
        </p:nvGrpSpPr>
        <p:grpSpPr>
          <a:xfrm rot="860097" flipH="1">
            <a:off x="1586632" y="4414433"/>
            <a:ext cx="1721418" cy="2708038"/>
            <a:chOff x="5562690" y="2528940"/>
            <a:chExt cx="1066328" cy="1800206"/>
          </a:xfrm>
        </p:grpSpPr>
        <p:grpSp>
          <p:nvGrpSpPr>
            <p:cNvPr id="1123" name="Google Shape;4060;p16"/>
            <p:cNvGrpSpPr/>
            <p:nvPr/>
          </p:nvGrpSpPr>
          <p:grpSpPr>
            <a:xfrm>
              <a:off x="5629365" y="2547990"/>
              <a:ext cx="999653" cy="1781156"/>
              <a:chOff x="5629365" y="2547990"/>
              <a:chExt cx="999653" cy="1781156"/>
            </a:xfrm>
          </p:grpSpPr>
          <p:sp>
            <p:nvSpPr>
              <p:cNvPr id="1188" name="Google Shape;4061;p16"/>
              <p:cNvSpPr/>
              <p:nvPr/>
            </p:nvSpPr>
            <p:spPr>
              <a:xfrm>
                <a:off x="5810710" y="4197190"/>
                <a:ext cx="150225" cy="98393"/>
              </a:xfrm>
              <a:custGeom>
                <a:avLst/>
                <a:gdLst/>
                <a:ahLst/>
                <a:cxnLst/>
                <a:rect l="l" t="t" r="r" b="b"/>
                <a:pathLst>
                  <a:path w="150225" h="98393" extrusionOk="0">
                    <a:moveTo>
                      <a:pt x="150225" y="30766"/>
                    </a:moveTo>
                    <a:lnTo>
                      <a:pt x="125079" y="98393"/>
                    </a:lnTo>
                    <a:cubicBezTo>
                      <a:pt x="125079" y="98393"/>
                      <a:pt x="3064" y="94679"/>
                      <a:pt x="302" y="89821"/>
                    </a:cubicBezTo>
                    <a:cubicBezTo>
                      <a:pt x="-2460" y="84963"/>
                      <a:pt x="13732" y="61627"/>
                      <a:pt x="49165" y="50673"/>
                    </a:cubicBezTo>
                    <a:lnTo>
                      <a:pt x="65262" y="49340"/>
                    </a:lnTo>
                    <a:lnTo>
                      <a:pt x="76692" y="0"/>
                    </a:lnTo>
                    <a:lnTo>
                      <a:pt x="150225" y="30766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9" name="Google Shape;4062;p16"/>
              <p:cNvSpPr/>
              <p:nvPr/>
            </p:nvSpPr>
            <p:spPr>
              <a:xfrm>
                <a:off x="5872775" y="4243389"/>
                <a:ext cx="14581" cy="15737"/>
              </a:xfrm>
              <a:custGeom>
                <a:avLst/>
                <a:gdLst/>
                <a:ahLst/>
                <a:cxnLst/>
                <a:rect l="l" t="t" r="r" b="b"/>
                <a:pathLst>
                  <a:path w="14581" h="15737" extrusionOk="0">
                    <a:moveTo>
                      <a:pt x="14341" y="13523"/>
                    </a:moveTo>
                    <a:cubicBezTo>
                      <a:pt x="11103" y="8474"/>
                      <a:pt x="7293" y="4188"/>
                      <a:pt x="2626" y="378"/>
                    </a:cubicBezTo>
                    <a:cubicBezTo>
                      <a:pt x="1102" y="-860"/>
                      <a:pt x="-994" y="1235"/>
                      <a:pt x="530" y="2473"/>
                    </a:cubicBezTo>
                    <a:cubicBezTo>
                      <a:pt x="4912" y="6093"/>
                      <a:pt x="8626" y="10189"/>
                      <a:pt x="11769" y="15047"/>
                    </a:cubicBezTo>
                    <a:cubicBezTo>
                      <a:pt x="12722" y="16666"/>
                      <a:pt x="15389" y="15142"/>
                      <a:pt x="14341" y="13523"/>
                    </a:cubicBezTo>
                    <a:lnTo>
                      <a:pt x="14341" y="13523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0" name="Google Shape;4063;p16"/>
              <p:cNvSpPr/>
              <p:nvPr/>
            </p:nvSpPr>
            <p:spPr>
              <a:xfrm>
                <a:off x="5878230" y="4231478"/>
                <a:ext cx="19881" cy="12428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2428" extrusionOk="0">
                    <a:moveTo>
                      <a:pt x="19364" y="9908"/>
                    </a:moveTo>
                    <a:cubicBezTo>
                      <a:pt x="14030" y="5527"/>
                      <a:pt x="8315" y="2288"/>
                      <a:pt x="1838" y="97"/>
                    </a:cubicBezTo>
                    <a:cubicBezTo>
                      <a:pt x="28" y="-569"/>
                      <a:pt x="-829" y="2383"/>
                      <a:pt x="1076" y="3050"/>
                    </a:cubicBezTo>
                    <a:cubicBezTo>
                      <a:pt x="7077" y="5146"/>
                      <a:pt x="12411" y="8098"/>
                      <a:pt x="17269" y="12099"/>
                    </a:cubicBezTo>
                    <a:cubicBezTo>
                      <a:pt x="18697" y="13242"/>
                      <a:pt x="20888" y="11146"/>
                      <a:pt x="19364" y="9908"/>
                    </a:cubicBezTo>
                    <a:lnTo>
                      <a:pt x="19364" y="990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1" name="Google Shape;4064;p16"/>
              <p:cNvSpPr/>
              <p:nvPr/>
            </p:nvSpPr>
            <p:spPr>
              <a:xfrm>
                <a:off x="5858686" y="4248528"/>
                <a:ext cx="11453" cy="17270"/>
              </a:xfrm>
              <a:custGeom>
                <a:avLst/>
                <a:gdLst/>
                <a:ahLst/>
                <a:cxnLst/>
                <a:rect l="l" t="t" r="r" b="b"/>
                <a:pathLst>
                  <a:path w="11453" h="17270" extrusionOk="0">
                    <a:moveTo>
                      <a:pt x="11381" y="15432"/>
                    </a:moveTo>
                    <a:cubicBezTo>
                      <a:pt x="9571" y="9717"/>
                      <a:pt x="6618" y="4859"/>
                      <a:pt x="2523" y="478"/>
                    </a:cubicBezTo>
                    <a:cubicBezTo>
                      <a:pt x="1189" y="-951"/>
                      <a:pt x="-906" y="1145"/>
                      <a:pt x="427" y="2573"/>
                    </a:cubicBezTo>
                    <a:cubicBezTo>
                      <a:pt x="4237" y="6669"/>
                      <a:pt x="6714" y="10955"/>
                      <a:pt x="8428" y="16194"/>
                    </a:cubicBezTo>
                    <a:cubicBezTo>
                      <a:pt x="9000" y="18099"/>
                      <a:pt x="11952" y="17242"/>
                      <a:pt x="11381" y="15432"/>
                    </a:cubicBezTo>
                    <a:lnTo>
                      <a:pt x="11381" y="15432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2" name="Google Shape;4065;p16"/>
              <p:cNvSpPr/>
              <p:nvPr/>
            </p:nvSpPr>
            <p:spPr>
              <a:xfrm>
                <a:off x="5840740" y="4252541"/>
                <a:ext cx="12904" cy="15272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5272" extrusionOk="0">
                    <a:moveTo>
                      <a:pt x="12658" y="13039"/>
                    </a:moveTo>
                    <a:cubicBezTo>
                      <a:pt x="9705" y="8467"/>
                      <a:pt x="6371" y="4276"/>
                      <a:pt x="2561" y="466"/>
                    </a:cubicBezTo>
                    <a:cubicBezTo>
                      <a:pt x="1228" y="-963"/>
                      <a:pt x="-963" y="1228"/>
                      <a:pt x="466" y="2561"/>
                    </a:cubicBezTo>
                    <a:cubicBezTo>
                      <a:pt x="4085" y="6276"/>
                      <a:pt x="7229" y="10181"/>
                      <a:pt x="10086" y="14563"/>
                    </a:cubicBezTo>
                    <a:cubicBezTo>
                      <a:pt x="11134" y="16182"/>
                      <a:pt x="13706" y="14753"/>
                      <a:pt x="12658" y="13039"/>
                    </a:cubicBezTo>
                    <a:lnTo>
                      <a:pt x="12658" y="13039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3" name="Google Shape;4066;p16"/>
              <p:cNvSpPr/>
              <p:nvPr/>
            </p:nvSpPr>
            <p:spPr>
              <a:xfrm>
                <a:off x="5864568" y="4195711"/>
                <a:ext cx="39440" cy="38137"/>
              </a:xfrm>
              <a:custGeom>
                <a:avLst/>
                <a:gdLst/>
                <a:ahLst/>
                <a:cxnLst/>
                <a:rect l="l" t="t" r="r" b="b"/>
                <a:pathLst>
                  <a:path w="39440" h="38137" extrusionOk="0">
                    <a:moveTo>
                      <a:pt x="16167" y="37388"/>
                    </a:moveTo>
                    <a:cubicBezTo>
                      <a:pt x="17691" y="34340"/>
                      <a:pt x="19500" y="31578"/>
                      <a:pt x="21977" y="29197"/>
                    </a:cubicBezTo>
                    <a:cubicBezTo>
                      <a:pt x="23406" y="27863"/>
                      <a:pt x="25025" y="26625"/>
                      <a:pt x="26739" y="25673"/>
                    </a:cubicBezTo>
                    <a:cubicBezTo>
                      <a:pt x="27882" y="25101"/>
                      <a:pt x="29025" y="24530"/>
                      <a:pt x="30168" y="24053"/>
                    </a:cubicBezTo>
                    <a:cubicBezTo>
                      <a:pt x="31026" y="25768"/>
                      <a:pt x="31788" y="27387"/>
                      <a:pt x="32645" y="29102"/>
                    </a:cubicBezTo>
                    <a:cubicBezTo>
                      <a:pt x="31597" y="30435"/>
                      <a:pt x="25025" y="30626"/>
                      <a:pt x="23310" y="31007"/>
                    </a:cubicBezTo>
                    <a:cubicBezTo>
                      <a:pt x="19500" y="31769"/>
                      <a:pt x="15690" y="33578"/>
                      <a:pt x="12928" y="30340"/>
                    </a:cubicBezTo>
                    <a:cubicBezTo>
                      <a:pt x="10928" y="27959"/>
                      <a:pt x="9594" y="24053"/>
                      <a:pt x="8261" y="21196"/>
                    </a:cubicBezTo>
                    <a:cubicBezTo>
                      <a:pt x="7213" y="18910"/>
                      <a:pt x="3308" y="12623"/>
                      <a:pt x="3784" y="9956"/>
                    </a:cubicBezTo>
                    <a:cubicBezTo>
                      <a:pt x="4070" y="8147"/>
                      <a:pt x="9690" y="7004"/>
                      <a:pt x="11214" y="8432"/>
                    </a:cubicBezTo>
                    <a:cubicBezTo>
                      <a:pt x="12642" y="9861"/>
                      <a:pt x="13119" y="13290"/>
                      <a:pt x="13500" y="15195"/>
                    </a:cubicBezTo>
                    <a:cubicBezTo>
                      <a:pt x="14262" y="19481"/>
                      <a:pt x="13690" y="23577"/>
                      <a:pt x="12166" y="27578"/>
                    </a:cubicBezTo>
                    <a:cubicBezTo>
                      <a:pt x="11499" y="29387"/>
                      <a:pt x="14452" y="30149"/>
                      <a:pt x="15119" y="28340"/>
                    </a:cubicBezTo>
                    <a:cubicBezTo>
                      <a:pt x="17405" y="22244"/>
                      <a:pt x="17595" y="15957"/>
                      <a:pt x="15214" y="9861"/>
                    </a:cubicBezTo>
                    <a:cubicBezTo>
                      <a:pt x="13690" y="5861"/>
                      <a:pt x="9880" y="-1093"/>
                      <a:pt x="4451" y="146"/>
                    </a:cubicBezTo>
                    <a:cubicBezTo>
                      <a:pt x="-8027" y="3098"/>
                      <a:pt x="9404" y="30245"/>
                      <a:pt x="12166" y="35007"/>
                    </a:cubicBezTo>
                    <a:cubicBezTo>
                      <a:pt x="12547" y="35579"/>
                      <a:pt x="13214" y="35864"/>
                      <a:pt x="13881" y="35674"/>
                    </a:cubicBezTo>
                    <a:cubicBezTo>
                      <a:pt x="17786" y="34912"/>
                      <a:pt x="46551" y="32626"/>
                      <a:pt x="37788" y="22529"/>
                    </a:cubicBezTo>
                    <a:cubicBezTo>
                      <a:pt x="30168" y="13671"/>
                      <a:pt x="16452" y="29673"/>
                      <a:pt x="13500" y="35769"/>
                    </a:cubicBezTo>
                    <a:cubicBezTo>
                      <a:pt x="12738" y="37579"/>
                      <a:pt x="15309" y="39103"/>
                      <a:pt x="16167" y="37388"/>
                    </a:cubicBezTo>
                    <a:lnTo>
                      <a:pt x="16167" y="3738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4" name="Google Shape;4067;p16"/>
              <p:cNvSpPr/>
              <p:nvPr/>
            </p:nvSpPr>
            <p:spPr>
              <a:xfrm>
                <a:off x="5899395" y="4259931"/>
                <a:ext cx="48480" cy="29651"/>
              </a:xfrm>
              <a:custGeom>
                <a:avLst/>
                <a:gdLst/>
                <a:ahLst/>
                <a:cxnLst/>
                <a:rect l="l" t="t" r="r" b="b"/>
                <a:pathLst>
                  <a:path w="48480" h="29651" extrusionOk="0">
                    <a:moveTo>
                      <a:pt x="47729" y="3839"/>
                    </a:moveTo>
                    <a:cubicBezTo>
                      <a:pt x="27060" y="-6448"/>
                      <a:pt x="2962" y="4696"/>
                      <a:pt x="9" y="28223"/>
                    </a:cubicBezTo>
                    <a:cubicBezTo>
                      <a:pt x="-182" y="30128"/>
                      <a:pt x="2771" y="30128"/>
                      <a:pt x="3057" y="28223"/>
                    </a:cubicBezTo>
                    <a:cubicBezTo>
                      <a:pt x="5629" y="7077"/>
                      <a:pt x="27727" y="-2733"/>
                      <a:pt x="46205" y="6506"/>
                    </a:cubicBezTo>
                    <a:cubicBezTo>
                      <a:pt x="47920" y="7268"/>
                      <a:pt x="49444" y="4696"/>
                      <a:pt x="47729" y="3839"/>
                    </a:cubicBezTo>
                    <a:lnTo>
                      <a:pt x="47729" y="3839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5" name="Google Shape;4068;p16"/>
              <p:cNvSpPr/>
              <p:nvPr/>
            </p:nvSpPr>
            <p:spPr>
              <a:xfrm>
                <a:off x="5810726" y="4285574"/>
                <a:ext cx="128087" cy="7473"/>
              </a:xfrm>
              <a:custGeom>
                <a:avLst/>
                <a:gdLst/>
                <a:ahLst/>
                <a:cxnLst/>
                <a:rect l="l" t="t" r="r" b="b"/>
                <a:pathLst>
                  <a:path w="128087" h="7473" extrusionOk="0">
                    <a:moveTo>
                      <a:pt x="126587" y="4390"/>
                    </a:moveTo>
                    <a:cubicBezTo>
                      <a:pt x="84773" y="4676"/>
                      <a:pt x="43053" y="3152"/>
                      <a:pt x="1429" y="9"/>
                    </a:cubicBezTo>
                    <a:cubicBezTo>
                      <a:pt x="-476" y="-182"/>
                      <a:pt x="-476" y="2866"/>
                      <a:pt x="1429" y="3057"/>
                    </a:cubicBezTo>
                    <a:cubicBezTo>
                      <a:pt x="43148" y="6295"/>
                      <a:pt x="84773" y="7724"/>
                      <a:pt x="126587" y="7438"/>
                    </a:cubicBezTo>
                    <a:cubicBezTo>
                      <a:pt x="128587" y="7343"/>
                      <a:pt x="128587" y="4390"/>
                      <a:pt x="126587" y="4390"/>
                    </a:cubicBezTo>
                    <a:lnTo>
                      <a:pt x="126587" y="439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6" name="Google Shape;4069;p16"/>
              <p:cNvSpPr/>
              <p:nvPr/>
            </p:nvSpPr>
            <p:spPr>
              <a:xfrm>
                <a:off x="6124289" y="4220050"/>
                <a:ext cx="128054" cy="108069"/>
              </a:xfrm>
              <a:custGeom>
                <a:avLst/>
                <a:gdLst/>
                <a:ahLst/>
                <a:cxnLst/>
                <a:rect l="l" t="t" r="r" b="b"/>
                <a:pathLst>
                  <a:path w="128054" h="108069" extrusionOk="0">
                    <a:moveTo>
                      <a:pt x="0" y="8858"/>
                    </a:moveTo>
                    <a:lnTo>
                      <a:pt x="5048" y="80772"/>
                    </a:lnTo>
                    <a:cubicBezTo>
                      <a:pt x="5048" y="80772"/>
                      <a:pt x="123158" y="111633"/>
                      <a:pt x="127159" y="107728"/>
                    </a:cubicBezTo>
                    <a:cubicBezTo>
                      <a:pt x="131159" y="103822"/>
                      <a:pt x="122206" y="76867"/>
                      <a:pt x="91345" y="56388"/>
                    </a:cubicBezTo>
                    <a:lnTo>
                      <a:pt x="76295" y="50578"/>
                    </a:lnTo>
                    <a:lnTo>
                      <a:pt x="79343" y="0"/>
                    </a:lnTo>
                    <a:lnTo>
                      <a:pt x="0" y="885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7" name="Google Shape;4070;p16"/>
              <p:cNvSpPr/>
              <p:nvPr/>
            </p:nvSpPr>
            <p:spPr>
              <a:xfrm>
                <a:off x="6186487" y="4268107"/>
                <a:ext cx="17767" cy="11947"/>
              </a:xfrm>
              <a:custGeom>
                <a:avLst/>
                <a:gdLst/>
                <a:ahLst/>
                <a:cxnLst/>
                <a:rect l="l" t="t" r="r" b="b"/>
                <a:pathLst>
                  <a:path w="17767" h="11947" extrusionOk="0">
                    <a:moveTo>
                      <a:pt x="2667" y="11570"/>
                    </a:moveTo>
                    <a:cubicBezTo>
                      <a:pt x="7049" y="7855"/>
                      <a:pt x="11716" y="4997"/>
                      <a:pt x="16955" y="2711"/>
                    </a:cubicBezTo>
                    <a:cubicBezTo>
                      <a:pt x="18765" y="1949"/>
                      <a:pt x="17240" y="-622"/>
                      <a:pt x="15431" y="140"/>
                    </a:cubicBezTo>
                    <a:cubicBezTo>
                      <a:pt x="9906" y="2521"/>
                      <a:pt x="5049" y="5569"/>
                      <a:pt x="477" y="9474"/>
                    </a:cubicBezTo>
                    <a:cubicBezTo>
                      <a:pt x="-952" y="10712"/>
                      <a:pt x="1143" y="12808"/>
                      <a:pt x="2667" y="11570"/>
                    </a:cubicBezTo>
                    <a:lnTo>
                      <a:pt x="2667" y="1157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8" name="Google Shape;4071;p16"/>
              <p:cNvSpPr/>
              <p:nvPr/>
            </p:nvSpPr>
            <p:spPr>
              <a:xfrm>
                <a:off x="6180497" y="4255100"/>
                <a:ext cx="21801" cy="7285"/>
              </a:xfrm>
              <a:custGeom>
                <a:avLst/>
                <a:gdLst/>
                <a:ahLst/>
                <a:cxnLst/>
                <a:rect l="l" t="t" r="r" b="b"/>
                <a:pathLst>
                  <a:path w="21801" h="7285" extrusionOk="0">
                    <a:moveTo>
                      <a:pt x="2276" y="7146"/>
                    </a:moveTo>
                    <a:cubicBezTo>
                      <a:pt x="8181" y="4669"/>
                      <a:pt x="13991" y="3336"/>
                      <a:pt x="20373" y="3050"/>
                    </a:cubicBezTo>
                    <a:cubicBezTo>
                      <a:pt x="22278" y="2955"/>
                      <a:pt x="22278" y="-93"/>
                      <a:pt x="20373" y="2"/>
                    </a:cubicBezTo>
                    <a:cubicBezTo>
                      <a:pt x="13515" y="383"/>
                      <a:pt x="7038" y="1812"/>
                      <a:pt x="752" y="4479"/>
                    </a:cubicBezTo>
                    <a:cubicBezTo>
                      <a:pt x="-963" y="5336"/>
                      <a:pt x="561" y="7908"/>
                      <a:pt x="2276" y="7146"/>
                    </a:cubicBezTo>
                    <a:lnTo>
                      <a:pt x="2276" y="7146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4072;p16"/>
              <p:cNvSpPr/>
              <p:nvPr/>
            </p:nvSpPr>
            <p:spPr>
              <a:xfrm>
                <a:off x="6201100" y="4277151"/>
                <a:ext cx="15189" cy="14206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4206" extrusionOk="0">
                    <a:moveTo>
                      <a:pt x="2913" y="13575"/>
                    </a:moveTo>
                    <a:cubicBezTo>
                      <a:pt x="6056" y="9003"/>
                      <a:pt x="9771" y="5574"/>
                      <a:pt x="14438" y="2812"/>
                    </a:cubicBezTo>
                    <a:cubicBezTo>
                      <a:pt x="16153" y="1859"/>
                      <a:pt x="14628" y="-808"/>
                      <a:pt x="12914" y="240"/>
                    </a:cubicBezTo>
                    <a:cubicBezTo>
                      <a:pt x="7770" y="3288"/>
                      <a:pt x="3675" y="7193"/>
                      <a:pt x="246" y="12051"/>
                    </a:cubicBezTo>
                    <a:cubicBezTo>
                      <a:pt x="-802" y="13575"/>
                      <a:pt x="1770" y="15099"/>
                      <a:pt x="2913" y="13575"/>
                    </a:cubicBezTo>
                    <a:lnTo>
                      <a:pt x="2913" y="13575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4073;p16"/>
              <p:cNvSpPr/>
              <p:nvPr/>
            </p:nvSpPr>
            <p:spPr>
              <a:xfrm>
                <a:off x="6216312" y="4286041"/>
                <a:ext cx="15980" cy="11920"/>
              </a:xfrm>
              <a:custGeom>
                <a:avLst/>
                <a:gdLst/>
                <a:ahLst/>
                <a:cxnLst/>
                <a:rect l="l" t="t" r="r" b="b"/>
                <a:pathLst>
                  <a:path w="15980" h="11920" extrusionOk="0">
                    <a:moveTo>
                      <a:pt x="2656" y="11543"/>
                    </a:moveTo>
                    <a:cubicBezTo>
                      <a:pt x="6561" y="8114"/>
                      <a:pt x="10752" y="5256"/>
                      <a:pt x="15229" y="2780"/>
                    </a:cubicBezTo>
                    <a:cubicBezTo>
                      <a:pt x="16943" y="1827"/>
                      <a:pt x="15419" y="-744"/>
                      <a:pt x="13704" y="208"/>
                    </a:cubicBezTo>
                    <a:cubicBezTo>
                      <a:pt x="8942" y="2875"/>
                      <a:pt x="4560" y="5923"/>
                      <a:pt x="465" y="9447"/>
                    </a:cubicBezTo>
                    <a:cubicBezTo>
                      <a:pt x="-964" y="10686"/>
                      <a:pt x="1227" y="12781"/>
                      <a:pt x="2656" y="11543"/>
                    </a:cubicBezTo>
                    <a:lnTo>
                      <a:pt x="2656" y="11543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4074;p16"/>
              <p:cNvSpPr/>
              <p:nvPr/>
            </p:nvSpPr>
            <p:spPr>
              <a:xfrm>
                <a:off x="6180546" y="4223331"/>
                <a:ext cx="43884" cy="34291"/>
              </a:xfrm>
              <a:custGeom>
                <a:avLst/>
                <a:gdLst/>
                <a:ahLst/>
                <a:cxnLst/>
                <a:rect l="l" t="t" r="r" b="b"/>
                <a:pathLst>
                  <a:path w="43884" h="34291" extrusionOk="0">
                    <a:moveTo>
                      <a:pt x="22229" y="32342"/>
                    </a:moveTo>
                    <a:cubicBezTo>
                      <a:pt x="20991" y="25580"/>
                      <a:pt x="12704" y="6911"/>
                      <a:pt x="2893" y="12816"/>
                    </a:cubicBezTo>
                    <a:cubicBezTo>
                      <a:pt x="-8823" y="19865"/>
                      <a:pt x="18609" y="30533"/>
                      <a:pt x="21943" y="32152"/>
                    </a:cubicBezTo>
                    <a:cubicBezTo>
                      <a:pt x="22515" y="32438"/>
                      <a:pt x="23277" y="32438"/>
                      <a:pt x="23753" y="31961"/>
                    </a:cubicBezTo>
                    <a:cubicBezTo>
                      <a:pt x="27753" y="28247"/>
                      <a:pt x="52137" y="7196"/>
                      <a:pt x="40993" y="719"/>
                    </a:cubicBezTo>
                    <a:cubicBezTo>
                      <a:pt x="36707" y="-1757"/>
                      <a:pt x="31659" y="2720"/>
                      <a:pt x="29087" y="5673"/>
                    </a:cubicBezTo>
                    <a:cubicBezTo>
                      <a:pt x="24324" y="11007"/>
                      <a:pt x="22419" y="17865"/>
                      <a:pt x="22896" y="24818"/>
                    </a:cubicBezTo>
                    <a:cubicBezTo>
                      <a:pt x="22991" y="26723"/>
                      <a:pt x="26039" y="26723"/>
                      <a:pt x="25944" y="24818"/>
                    </a:cubicBezTo>
                    <a:cubicBezTo>
                      <a:pt x="25658" y="20055"/>
                      <a:pt x="26325" y="15674"/>
                      <a:pt x="28706" y="11483"/>
                    </a:cubicBezTo>
                    <a:cubicBezTo>
                      <a:pt x="29658" y="9768"/>
                      <a:pt x="30801" y="8244"/>
                      <a:pt x="32135" y="6911"/>
                    </a:cubicBezTo>
                    <a:cubicBezTo>
                      <a:pt x="34040" y="4339"/>
                      <a:pt x="36516" y="5196"/>
                      <a:pt x="39564" y="9482"/>
                    </a:cubicBezTo>
                    <a:cubicBezTo>
                      <a:pt x="40041" y="11769"/>
                      <a:pt x="28039" y="24246"/>
                      <a:pt x="25848" y="25961"/>
                    </a:cubicBezTo>
                    <a:cubicBezTo>
                      <a:pt x="22324" y="28532"/>
                      <a:pt x="22038" y="28247"/>
                      <a:pt x="18228" y="26913"/>
                    </a:cubicBezTo>
                    <a:cubicBezTo>
                      <a:pt x="17085" y="26532"/>
                      <a:pt x="7656" y="22341"/>
                      <a:pt x="7560" y="21389"/>
                    </a:cubicBezTo>
                    <a:cubicBezTo>
                      <a:pt x="8799" y="20055"/>
                      <a:pt x="9942" y="18817"/>
                      <a:pt x="11180" y="17483"/>
                    </a:cubicBezTo>
                    <a:cubicBezTo>
                      <a:pt x="12894" y="19007"/>
                      <a:pt x="14323" y="20722"/>
                      <a:pt x="15561" y="22627"/>
                    </a:cubicBezTo>
                    <a:cubicBezTo>
                      <a:pt x="17657" y="25865"/>
                      <a:pt x="18800" y="29485"/>
                      <a:pt x="19467" y="33295"/>
                    </a:cubicBezTo>
                    <a:cubicBezTo>
                      <a:pt x="19657" y="35105"/>
                      <a:pt x="22515" y="34248"/>
                      <a:pt x="22229" y="32342"/>
                    </a:cubicBezTo>
                    <a:lnTo>
                      <a:pt x="22229" y="32342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2" name="Google Shape;4075;p16"/>
              <p:cNvSpPr/>
              <p:nvPr/>
            </p:nvSpPr>
            <p:spPr>
              <a:xfrm>
                <a:off x="6126383" y="4266467"/>
                <a:ext cx="40511" cy="38548"/>
              </a:xfrm>
              <a:custGeom>
                <a:avLst/>
                <a:gdLst/>
                <a:ahLst/>
                <a:cxnLst/>
                <a:rect l="l" t="t" r="r" b="b"/>
                <a:pathLst>
                  <a:path w="40511" h="38548" extrusionOk="0">
                    <a:moveTo>
                      <a:pt x="1907" y="3590"/>
                    </a:moveTo>
                    <a:cubicBezTo>
                      <a:pt x="22004" y="-220"/>
                      <a:pt x="40673" y="15782"/>
                      <a:pt x="37054" y="36642"/>
                    </a:cubicBezTo>
                    <a:cubicBezTo>
                      <a:pt x="36768" y="38547"/>
                      <a:pt x="39626" y="39404"/>
                      <a:pt x="40007" y="37404"/>
                    </a:cubicBezTo>
                    <a:cubicBezTo>
                      <a:pt x="44007" y="14258"/>
                      <a:pt x="23624" y="-3649"/>
                      <a:pt x="1145" y="637"/>
                    </a:cubicBezTo>
                    <a:cubicBezTo>
                      <a:pt x="-856" y="1018"/>
                      <a:pt x="2" y="3971"/>
                      <a:pt x="1907" y="3590"/>
                    </a:cubicBezTo>
                    <a:lnTo>
                      <a:pt x="1907" y="359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3" name="Google Shape;4076;p16"/>
              <p:cNvSpPr/>
              <p:nvPr/>
            </p:nvSpPr>
            <p:spPr>
              <a:xfrm>
                <a:off x="6127594" y="4294939"/>
                <a:ext cx="124289" cy="34207"/>
              </a:xfrm>
              <a:custGeom>
                <a:avLst/>
                <a:gdLst/>
                <a:ahLst/>
                <a:cxnLst/>
                <a:rect l="l" t="t" r="r" b="b"/>
                <a:pathLst>
                  <a:path w="124289" h="34207" extrusionOk="0">
                    <a:moveTo>
                      <a:pt x="1076" y="3026"/>
                    </a:moveTo>
                    <a:cubicBezTo>
                      <a:pt x="41081" y="15123"/>
                      <a:pt x="81562" y="25505"/>
                      <a:pt x="122425" y="34173"/>
                    </a:cubicBezTo>
                    <a:cubicBezTo>
                      <a:pt x="124330" y="34553"/>
                      <a:pt x="125092" y="31696"/>
                      <a:pt x="123187" y="31220"/>
                    </a:cubicBezTo>
                    <a:cubicBezTo>
                      <a:pt x="82324" y="22552"/>
                      <a:pt x="41843" y="12170"/>
                      <a:pt x="1838" y="73"/>
                    </a:cubicBezTo>
                    <a:cubicBezTo>
                      <a:pt x="28" y="-498"/>
                      <a:pt x="-829" y="2454"/>
                      <a:pt x="1076" y="3026"/>
                    </a:cubicBezTo>
                    <a:lnTo>
                      <a:pt x="1076" y="3026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4" name="Google Shape;4077;p16"/>
              <p:cNvSpPr/>
              <p:nvPr/>
            </p:nvSpPr>
            <p:spPr>
              <a:xfrm>
                <a:off x="5629365" y="3008173"/>
                <a:ext cx="107351" cy="124884"/>
              </a:xfrm>
              <a:custGeom>
                <a:avLst/>
                <a:gdLst/>
                <a:ahLst/>
                <a:cxnLst/>
                <a:rect l="l" t="t" r="r" b="b"/>
                <a:pathLst>
                  <a:path w="107351" h="124884" extrusionOk="0">
                    <a:moveTo>
                      <a:pt x="107351" y="109263"/>
                    </a:moveTo>
                    <a:cubicBezTo>
                      <a:pt x="107351" y="109263"/>
                      <a:pt x="94778" y="45827"/>
                      <a:pt x="91730" y="38874"/>
                    </a:cubicBezTo>
                    <a:cubicBezTo>
                      <a:pt x="89349" y="33539"/>
                      <a:pt x="88873" y="76974"/>
                      <a:pt x="88873" y="76974"/>
                    </a:cubicBezTo>
                    <a:cubicBezTo>
                      <a:pt x="88873" y="76974"/>
                      <a:pt x="39533" y="-11895"/>
                      <a:pt x="39533" y="1345"/>
                    </a:cubicBezTo>
                    <a:cubicBezTo>
                      <a:pt x="39533" y="14585"/>
                      <a:pt x="66203" y="61543"/>
                      <a:pt x="66203" y="61543"/>
                    </a:cubicBezTo>
                    <a:cubicBezTo>
                      <a:pt x="66203" y="61543"/>
                      <a:pt x="5720" y="2774"/>
                      <a:pt x="16769" y="19157"/>
                    </a:cubicBezTo>
                    <a:cubicBezTo>
                      <a:pt x="27818" y="35540"/>
                      <a:pt x="55059" y="75545"/>
                      <a:pt x="55059" y="75545"/>
                    </a:cubicBezTo>
                    <a:cubicBezTo>
                      <a:pt x="55059" y="75545"/>
                      <a:pt x="-10759" y="17919"/>
                      <a:pt x="1529" y="38302"/>
                    </a:cubicBezTo>
                    <a:cubicBezTo>
                      <a:pt x="13816" y="58685"/>
                      <a:pt x="43058" y="87165"/>
                      <a:pt x="43058" y="87165"/>
                    </a:cubicBezTo>
                    <a:cubicBezTo>
                      <a:pt x="43058" y="87165"/>
                      <a:pt x="-2567" y="59733"/>
                      <a:pt x="13435" y="76688"/>
                    </a:cubicBezTo>
                    <a:cubicBezTo>
                      <a:pt x="29437" y="93642"/>
                      <a:pt x="39343" y="93452"/>
                      <a:pt x="52392" y="124884"/>
                    </a:cubicBezTo>
                    <a:lnTo>
                      <a:pt x="107351" y="109263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5" name="Google Shape;4078;p16"/>
              <p:cNvSpPr/>
              <p:nvPr/>
            </p:nvSpPr>
            <p:spPr>
              <a:xfrm>
                <a:off x="5677922" y="3094134"/>
                <a:ext cx="49384" cy="22359"/>
              </a:xfrm>
              <a:custGeom>
                <a:avLst/>
                <a:gdLst/>
                <a:ahLst/>
                <a:cxnLst/>
                <a:rect l="l" t="t" r="r" b="b"/>
                <a:pathLst>
                  <a:path w="49384" h="22359" extrusionOk="0">
                    <a:moveTo>
                      <a:pt x="49269" y="20159"/>
                    </a:moveTo>
                    <a:cubicBezTo>
                      <a:pt x="43745" y="2538"/>
                      <a:pt x="17075" y="-3844"/>
                      <a:pt x="1739" y="2252"/>
                    </a:cubicBezTo>
                    <a:cubicBezTo>
                      <a:pt x="-1213" y="3490"/>
                      <a:pt x="-166" y="7681"/>
                      <a:pt x="3073" y="7110"/>
                    </a:cubicBezTo>
                    <a:cubicBezTo>
                      <a:pt x="12788" y="5395"/>
                      <a:pt x="21932" y="4919"/>
                      <a:pt x="30981" y="9491"/>
                    </a:cubicBezTo>
                    <a:cubicBezTo>
                      <a:pt x="37172" y="12539"/>
                      <a:pt x="40982" y="17873"/>
                      <a:pt x="46221" y="21969"/>
                    </a:cubicBezTo>
                    <a:cubicBezTo>
                      <a:pt x="47555" y="22921"/>
                      <a:pt x="49936" y="22064"/>
                      <a:pt x="49269" y="20159"/>
                    </a:cubicBezTo>
                    <a:lnTo>
                      <a:pt x="49269" y="20159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6" name="Google Shape;4079;p16"/>
              <p:cNvSpPr/>
              <p:nvPr/>
            </p:nvSpPr>
            <p:spPr>
              <a:xfrm>
                <a:off x="5850635" y="3692556"/>
                <a:ext cx="277082" cy="544067"/>
              </a:xfrm>
              <a:custGeom>
                <a:avLst/>
                <a:gdLst/>
                <a:ahLst/>
                <a:cxnLst/>
                <a:rect l="l" t="t" r="r" b="b"/>
                <a:pathLst>
                  <a:path w="277082" h="544067" extrusionOk="0">
                    <a:moveTo>
                      <a:pt x="277082" y="15145"/>
                    </a:moveTo>
                    <a:lnTo>
                      <a:pt x="129826" y="544068"/>
                    </a:lnTo>
                    <a:lnTo>
                      <a:pt x="0" y="521399"/>
                    </a:lnTo>
                    <a:lnTo>
                      <a:pt x="95821" y="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7" name="Google Shape;4080;p16"/>
              <p:cNvSpPr/>
              <p:nvPr/>
            </p:nvSpPr>
            <p:spPr>
              <a:xfrm>
                <a:off x="6093713" y="3707701"/>
                <a:ext cx="241839" cy="528923"/>
              </a:xfrm>
              <a:custGeom>
                <a:avLst/>
                <a:gdLst/>
                <a:ahLst/>
                <a:cxnLst/>
                <a:rect l="l" t="t" r="r" b="b"/>
                <a:pathLst>
                  <a:path w="241839" h="528923" extrusionOk="0">
                    <a:moveTo>
                      <a:pt x="241840" y="0"/>
                    </a:moveTo>
                    <a:lnTo>
                      <a:pt x="143637" y="528923"/>
                    </a:lnTo>
                    <a:lnTo>
                      <a:pt x="0" y="528923"/>
                    </a:lnTo>
                    <a:lnTo>
                      <a:pt x="52959" y="7334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8" name="Google Shape;4081;p16"/>
              <p:cNvSpPr/>
              <p:nvPr/>
            </p:nvSpPr>
            <p:spPr>
              <a:xfrm>
                <a:off x="5666325" y="3105340"/>
                <a:ext cx="962693" cy="694614"/>
              </a:xfrm>
              <a:custGeom>
                <a:avLst/>
                <a:gdLst/>
                <a:ahLst/>
                <a:cxnLst/>
                <a:rect l="l" t="t" r="r" b="b"/>
                <a:pathLst>
                  <a:path w="962693" h="694614" extrusionOk="0">
                    <a:moveTo>
                      <a:pt x="166118" y="274987"/>
                    </a:moveTo>
                    <a:lnTo>
                      <a:pt x="292515" y="215074"/>
                    </a:lnTo>
                    <a:lnTo>
                      <a:pt x="256986" y="609314"/>
                    </a:lnTo>
                    <a:cubicBezTo>
                      <a:pt x="419959" y="787432"/>
                      <a:pt x="690755" y="631317"/>
                      <a:pt x="690755" y="631317"/>
                    </a:cubicBezTo>
                    <a:lnTo>
                      <a:pt x="606268" y="240411"/>
                    </a:lnTo>
                    <a:lnTo>
                      <a:pt x="906972" y="578739"/>
                    </a:lnTo>
                    <a:lnTo>
                      <a:pt x="962694" y="512350"/>
                    </a:lnTo>
                    <a:cubicBezTo>
                      <a:pt x="959455" y="504254"/>
                      <a:pt x="690183" y="195453"/>
                      <a:pt x="599791" y="91916"/>
                    </a:cubicBezTo>
                    <a:cubicBezTo>
                      <a:pt x="581884" y="71437"/>
                      <a:pt x="555309" y="60674"/>
                      <a:pt x="528163" y="62960"/>
                    </a:cubicBezTo>
                    <a:lnTo>
                      <a:pt x="359952" y="77153"/>
                    </a:lnTo>
                    <a:lnTo>
                      <a:pt x="344616" y="79439"/>
                    </a:lnTo>
                    <a:cubicBezTo>
                      <a:pt x="326614" y="82105"/>
                      <a:pt x="309183" y="87535"/>
                      <a:pt x="292800" y="95631"/>
                    </a:cubicBezTo>
                    <a:cubicBezTo>
                      <a:pt x="292800" y="95631"/>
                      <a:pt x="146687" y="177355"/>
                      <a:pt x="138114" y="172879"/>
                    </a:cubicBezTo>
                    <a:cubicBezTo>
                      <a:pt x="129542" y="168402"/>
                      <a:pt x="81631" y="0"/>
                      <a:pt x="81631" y="0"/>
                    </a:cubicBezTo>
                    <a:lnTo>
                      <a:pt x="2" y="33909"/>
                    </a:lnTo>
                    <a:cubicBezTo>
                      <a:pt x="2" y="33814"/>
                      <a:pt x="-2379" y="352044"/>
                      <a:pt x="166118" y="274987"/>
                    </a:cubicBezTo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9" name="Google Shape;4082;p16"/>
              <p:cNvSpPr/>
              <p:nvPr/>
            </p:nvSpPr>
            <p:spPr>
              <a:xfrm>
                <a:off x="6196093" y="3175193"/>
                <a:ext cx="79533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79533" h="173300" extrusionOk="0">
                    <a:moveTo>
                      <a:pt x="109" y="1870"/>
                    </a:moveTo>
                    <a:cubicBezTo>
                      <a:pt x="23636" y="58829"/>
                      <a:pt x="50115" y="114265"/>
                      <a:pt x="73547" y="171320"/>
                    </a:cubicBezTo>
                    <a:cubicBezTo>
                      <a:pt x="74976" y="174749"/>
                      <a:pt x="80595" y="173415"/>
                      <a:pt x="79357" y="169700"/>
                    </a:cubicBezTo>
                    <a:cubicBezTo>
                      <a:pt x="58974" y="111026"/>
                      <a:pt x="32685" y="55115"/>
                      <a:pt x="2871" y="632"/>
                    </a:cubicBezTo>
                    <a:cubicBezTo>
                      <a:pt x="2014" y="-702"/>
                      <a:pt x="-558" y="251"/>
                      <a:pt x="109" y="1870"/>
                    </a:cubicBezTo>
                    <a:lnTo>
                      <a:pt x="109" y="187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0" name="Google Shape;4083;p16"/>
              <p:cNvSpPr/>
              <p:nvPr/>
            </p:nvSpPr>
            <p:spPr>
              <a:xfrm>
                <a:off x="5957167" y="3187820"/>
                <a:ext cx="59438" cy="134316"/>
              </a:xfrm>
              <a:custGeom>
                <a:avLst/>
                <a:gdLst/>
                <a:ahLst/>
                <a:cxnLst/>
                <a:rect l="l" t="t" r="r" b="b"/>
                <a:pathLst>
                  <a:path w="59438" h="134316" extrusionOk="0">
                    <a:moveTo>
                      <a:pt x="1672" y="134309"/>
                    </a:moveTo>
                    <a:cubicBezTo>
                      <a:pt x="30724" y="132023"/>
                      <a:pt x="47488" y="110306"/>
                      <a:pt x="54250" y="83350"/>
                    </a:cubicBezTo>
                    <a:cubicBezTo>
                      <a:pt x="60918" y="56394"/>
                      <a:pt x="65395" y="18580"/>
                      <a:pt x="39963" y="482"/>
                    </a:cubicBezTo>
                    <a:cubicBezTo>
                      <a:pt x="37486" y="-1327"/>
                      <a:pt x="35105" y="2387"/>
                      <a:pt x="36915" y="4483"/>
                    </a:cubicBezTo>
                    <a:cubicBezTo>
                      <a:pt x="67585" y="39630"/>
                      <a:pt x="50631" y="121355"/>
                      <a:pt x="1291" y="130975"/>
                    </a:cubicBezTo>
                    <a:cubicBezTo>
                      <a:pt x="-709" y="131356"/>
                      <a:pt x="-233" y="134499"/>
                      <a:pt x="1672" y="134309"/>
                    </a:cubicBezTo>
                    <a:lnTo>
                      <a:pt x="1672" y="134309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1" name="Google Shape;4084;p16"/>
              <p:cNvSpPr/>
              <p:nvPr/>
            </p:nvSpPr>
            <p:spPr>
              <a:xfrm>
                <a:off x="5966141" y="3544325"/>
                <a:ext cx="57775" cy="113508"/>
              </a:xfrm>
              <a:custGeom>
                <a:avLst/>
                <a:gdLst/>
                <a:ahLst/>
                <a:cxnLst/>
                <a:rect l="l" t="t" r="r" b="b"/>
                <a:pathLst>
                  <a:path w="57775" h="113508" extrusionOk="0">
                    <a:moveTo>
                      <a:pt x="48800" y="2688"/>
                    </a:moveTo>
                    <a:cubicBezTo>
                      <a:pt x="57373" y="46599"/>
                      <a:pt x="40418" y="84032"/>
                      <a:pt x="1937" y="106416"/>
                    </a:cubicBezTo>
                    <a:cubicBezTo>
                      <a:pt x="-2444" y="108987"/>
                      <a:pt x="1366" y="115179"/>
                      <a:pt x="5843" y="113083"/>
                    </a:cubicBezTo>
                    <a:cubicBezTo>
                      <a:pt x="47657" y="93271"/>
                      <a:pt x="67660" y="45075"/>
                      <a:pt x="52991" y="1545"/>
                    </a:cubicBezTo>
                    <a:cubicBezTo>
                      <a:pt x="52039" y="-1122"/>
                      <a:pt x="48229" y="-74"/>
                      <a:pt x="48800" y="2688"/>
                    </a:cubicBezTo>
                    <a:lnTo>
                      <a:pt x="48800" y="268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2" name="Google Shape;4085;p16"/>
              <p:cNvSpPr/>
              <p:nvPr/>
            </p:nvSpPr>
            <p:spPr>
              <a:xfrm>
                <a:off x="6246767" y="3526822"/>
                <a:ext cx="55364" cy="115151"/>
              </a:xfrm>
              <a:custGeom>
                <a:avLst/>
                <a:gdLst/>
                <a:ahLst/>
                <a:cxnLst/>
                <a:rect l="l" t="t" r="r" b="b"/>
                <a:pathLst>
                  <a:path w="55364" h="115151" extrusionOk="0">
                    <a:moveTo>
                      <a:pt x="4299" y="1903"/>
                    </a:moveTo>
                    <a:cubicBezTo>
                      <a:pt x="-8369" y="44195"/>
                      <a:pt x="6966" y="96487"/>
                      <a:pt x="50210" y="114775"/>
                    </a:cubicBezTo>
                    <a:cubicBezTo>
                      <a:pt x="54401" y="116584"/>
                      <a:pt x="57354" y="111441"/>
                      <a:pt x="53734" y="108679"/>
                    </a:cubicBezTo>
                    <a:cubicBezTo>
                      <a:pt x="18873" y="82104"/>
                      <a:pt x="-939" y="48576"/>
                      <a:pt x="9348" y="3237"/>
                    </a:cubicBezTo>
                    <a:cubicBezTo>
                      <a:pt x="10110" y="-2"/>
                      <a:pt x="5252" y="-1430"/>
                      <a:pt x="4299" y="1903"/>
                    </a:cubicBezTo>
                    <a:lnTo>
                      <a:pt x="4299" y="1903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3" name="Google Shape;4086;p16"/>
              <p:cNvSpPr/>
              <p:nvPr/>
            </p:nvSpPr>
            <p:spPr>
              <a:xfrm>
                <a:off x="5659261" y="3107114"/>
                <a:ext cx="93946" cy="35758"/>
              </a:xfrm>
              <a:custGeom>
                <a:avLst/>
                <a:gdLst/>
                <a:ahLst/>
                <a:cxnLst/>
                <a:rect l="l" t="t" r="r" b="b"/>
                <a:pathLst>
                  <a:path w="93946" h="35758" extrusionOk="0">
                    <a:moveTo>
                      <a:pt x="2875" y="35754"/>
                    </a:moveTo>
                    <a:cubicBezTo>
                      <a:pt x="33831" y="34039"/>
                      <a:pt x="65168" y="22419"/>
                      <a:pt x="92029" y="7179"/>
                    </a:cubicBezTo>
                    <a:cubicBezTo>
                      <a:pt x="96410" y="4702"/>
                      <a:pt x="92505" y="-1870"/>
                      <a:pt x="88123" y="511"/>
                    </a:cubicBezTo>
                    <a:cubicBezTo>
                      <a:pt x="60215" y="15180"/>
                      <a:pt x="32593" y="22895"/>
                      <a:pt x="2113" y="29944"/>
                    </a:cubicBezTo>
                    <a:cubicBezTo>
                      <a:pt x="-1126" y="30610"/>
                      <a:pt x="-459" y="35944"/>
                      <a:pt x="2875" y="35754"/>
                    </a:cubicBezTo>
                    <a:lnTo>
                      <a:pt x="2875" y="35754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4" name="Google Shape;4087;p16"/>
              <p:cNvSpPr/>
              <p:nvPr/>
            </p:nvSpPr>
            <p:spPr>
              <a:xfrm>
                <a:off x="5776397" y="3277370"/>
                <a:ext cx="27620" cy="50267"/>
              </a:xfrm>
              <a:custGeom>
                <a:avLst/>
                <a:gdLst/>
                <a:ahLst/>
                <a:cxnLst/>
                <a:rect l="l" t="t" r="r" b="b"/>
                <a:pathLst>
                  <a:path w="27620" h="50267" extrusionOk="0">
                    <a:moveTo>
                      <a:pt x="23565" y="943"/>
                    </a:moveTo>
                    <a:cubicBezTo>
                      <a:pt x="18517" y="8087"/>
                      <a:pt x="16898" y="17898"/>
                      <a:pt x="12802" y="25803"/>
                    </a:cubicBezTo>
                    <a:cubicBezTo>
                      <a:pt x="8992" y="33138"/>
                      <a:pt x="3182" y="39615"/>
                      <a:pt x="134" y="47235"/>
                    </a:cubicBezTo>
                    <a:cubicBezTo>
                      <a:pt x="-628" y="49235"/>
                      <a:pt x="2039" y="50949"/>
                      <a:pt x="3658" y="49997"/>
                    </a:cubicBezTo>
                    <a:cubicBezTo>
                      <a:pt x="11564" y="45044"/>
                      <a:pt x="16803" y="35138"/>
                      <a:pt x="20708" y="26946"/>
                    </a:cubicBezTo>
                    <a:cubicBezTo>
                      <a:pt x="24327" y="19326"/>
                      <a:pt x="28709" y="9992"/>
                      <a:pt x="27375" y="1419"/>
                    </a:cubicBezTo>
                    <a:cubicBezTo>
                      <a:pt x="27090" y="-486"/>
                      <a:pt x="24518" y="-295"/>
                      <a:pt x="23565" y="943"/>
                    </a:cubicBezTo>
                    <a:lnTo>
                      <a:pt x="23565" y="943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5" name="Google Shape;4088;p16"/>
              <p:cNvSpPr/>
              <p:nvPr/>
            </p:nvSpPr>
            <p:spPr>
              <a:xfrm>
                <a:off x="5801104" y="3277722"/>
                <a:ext cx="12143" cy="60476"/>
              </a:xfrm>
              <a:custGeom>
                <a:avLst/>
                <a:gdLst/>
                <a:ahLst/>
                <a:cxnLst/>
                <a:rect l="l" t="t" r="r" b="b"/>
                <a:pathLst>
                  <a:path w="12143" h="60476" extrusionOk="0">
                    <a:moveTo>
                      <a:pt x="859" y="2210"/>
                    </a:moveTo>
                    <a:cubicBezTo>
                      <a:pt x="11813" y="15926"/>
                      <a:pt x="573" y="42025"/>
                      <a:pt x="2" y="57551"/>
                    </a:cubicBezTo>
                    <a:cubicBezTo>
                      <a:pt x="-94" y="60408"/>
                      <a:pt x="4193" y="61646"/>
                      <a:pt x="5526" y="59075"/>
                    </a:cubicBezTo>
                    <a:cubicBezTo>
                      <a:pt x="11432" y="47549"/>
                      <a:pt x="12384" y="32309"/>
                      <a:pt x="12098" y="19546"/>
                    </a:cubicBezTo>
                    <a:cubicBezTo>
                      <a:pt x="11908" y="11735"/>
                      <a:pt x="11527" y="1353"/>
                      <a:pt x="2097" y="20"/>
                    </a:cubicBezTo>
                    <a:cubicBezTo>
                      <a:pt x="859" y="-171"/>
                      <a:pt x="97" y="1067"/>
                      <a:pt x="859" y="2210"/>
                    </a:cubicBezTo>
                    <a:lnTo>
                      <a:pt x="859" y="221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6" name="Google Shape;4089;p16"/>
              <p:cNvSpPr/>
              <p:nvPr/>
            </p:nvSpPr>
            <p:spPr>
              <a:xfrm>
                <a:off x="5924198" y="3668275"/>
                <a:ext cx="426340" cy="82363"/>
              </a:xfrm>
              <a:custGeom>
                <a:avLst/>
                <a:gdLst/>
                <a:ahLst/>
                <a:cxnLst/>
                <a:rect l="l" t="t" r="r" b="b"/>
                <a:pathLst>
                  <a:path w="426340" h="82363" extrusionOk="0">
                    <a:moveTo>
                      <a:pt x="732" y="4183"/>
                    </a:moveTo>
                    <a:cubicBezTo>
                      <a:pt x="122843" y="103529"/>
                      <a:pt x="291721" y="105052"/>
                      <a:pt x="424404" y="26567"/>
                    </a:cubicBezTo>
                    <a:cubicBezTo>
                      <a:pt x="428881" y="23899"/>
                      <a:pt x="424785" y="16946"/>
                      <a:pt x="420309" y="19613"/>
                    </a:cubicBezTo>
                    <a:cubicBezTo>
                      <a:pt x="283815" y="101147"/>
                      <a:pt x="133416" y="86384"/>
                      <a:pt x="3590" y="373"/>
                    </a:cubicBezTo>
                    <a:cubicBezTo>
                      <a:pt x="1494" y="-1151"/>
                      <a:pt x="-1363" y="2373"/>
                      <a:pt x="732" y="4183"/>
                    </a:cubicBezTo>
                    <a:lnTo>
                      <a:pt x="732" y="4183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7" name="Google Shape;4090;p16"/>
              <p:cNvSpPr/>
              <p:nvPr/>
            </p:nvSpPr>
            <p:spPr>
              <a:xfrm>
                <a:off x="5944757" y="3684411"/>
                <a:ext cx="8344" cy="54769"/>
              </a:xfrm>
              <a:custGeom>
                <a:avLst/>
                <a:gdLst/>
                <a:ahLst/>
                <a:cxnLst/>
                <a:rect l="l" t="t" r="r" b="b"/>
                <a:pathLst>
                  <a:path w="8344" h="54769" extrusionOk="0">
                    <a:moveTo>
                      <a:pt x="1034" y="1001"/>
                    </a:moveTo>
                    <a:cubicBezTo>
                      <a:pt x="-871" y="9383"/>
                      <a:pt x="367" y="18337"/>
                      <a:pt x="748" y="26814"/>
                    </a:cubicBezTo>
                    <a:cubicBezTo>
                      <a:pt x="1224" y="35482"/>
                      <a:pt x="938" y="44531"/>
                      <a:pt x="2939" y="52913"/>
                    </a:cubicBezTo>
                    <a:cubicBezTo>
                      <a:pt x="3701" y="55961"/>
                      <a:pt x="7606" y="54913"/>
                      <a:pt x="7987" y="52246"/>
                    </a:cubicBezTo>
                    <a:cubicBezTo>
                      <a:pt x="9035" y="43292"/>
                      <a:pt x="7511" y="33767"/>
                      <a:pt x="6844" y="24814"/>
                    </a:cubicBezTo>
                    <a:cubicBezTo>
                      <a:pt x="6272" y="16908"/>
                      <a:pt x="6368" y="8526"/>
                      <a:pt x="3701" y="1001"/>
                    </a:cubicBezTo>
                    <a:cubicBezTo>
                      <a:pt x="3224" y="-237"/>
                      <a:pt x="1319" y="-427"/>
                      <a:pt x="1034" y="1001"/>
                    </a:cubicBezTo>
                    <a:lnTo>
                      <a:pt x="1034" y="1001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8" name="Google Shape;4091;p16"/>
              <p:cNvSpPr/>
              <p:nvPr/>
            </p:nvSpPr>
            <p:spPr>
              <a:xfrm>
                <a:off x="5996880" y="3713034"/>
                <a:ext cx="7684" cy="59877"/>
              </a:xfrm>
              <a:custGeom>
                <a:avLst/>
                <a:gdLst/>
                <a:ahLst/>
                <a:cxnLst/>
                <a:rect l="l" t="t" r="r" b="b"/>
                <a:pathLst>
                  <a:path w="7684" h="59877" extrusionOk="0">
                    <a:moveTo>
                      <a:pt x="60" y="1430"/>
                    </a:moveTo>
                    <a:cubicBezTo>
                      <a:pt x="-226" y="20003"/>
                      <a:pt x="536" y="38577"/>
                      <a:pt x="1869" y="57056"/>
                    </a:cubicBezTo>
                    <a:cubicBezTo>
                      <a:pt x="2155" y="60770"/>
                      <a:pt x="7870" y="60866"/>
                      <a:pt x="7680" y="57056"/>
                    </a:cubicBezTo>
                    <a:cubicBezTo>
                      <a:pt x="6822" y="38482"/>
                      <a:pt x="5394" y="19813"/>
                      <a:pt x="3012" y="1430"/>
                    </a:cubicBezTo>
                    <a:cubicBezTo>
                      <a:pt x="2822" y="-380"/>
                      <a:pt x="60" y="-571"/>
                      <a:pt x="60" y="1430"/>
                    </a:cubicBezTo>
                    <a:lnTo>
                      <a:pt x="60" y="143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9" name="Google Shape;4092;p16"/>
              <p:cNvSpPr/>
              <p:nvPr/>
            </p:nvSpPr>
            <p:spPr>
              <a:xfrm>
                <a:off x="6044370" y="3738439"/>
                <a:ext cx="7337" cy="51575"/>
              </a:xfrm>
              <a:custGeom>
                <a:avLst/>
                <a:gdLst/>
                <a:ahLst/>
                <a:cxnLst/>
                <a:rect l="l" t="t" r="r" b="b"/>
                <a:pathLst>
                  <a:path w="7337" h="51575" extrusionOk="0">
                    <a:moveTo>
                      <a:pt x="1528" y="1361"/>
                    </a:moveTo>
                    <a:cubicBezTo>
                      <a:pt x="4" y="16791"/>
                      <a:pt x="-1044" y="34413"/>
                      <a:pt x="1718" y="49748"/>
                    </a:cubicBezTo>
                    <a:cubicBezTo>
                      <a:pt x="2290" y="52796"/>
                      <a:pt x="6290" y="51653"/>
                      <a:pt x="6576" y="49081"/>
                    </a:cubicBezTo>
                    <a:cubicBezTo>
                      <a:pt x="8481" y="33746"/>
                      <a:pt x="6481" y="16220"/>
                      <a:pt x="4195" y="980"/>
                    </a:cubicBezTo>
                    <a:cubicBezTo>
                      <a:pt x="4004" y="-639"/>
                      <a:pt x="1718" y="-68"/>
                      <a:pt x="1528" y="1361"/>
                    </a:cubicBezTo>
                    <a:lnTo>
                      <a:pt x="1528" y="1361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0" name="Google Shape;4093;p16"/>
              <p:cNvSpPr/>
              <p:nvPr/>
            </p:nvSpPr>
            <p:spPr>
              <a:xfrm>
                <a:off x="6118666" y="3748266"/>
                <a:ext cx="10099" cy="51411"/>
              </a:xfrm>
              <a:custGeom>
                <a:avLst/>
                <a:gdLst/>
                <a:ahLst/>
                <a:cxnLst/>
                <a:rect l="l" t="t" r="r" b="b"/>
                <a:pathLst>
                  <a:path w="10099" h="51411" extrusionOk="0">
                    <a:moveTo>
                      <a:pt x="3" y="1154"/>
                    </a:moveTo>
                    <a:cubicBezTo>
                      <a:pt x="1051" y="16966"/>
                      <a:pt x="860" y="34111"/>
                      <a:pt x="4956" y="49541"/>
                    </a:cubicBezTo>
                    <a:cubicBezTo>
                      <a:pt x="5718" y="52399"/>
                      <a:pt x="10100" y="51827"/>
                      <a:pt x="10100" y="48875"/>
                    </a:cubicBezTo>
                    <a:cubicBezTo>
                      <a:pt x="10004" y="32873"/>
                      <a:pt x="5337" y="16394"/>
                      <a:pt x="2289" y="869"/>
                    </a:cubicBezTo>
                    <a:cubicBezTo>
                      <a:pt x="2003" y="-465"/>
                      <a:pt x="-92" y="-179"/>
                      <a:pt x="3" y="1154"/>
                    </a:cubicBezTo>
                    <a:lnTo>
                      <a:pt x="3" y="1154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1" name="Google Shape;4094;p16"/>
              <p:cNvSpPr/>
              <p:nvPr/>
            </p:nvSpPr>
            <p:spPr>
              <a:xfrm>
                <a:off x="6175327" y="3745900"/>
                <a:ext cx="11542" cy="53909"/>
              </a:xfrm>
              <a:custGeom>
                <a:avLst/>
                <a:gdLst/>
                <a:ahLst/>
                <a:cxnLst/>
                <a:rect l="l" t="t" r="r" b="b"/>
                <a:pathLst>
                  <a:path w="11542" h="53909" extrusionOk="0">
                    <a:moveTo>
                      <a:pt x="16" y="1900"/>
                    </a:moveTo>
                    <a:cubicBezTo>
                      <a:pt x="2111" y="18379"/>
                      <a:pt x="1635" y="35809"/>
                      <a:pt x="6016" y="51907"/>
                    </a:cubicBezTo>
                    <a:cubicBezTo>
                      <a:pt x="6874" y="54955"/>
                      <a:pt x="11636" y="54383"/>
                      <a:pt x="11541" y="51145"/>
                    </a:cubicBezTo>
                    <a:cubicBezTo>
                      <a:pt x="11446" y="34476"/>
                      <a:pt x="6207" y="17807"/>
                      <a:pt x="3730" y="1424"/>
                    </a:cubicBezTo>
                    <a:cubicBezTo>
                      <a:pt x="3445" y="-767"/>
                      <a:pt x="-270" y="-290"/>
                      <a:pt x="16" y="1900"/>
                    </a:cubicBezTo>
                    <a:lnTo>
                      <a:pt x="16" y="190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2" name="Google Shape;4095;p16"/>
              <p:cNvSpPr/>
              <p:nvPr/>
            </p:nvSpPr>
            <p:spPr>
              <a:xfrm>
                <a:off x="6249239" y="3732037"/>
                <a:ext cx="13258" cy="46451"/>
              </a:xfrm>
              <a:custGeom>
                <a:avLst/>
                <a:gdLst/>
                <a:ahLst/>
                <a:cxnLst/>
                <a:rect l="l" t="t" r="r" b="b"/>
                <a:pathLst>
                  <a:path w="13258" h="46451" extrusionOk="0">
                    <a:moveTo>
                      <a:pt x="18" y="3001"/>
                    </a:moveTo>
                    <a:cubicBezTo>
                      <a:pt x="1542" y="16240"/>
                      <a:pt x="1733" y="31004"/>
                      <a:pt x="5733" y="43768"/>
                    </a:cubicBezTo>
                    <a:cubicBezTo>
                      <a:pt x="6971" y="47768"/>
                      <a:pt x="13258" y="47197"/>
                      <a:pt x="13258" y="42720"/>
                    </a:cubicBezTo>
                    <a:cubicBezTo>
                      <a:pt x="13067" y="29290"/>
                      <a:pt x="8781" y="15193"/>
                      <a:pt x="6019" y="2143"/>
                    </a:cubicBezTo>
                    <a:cubicBezTo>
                      <a:pt x="5352" y="-1190"/>
                      <a:pt x="-363" y="-428"/>
                      <a:pt x="18" y="3001"/>
                    </a:cubicBezTo>
                    <a:lnTo>
                      <a:pt x="18" y="3001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3" name="Google Shape;4096;p16"/>
              <p:cNvSpPr/>
              <p:nvPr/>
            </p:nvSpPr>
            <p:spPr>
              <a:xfrm>
                <a:off x="6311471" y="3711756"/>
                <a:ext cx="15224" cy="42217"/>
              </a:xfrm>
              <a:custGeom>
                <a:avLst/>
                <a:gdLst/>
                <a:ahLst/>
                <a:cxnLst/>
                <a:rect l="l" t="t" r="r" b="b"/>
                <a:pathLst>
                  <a:path w="15224" h="42217" extrusionOk="0">
                    <a:moveTo>
                      <a:pt x="79" y="3279"/>
                    </a:moveTo>
                    <a:cubicBezTo>
                      <a:pt x="3032" y="15185"/>
                      <a:pt x="3508" y="29854"/>
                      <a:pt x="9414" y="40713"/>
                    </a:cubicBezTo>
                    <a:cubicBezTo>
                      <a:pt x="10843" y="43475"/>
                      <a:pt x="15224" y="42141"/>
                      <a:pt x="15224" y="39093"/>
                    </a:cubicBezTo>
                    <a:cubicBezTo>
                      <a:pt x="15034" y="26711"/>
                      <a:pt x="8366" y="13662"/>
                      <a:pt x="5128" y="1755"/>
                    </a:cubicBezTo>
                    <a:cubicBezTo>
                      <a:pt x="4270" y="-1388"/>
                      <a:pt x="-683" y="41"/>
                      <a:pt x="79" y="3279"/>
                    </a:cubicBezTo>
                    <a:lnTo>
                      <a:pt x="79" y="3279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4" name="Google Shape;4097;p16"/>
              <p:cNvSpPr/>
              <p:nvPr/>
            </p:nvSpPr>
            <p:spPr>
              <a:xfrm>
                <a:off x="6040176" y="3169533"/>
                <a:ext cx="151316" cy="108883"/>
              </a:xfrm>
              <a:custGeom>
                <a:avLst/>
                <a:gdLst/>
                <a:ahLst/>
                <a:cxnLst/>
                <a:rect l="l" t="t" r="r" b="b"/>
                <a:pathLst>
                  <a:path w="151316" h="108883" extrusionOk="0">
                    <a:moveTo>
                      <a:pt x="5722" y="11912"/>
                    </a:moveTo>
                    <a:cubicBezTo>
                      <a:pt x="-14375" y="57822"/>
                      <a:pt x="21153" y="108209"/>
                      <a:pt x="70397" y="108876"/>
                    </a:cubicBezTo>
                    <a:cubicBezTo>
                      <a:pt x="123737" y="109638"/>
                      <a:pt x="166695" y="52488"/>
                      <a:pt x="146026" y="1815"/>
                    </a:cubicBezTo>
                    <a:cubicBezTo>
                      <a:pt x="144978" y="-661"/>
                      <a:pt x="140406" y="-757"/>
                      <a:pt x="140882" y="2482"/>
                    </a:cubicBezTo>
                    <a:cubicBezTo>
                      <a:pt x="146502" y="47154"/>
                      <a:pt x="131071" y="97160"/>
                      <a:pt x="78208" y="101447"/>
                    </a:cubicBezTo>
                    <a:cubicBezTo>
                      <a:pt x="28201" y="105542"/>
                      <a:pt x="-2660" y="59156"/>
                      <a:pt x="9723" y="13531"/>
                    </a:cubicBezTo>
                    <a:cubicBezTo>
                      <a:pt x="10294" y="11340"/>
                      <a:pt x="6675" y="9626"/>
                      <a:pt x="5722" y="11912"/>
                    </a:cubicBezTo>
                    <a:lnTo>
                      <a:pt x="5722" y="11912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5" name="Google Shape;4098;p16"/>
              <p:cNvSpPr/>
              <p:nvPr/>
            </p:nvSpPr>
            <p:spPr>
              <a:xfrm>
                <a:off x="6122170" y="3237863"/>
                <a:ext cx="12799" cy="32021"/>
              </a:xfrm>
              <a:custGeom>
                <a:avLst/>
                <a:gdLst/>
                <a:ahLst/>
                <a:cxnLst/>
                <a:rect l="l" t="t" r="r" b="b"/>
                <a:pathLst>
                  <a:path w="12799" h="32021" extrusionOk="0">
                    <a:moveTo>
                      <a:pt x="23" y="2636"/>
                    </a:moveTo>
                    <a:cubicBezTo>
                      <a:pt x="690" y="7970"/>
                      <a:pt x="2119" y="13209"/>
                      <a:pt x="3452" y="18448"/>
                    </a:cubicBezTo>
                    <a:cubicBezTo>
                      <a:pt x="4691" y="23020"/>
                      <a:pt x="5072" y="28449"/>
                      <a:pt x="8882" y="31497"/>
                    </a:cubicBezTo>
                    <a:cubicBezTo>
                      <a:pt x="10120" y="32450"/>
                      <a:pt x="11644" y="32069"/>
                      <a:pt x="12215" y="30640"/>
                    </a:cubicBezTo>
                    <a:cubicBezTo>
                      <a:pt x="13930" y="26068"/>
                      <a:pt x="11453" y="21115"/>
                      <a:pt x="10120" y="16638"/>
                    </a:cubicBezTo>
                    <a:cubicBezTo>
                      <a:pt x="8596" y="11495"/>
                      <a:pt x="7167" y="6256"/>
                      <a:pt x="4976" y="1303"/>
                    </a:cubicBezTo>
                    <a:cubicBezTo>
                      <a:pt x="4024" y="-1078"/>
                      <a:pt x="-358" y="65"/>
                      <a:pt x="23" y="2636"/>
                    </a:cubicBezTo>
                    <a:lnTo>
                      <a:pt x="23" y="2636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6" name="Google Shape;4099;p16"/>
              <p:cNvSpPr/>
              <p:nvPr/>
            </p:nvSpPr>
            <p:spPr>
              <a:xfrm>
                <a:off x="6149378" y="3218276"/>
                <a:ext cx="30755" cy="24151"/>
              </a:xfrm>
              <a:custGeom>
                <a:avLst/>
                <a:gdLst/>
                <a:ahLst/>
                <a:cxnLst/>
                <a:rect l="l" t="t" r="r" b="b"/>
                <a:pathLst>
                  <a:path w="30755" h="24151" extrusionOk="0">
                    <a:moveTo>
                      <a:pt x="56" y="1458"/>
                    </a:moveTo>
                    <a:cubicBezTo>
                      <a:pt x="1771" y="6697"/>
                      <a:pt x="6724" y="10221"/>
                      <a:pt x="10820" y="13555"/>
                    </a:cubicBezTo>
                    <a:cubicBezTo>
                      <a:pt x="15582" y="17365"/>
                      <a:pt x="20630" y="21366"/>
                      <a:pt x="26250" y="23842"/>
                    </a:cubicBezTo>
                    <a:cubicBezTo>
                      <a:pt x="29870" y="25366"/>
                      <a:pt x="32536" y="20889"/>
                      <a:pt x="29298" y="18603"/>
                    </a:cubicBezTo>
                    <a:cubicBezTo>
                      <a:pt x="24536" y="15174"/>
                      <a:pt x="19202" y="12412"/>
                      <a:pt x="14439" y="8888"/>
                    </a:cubicBezTo>
                    <a:cubicBezTo>
                      <a:pt x="10343" y="5840"/>
                      <a:pt x="6438" y="1554"/>
                      <a:pt x="1390" y="29"/>
                    </a:cubicBezTo>
                    <a:cubicBezTo>
                      <a:pt x="628" y="-161"/>
                      <a:pt x="-229" y="601"/>
                      <a:pt x="56" y="1458"/>
                    </a:cubicBezTo>
                    <a:lnTo>
                      <a:pt x="56" y="145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7" name="Google Shape;4100;p16"/>
              <p:cNvSpPr/>
              <p:nvPr/>
            </p:nvSpPr>
            <p:spPr>
              <a:xfrm>
                <a:off x="6153180" y="3187978"/>
                <a:ext cx="36755" cy="8256"/>
              </a:xfrm>
              <a:custGeom>
                <a:avLst/>
                <a:gdLst/>
                <a:ahLst/>
                <a:cxnLst/>
                <a:rect l="l" t="t" r="r" b="b"/>
                <a:pathLst>
                  <a:path w="36755" h="8256" extrusionOk="0">
                    <a:moveTo>
                      <a:pt x="1399" y="7754"/>
                    </a:moveTo>
                    <a:cubicBezTo>
                      <a:pt x="6828" y="8802"/>
                      <a:pt x="12448" y="7945"/>
                      <a:pt x="17972" y="7564"/>
                    </a:cubicBezTo>
                    <a:cubicBezTo>
                      <a:pt x="23497" y="7183"/>
                      <a:pt x="29402" y="7468"/>
                      <a:pt x="34736" y="5754"/>
                    </a:cubicBezTo>
                    <a:cubicBezTo>
                      <a:pt x="37975" y="4706"/>
                      <a:pt x="37022" y="610"/>
                      <a:pt x="33974" y="229"/>
                    </a:cubicBezTo>
                    <a:cubicBezTo>
                      <a:pt x="28450" y="-533"/>
                      <a:pt x="22258" y="801"/>
                      <a:pt x="16734" y="1372"/>
                    </a:cubicBezTo>
                    <a:cubicBezTo>
                      <a:pt x="11590" y="1849"/>
                      <a:pt x="6256" y="2039"/>
                      <a:pt x="1399" y="3849"/>
                    </a:cubicBezTo>
                    <a:cubicBezTo>
                      <a:pt x="-221" y="4516"/>
                      <a:pt x="-697" y="7373"/>
                      <a:pt x="1399" y="7754"/>
                    </a:cubicBezTo>
                    <a:lnTo>
                      <a:pt x="1399" y="7754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8" name="Google Shape;4101;p16"/>
              <p:cNvSpPr/>
              <p:nvPr/>
            </p:nvSpPr>
            <p:spPr>
              <a:xfrm>
                <a:off x="6077291" y="3233381"/>
                <a:ext cx="17675" cy="31551"/>
              </a:xfrm>
              <a:custGeom>
                <a:avLst/>
                <a:gdLst/>
                <a:ahLst/>
                <a:cxnLst/>
                <a:rect l="l" t="t" r="r" b="b"/>
                <a:pathLst>
                  <a:path w="17675" h="31551" extrusionOk="0">
                    <a:moveTo>
                      <a:pt x="15089" y="450"/>
                    </a:moveTo>
                    <a:cubicBezTo>
                      <a:pt x="8612" y="7213"/>
                      <a:pt x="3945" y="17786"/>
                      <a:pt x="325" y="26358"/>
                    </a:cubicBezTo>
                    <a:cubicBezTo>
                      <a:pt x="-1389" y="30264"/>
                      <a:pt x="4135" y="33788"/>
                      <a:pt x="6231" y="29787"/>
                    </a:cubicBezTo>
                    <a:cubicBezTo>
                      <a:pt x="10707" y="21596"/>
                      <a:pt x="16327" y="11214"/>
                      <a:pt x="17661" y="1879"/>
                    </a:cubicBezTo>
                    <a:cubicBezTo>
                      <a:pt x="17851" y="546"/>
                      <a:pt x="16232" y="-693"/>
                      <a:pt x="15089" y="450"/>
                    </a:cubicBezTo>
                    <a:lnTo>
                      <a:pt x="15089" y="45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9" name="Google Shape;4102;p16"/>
              <p:cNvSpPr/>
              <p:nvPr/>
            </p:nvSpPr>
            <p:spPr>
              <a:xfrm>
                <a:off x="6044344" y="3209415"/>
                <a:ext cx="25676" cy="22119"/>
              </a:xfrm>
              <a:custGeom>
                <a:avLst/>
                <a:gdLst/>
                <a:ahLst/>
                <a:cxnLst/>
                <a:rect l="l" t="t" r="r" b="b"/>
                <a:pathLst>
                  <a:path w="25676" h="22119" extrusionOk="0">
                    <a:moveTo>
                      <a:pt x="22890" y="319"/>
                    </a:moveTo>
                    <a:cubicBezTo>
                      <a:pt x="15651" y="5176"/>
                      <a:pt x="6126" y="10415"/>
                      <a:pt x="697" y="17273"/>
                    </a:cubicBezTo>
                    <a:cubicBezTo>
                      <a:pt x="-1208" y="19749"/>
                      <a:pt x="1078" y="23274"/>
                      <a:pt x="4126" y="21750"/>
                    </a:cubicBezTo>
                    <a:cubicBezTo>
                      <a:pt x="12031" y="17749"/>
                      <a:pt x="18889" y="9463"/>
                      <a:pt x="25176" y="3271"/>
                    </a:cubicBezTo>
                    <a:cubicBezTo>
                      <a:pt x="26605" y="1747"/>
                      <a:pt x="24700" y="-920"/>
                      <a:pt x="22890" y="319"/>
                    </a:cubicBezTo>
                    <a:lnTo>
                      <a:pt x="22890" y="319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0" name="Google Shape;4103;p16"/>
              <p:cNvSpPr/>
              <p:nvPr/>
            </p:nvSpPr>
            <p:spPr>
              <a:xfrm>
                <a:off x="5841680" y="2547990"/>
                <a:ext cx="561769" cy="393900"/>
              </a:xfrm>
              <a:custGeom>
                <a:avLst/>
                <a:gdLst/>
                <a:ahLst/>
                <a:cxnLst/>
                <a:rect l="l" t="t" r="r" b="b"/>
                <a:pathLst>
                  <a:path w="561769" h="393900" extrusionOk="0">
                    <a:moveTo>
                      <a:pt x="15242" y="370184"/>
                    </a:moveTo>
                    <a:cubicBezTo>
                      <a:pt x="-3522" y="315224"/>
                      <a:pt x="-8761" y="179112"/>
                      <a:pt x="21624" y="129582"/>
                    </a:cubicBezTo>
                    <a:cubicBezTo>
                      <a:pt x="52009" y="80052"/>
                      <a:pt x="101158" y="43571"/>
                      <a:pt x="155450" y="22997"/>
                    </a:cubicBezTo>
                    <a:cubicBezTo>
                      <a:pt x="209743" y="2423"/>
                      <a:pt x="268989" y="-2911"/>
                      <a:pt x="326901" y="1376"/>
                    </a:cubicBezTo>
                    <a:cubicBezTo>
                      <a:pt x="372620" y="4805"/>
                      <a:pt x="417007" y="27569"/>
                      <a:pt x="453393" y="55382"/>
                    </a:cubicBezTo>
                    <a:cubicBezTo>
                      <a:pt x="496636" y="88434"/>
                      <a:pt x="536355" y="154919"/>
                      <a:pt x="553691" y="206449"/>
                    </a:cubicBezTo>
                    <a:cubicBezTo>
                      <a:pt x="575503" y="271314"/>
                      <a:pt x="551405" y="366183"/>
                      <a:pt x="502351" y="393901"/>
                    </a:cubicBezTo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1" name="Google Shape;4104;p16"/>
              <p:cNvSpPr/>
              <p:nvPr/>
            </p:nvSpPr>
            <p:spPr>
              <a:xfrm>
                <a:off x="5853351" y="2605461"/>
                <a:ext cx="489758" cy="635228"/>
              </a:xfrm>
              <a:custGeom>
                <a:avLst/>
                <a:gdLst/>
                <a:ahLst/>
                <a:cxnLst/>
                <a:rect l="l" t="t" r="r" b="b"/>
                <a:pathLst>
                  <a:path w="489758" h="635228" extrusionOk="0">
                    <a:moveTo>
                      <a:pt x="317801" y="2959"/>
                    </a:moveTo>
                    <a:cubicBezTo>
                      <a:pt x="185308" y="-11233"/>
                      <a:pt x="28146" y="21628"/>
                      <a:pt x="3000" y="189364"/>
                    </a:cubicBezTo>
                    <a:cubicBezTo>
                      <a:pt x="-5001" y="242799"/>
                      <a:pt x="4143" y="278137"/>
                      <a:pt x="17002" y="337954"/>
                    </a:cubicBezTo>
                    <a:cubicBezTo>
                      <a:pt x="53387" y="505784"/>
                      <a:pt x="215312" y="523501"/>
                      <a:pt x="215312" y="523501"/>
                    </a:cubicBezTo>
                    <a:lnTo>
                      <a:pt x="213693" y="590176"/>
                    </a:lnTo>
                    <a:cubicBezTo>
                      <a:pt x="213693" y="615036"/>
                      <a:pt x="233886" y="635229"/>
                      <a:pt x="258746" y="635229"/>
                    </a:cubicBezTo>
                    <a:lnTo>
                      <a:pt x="258746" y="635229"/>
                    </a:lnTo>
                    <a:cubicBezTo>
                      <a:pt x="286369" y="635229"/>
                      <a:pt x="307419" y="610559"/>
                      <a:pt x="303228" y="583318"/>
                    </a:cubicBezTo>
                    <a:lnTo>
                      <a:pt x="301132" y="526453"/>
                    </a:lnTo>
                    <a:cubicBezTo>
                      <a:pt x="301132" y="526453"/>
                      <a:pt x="497252" y="491497"/>
                      <a:pt x="489537" y="236893"/>
                    </a:cubicBezTo>
                    <a:cubicBezTo>
                      <a:pt x="483631" y="45060"/>
                      <a:pt x="451627" y="17342"/>
                      <a:pt x="317801" y="2959"/>
                    </a:cubicBez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2" name="Google Shape;4105;p16"/>
              <p:cNvSpPr/>
              <p:nvPr/>
            </p:nvSpPr>
            <p:spPr>
              <a:xfrm>
                <a:off x="6140055" y="2780008"/>
                <a:ext cx="101194" cy="35858"/>
              </a:xfrm>
              <a:custGeom>
                <a:avLst/>
                <a:gdLst/>
                <a:ahLst/>
                <a:cxnLst/>
                <a:rect l="l" t="t" r="r" b="b"/>
                <a:pathLst>
                  <a:path w="101194" h="35858" extrusionOk="0">
                    <a:moveTo>
                      <a:pt x="100629" y="31675"/>
                    </a:moveTo>
                    <a:cubicBezTo>
                      <a:pt x="96057" y="39295"/>
                      <a:pt x="74626" y="34723"/>
                      <a:pt x="49575" y="31866"/>
                    </a:cubicBezTo>
                    <a:cubicBezTo>
                      <a:pt x="24619" y="28437"/>
                      <a:pt x="2617" y="27484"/>
                      <a:pt x="140" y="19007"/>
                    </a:cubicBezTo>
                    <a:cubicBezTo>
                      <a:pt x="-908" y="14911"/>
                      <a:pt x="3950" y="9387"/>
                      <a:pt x="13666" y="5291"/>
                    </a:cubicBezTo>
                    <a:cubicBezTo>
                      <a:pt x="23286" y="1100"/>
                      <a:pt x="37764" y="-1281"/>
                      <a:pt x="53575" y="719"/>
                    </a:cubicBezTo>
                    <a:cubicBezTo>
                      <a:pt x="69292" y="2719"/>
                      <a:pt x="82817" y="8720"/>
                      <a:pt x="91009" y="15102"/>
                    </a:cubicBezTo>
                    <a:cubicBezTo>
                      <a:pt x="99295" y="21484"/>
                      <a:pt x="102629" y="27961"/>
                      <a:pt x="100629" y="31675"/>
                    </a:cubicBez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4106;p16"/>
              <p:cNvSpPr/>
              <p:nvPr/>
            </p:nvSpPr>
            <p:spPr>
              <a:xfrm>
                <a:off x="5892949" y="2781123"/>
                <a:ext cx="101713" cy="33903"/>
              </a:xfrm>
              <a:custGeom>
                <a:avLst/>
                <a:gdLst/>
                <a:ahLst/>
                <a:cxnLst/>
                <a:rect l="l" t="t" r="r" b="b"/>
                <a:pathLst>
                  <a:path w="101713" h="33903" extrusionOk="0">
                    <a:moveTo>
                      <a:pt x="101514" y="21131"/>
                    </a:moveTo>
                    <a:cubicBezTo>
                      <a:pt x="98657" y="29513"/>
                      <a:pt x="76654" y="29418"/>
                      <a:pt x="51508" y="31609"/>
                    </a:cubicBezTo>
                    <a:cubicBezTo>
                      <a:pt x="26362" y="33323"/>
                      <a:pt x="4645" y="36847"/>
                      <a:pt x="454" y="29037"/>
                    </a:cubicBezTo>
                    <a:cubicBezTo>
                      <a:pt x="-1356" y="25227"/>
                      <a:pt x="2264" y="18845"/>
                      <a:pt x="10932" y="12844"/>
                    </a:cubicBezTo>
                    <a:cubicBezTo>
                      <a:pt x="19504" y="6844"/>
                      <a:pt x="33220" y="1510"/>
                      <a:pt x="49032" y="271"/>
                    </a:cubicBezTo>
                    <a:cubicBezTo>
                      <a:pt x="64843" y="-967"/>
                      <a:pt x="79226" y="2176"/>
                      <a:pt x="88656" y="6748"/>
                    </a:cubicBezTo>
                    <a:cubicBezTo>
                      <a:pt x="98181" y="11416"/>
                      <a:pt x="102753" y="17035"/>
                      <a:pt x="101514" y="21131"/>
                    </a:cubicBez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4" name="Google Shape;4107;p16"/>
              <p:cNvSpPr/>
              <p:nvPr/>
            </p:nvSpPr>
            <p:spPr>
              <a:xfrm>
                <a:off x="6009114" y="2797896"/>
                <a:ext cx="60327" cy="175510"/>
              </a:xfrm>
              <a:custGeom>
                <a:avLst/>
                <a:gdLst/>
                <a:ahLst/>
                <a:cxnLst/>
                <a:rect l="l" t="t" r="r" b="b"/>
                <a:pathLst>
                  <a:path w="60327" h="175510" extrusionOk="0">
                    <a:moveTo>
                      <a:pt x="46023" y="171331"/>
                    </a:moveTo>
                    <a:cubicBezTo>
                      <a:pt x="38117" y="160091"/>
                      <a:pt x="19353" y="141327"/>
                      <a:pt x="16114" y="128659"/>
                    </a:cubicBezTo>
                    <a:cubicBezTo>
                      <a:pt x="10114" y="104751"/>
                      <a:pt x="40498" y="124277"/>
                      <a:pt x="52690" y="130564"/>
                    </a:cubicBezTo>
                    <a:cubicBezTo>
                      <a:pt x="56881" y="132755"/>
                      <a:pt x="61072" y="129230"/>
                      <a:pt x="60215" y="124754"/>
                    </a:cubicBezTo>
                    <a:cubicBezTo>
                      <a:pt x="52881" y="85225"/>
                      <a:pt x="47642" y="45506"/>
                      <a:pt x="44499" y="5501"/>
                    </a:cubicBezTo>
                    <a:cubicBezTo>
                      <a:pt x="43927" y="-1834"/>
                      <a:pt x="32402" y="-1834"/>
                      <a:pt x="33069" y="5501"/>
                    </a:cubicBezTo>
                    <a:cubicBezTo>
                      <a:pt x="36784" y="46458"/>
                      <a:pt x="42499" y="87130"/>
                      <a:pt x="50309" y="127516"/>
                    </a:cubicBezTo>
                    <a:cubicBezTo>
                      <a:pt x="52786" y="125611"/>
                      <a:pt x="55357" y="123611"/>
                      <a:pt x="57834" y="121706"/>
                    </a:cubicBezTo>
                    <a:cubicBezTo>
                      <a:pt x="41165" y="113228"/>
                      <a:pt x="21067" y="99227"/>
                      <a:pt x="2589" y="107228"/>
                    </a:cubicBezTo>
                    <a:cubicBezTo>
                      <a:pt x="874" y="107990"/>
                      <a:pt x="208" y="109895"/>
                      <a:pt x="112" y="111609"/>
                    </a:cubicBezTo>
                    <a:cubicBezTo>
                      <a:pt x="-2078" y="134945"/>
                      <a:pt x="28306" y="158186"/>
                      <a:pt x="41737" y="174665"/>
                    </a:cubicBezTo>
                    <a:cubicBezTo>
                      <a:pt x="43642" y="177046"/>
                      <a:pt x="47833" y="173903"/>
                      <a:pt x="46023" y="171331"/>
                    </a:cubicBezTo>
                    <a:lnTo>
                      <a:pt x="46023" y="171331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4108;p16"/>
              <p:cNvSpPr/>
              <p:nvPr/>
            </p:nvSpPr>
            <p:spPr>
              <a:xfrm>
                <a:off x="6143716" y="2918961"/>
                <a:ext cx="122039" cy="63003"/>
              </a:xfrm>
              <a:custGeom>
                <a:avLst/>
                <a:gdLst/>
                <a:ahLst/>
                <a:cxnLst/>
                <a:rect l="l" t="t" r="r" b="b"/>
                <a:pathLst>
                  <a:path w="122039" h="63003" extrusionOk="0">
                    <a:moveTo>
                      <a:pt x="122019" y="33597"/>
                    </a:moveTo>
                    <a:cubicBezTo>
                      <a:pt x="121162" y="50933"/>
                      <a:pt x="93349" y="64077"/>
                      <a:pt x="59916" y="62934"/>
                    </a:cubicBezTo>
                    <a:cubicBezTo>
                      <a:pt x="26484" y="61791"/>
                      <a:pt x="-377" y="46742"/>
                      <a:pt x="4" y="29406"/>
                    </a:cubicBezTo>
                    <a:cubicBezTo>
                      <a:pt x="385" y="12071"/>
                      <a:pt x="28198" y="-1074"/>
                      <a:pt x="62107" y="69"/>
                    </a:cubicBezTo>
                    <a:cubicBezTo>
                      <a:pt x="96016" y="1212"/>
                      <a:pt x="122877" y="16262"/>
                      <a:pt x="122019" y="33597"/>
                    </a:cubicBez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4109;p16"/>
              <p:cNvSpPr/>
              <p:nvPr/>
            </p:nvSpPr>
            <p:spPr>
              <a:xfrm>
                <a:off x="6321837" y="2827323"/>
                <a:ext cx="102979" cy="134860"/>
              </a:xfrm>
              <a:custGeom>
                <a:avLst/>
                <a:gdLst/>
                <a:ahLst/>
                <a:cxnLst/>
                <a:rect l="l" t="t" r="r" b="b"/>
                <a:pathLst>
                  <a:path w="102979" h="134860" extrusionOk="0">
                    <a:moveTo>
                      <a:pt x="0" y="22842"/>
                    </a:moveTo>
                    <a:cubicBezTo>
                      <a:pt x="15145" y="-304"/>
                      <a:pt x="49816" y="-6685"/>
                      <a:pt x="73438" y="7507"/>
                    </a:cubicBezTo>
                    <a:cubicBezTo>
                      <a:pt x="97155" y="21699"/>
                      <a:pt x="108109" y="53036"/>
                      <a:pt x="100679" y="79706"/>
                    </a:cubicBezTo>
                    <a:cubicBezTo>
                      <a:pt x="93345" y="106376"/>
                      <a:pt x="69533" y="127046"/>
                      <a:pt x="42672" y="133237"/>
                    </a:cubicBezTo>
                    <a:cubicBezTo>
                      <a:pt x="29337" y="136380"/>
                      <a:pt x="13621" y="135523"/>
                      <a:pt x="4096" y="125617"/>
                    </a:cubicBezTo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7" name="Google Shape;4110;p16"/>
              <p:cNvSpPr/>
              <p:nvPr/>
            </p:nvSpPr>
            <p:spPr>
              <a:xfrm>
                <a:off x="6332193" y="2850376"/>
                <a:ext cx="57114" cy="90086"/>
              </a:xfrm>
              <a:custGeom>
                <a:avLst/>
                <a:gdLst/>
                <a:ahLst/>
                <a:cxnLst/>
                <a:rect l="l" t="t" r="r" b="b"/>
                <a:pathLst>
                  <a:path w="57114" h="90086" extrusionOk="0">
                    <a:moveTo>
                      <a:pt x="53080" y="265"/>
                    </a:moveTo>
                    <a:cubicBezTo>
                      <a:pt x="30125" y="-2021"/>
                      <a:pt x="9265" y="10647"/>
                      <a:pt x="312" y="31888"/>
                    </a:cubicBezTo>
                    <a:cubicBezTo>
                      <a:pt x="-1022" y="35127"/>
                      <a:pt x="2122" y="40270"/>
                      <a:pt x="5932" y="37508"/>
                    </a:cubicBezTo>
                    <a:cubicBezTo>
                      <a:pt x="19552" y="27697"/>
                      <a:pt x="40126" y="29221"/>
                      <a:pt x="46413" y="47223"/>
                    </a:cubicBezTo>
                    <a:cubicBezTo>
                      <a:pt x="52699" y="65226"/>
                      <a:pt x="40507" y="78180"/>
                      <a:pt x="23839" y="82275"/>
                    </a:cubicBezTo>
                    <a:cubicBezTo>
                      <a:pt x="19552" y="83323"/>
                      <a:pt x="20410" y="90181"/>
                      <a:pt x="24886" y="90086"/>
                    </a:cubicBezTo>
                    <a:cubicBezTo>
                      <a:pt x="47842" y="89229"/>
                      <a:pt x="63177" y="65892"/>
                      <a:pt x="54795" y="44366"/>
                    </a:cubicBezTo>
                    <a:cubicBezTo>
                      <a:pt x="46318" y="22363"/>
                      <a:pt x="19933" y="17410"/>
                      <a:pt x="1836" y="30555"/>
                    </a:cubicBezTo>
                    <a:cubicBezTo>
                      <a:pt x="3741" y="32460"/>
                      <a:pt x="5551" y="34269"/>
                      <a:pt x="7456" y="36174"/>
                    </a:cubicBezTo>
                    <a:cubicBezTo>
                      <a:pt x="15457" y="17315"/>
                      <a:pt x="32602" y="6171"/>
                      <a:pt x="53176" y="6552"/>
                    </a:cubicBezTo>
                    <a:cubicBezTo>
                      <a:pt x="57176" y="6456"/>
                      <a:pt x="56986" y="646"/>
                      <a:pt x="53080" y="265"/>
                    </a:cubicBezTo>
                    <a:lnTo>
                      <a:pt x="53080" y="265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8" name="Google Shape;4111;p16"/>
              <p:cNvSpPr/>
              <p:nvPr/>
            </p:nvSpPr>
            <p:spPr>
              <a:xfrm>
                <a:off x="6326241" y="2859042"/>
                <a:ext cx="80468" cy="88149"/>
              </a:xfrm>
              <a:custGeom>
                <a:avLst/>
                <a:gdLst/>
                <a:ahLst/>
                <a:cxnLst/>
                <a:rect l="l" t="t" r="r" b="b"/>
                <a:pathLst>
                  <a:path w="80468" h="88149" extrusionOk="0">
                    <a:moveTo>
                      <a:pt x="42460" y="9601"/>
                    </a:moveTo>
                    <a:cubicBezTo>
                      <a:pt x="45984" y="1124"/>
                      <a:pt x="57414" y="-2210"/>
                      <a:pt x="65796" y="1505"/>
                    </a:cubicBezTo>
                    <a:cubicBezTo>
                      <a:pt x="74178" y="5220"/>
                      <a:pt x="79321" y="14269"/>
                      <a:pt x="80274" y="23413"/>
                    </a:cubicBezTo>
                    <a:cubicBezTo>
                      <a:pt x="81226" y="32557"/>
                      <a:pt x="78559" y="41701"/>
                      <a:pt x="74940" y="50178"/>
                    </a:cubicBezTo>
                    <a:cubicBezTo>
                      <a:pt x="69701" y="62370"/>
                      <a:pt x="61986" y="73990"/>
                      <a:pt x="50842" y="81229"/>
                    </a:cubicBezTo>
                    <a:cubicBezTo>
                      <a:pt x="39697" y="88468"/>
                      <a:pt x="24743" y="90754"/>
                      <a:pt x="12932" y="84563"/>
                    </a:cubicBezTo>
                    <a:cubicBezTo>
                      <a:pt x="6169" y="81039"/>
                      <a:pt x="740" y="74467"/>
                      <a:pt x="73" y="66942"/>
                    </a:cubicBezTo>
                    <a:cubicBezTo>
                      <a:pt x="-498" y="60560"/>
                      <a:pt x="2359" y="54274"/>
                      <a:pt x="5503" y="48749"/>
                    </a:cubicBezTo>
                    <a:cubicBezTo>
                      <a:pt x="14837" y="32366"/>
                      <a:pt x="27886" y="18174"/>
                      <a:pt x="43412" y="7506"/>
                    </a:cubicBezTo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9" name="Google Shape;4112;p16"/>
              <p:cNvSpPr/>
              <p:nvPr/>
            </p:nvSpPr>
            <p:spPr>
              <a:xfrm>
                <a:off x="5868740" y="2583652"/>
                <a:ext cx="504519" cy="305184"/>
              </a:xfrm>
              <a:custGeom>
                <a:avLst/>
                <a:gdLst/>
                <a:ahLst/>
                <a:cxnLst/>
                <a:rect l="l" t="t" r="r" b="b"/>
                <a:pathLst>
                  <a:path w="504519" h="305184" extrusionOk="0">
                    <a:moveTo>
                      <a:pt x="2946" y="144402"/>
                    </a:moveTo>
                    <a:cubicBezTo>
                      <a:pt x="-6389" y="163357"/>
                      <a:pt x="7708" y="188884"/>
                      <a:pt x="27711" y="195647"/>
                    </a:cubicBezTo>
                    <a:cubicBezTo>
                      <a:pt x="39807" y="199742"/>
                      <a:pt x="52952" y="197742"/>
                      <a:pt x="65525" y="195742"/>
                    </a:cubicBezTo>
                    <a:cubicBezTo>
                      <a:pt x="76384" y="194027"/>
                      <a:pt x="88195" y="191741"/>
                      <a:pt x="95052" y="183169"/>
                    </a:cubicBezTo>
                    <a:cubicBezTo>
                      <a:pt x="99148" y="178025"/>
                      <a:pt x="100768" y="171453"/>
                      <a:pt x="102196" y="164976"/>
                    </a:cubicBezTo>
                    <a:cubicBezTo>
                      <a:pt x="109054" y="134401"/>
                      <a:pt x="114198" y="103445"/>
                      <a:pt x="117531" y="72203"/>
                    </a:cubicBezTo>
                    <a:cubicBezTo>
                      <a:pt x="124675" y="96491"/>
                      <a:pt x="131819" y="120780"/>
                      <a:pt x="138963" y="144974"/>
                    </a:cubicBezTo>
                    <a:cubicBezTo>
                      <a:pt x="140963" y="151927"/>
                      <a:pt x="143249" y="159166"/>
                      <a:pt x="148393" y="164214"/>
                    </a:cubicBezTo>
                    <a:cubicBezTo>
                      <a:pt x="155917" y="171644"/>
                      <a:pt x="167633" y="172501"/>
                      <a:pt x="178206" y="172882"/>
                    </a:cubicBezTo>
                    <a:cubicBezTo>
                      <a:pt x="204209" y="173834"/>
                      <a:pt x="230117" y="174692"/>
                      <a:pt x="256120" y="175644"/>
                    </a:cubicBezTo>
                    <a:cubicBezTo>
                      <a:pt x="260407" y="175835"/>
                      <a:pt x="265169" y="175835"/>
                      <a:pt x="268408" y="172977"/>
                    </a:cubicBezTo>
                    <a:cubicBezTo>
                      <a:pt x="271551" y="170215"/>
                      <a:pt x="272122" y="165643"/>
                      <a:pt x="272598" y="161452"/>
                    </a:cubicBezTo>
                    <a:cubicBezTo>
                      <a:pt x="275551" y="131829"/>
                      <a:pt x="278504" y="102206"/>
                      <a:pt x="281552" y="72488"/>
                    </a:cubicBezTo>
                    <a:cubicBezTo>
                      <a:pt x="294601" y="104969"/>
                      <a:pt x="307746" y="137449"/>
                      <a:pt x="320795" y="169929"/>
                    </a:cubicBezTo>
                    <a:cubicBezTo>
                      <a:pt x="324129" y="178216"/>
                      <a:pt x="328129" y="187169"/>
                      <a:pt x="336226" y="190884"/>
                    </a:cubicBezTo>
                    <a:cubicBezTo>
                      <a:pt x="341179" y="193075"/>
                      <a:pt x="346703" y="192980"/>
                      <a:pt x="352132" y="192694"/>
                    </a:cubicBezTo>
                    <a:cubicBezTo>
                      <a:pt x="375850" y="191837"/>
                      <a:pt x="399567" y="190884"/>
                      <a:pt x="423189" y="190027"/>
                    </a:cubicBezTo>
                    <a:cubicBezTo>
                      <a:pt x="423760" y="173168"/>
                      <a:pt x="424427" y="156308"/>
                      <a:pt x="424999" y="139449"/>
                    </a:cubicBezTo>
                    <a:cubicBezTo>
                      <a:pt x="429570" y="186122"/>
                      <a:pt x="440143" y="260893"/>
                      <a:pt x="455764" y="305184"/>
                    </a:cubicBezTo>
                    <a:cubicBezTo>
                      <a:pt x="466813" y="305184"/>
                      <a:pt x="483863" y="305184"/>
                      <a:pt x="492150" y="302612"/>
                    </a:cubicBezTo>
                    <a:cubicBezTo>
                      <a:pt x="499960" y="300136"/>
                      <a:pt x="497389" y="277181"/>
                      <a:pt x="501960" y="270323"/>
                    </a:cubicBezTo>
                    <a:cubicBezTo>
                      <a:pt x="504723" y="266227"/>
                      <a:pt x="504628" y="260893"/>
                      <a:pt x="504437" y="255940"/>
                    </a:cubicBezTo>
                    <a:cubicBezTo>
                      <a:pt x="503199" y="219364"/>
                      <a:pt x="501865" y="182788"/>
                      <a:pt x="500627" y="146212"/>
                    </a:cubicBezTo>
                    <a:cubicBezTo>
                      <a:pt x="500627" y="146212"/>
                      <a:pt x="499770" y="765"/>
                      <a:pt x="300221" y="3"/>
                    </a:cubicBezTo>
                    <a:cubicBezTo>
                      <a:pt x="100577" y="-664"/>
                      <a:pt x="21996" y="105635"/>
                      <a:pt x="2946" y="144402"/>
                    </a:cubicBez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0" name="Google Shape;4113;p16"/>
              <p:cNvSpPr/>
              <p:nvPr/>
            </p:nvSpPr>
            <p:spPr>
              <a:xfrm>
                <a:off x="6014117" y="2967375"/>
                <a:ext cx="111406" cy="54437"/>
              </a:xfrm>
              <a:custGeom>
                <a:avLst/>
                <a:gdLst/>
                <a:ahLst/>
                <a:cxnLst/>
                <a:rect l="l" t="t" r="r" b="b"/>
                <a:pathLst>
                  <a:path w="111406" h="54437" extrusionOk="0">
                    <a:moveTo>
                      <a:pt x="158" y="24617"/>
                    </a:moveTo>
                    <a:cubicBezTo>
                      <a:pt x="25876" y="78052"/>
                      <a:pt x="98361" y="52716"/>
                      <a:pt x="111315" y="3281"/>
                    </a:cubicBezTo>
                    <a:cubicBezTo>
                      <a:pt x="112077" y="519"/>
                      <a:pt x="107886" y="-1386"/>
                      <a:pt x="106553" y="1281"/>
                    </a:cubicBezTo>
                    <a:cubicBezTo>
                      <a:pt x="97504" y="20521"/>
                      <a:pt x="86455" y="38333"/>
                      <a:pt x="65119" y="45763"/>
                    </a:cubicBezTo>
                    <a:cubicBezTo>
                      <a:pt x="41592" y="53954"/>
                      <a:pt x="15113" y="45191"/>
                      <a:pt x="2444" y="23188"/>
                    </a:cubicBezTo>
                    <a:cubicBezTo>
                      <a:pt x="1587" y="21664"/>
                      <a:pt x="-604" y="22998"/>
                      <a:pt x="158" y="24617"/>
                    </a:cubicBezTo>
                    <a:lnTo>
                      <a:pt x="158" y="24617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1" name="Google Shape;4114;p16"/>
              <p:cNvSpPr/>
              <p:nvPr/>
            </p:nvSpPr>
            <p:spPr>
              <a:xfrm>
                <a:off x="6101831" y="2967817"/>
                <a:ext cx="45690" cy="23786"/>
              </a:xfrm>
              <a:custGeom>
                <a:avLst/>
                <a:gdLst/>
                <a:ahLst/>
                <a:cxnLst/>
                <a:rect l="l" t="t" r="r" b="b"/>
                <a:pathLst>
                  <a:path w="45690" h="23786" extrusionOk="0">
                    <a:moveTo>
                      <a:pt x="3217" y="7887"/>
                    </a:moveTo>
                    <a:cubicBezTo>
                      <a:pt x="17791" y="1886"/>
                      <a:pt x="32554" y="8935"/>
                      <a:pt x="39603" y="22270"/>
                    </a:cubicBezTo>
                    <a:cubicBezTo>
                      <a:pt x="41317" y="25413"/>
                      <a:pt x="46747" y="23222"/>
                      <a:pt x="45508" y="19793"/>
                    </a:cubicBezTo>
                    <a:cubicBezTo>
                      <a:pt x="39031" y="2362"/>
                      <a:pt x="17410" y="-4591"/>
                      <a:pt x="1217" y="3124"/>
                    </a:cubicBezTo>
                    <a:cubicBezTo>
                      <a:pt x="-1355" y="4363"/>
                      <a:pt x="550" y="8935"/>
                      <a:pt x="3217" y="7887"/>
                    </a:cubicBezTo>
                    <a:lnTo>
                      <a:pt x="3217" y="7887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2" name="Google Shape;4115;p16"/>
              <p:cNvSpPr/>
              <p:nvPr/>
            </p:nvSpPr>
            <p:spPr>
              <a:xfrm>
                <a:off x="6066941" y="3073628"/>
                <a:ext cx="57324" cy="23363"/>
              </a:xfrm>
              <a:custGeom>
                <a:avLst/>
                <a:gdLst/>
                <a:ahLst/>
                <a:cxnLst/>
                <a:rect l="l" t="t" r="r" b="b"/>
                <a:pathLst>
                  <a:path w="57324" h="23363" extrusionOk="0">
                    <a:moveTo>
                      <a:pt x="103" y="2089"/>
                    </a:moveTo>
                    <a:cubicBezTo>
                      <a:pt x="4008" y="13710"/>
                      <a:pt x="14676" y="22092"/>
                      <a:pt x="26963" y="23235"/>
                    </a:cubicBezTo>
                    <a:cubicBezTo>
                      <a:pt x="38012" y="24282"/>
                      <a:pt x="54014" y="18948"/>
                      <a:pt x="57253" y="7233"/>
                    </a:cubicBezTo>
                    <a:cubicBezTo>
                      <a:pt x="57729" y="5518"/>
                      <a:pt x="55729" y="3804"/>
                      <a:pt x="54109" y="4851"/>
                    </a:cubicBezTo>
                    <a:cubicBezTo>
                      <a:pt x="45918" y="10090"/>
                      <a:pt x="40679" y="16948"/>
                      <a:pt x="29916" y="17139"/>
                    </a:cubicBezTo>
                    <a:cubicBezTo>
                      <a:pt x="18200" y="17424"/>
                      <a:pt x="9247" y="10090"/>
                      <a:pt x="3151" y="756"/>
                    </a:cubicBezTo>
                    <a:cubicBezTo>
                      <a:pt x="2198" y="-768"/>
                      <a:pt x="-564" y="184"/>
                      <a:pt x="103" y="2089"/>
                    </a:cubicBezTo>
                    <a:lnTo>
                      <a:pt x="103" y="2089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3" name="Google Shape;4116;p16"/>
              <p:cNvSpPr/>
              <p:nvPr/>
            </p:nvSpPr>
            <p:spPr>
              <a:xfrm>
                <a:off x="5935027" y="2851879"/>
                <a:ext cx="28645" cy="28592"/>
              </a:xfrm>
              <a:custGeom>
                <a:avLst/>
                <a:gdLst/>
                <a:ahLst/>
                <a:cxnLst/>
                <a:rect l="l" t="t" r="r" b="b"/>
                <a:pathLst>
                  <a:path w="28645" h="28592" extrusionOk="0">
                    <a:moveTo>
                      <a:pt x="13430" y="0"/>
                    </a:moveTo>
                    <a:cubicBezTo>
                      <a:pt x="6191" y="476"/>
                      <a:pt x="0" y="7144"/>
                      <a:pt x="0" y="14383"/>
                    </a:cubicBezTo>
                    <a:cubicBezTo>
                      <a:pt x="95" y="21622"/>
                      <a:pt x="6382" y="28194"/>
                      <a:pt x="13621" y="28575"/>
                    </a:cubicBezTo>
                    <a:cubicBezTo>
                      <a:pt x="20860" y="28956"/>
                      <a:pt x="27813" y="22955"/>
                      <a:pt x="28575" y="15811"/>
                    </a:cubicBezTo>
                    <a:cubicBezTo>
                      <a:pt x="29337" y="8668"/>
                      <a:pt x="23813" y="1333"/>
                      <a:pt x="16669" y="191"/>
                    </a:cubicBezTo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4" name="Google Shape;4117;p16"/>
              <p:cNvSpPr/>
              <p:nvPr/>
            </p:nvSpPr>
            <p:spPr>
              <a:xfrm>
                <a:off x="6163938" y="2851879"/>
                <a:ext cx="28645" cy="28592"/>
              </a:xfrm>
              <a:custGeom>
                <a:avLst/>
                <a:gdLst/>
                <a:ahLst/>
                <a:cxnLst/>
                <a:rect l="l" t="t" r="r" b="b"/>
                <a:pathLst>
                  <a:path w="28645" h="28592" extrusionOk="0">
                    <a:moveTo>
                      <a:pt x="15215" y="0"/>
                    </a:moveTo>
                    <a:cubicBezTo>
                      <a:pt x="22454" y="476"/>
                      <a:pt x="28645" y="7144"/>
                      <a:pt x="28645" y="14383"/>
                    </a:cubicBezTo>
                    <a:cubicBezTo>
                      <a:pt x="28550" y="21622"/>
                      <a:pt x="22264" y="28194"/>
                      <a:pt x="15025" y="28575"/>
                    </a:cubicBezTo>
                    <a:cubicBezTo>
                      <a:pt x="7786" y="28956"/>
                      <a:pt x="832" y="22955"/>
                      <a:pt x="70" y="15811"/>
                    </a:cubicBezTo>
                    <a:cubicBezTo>
                      <a:pt x="-692" y="8668"/>
                      <a:pt x="4833" y="1333"/>
                      <a:pt x="11977" y="191"/>
                    </a:cubicBezTo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4" name="Google Shape;4118;p16"/>
            <p:cNvGrpSpPr/>
            <p:nvPr/>
          </p:nvGrpSpPr>
          <p:grpSpPr>
            <a:xfrm>
              <a:off x="5562690" y="2528940"/>
              <a:ext cx="999653" cy="1781156"/>
              <a:chOff x="5562690" y="2528940"/>
              <a:chExt cx="999653" cy="1781156"/>
            </a:xfrm>
          </p:grpSpPr>
          <p:grpSp>
            <p:nvGrpSpPr>
              <p:cNvPr id="1125" name="Google Shape;4119;p16"/>
              <p:cNvGrpSpPr/>
              <p:nvPr/>
            </p:nvGrpSpPr>
            <p:grpSpPr>
              <a:xfrm>
                <a:off x="5744035" y="4176661"/>
                <a:ext cx="150225" cy="99872"/>
                <a:chOff x="5744035" y="4176661"/>
                <a:chExt cx="150225" cy="99872"/>
              </a:xfrm>
            </p:grpSpPr>
            <p:sp>
              <p:nvSpPr>
                <p:cNvPr id="1180" name="Google Shape;4120;p16"/>
                <p:cNvSpPr/>
                <p:nvPr/>
              </p:nvSpPr>
              <p:spPr>
                <a:xfrm>
                  <a:off x="5744035" y="4178140"/>
                  <a:ext cx="150225" cy="98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25" h="98393" extrusionOk="0">
                      <a:moveTo>
                        <a:pt x="150225" y="30766"/>
                      </a:moveTo>
                      <a:lnTo>
                        <a:pt x="125079" y="98393"/>
                      </a:lnTo>
                      <a:cubicBezTo>
                        <a:pt x="125079" y="98393"/>
                        <a:pt x="3064" y="94679"/>
                        <a:pt x="302" y="89821"/>
                      </a:cubicBezTo>
                      <a:cubicBezTo>
                        <a:pt x="-2460" y="84963"/>
                        <a:pt x="13732" y="61627"/>
                        <a:pt x="49165" y="50673"/>
                      </a:cubicBezTo>
                      <a:lnTo>
                        <a:pt x="65262" y="49340"/>
                      </a:lnTo>
                      <a:lnTo>
                        <a:pt x="76692" y="0"/>
                      </a:lnTo>
                      <a:lnTo>
                        <a:pt x="150225" y="30766"/>
                      </a:lnTo>
                      <a:close/>
                    </a:path>
                  </a:pathLst>
                </a:custGeom>
                <a:solidFill>
                  <a:srgbClr val="8C235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1" name="Google Shape;4121;p16"/>
                <p:cNvSpPr/>
                <p:nvPr/>
              </p:nvSpPr>
              <p:spPr>
                <a:xfrm>
                  <a:off x="5806100" y="4224339"/>
                  <a:ext cx="14581" cy="15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1" h="15737" extrusionOk="0">
                      <a:moveTo>
                        <a:pt x="14341" y="13523"/>
                      </a:moveTo>
                      <a:cubicBezTo>
                        <a:pt x="11103" y="8474"/>
                        <a:pt x="7293" y="4188"/>
                        <a:pt x="2625" y="378"/>
                      </a:cubicBezTo>
                      <a:cubicBezTo>
                        <a:pt x="1101" y="-860"/>
                        <a:pt x="-994" y="1235"/>
                        <a:pt x="530" y="2473"/>
                      </a:cubicBezTo>
                      <a:cubicBezTo>
                        <a:pt x="4911" y="6093"/>
                        <a:pt x="8626" y="10189"/>
                        <a:pt x="11769" y="15047"/>
                      </a:cubicBezTo>
                      <a:cubicBezTo>
                        <a:pt x="12722" y="16666"/>
                        <a:pt x="15389" y="15142"/>
                        <a:pt x="14341" y="13523"/>
                      </a:cubicBezTo>
                      <a:lnTo>
                        <a:pt x="14341" y="135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2" name="Google Shape;4122;p16"/>
                <p:cNvSpPr/>
                <p:nvPr/>
              </p:nvSpPr>
              <p:spPr>
                <a:xfrm>
                  <a:off x="5811555" y="4212428"/>
                  <a:ext cx="19881" cy="12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81" h="12428" extrusionOk="0">
                      <a:moveTo>
                        <a:pt x="19364" y="9908"/>
                      </a:moveTo>
                      <a:cubicBezTo>
                        <a:pt x="14030" y="5527"/>
                        <a:pt x="8315" y="2288"/>
                        <a:pt x="1838" y="97"/>
                      </a:cubicBezTo>
                      <a:cubicBezTo>
                        <a:pt x="28" y="-569"/>
                        <a:pt x="-829" y="2383"/>
                        <a:pt x="1076" y="3050"/>
                      </a:cubicBezTo>
                      <a:cubicBezTo>
                        <a:pt x="7077" y="5146"/>
                        <a:pt x="12411" y="8098"/>
                        <a:pt x="17269" y="12099"/>
                      </a:cubicBezTo>
                      <a:cubicBezTo>
                        <a:pt x="18697" y="13242"/>
                        <a:pt x="20888" y="11146"/>
                        <a:pt x="19364" y="9908"/>
                      </a:cubicBezTo>
                      <a:lnTo>
                        <a:pt x="19364" y="990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3" name="Google Shape;4123;p16"/>
                <p:cNvSpPr/>
                <p:nvPr/>
              </p:nvSpPr>
              <p:spPr>
                <a:xfrm>
                  <a:off x="5792106" y="4229478"/>
                  <a:ext cx="11358" cy="17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8" h="17270" extrusionOk="0">
                      <a:moveTo>
                        <a:pt x="11286" y="15432"/>
                      </a:moveTo>
                      <a:cubicBezTo>
                        <a:pt x="9476" y="9717"/>
                        <a:pt x="6523" y="4859"/>
                        <a:pt x="2523" y="478"/>
                      </a:cubicBezTo>
                      <a:cubicBezTo>
                        <a:pt x="1189" y="-951"/>
                        <a:pt x="-906" y="1145"/>
                        <a:pt x="427" y="2573"/>
                      </a:cubicBezTo>
                      <a:cubicBezTo>
                        <a:pt x="4237" y="6669"/>
                        <a:pt x="6714" y="10955"/>
                        <a:pt x="8428" y="16194"/>
                      </a:cubicBezTo>
                      <a:cubicBezTo>
                        <a:pt x="8904" y="18099"/>
                        <a:pt x="11857" y="17242"/>
                        <a:pt x="11286" y="15432"/>
                      </a:cubicBezTo>
                      <a:lnTo>
                        <a:pt x="11286" y="154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4" name="Google Shape;4124;p16"/>
                <p:cNvSpPr/>
                <p:nvPr/>
              </p:nvSpPr>
              <p:spPr>
                <a:xfrm>
                  <a:off x="5774065" y="4233491"/>
                  <a:ext cx="12904" cy="15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04" h="15272" extrusionOk="0">
                      <a:moveTo>
                        <a:pt x="12658" y="13039"/>
                      </a:moveTo>
                      <a:cubicBezTo>
                        <a:pt x="9705" y="8467"/>
                        <a:pt x="6371" y="4276"/>
                        <a:pt x="2561" y="466"/>
                      </a:cubicBezTo>
                      <a:cubicBezTo>
                        <a:pt x="1228" y="-963"/>
                        <a:pt x="-963" y="1228"/>
                        <a:pt x="466" y="2561"/>
                      </a:cubicBezTo>
                      <a:cubicBezTo>
                        <a:pt x="4085" y="6276"/>
                        <a:pt x="7229" y="10181"/>
                        <a:pt x="10086" y="14563"/>
                      </a:cubicBezTo>
                      <a:cubicBezTo>
                        <a:pt x="11134" y="16182"/>
                        <a:pt x="13706" y="14753"/>
                        <a:pt x="12658" y="13039"/>
                      </a:cubicBezTo>
                      <a:lnTo>
                        <a:pt x="12658" y="130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5" name="Google Shape;4125;p16"/>
                <p:cNvSpPr/>
                <p:nvPr/>
              </p:nvSpPr>
              <p:spPr>
                <a:xfrm>
                  <a:off x="5797893" y="4176661"/>
                  <a:ext cx="39440" cy="381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40" h="38137" extrusionOk="0">
                      <a:moveTo>
                        <a:pt x="16167" y="37388"/>
                      </a:moveTo>
                      <a:cubicBezTo>
                        <a:pt x="17691" y="34340"/>
                        <a:pt x="19500" y="31578"/>
                        <a:pt x="21977" y="29197"/>
                      </a:cubicBezTo>
                      <a:cubicBezTo>
                        <a:pt x="23406" y="27863"/>
                        <a:pt x="25025" y="26625"/>
                        <a:pt x="26739" y="25673"/>
                      </a:cubicBezTo>
                      <a:cubicBezTo>
                        <a:pt x="27882" y="25101"/>
                        <a:pt x="29025" y="24530"/>
                        <a:pt x="30168" y="24053"/>
                      </a:cubicBezTo>
                      <a:cubicBezTo>
                        <a:pt x="31026" y="25768"/>
                        <a:pt x="31788" y="27387"/>
                        <a:pt x="32645" y="29102"/>
                      </a:cubicBezTo>
                      <a:cubicBezTo>
                        <a:pt x="31597" y="30435"/>
                        <a:pt x="25025" y="30626"/>
                        <a:pt x="23310" y="31007"/>
                      </a:cubicBezTo>
                      <a:cubicBezTo>
                        <a:pt x="19500" y="31769"/>
                        <a:pt x="15690" y="33578"/>
                        <a:pt x="12928" y="30340"/>
                      </a:cubicBezTo>
                      <a:cubicBezTo>
                        <a:pt x="10928" y="27959"/>
                        <a:pt x="9594" y="24053"/>
                        <a:pt x="8261" y="21196"/>
                      </a:cubicBezTo>
                      <a:cubicBezTo>
                        <a:pt x="7213" y="18910"/>
                        <a:pt x="3308" y="12623"/>
                        <a:pt x="3784" y="9956"/>
                      </a:cubicBezTo>
                      <a:cubicBezTo>
                        <a:pt x="4070" y="8147"/>
                        <a:pt x="9690" y="7004"/>
                        <a:pt x="11214" y="8432"/>
                      </a:cubicBezTo>
                      <a:cubicBezTo>
                        <a:pt x="12642" y="9861"/>
                        <a:pt x="13119" y="13290"/>
                        <a:pt x="13500" y="15195"/>
                      </a:cubicBezTo>
                      <a:cubicBezTo>
                        <a:pt x="14262" y="19481"/>
                        <a:pt x="13690" y="23577"/>
                        <a:pt x="12166" y="27578"/>
                      </a:cubicBezTo>
                      <a:cubicBezTo>
                        <a:pt x="11499" y="29387"/>
                        <a:pt x="14452" y="30149"/>
                        <a:pt x="15119" y="28340"/>
                      </a:cubicBezTo>
                      <a:cubicBezTo>
                        <a:pt x="17405" y="22244"/>
                        <a:pt x="17595" y="15957"/>
                        <a:pt x="15214" y="9861"/>
                      </a:cubicBezTo>
                      <a:cubicBezTo>
                        <a:pt x="13690" y="5861"/>
                        <a:pt x="9880" y="-1093"/>
                        <a:pt x="4451" y="146"/>
                      </a:cubicBezTo>
                      <a:cubicBezTo>
                        <a:pt x="-8027" y="3098"/>
                        <a:pt x="9404" y="30245"/>
                        <a:pt x="12166" y="35007"/>
                      </a:cubicBezTo>
                      <a:cubicBezTo>
                        <a:pt x="12547" y="35579"/>
                        <a:pt x="13214" y="35864"/>
                        <a:pt x="13881" y="35674"/>
                      </a:cubicBezTo>
                      <a:cubicBezTo>
                        <a:pt x="17786" y="34912"/>
                        <a:pt x="46551" y="32626"/>
                        <a:pt x="37788" y="22529"/>
                      </a:cubicBezTo>
                      <a:cubicBezTo>
                        <a:pt x="30168" y="13671"/>
                        <a:pt x="16452" y="29673"/>
                        <a:pt x="13500" y="35769"/>
                      </a:cubicBezTo>
                      <a:cubicBezTo>
                        <a:pt x="12738" y="37579"/>
                        <a:pt x="15309" y="39103"/>
                        <a:pt x="16167" y="37388"/>
                      </a:cubicBezTo>
                      <a:lnTo>
                        <a:pt x="16167" y="373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6" name="Google Shape;4126;p16"/>
                <p:cNvSpPr/>
                <p:nvPr/>
              </p:nvSpPr>
              <p:spPr>
                <a:xfrm>
                  <a:off x="5832720" y="4240881"/>
                  <a:ext cx="48480" cy="29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80" h="29651" extrusionOk="0">
                      <a:moveTo>
                        <a:pt x="47729" y="3839"/>
                      </a:moveTo>
                      <a:cubicBezTo>
                        <a:pt x="27060" y="-6448"/>
                        <a:pt x="2962" y="4696"/>
                        <a:pt x="9" y="28223"/>
                      </a:cubicBezTo>
                      <a:cubicBezTo>
                        <a:pt x="-182" y="30128"/>
                        <a:pt x="2771" y="30128"/>
                        <a:pt x="3057" y="28223"/>
                      </a:cubicBezTo>
                      <a:cubicBezTo>
                        <a:pt x="5629" y="7077"/>
                        <a:pt x="27727" y="-2733"/>
                        <a:pt x="46205" y="6506"/>
                      </a:cubicBezTo>
                      <a:cubicBezTo>
                        <a:pt x="47920" y="7268"/>
                        <a:pt x="49444" y="4696"/>
                        <a:pt x="47729" y="3839"/>
                      </a:cubicBezTo>
                      <a:lnTo>
                        <a:pt x="47729" y="38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7" name="Google Shape;4127;p16"/>
                <p:cNvSpPr/>
                <p:nvPr/>
              </p:nvSpPr>
              <p:spPr>
                <a:xfrm>
                  <a:off x="5744051" y="4266524"/>
                  <a:ext cx="128087" cy="74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087" h="7473" extrusionOk="0">
                      <a:moveTo>
                        <a:pt x="126587" y="4390"/>
                      </a:moveTo>
                      <a:cubicBezTo>
                        <a:pt x="84773" y="4676"/>
                        <a:pt x="43053" y="3152"/>
                        <a:pt x="1429" y="9"/>
                      </a:cubicBezTo>
                      <a:cubicBezTo>
                        <a:pt x="-476" y="-182"/>
                        <a:pt x="-476" y="2866"/>
                        <a:pt x="1429" y="3057"/>
                      </a:cubicBezTo>
                      <a:cubicBezTo>
                        <a:pt x="43148" y="6295"/>
                        <a:pt x="84773" y="7724"/>
                        <a:pt x="126587" y="7438"/>
                      </a:cubicBezTo>
                      <a:cubicBezTo>
                        <a:pt x="128587" y="7343"/>
                        <a:pt x="128587" y="4390"/>
                        <a:pt x="126587" y="4390"/>
                      </a:cubicBezTo>
                      <a:lnTo>
                        <a:pt x="126587" y="43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26" name="Google Shape;4128;p16"/>
              <p:cNvGrpSpPr/>
              <p:nvPr/>
            </p:nvGrpSpPr>
            <p:grpSpPr>
              <a:xfrm>
                <a:off x="6057614" y="4201000"/>
                <a:ext cx="128054" cy="109096"/>
                <a:chOff x="6057614" y="4201000"/>
                <a:chExt cx="128054" cy="109096"/>
              </a:xfrm>
            </p:grpSpPr>
            <p:sp>
              <p:nvSpPr>
                <p:cNvPr id="1172" name="Google Shape;4129;p16"/>
                <p:cNvSpPr/>
                <p:nvPr/>
              </p:nvSpPr>
              <p:spPr>
                <a:xfrm>
                  <a:off x="6057614" y="4201000"/>
                  <a:ext cx="128054" cy="108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054" h="108069" extrusionOk="0">
                      <a:moveTo>
                        <a:pt x="0" y="8858"/>
                      </a:moveTo>
                      <a:lnTo>
                        <a:pt x="5048" y="80772"/>
                      </a:lnTo>
                      <a:cubicBezTo>
                        <a:pt x="5048" y="80772"/>
                        <a:pt x="123158" y="111633"/>
                        <a:pt x="127159" y="107728"/>
                      </a:cubicBezTo>
                      <a:cubicBezTo>
                        <a:pt x="131159" y="103822"/>
                        <a:pt x="122206" y="76867"/>
                        <a:pt x="91345" y="56388"/>
                      </a:cubicBezTo>
                      <a:lnTo>
                        <a:pt x="76295" y="50578"/>
                      </a:lnTo>
                      <a:lnTo>
                        <a:pt x="79343" y="0"/>
                      </a:lnTo>
                      <a:lnTo>
                        <a:pt x="0" y="8858"/>
                      </a:lnTo>
                      <a:close/>
                    </a:path>
                  </a:pathLst>
                </a:custGeom>
                <a:solidFill>
                  <a:srgbClr val="8C235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3" name="Google Shape;4130;p16"/>
                <p:cNvSpPr/>
                <p:nvPr/>
              </p:nvSpPr>
              <p:spPr>
                <a:xfrm>
                  <a:off x="6119812" y="4249057"/>
                  <a:ext cx="17767" cy="11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7" h="11947" extrusionOk="0">
                      <a:moveTo>
                        <a:pt x="2667" y="11570"/>
                      </a:moveTo>
                      <a:cubicBezTo>
                        <a:pt x="7049" y="7855"/>
                        <a:pt x="11716" y="4997"/>
                        <a:pt x="16955" y="2711"/>
                      </a:cubicBezTo>
                      <a:cubicBezTo>
                        <a:pt x="18765" y="1949"/>
                        <a:pt x="17241" y="-622"/>
                        <a:pt x="15431" y="140"/>
                      </a:cubicBezTo>
                      <a:cubicBezTo>
                        <a:pt x="9906" y="2521"/>
                        <a:pt x="5049" y="5569"/>
                        <a:pt x="477" y="9474"/>
                      </a:cubicBezTo>
                      <a:cubicBezTo>
                        <a:pt x="-952" y="10712"/>
                        <a:pt x="1143" y="12808"/>
                        <a:pt x="2667" y="11570"/>
                      </a:cubicBezTo>
                      <a:lnTo>
                        <a:pt x="2667" y="115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4" name="Google Shape;4131;p16"/>
                <p:cNvSpPr/>
                <p:nvPr/>
              </p:nvSpPr>
              <p:spPr>
                <a:xfrm>
                  <a:off x="6113822" y="4236050"/>
                  <a:ext cx="21801" cy="7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01" h="7285" extrusionOk="0">
                      <a:moveTo>
                        <a:pt x="2276" y="7146"/>
                      </a:moveTo>
                      <a:cubicBezTo>
                        <a:pt x="8181" y="4669"/>
                        <a:pt x="13991" y="3336"/>
                        <a:pt x="20373" y="3050"/>
                      </a:cubicBezTo>
                      <a:cubicBezTo>
                        <a:pt x="22278" y="2955"/>
                        <a:pt x="22278" y="-93"/>
                        <a:pt x="20373" y="2"/>
                      </a:cubicBezTo>
                      <a:cubicBezTo>
                        <a:pt x="13515" y="383"/>
                        <a:pt x="7038" y="1812"/>
                        <a:pt x="752" y="4479"/>
                      </a:cubicBezTo>
                      <a:cubicBezTo>
                        <a:pt x="-963" y="5336"/>
                        <a:pt x="561" y="7908"/>
                        <a:pt x="2276" y="7146"/>
                      </a:cubicBezTo>
                      <a:lnTo>
                        <a:pt x="2276" y="71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5" name="Google Shape;4132;p16"/>
                <p:cNvSpPr/>
                <p:nvPr/>
              </p:nvSpPr>
              <p:spPr>
                <a:xfrm>
                  <a:off x="6134425" y="4258101"/>
                  <a:ext cx="15189" cy="14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89" h="14206" extrusionOk="0">
                      <a:moveTo>
                        <a:pt x="2913" y="13575"/>
                      </a:moveTo>
                      <a:cubicBezTo>
                        <a:pt x="6056" y="9003"/>
                        <a:pt x="9771" y="5574"/>
                        <a:pt x="14438" y="2812"/>
                      </a:cubicBezTo>
                      <a:cubicBezTo>
                        <a:pt x="16152" y="1859"/>
                        <a:pt x="14628" y="-808"/>
                        <a:pt x="12914" y="240"/>
                      </a:cubicBezTo>
                      <a:cubicBezTo>
                        <a:pt x="7770" y="3288"/>
                        <a:pt x="3675" y="7193"/>
                        <a:pt x="246" y="12051"/>
                      </a:cubicBezTo>
                      <a:cubicBezTo>
                        <a:pt x="-802" y="13575"/>
                        <a:pt x="1770" y="15099"/>
                        <a:pt x="2913" y="13575"/>
                      </a:cubicBezTo>
                      <a:lnTo>
                        <a:pt x="2913" y="13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6" name="Google Shape;4133;p16"/>
                <p:cNvSpPr/>
                <p:nvPr/>
              </p:nvSpPr>
              <p:spPr>
                <a:xfrm>
                  <a:off x="6149637" y="4266991"/>
                  <a:ext cx="15980" cy="11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80" h="11920" extrusionOk="0">
                      <a:moveTo>
                        <a:pt x="2655" y="11543"/>
                      </a:moveTo>
                      <a:cubicBezTo>
                        <a:pt x="6561" y="8114"/>
                        <a:pt x="10752" y="5256"/>
                        <a:pt x="15228" y="2780"/>
                      </a:cubicBezTo>
                      <a:cubicBezTo>
                        <a:pt x="16943" y="1827"/>
                        <a:pt x="15419" y="-744"/>
                        <a:pt x="13704" y="208"/>
                      </a:cubicBezTo>
                      <a:cubicBezTo>
                        <a:pt x="8942" y="2875"/>
                        <a:pt x="4560" y="5923"/>
                        <a:pt x="465" y="9447"/>
                      </a:cubicBezTo>
                      <a:cubicBezTo>
                        <a:pt x="-964" y="10686"/>
                        <a:pt x="1227" y="12781"/>
                        <a:pt x="2655" y="11543"/>
                      </a:cubicBezTo>
                      <a:lnTo>
                        <a:pt x="2655" y="115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7" name="Google Shape;4134;p16"/>
                <p:cNvSpPr/>
                <p:nvPr/>
              </p:nvSpPr>
              <p:spPr>
                <a:xfrm>
                  <a:off x="6113871" y="4204281"/>
                  <a:ext cx="43884" cy="34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84" h="34291" extrusionOk="0">
                      <a:moveTo>
                        <a:pt x="22229" y="32342"/>
                      </a:moveTo>
                      <a:cubicBezTo>
                        <a:pt x="20991" y="25580"/>
                        <a:pt x="12704" y="6911"/>
                        <a:pt x="2893" y="12816"/>
                      </a:cubicBezTo>
                      <a:cubicBezTo>
                        <a:pt x="-8823" y="19865"/>
                        <a:pt x="18609" y="30533"/>
                        <a:pt x="21943" y="32152"/>
                      </a:cubicBezTo>
                      <a:cubicBezTo>
                        <a:pt x="22515" y="32438"/>
                        <a:pt x="23277" y="32438"/>
                        <a:pt x="23753" y="31961"/>
                      </a:cubicBezTo>
                      <a:cubicBezTo>
                        <a:pt x="27753" y="28247"/>
                        <a:pt x="52137" y="7196"/>
                        <a:pt x="40993" y="719"/>
                      </a:cubicBezTo>
                      <a:cubicBezTo>
                        <a:pt x="36707" y="-1757"/>
                        <a:pt x="31659" y="2720"/>
                        <a:pt x="29087" y="5673"/>
                      </a:cubicBezTo>
                      <a:cubicBezTo>
                        <a:pt x="24324" y="11007"/>
                        <a:pt x="22419" y="17865"/>
                        <a:pt x="22896" y="24818"/>
                      </a:cubicBezTo>
                      <a:cubicBezTo>
                        <a:pt x="22991" y="26723"/>
                        <a:pt x="26039" y="26723"/>
                        <a:pt x="25944" y="24818"/>
                      </a:cubicBezTo>
                      <a:cubicBezTo>
                        <a:pt x="25658" y="20055"/>
                        <a:pt x="26325" y="15674"/>
                        <a:pt x="28706" y="11483"/>
                      </a:cubicBezTo>
                      <a:cubicBezTo>
                        <a:pt x="29658" y="9768"/>
                        <a:pt x="30801" y="8244"/>
                        <a:pt x="32135" y="6911"/>
                      </a:cubicBezTo>
                      <a:cubicBezTo>
                        <a:pt x="34040" y="4339"/>
                        <a:pt x="36516" y="5196"/>
                        <a:pt x="39564" y="9482"/>
                      </a:cubicBezTo>
                      <a:cubicBezTo>
                        <a:pt x="40041" y="11769"/>
                        <a:pt x="28039" y="24246"/>
                        <a:pt x="25848" y="25961"/>
                      </a:cubicBezTo>
                      <a:cubicBezTo>
                        <a:pt x="22324" y="28532"/>
                        <a:pt x="22038" y="28247"/>
                        <a:pt x="18228" y="26913"/>
                      </a:cubicBezTo>
                      <a:cubicBezTo>
                        <a:pt x="17085" y="26532"/>
                        <a:pt x="7656" y="22341"/>
                        <a:pt x="7560" y="21389"/>
                      </a:cubicBezTo>
                      <a:cubicBezTo>
                        <a:pt x="8799" y="20055"/>
                        <a:pt x="9942" y="18817"/>
                        <a:pt x="11180" y="17483"/>
                      </a:cubicBezTo>
                      <a:cubicBezTo>
                        <a:pt x="12894" y="19007"/>
                        <a:pt x="14323" y="20722"/>
                        <a:pt x="15561" y="22627"/>
                      </a:cubicBezTo>
                      <a:cubicBezTo>
                        <a:pt x="17657" y="25865"/>
                        <a:pt x="18800" y="29485"/>
                        <a:pt x="19467" y="33295"/>
                      </a:cubicBezTo>
                      <a:cubicBezTo>
                        <a:pt x="19657" y="35105"/>
                        <a:pt x="22515" y="34248"/>
                        <a:pt x="22229" y="32342"/>
                      </a:cubicBezTo>
                      <a:lnTo>
                        <a:pt x="22229" y="323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8" name="Google Shape;4135;p16"/>
                <p:cNvSpPr/>
                <p:nvPr/>
              </p:nvSpPr>
              <p:spPr>
                <a:xfrm>
                  <a:off x="6059708" y="4247417"/>
                  <a:ext cx="40511" cy="38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11" h="38548" extrusionOk="0">
                      <a:moveTo>
                        <a:pt x="1907" y="3590"/>
                      </a:moveTo>
                      <a:cubicBezTo>
                        <a:pt x="22004" y="-220"/>
                        <a:pt x="40673" y="15782"/>
                        <a:pt x="37054" y="36642"/>
                      </a:cubicBezTo>
                      <a:cubicBezTo>
                        <a:pt x="36768" y="38547"/>
                        <a:pt x="39626" y="39404"/>
                        <a:pt x="40007" y="37404"/>
                      </a:cubicBezTo>
                      <a:cubicBezTo>
                        <a:pt x="44007" y="14258"/>
                        <a:pt x="23624" y="-3649"/>
                        <a:pt x="1145" y="637"/>
                      </a:cubicBezTo>
                      <a:cubicBezTo>
                        <a:pt x="-856" y="1018"/>
                        <a:pt x="2" y="3971"/>
                        <a:pt x="1907" y="3590"/>
                      </a:cubicBezTo>
                      <a:lnTo>
                        <a:pt x="1907" y="35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9" name="Google Shape;4136;p16"/>
                <p:cNvSpPr/>
                <p:nvPr/>
              </p:nvSpPr>
              <p:spPr>
                <a:xfrm>
                  <a:off x="6060919" y="4275889"/>
                  <a:ext cx="124289" cy="34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289" h="34207" extrusionOk="0">
                      <a:moveTo>
                        <a:pt x="1076" y="3026"/>
                      </a:moveTo>
                      <a:cubicBezTo>
                        <a:pt x="41081" y="15123"/>
                        <a:pt x="81562" y="25505"/>
                        <a:pt x="122425" y="34173"/>
                      </a:cubicBezTo>
                      <a:cubicBezTo>
                        <a:pt x="124330" y="34553"/>
                        <a:pt x="125092" y="31696"/>
                        <a:pt x="123187" y="31220"/>
                      </a:cubicBezTo>
                      <a:cubicBezTo>
                        <a:pt x="82324" y="22552"/>
                        <a:pt x="41843" y="12170"/>
                        <a:pt x="1838" y="73"/>
                      </a:cubicBezTo>
                      <a:cubicBezTo>
                        <a:pt x="28" y="-498"/>
                        <a:pt x="-829" y="2454"/>
                        <a:pt x="1076" y="3026"/>
                      </a:cubicBezTo>
                      <a:lnTo>
                        <a:pt x="1076" y="30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27" name="Google Shape;4137;p16"/>
              <p:cNvGrpSpPr/>
              <p:nvPr/>
            </p:nvGrpSpPr>
            <p:grpSpPr>
              <a:xfrm>
                <a:off x="5562690" y="2989123"/>
                <a:ext cx="107351" cy="124884"/>
                <a:chOff x="5562690" y="2989123"/>
                <a:chExt cx="107351" cy="124884"/>
              </a:xfrm>
            </p:grpSpPr>
            <p:sp>
              <p:nvSpPr>
                <p:cNvPr id="1170" name="Google Shape;4138;p16"/>
                <p:cNvSpPr/>
                <p:nvPr/>
              </p:nvSpPr>
              <p:spPr>
                <a:xfrm>
                  <a:off x="5562690" y="2989123"/>
                  <a:ext cx="107351" cy="124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51" h="124884" extrusionOk="0">
                      <a:moveTo>
                        <a:pt x="107351" y="109263"/>
                      </a:moveTo>
                      <a:cubicBezTo>
                        <a:pt x="107351" y="109263"/>
                        <a:pt x="94778" y="45827"/>
                        <a:pt x="91730" y="38874"/>
                      </a:cubicBezTo>
                      <a:cubicBezTo>
                        <a:pt x="89349" y="33539"/>
                        <a:pt x="88873" y="76974"/>
                        <a:pt x="88873" y="76974"/>
                      </a:cubicBezTo>
                      <a:cubicBezTo>
                        <a:pt x="88873" y="76974"/>
                        <a:pt x="39533" y="-11895"/>
                        <a:pt x="39533" y="1345"/>
                      </a:cubicBezTo>
                      <a:cubicBezTo>
                        <a:pt x="39533" y="14585"/>
                        <a:pt x="66203" y="61543"/>
                        <a:pt x="66203" y="61543"/>
                      </a:cubicBezTo>
                      <a:cubicBezTo>
                        <a:pt x="66203" y="61543"/>
                        <a:pt x="5720" y="2774"/>
                        <a:pt x="16769" y="19157"/>
                      </a:cubicBezTo>
                      <a:cubicBezTo>
                        <a:pt x="27818" y="35540"/>
                        <a:pt x="55059" y="75545"/>
                        <a:pt x="55059" y="75545"/>
                      </a:cubicBezTo>
                      <a:cubicBezTo>
                        <a:pt x="55059" y="75545"/>
                        <a:pt x="-10759" y="17919"/>
                        <a:pt x="1529" y="38302"/>
                      </a:cubicBezTo>
                      <a:cubicBezTo>
                        <a:pt x="13816" y="58685"/>
                        <a:pt x="43058" y="87165"/>
                        <a:pt x="43058" y="87165"/>
                      </a:cubicBezTo>
                      <a:cubicBezTo>
                        <a:pt x="43058" y="87165"/>
                        <a:pt x="-2567" y="59733"/>
                        <a:pt x="13435" y="76688"/>
                      </a:cubicBezTo>
                      <a:cubicBezTo>
                        <a:pt x="29437" y="93642"/>
                        <a:pt x="39343" y="93452"/>
                        <a:pt x="52392" y="124884"/>
                      </a:cubicBezTo>
                      <a:lnTo>
                        <a:pt x="107351" y="109263"/>
                      </a:lnTo>
                      <a:close/>
                    </a:path>
                  </a:pathLst>
                </a:custGeom>
                <a:solidFill>
                  <a:srgbClr val="F4D2B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1" name="Google Shape;4139;p16"/>
                <p:cNvSpPr/>
                <p:nvPr/>
              </p:nvSpPr>
              <p:spPr>
                <a:xfrm>
                  <a:off x="5611247" y="3075084"/>
                  <a:ext cx="49384" cy="2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84" h="22359" extrusionOk="0">
                      <a:moveTo>
                        <a:pt x="49269" y="20159"/>
                      </a:moveTo>
                      <a:cubicBezTo>
                        <a:pt x="43745" y="2538"/>
                        <a:pt x="17075" y="-3844"/>
                        <a:pt x="1739" y="2252"/>
                      </a:cubicBezTo>
                      <a:cubicBezTo>
                        <a:pt x="-1213" y="3490"/>
                        <a:pt x="-166" y="7681"/>
                        <a:pt x="3073" y="7110"/>
                      </a:cubicBezTo>
                      <a:cubicBezTo>
                        <a:pt x="12788" y="5395"/>
                        <a:pt x="21932" y="4919"/>
                        <a:pt x="30981" y="9491"/>
                      </a:cubicBezTo>
                      <a:cubicBezTo>
                        <a:pt x="37172" y="12539"/>
                        <a:pt x="40982" y="17873"/>
                        <a:pt x="46221" y="21969"/>
                      </a:cubicBezTo>
                      <a:cubicBezTo>
                        <a:pt x="47555" y="22921"/>
                        <a:pt x="49936" y="22064"/>
                        <a:pt x="49269" y="20159"/>
                      </a:cubicBezTo>
                      <a:lnTo>
                        <a:pt x="49269" y="20159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28" name="Google Shape;4140;p16"/>
              <p:cNvSpPr/>
              <p:nvPr/>
            </p:nvSpPr>
            <p:spPr>
              <a:xfrm>
                <a:off x="5783960" y="3673506"/>
                <a:ext cx="277082" cy="544067"/>
              </a:xfrm>
              <a:custGeom>
                <a:avLst/>
                <a:gdLst/>
                <a:ahLst/>
                <a:cxnLst/>
                <a:rect l="l" t="t" r="r" b="b"/>
                <a:pathLst>
                  <a:path w="277082" h="544067" extrusionOk="0">
                    <a:moveTo>
                      <a:pt x="277082" y="15145"/>
                    </a:moveTo>
                    <a:lnTo>
                      <a:pt x="129826" y="544068"/>
                    </a:lnTo>
                    <a:lnTo>
                      <a:pt x="0" y="521399"/>
                    </a:lnTo>
                    <a:lnTo>
                      <a:pt x="95821" y="0"/>
                    </a:lnTo>
                    <a:close/>
                  </a:path>
                </a:pathLst>
              </a:custGeom>
              <a:solidFill>
                <a:srgbClr val="616E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9" name="Google Shape;4141;p16"/>
              <p:cNvSpPr/>
              <p:nvPr/>
            </p:nvSpPr>
            <p:spPr>
              <a:xfrm>
                <a:off x="6027038" y="3688651"/>
                <a:ext cx="241839" cy="528923"/>
              </a:xfrm>
              <a:custGeom>
                <a:avLst/>
                <a:gdLst/>
                <a:ahLst/>
                <a:cxnLst/>
                <a:rect l="l" t="t" r="r" b="b"/>
                <a:pathLst>
                  <a:path w="241839" h="528923" extrusionOk="0">
                    <a:moveTo>
                      <a:pt x="241840" y="0"/>
                    </a:moveTo>
                    <a:lnTo>
                      <a:pt x="143637" y="528923"/>
                    </a:lnTo>
                    <a:lnTo>
                      <a:pt x="0" y="528923"/>
                    </a:lnTo>
                    <a:lnTo>
                      <a:pt x="52959" y="7334"/>
                    </a:lnTo>
                    <a:close/>
                  </a:path>
                </a:pathLst>
              </a:custGeom>
              <a:solidFill>
                <a:srgbClr val="616E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0" name="Google Shape;4142;p16"/>
              <p:cNvSpPr/>
              <p:nvPr/>
            </p:nvSpPr>
            <p:spPr>
              <a:xfrm>
                <a:off x="5599650" y="3086290"/>
                <a:ext cx="962693" cy="694614"/>
              </a:xfrm>
              <a:custGeom>
                <a:avLst/>
                <a:gdLst/>
                <a:ahLst/>
                <a:cxnLst/>
                <a:rect l="l" t="t" r="r" b="b"/>
                <a:pathLst>
                  <a:path w="962693" h="694614" extrusionOk="0">
                    <a:moveTo>
                      <a:pt x="166118" y="274987"/>
                    </a:moveTo>
                    <a:lnTo>
                      <a:pt x="292515" y="215074"/>
                    </a:lnTo>
                    <a:lnTo>
                      <a:pt x="256986" y="609314"/>
                    </a:lnTo>
                    <a:cubicBezTo>
                      <a:pt x="419959" y="787432"/>
                      <a:pt x="690755" y="631317"/>
                      <a:pt x="690755" y="631317"/>
                    </a:cubicBezTo>
                    <a:lnTo>
                      <a:pt x="606268" y="240411"/>
                    </a:lnTo>
                    <a:lnTo>
                      <a:pt x="906972" y="578739"/>
                    </a:lnTo>
                    <a:lnTo>
                      <a:pt x="962694" y="512350"/>
                    </a:lnTo>
                    <a:cubicBezTo>
                      <a:pt x="959455" y="504254"/>
                      <a:pt x="690183" y="195453"/>
                      <a:pt x="599791" y="91916"/>
                    </a:cubicBezTo>
                    <a:cubicBezTo>
                      <a:pt x="581884" y="71437"/>
                      <a:pt x="555309" y="60674"/>
                      <a:pt x="528163" y="62960"/>
                    </a:cubicBezTo>
                    <a:lnTo>
                      <a:pt x="359952" y="77153"/>
                    </a:lnTo>
                    <a:lnTo>
                      <a:pt x="344616" y="79439"/>
                    </a:lnTo>
                    <a:cubicBezTo>
                      <a:pt x="326614" y="82105"/>
                      <a:pt x="309183" y="87535"/>
                      <a:pt x="292800" y="95631"/>
                    </a:cubicBezTo>
                    <a:cubicBezTo>
                      <a:pt x="292800" y="95631"/>
                      <a:pt x="146687" y="177355"/>
                      <a:pt x="138114" y="172879"/>
                    </a:cubicBezTo>
                    <a:cubicBezTo>
                      <a:pt x="129542" y="168402"/>
                      <a:pt x="81631" y="0"/>
                      <a:pt x="81631" y="0"/>
                    </a:cubicBezTo>
                    <a:lnTo>
                      <a:pt x="2" y="33909"/>
                    </a:lnTo>
                    <a:cubicBezTo>
                      <a:pt x="2" y="33814"/>
                      <a:pt x="-2379" y="352044"/>
                      <a:pt x="166118" y="274987"/>
                    </a:cubicBezTo>
                  </a:path>
                </a:pathLst>
              </a:custGeom>
              <a:solidFill>
                <a:srgbClr val="FFB55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Google Shape;4143;p16"/>
              <p:cNvSpPr/>
              <p:nvPr/>
            </p:nvSpPr>
            <p:spPr>
              <a:xfrm>
                <a:off x="6129418" y="3156143"/>
                <a:ext cx="79533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79533" h="173300" extrusionOk="0">
                    <a:moveTo>
                      <a:pt x="109" y="1870"/>
                    </a:moveTo>
                    <a:cubicBezTo>
                      <a:pt x="23636" y="58829"/>
                      <a:pt x="50115" y="114265"/>
                      <a:pt x="73547" y="171320"/>
                    </a:cubicBezTo>
                    <a:cubicBezTo>
                      <a:pt x="74976" y="174749"/>
                      <a:pt x="80595" y="173415"/>
                      <a:pt x="79357" y="169700"/>
                    </a:cubicBezTo>
                    <a:cubicBezTo>
                      <a:pt x="58974" y="111026"/>
                      <a:pt x="32685" y="55115"/>
                      <a:pt x="2871" y="632"/>
                    </a:cubicBezTo>
                    <a:cubicBezTo>
                      <a:pt x="2014" y="-702"/>
                      <a:pt x="-558" y="251"/>
                      <a:pt x="109" y="1870"/>
                    </a:cubicBezTo>
                    <a:lnTo>
                      <a:pt x="109" y="1870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2" name="Google Shape;4144;p16"/>
              <p:cNvSpPr/>
              <p:nvPr/>
            </p:nvSpPr>
            <p:spPr>
              <a:xfrm>
                <a:off x="5890492" y="3168770"/>
                <a:ext cx="59438" cy="134316"/>
              </a:xfrm>
              <a:custGeom>
                <a:avLst/>
                <a:gdLst/>
                <a:ahLst/>
                <a:cxnLst/>
                <a:rect l="l" t="t" r="r" b="b"/>
                <a:pathLst>
                  <a:path w="59438" h="134316" extrusionOk="0">
                    <a:moveTo>
                      <a:pt x="1672" y="134309"/>
                    </a:moveTo>
                    <a:cubicBezTo>
                      <a:pt x="30724" y="132023"/>
                      <a:pt x="47488" y="110306"/>
                      <a:pt x="54250" y="83350"/>
                    </a:cubicBezTo>
                    <a:cubicBezTo>
                      <a:pt x="60918" y="56394"/>
                      <a:pt x="65395" y="18580"/>
                      <a:pt x="39963" y="482"/>
                    </a:cubicBezTo>
                    <a:cubicBezTo>
                      <a:pt x="37486" y="-1327"/>
                      <a:pt x="35105" y="2387"/>
                      <a:pt x="36915" y="4483"/>
                    </a:cubicBezTo>
                    <a:cubicBezTo>
                      <a:pt x="67585" y="39630"/>
                      <a:pt x="50631" y="121355"/>
                      <a:pt x="1291" y="130975"/>
                    </a:cubicBezTo>
                    <a:cubicBezTo>
                      <a:pt x="-709" y="131356"/>
                      <a:pt x="-233" y="134499"/>
                      <a:pt x="1672" y="134309"/>
                    </a:cubicBezTo>
                    <a:lnTo>
                      <a:pt x="1672" y="134309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3" name="Google Shape;4145;p16"/>
              <p:cNvSpPr/>
              <p:nvPr/>
            </p:nvSpPr>
            <p:spPr>
              <a:xfrm>
                <a:off x="5899466" y="3525275"/>
                <a:ext cx="57775" cy="113508"/>
              </a:xfrm>
              <a:custGeom>
                <a:avLst/>
                <a:gdLst/>
                <a:ahLst/>
                <a:cxnLst/>
                <a:rect l="l" t="t" r="r" b="b"/>
                <a:pathLst>
                  <a:path w="57775" h="113508" extrusionOk="0">
                    <a:moveTo>
                      <a:pt x="48800" y="2688"/>
                    </a:moveTo>
                    <a:cubicBezTo>
                      <a:pt x="57373" y="46599"/>
                      <a:pt x="40418" y="84032"/>
                      <a:pt x="1937" y="106416"/>
                    </a:cubicBezTo>
                    <a:cubicBezTo>
                      <a:pt x="-2444" y="108987"/>
                      <a:pt x="1366" y="115179"/>
                      <a:pt x="5843" y="113083"/>
                    </a:cubicBezTo>
                    <a:cubicBezTo>
                      <a:pt x="47657" y="93271"/>
                      <a:pt x="67660" y="45075"/>
                      <a:pt x="52991" y="1545"/>
                    </a:cubicBezTo>
                    <a:cubicBezTo>
                      <a:pt x="52039" y="-1122"/>
                      <a:pt x="48229" y="-74"/>
                      <a:pt x="48800" y="2688"/>
                    </a:cubicBezTo>
                    <a:lnTo>
                      <a:pt x="48800" y="2688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4" name="Google Shape;4146;p16"/>
              <p:cNvSpPr/>
              <p:nvPr/>
            </p:nvSpPr>
            <p:spPr>
              <a:xfrm>
                <a:off x="6180092" y="3507772"/>
                <a:ext cx="55364" cy="115151"/>
              </a:xfrm>
              <a:custGeom>
                <a:avLst/>
                <a:gdLst/>
                <a:ahLst/>
                <a:cxnLst/>
                <a:rect l="l" t="t" r="r" b="b"/>
                <a:pathLst>
                  <a:path w="55364" h="115151" extrusionOk="0">
                    <a:moveTo>
                      <a:pt x="4299" y="1903"/>
                    </a:moveTo>
                    <a:cubicBezTo>
                      <a:pt x="-8369" y="44195"/>
                      <a:pt x="6966" y="96487"/>
                      <a:pt x="50210" y="114775"/>
                    </a:cubicBezTo>
                    <a:cubicBezTo>
                      <a:pt x="54401" y="116584"/>
                      <a:pt x="57354" y="111441"/>
                      <a:pt x="53734" y="108679"/>
                    </a:cubicBezTo>
                    <a:cubicBezTo>
                      <a:pt x="18872" y="82104"/>
                      <a:pt x="-939" y="48576"/>
                      <a:pt x="9347" y="3237"/>
                    </a:cubicBezTo>
                    <a:cubicBezTo>
                      <a:pt x="10110" y="-2"/>
                      <a:pt x="5252" y="-1430"/>
                      <a:pt x="4299" y="1903"/>
                    </a:cubicBezTo>
                    <a:lnTo>
                      <a:pt x="4299" y="1903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5" name="Google Shape;4147;p16"/>
              <p:cNvSpPr/>
              <p:nvPr/>
            </p:nvSpPr>
            <p:spPr>
              <a:xfrm>
                <a:off x="5592586" y="3088064"/>
                <a:ext cx="93946" cy="35758"/>
              </a:xfrm>
              <a:custGeom>
                <a:avLst/>
                <a:gdLst/>
                <a:ahLst/>
                <a:cxnLst/>
                <a:rect l="l" t="t" r="r" b="b"/>
                <a:pathLst>
                  <a:path w="93946" h="35758" extrusionOk="0">
                    <a:moveTo>
                      <a:pt x="2875" y="35754"/>
                    </a:moveTo>
                    <a:cubicBezTo>
                      <a:pt x="33831" y="34039"/>
                      <a:pt x="65168" y="22419"/>
                      <a:pt x="92029" y="7179"/>
                    </a:cubicBezTo>
                    <a:cubicBezTo>
                      <a:pt x="96410" y="4702"/>
                      <a:pt x="92505" y="-1870"/>
                      <a:pt x="88123" y="511"/>
                    </a:cubicBezTo>
                    <a:cubicBezTo>
                      <a:pt x="60215" y="15180"/>
                      <a:pt x="32593" y="22895"/>
                      <a:pt x="2113" y="29944"/>
                    </a:cubicBezTo>
                    <a:cubicBezTo>
                      <a:pt x="-1126" y="30610"/>
                      <a:pt x="-459" y="35944"/>
                      <a:pt x="2875" y="35754"/>
                    </a:cubicBezTo>
                    <a:lnTo>
                      <a:pt x="2875" y="35754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6" name="Google Shape;4148;p16"/>
              <p:cNvSpPr/>
              <p:nvPr/>
            </p:nvSpPr>
            <p:spPr>
              <a:xfrm>
                <a:off x="5709722" y="3258320"/>
                <a:ext cx="27620" cy="50267"/>
              </a:xfrm>
              <a:custGeom>
                <a:avLst/>
                <a:gdLst/>
                <a:ahLst/>
                <a:cxnLst/>
                <a:rect l="l" t="t" r="r" b="b"/>
                <a:pathLst>
                  <a:path w="27620" h="50267" extrusionOk="0">
                    <a:moveTo>
                      <a:pt x="23565" y="943"/>
                    </a:moveTo>
                    <a:cubicBezTo>
                      <a:pt x="18517" y="8087"/>
                      <a:pt x="16898" y="17898"/>
                      <a:pt x="12802" y="25803"/>
                    </a:cubicBezTo>
                    <a:cubicBezTo>
                      <a:pt x="8992" y="33138"/>
                      <a:pt x="3182" y="39615"/>
                      <a:pt x="134" y="47235"/>
                    </a:cubicBezTo>
                    <a:cubicBezTo>
                      <a:pt x="-628" y="49235"/>
                      <a:pt x="2039" y="50949"/>
                      <a:pt x="3658" y="49997"/>
                    </a:cubicBezTo>
                    <a:cubicBezTo>
                      <a:pt x="11564" y="45044"/>
                      <a:pt x="16803" y="35138"/>
                      <a:pt x="20708" y="26946"/>
                    </a:cubicBezTo>
                    <a:cubicBezTo>
                      <a:pt x="24327" y="19326"/>
                      <a:pt x="28709" y="9992"/>
                      <a:pt x="27375" y="1419"/>
                    </a:cubicBezTo>
                    <a:cubicBezTo>
                      <a:pt x="27090" y="-486"/>
                      <a:pt x="24518" y="-295"/>
                      <a:pt x="23565" y="943"/>
                    </a:cubicBezTo>
                    <a:lnTo>
                      <a:pt x="23565" y="943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7" name="Google Shape;4149;p16"/>
              <p:cNvSpPr/>
              <p:nvPr/>
            </p:nvSpPr>
            <p:spPr>
              <a:xfrm>
                <a:off x="5734429" y="3258672"/>
                <a:ext cx="12143" cy="60476"/>
              </a:xfrm>
              <a:custGeom>
                <a:avLst/>
                <a:gdLst/>
                <a:ahLst/>
                <a:cxnLst/>
                <a:rect l="l" t="t" r="r" b="b"/>
                <a:pathLst>
                  <a:path w="12143" h="60476" extrusionOk="0">
                    <a:moveTo>
                      <a:pt x="859" y="2210"/>
                    </a:moveTo>
                    <a:cubicBezTo>
                      <a:pt x="11813" y="15926"/>
                      <a:pt x="573" y="42025"/>
                      <a:pt x="2" y="57551"/>
                    </a:cubicBezTo>
                    <a:cubicBezTo>
                      <a:pt x="-94" y="60408"/>
                      <a:pt x="4193" y="61646"/>
                      <a:pt x="5526" y="59075"/>
                    </a:cubicBezTo>
                    <a:cubicBezTo>
                      <a:pt x="11432" y="47549"/>
                      <a:pt x="12384" y="32309"/>
                      <a:pt x="12098" y="19546"/>
                    </a:cubicBezTo>
                    <a:cubicBezTo>
                      <a:pt x="11908" y="11735"/>
                      <a:pt x="11527" y="1353"/>
                      <a:pt x="2097" y="20"/>
                    </a:cubicBezTo>
                    <a:cubicBezTo>
                      <a:pt x="859" y="-171"/>
                      <a:pt x="97" y="1067"/>
                      <a:pt x="859" y="2210"/>
                    </a:cubicBezTo>
                    <a:lnTo>
                      <a:pt x="859" y="2210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8" name="Google Shape;4150;p16"/>
              <p:cNvSpPr/>
              <p:nvPr/>
            </p:nvSpPr>
            <p:spPr>
              <a:xfrm>
                <a:off x="5857523" y="3649225"/>
                <a:ext cx="426340" cy="82363"/>
              </a:xfrm>
              <a:custGeom>
                <a:avLst/>
                <a:gdLst/>
                <a:ahLst/>
                <a:cxnLst/>
                <a:rect l="l" t="t" r="r" b="b"/>
                <a:pathLst>
                  <a:path w="426340" h="82363" extrusionOk="0">
                    <a:moveTo>
                      <a:pt x="732" y="4183"/>
                    </a:moveTo>
                    <a:cubicBezTo>
                      <a:pt x="122843" y="103529"/>
                      <a:pt x="291721" y="105052"/>
                      <a:pt x="424404" y="26567"/>
                    </a:cubicBezTo>
                    <a:cubicBezTo>
                      <a:pt x="428881" y="23899"/>
                      <a:pt x="424785" y="16946"/>
                      <a:pt x="420309" y="19613"/>
                    </a:cubicBezTo>
                    <a:cubicBezTo>
                      <a:pt x="283815" y="101147"/>
                      <a:pt x="133416" y="86384"/>
                      <a:pt x="3590" y="373"/>
                    </a:cubicBezTo>
                    <a:cubicBezTo>
                      <a:pt x="1494" y="-1151"/>
                      <a:pt x="-1363" y="2373"/>
                      <a:pt x="732" y="4183"/>
                    </a:cubicBezTo>
                    <a:lnTo>
                      <a:pt x="732" y="4183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9" name="Google Shape;4151;p16"/>
              <p:cNvSpPr/>
              <p:nvPr/>
            </p:nvSpPr>
            <p:spPr>
              <a:xfrm>
                <a:off x="5878082" y="3665361"/>
                <a:ext cx="8344" cy="54769"/>
              </a:xfrm>
              <a:custGeom>
                <a:avLst/>
                <a:gdLst/>
                <a:ahLst/>
                <a:cxnLst/>
                <a:rect l="l" t="t" r="r" b="b"/>
                <a:pathLst>
                  <a:path w="8344" h="54769" extrusionOk="0">
                    <a:moveTo>
                      <a:pt x="1034" y="1001"/>
                    </a:moveTo>
                    <a:cubicBezTo>
                      <a:pt x="-871" y="9383"/>
                      <a:pt x="367" y="18337"/>
                      <a:pt x="748" y="26814"/>
                    </a:cubicBezTo>
                    <a:cubicBezTo>
                      <a:pt x="1224" y="35482"/>
                      <a:pt x="938" y="44531"/>
                      <a:pt x="2939" y="52913"/>
                    </a:cubicBezTo>
                    <a:cubicBezTo>
                      <a:pt x="3701" y="55961"/>
                      <a:pt x="7606" y="54913"/>
                      <a:pt x="7987" y="52246"/>
                    </a:cubicBezTo>
                    <a:cubicBezTo>
                      <a:pt x="9035" y="43292"/>
                      <a:pt x="7511" y="33767"/>
                      <a:pt x="6844" y="24814"/>
                    </a:cubicBezTo>
                    <a:cubicBezTo>
                      <a:pt x="6272" y="16908"/>
                      <a:pt x="6368" y="8526"/>
                      <a:pt x="3701" y="1001"/>
                    </a:cubicBezTo>
                    <a:cubicBezTo>
                      <a:pt x="3224" y="-237"/>
                      <a:pt x="1319" y="-427"/>
                      <a:pt x="1034" y="1001"/>
                    </a:cubicBezTo>
                    <a:lnTo>
                      <a:pt x="1034" y="1001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0" name="Google Shape;4152;p16"/>
              <p:cNvSpPr/>
              <p:nvPr/>
            </p:nvSpPr>
            <p:spPr>
              <a:xfrm>
                <a:off x="5930205" y="3693984"/>
                <a:ext cx="7684" cy="59877"/>
              </a:xfrm>
              <a:custGeom>
                <a:avLst/>
                <a:gdLst/>
                <a:ahLst/>
                <a:cxnLst/>
                <a:rect l="l" t="t" r="r" b="b"/>
                <a:pathLst>
                  <a:path w="7684" h="59877" extrusionOk="0">
                    <a:moveTo>
                      <a:pt x="60" y="1430"/>
                    </a:moveTo>
                    <a:cubicBezTo>
                      <a:pt x="-226" y="20003"/>
                      <a:pt x="536" y="38577"/>
                      <a:pt x="1869" y="57056"/>
                    </a:cubicBezTo>
                    <a:cubicBezTo>
                      <a:pt x="2155" y="60770"/>
                      <a:pt x="7870" y="60866"/>
                      <a:pt x="7680" y="57056"/>
                    </a:cubicBezTo>
                    <a:cubicBezTo>
                      <a:pt x="6822" y="38482"/>
                      <a:pt x="5394" y="19813"/>
                      <a:pt x="3012" y="1430"/>
                    </a:cubicBezTo>
                    <a:cubicBezTo>
                      <a:pt x="2822" y="-380"/>
                      <a:pt x="60" y="-571"/>
                      <a:pt x="60" y="1430"/>
                    </a:cubicBezTo>
                    <a:lnTo>
                      <a:pt x="60" y="1430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1" name="Google Shape;4153;p16"/>
              <p:cNvSpPr/>
              <p:nvPr/>
            </p:nvSpPr>
            <p:spPr>
              <a:xfrm>
                <a:off x="5977695" y="3719389"/>
                <a:ext cx="7337" cy="51575"/>
              </a:xfrm>
              <a:custGeom>
                <a:avLst/>
                <a:gdLst/>
                <a:ahLst/>
                <a:cxnLst/>
                <a:rect l="l" t="t" r="r" b="b"/>
                <a:pathLst>
                  <a:path w="7337" h="51575" extrusionOk="0">
                    <a:moveTo>
                      <a:pt x="1528" y="1361"/>
                    </a:moveTo>
                    <a:cubicBezTo>
                      <a:pt x="4" y="16791"/>
                      <a:pt x="-1044" y="34413"/>
                      <a:pt x="1718" y="49748"/>
                    </a:cubicBezTo>
                    <a:cubicBezTo>
                      <a:pt x="2290" y="52796"/>
                      <a:pt x="6290" y="51653"/>
                      <a:pt x="6576" y="49081"/>
                    </a:cubicBezTo>
                    <a:cubicBezTo>
                      <a:pt x="8481" y="33746"/>
                      <a:pt x="6481" y="16220"/>
                      <a:pt x="4195" y="980"/>
                    </a:cubicBezTo>
                    <a:cubicBezTo>
                      <a:pt x="4004" y="-639"/>
                      <a:pt x="1718" y="-68"/>
                      <a:pt x="1528" y="1361"/>
                    </a:cubicBezTo>
                    <a:lnTo>
                      <a:pt x="1528" y="1361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2" name="Google Shape;4154;p16"/>
              <p:cNvSpPr/>
              <p:nvPr/>
            </p:nvSpPr>
            <p:spPr>
              <a:xfrm>
                <a:off x="6051991" y="3729216"/>
                <a:ext cx="10099" cy="51411"/>
              </a:xfrm>
              <a:custGeom>
                <a:avLst/>
                <a:gdLst/>
                <a:ahLst/>
                <a:cxnLst/>
                <a:rect l="l" t="t" r="r" b="b"/>
                <a:pathLst>
                  <a:path w="10099" h="51411" extrusionOk="0">
                    <a:moveTo>
                      <a:pt x="3" y="1154"/>
                    </a:moveTo>
                    <a:cubicBezTo>
                      <a:pt x="1051" y="16966"/>
                      <a:pt x="860" y="34111"/>
                      <a:pt x="4956" y="49541"/>
                    </a:cubicBezTo>
                    <a:cubicBezTo>
                      <a:pt x="5718" y="52399"/>
                      <a:pt x="10100" y="51827"/>
                      <a:pt x="10100" y="48875"/>
                    </a:cubicBezTo>
                    <a:cubicBezTo>
                      <a:pt x="10004" y="32873"/>
                      <a:pt x="5337" y="16394"/>
                      <a:pt x="2289" y="869"/>
                    </a:cubicBezTo>
                    <a:cubicBezTo>
                      <a:pt x="2003" y="-465"/>
                      <a:pt x="-92" y="-179"/>
                      <a:pt x="3" y="1154"/>
                    </a:cubicBezTo>
                    <a:lnTo>
                      <a:pt x="3" y="1154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3" name="Google Shape;4155;p16"/>
              <p:cNvSpPr/>
              <p:nvPr/>
            </p:nvSpPr>
            <p:spPr>
              <a:xfrm>
                <a:off x="6108652" y="3726850"/>
                <a:ext cx="11542" cy="53909"/>
              </a:xfrm>
              <a:custGeom>
                <a:avLst/>
                <a:gdLst/>
                <a:ahLst/>
                <a:cxnLst/>
                <a:rect l="l" t="t" r="r" b="b"/>
                <a:pathLst>
                  <a:path w="11542" h="53909" extrusionOk="0">
                    <a:moveTo>
                      <a:pt x="16" y="1900"/>
                    </a:moveTo>
                    <a:cubicBezTo>
                      <a:pt x="2111" y="18379"/>
                      <a:pt x="1635" y="35809"/>
                      <a:pt x="6016" y="51907"/>
                    </a:cubicBezTo>
                    <a:cubicBezTo>
                      <a:pt x="6874" y="54955"/>
                      <a:pt x="11636" y="54383"/>
                      <a:pt x="11541" y="51145"/>
                    </a:cubicBezTo>
                    <a:cubicBezTo>
                      <a:pt x="11446" y="34476"/>
                      <a:pt x="6207" y="17807"/>
                      <a:pt x="3730" y="1424"/>
                    </a:cubicBezTo>
                    <a:cubicBezTo>
                      <a:pt x="3445" y="-767"/>
                      <a:pt x="-270" y="-290"/>
                      <a:pt x="16" y="1900"/>
                    </a:cubicBezTo>
                    <a:lnTo>
                      <a:pt x="16" y="1900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4" name="Google Shape;4156;p16"/>
              <p:cNvSpPr/>
              <p:nvPr/>
            </p:nvSpPr>
            <p:spPr>
              <a:xfrm>
                <a:off x="6182564" y="3712987"/>
                <a:ext cx="13258" cy="46451"/>
              </a:xfrm>
              <a:custGeom>
                <a:avLst/>
                <a:gdLst/>
                <a:ahLst/>
                <a:cxnLst/>
                <a:rect l="l" t="t" r="r" b="b"/>
                <a:pathLst>
                  <a:path w="13258" h="46451" extrusionOk="0">
                    <a:moveTo>
                      <a:pt x="18" y="3001"/>
                    </a:moveTo>
                    <a:cubicBezTo>
                      <a:pt x="1542" y="16240"/>
                      <a:pt x="1733" y="31004"/>
                      <a:pt x="5733" y="43768"/>
                    </a:cubicBezTo>
                    <a:cubicBezTo>
                      <a:pt x="6971" y="47768"/>
                      <a:pt x="13258" y="47197"/>
                      <a:pt x="13258" y="42720"/>
                    </a:cubicBezTo>
                    <a:cubicBezTo>
                      <a:pt x="13067" y="29290"/>
                      <a:pt x="8781" y="15193"/>
                      <a:pt x="6019" y="2143"/>
                    </a:cubicBezTo>
                    <a:cubicBezTo>
                      <a:pt x="5352" y="-1190"/>
                      <a:pt x="-363" y="-428"/>
                      <a:pt x="18" y="3001"/>
                    </a:cubicBezTo>
                    <a:lnTo>
                      <a:pt x="18" y="3001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5" name="Google Shape;4157;p16"/>
              <p:cNvSpPr/>
              <p:nvPr/>
            </p:nvSpPr>
            <p:spPr>
              <a:xfrm>
                <a:off x="6244796" y="3692706"/>
                <a:ext cx="15224" cy="42217"/>
              </a:xfrm>
              <a:custGeom>
                <a:avLst/>
                <a:gdLst/>
                <a:ahLst/>
                <a:cxnLst/>
                <a:rect l="l" t="t" r="r" b="b"/>
                <a:pathLst>
                  <a:path w="15224" h="42217" extrusionOk="0">
                    <a:moveTo>
                      <a:pt x="79" y="3279"/>
                    </a:moveTo>
                    <a:cubicBezTo>
                      <a:pt x="3032" y="15185"/>
                      <a:pt x="3508" y="29854"/>
                      <a:pt x="9414" y="40712"/>
                    </a:cubicBezTo>
                    <a:cubicBezTo>
                      <a:pt x="10843" y="43475"/>
                      <a:pt x="15224" y="42141"/>
                      <a:pt x="15224" y="39093"/>
                    </a:cubicBezTo>
                    <a:cubicBezTo>
                      <a:pt x="15034" y="26711"/>
                      <a:pt x="8366" y="13662"/>
                      <a:pt x="5128" y="1755"/>
                    </a:cubicBezTo>
                    <a:cubicBezTo>
                      <a:pt x="4270" y="-1388"/>
                      <a:pt x="-683" y="41"/>
                      <a:pt x="79" y="3279"/>
                    </a:cubicBezTo>
                    <a:lnTo>
                      <a:pt x="79" y="3279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6" name="Google Shape;4158;p16"/>
              <p:cNvSpPr/>
              <p:nvPr/>
            </p:nvSpPr>
            <p:spPr>
              <a:xfrm>
                <a:off x="5973501" y="3150483"/>
                <a:ext cx="151350" cy="108883"/>
              </a:xfrm>
              <a:custGeom>
                <a:avLst/>
                <a:gdLst/>
                <a:ahLst/>
                <a:cxnLst/>
                <a:rect l="l" t="t" r="r" b="b"/>
                <a:pathLst>
                  <a:path w="151350" h="108883" extrusionOk="0">
                    <a:moveTo>
                      <a:pt x="5722" y="11912"/>
                    </a:moveTo>
                    <a:cubicBezTo>
                      <a:pt x="-14375" y="57822"/>
                      <a:pt x="21153" y="108209"/>
                      <a:pt x="70397" y="108876"/>
                    </a:cubicBezTo>
                    <a:cubicBezTo>
                      <a:pt x="123737" y="109638"/>
                      <a:pt x="166790" y="52488"/>
                      <a:pt x="146026" y="1815"/>
                    </a:cubicBezTo>
                    <a:cubicBezTo>
                      <a:pt x="144978" y="-661"/>
                      <a:pt x="140406" y="-757"/>
                      <a:pt x="140882" y="2482"/>
                    </a:cubicBezTo>
                    <a:cubicBezTo>
                      <a:pt x="146502" y="47154"/>
                      <a:pt x="131071" y="97160"/>
                      <a:pt x="78208" y="101447"/>
                    </a:cubicBezTo>
                    <a:cubicBezTo>
                      <a:pt x="28201" y="105542"/>
                      <a:pt x="-2660" y="59156"/>
                      <a:pt x="9723" y="13531"/>
                    </a:cubicBezTo>
                    <a:cubicBezTo>
                      <a:pt x="10294" y="11340"/>
                      <a:pt x="6675" y="9626"/>
                      <a:pt x="5722" y="11912"/>
                    </a:cubicBezTo>
                    <a:lnTo>
                      <a:pt x="5722" y="11912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7" name="Google Shape;4159;p16"/>
              <p:cNvSpPr/>
              <p:nvPr/>
            </p:nvSpPr>
            <p:spPr>
              <a:xfrm>
                <a:off x="6055495" y="3218813"/>
                <a:ext cx="12799" cy="32021"/>
              </a:xfrm>
              <a:custGeom>
                <a:avLst/>
                <a:gdLst/>
                <a:ahLst/>
                <a:cxnLst/>
                <a:rect l="l" t="t" r="r" b="b"/>
                <a:pathLst>
                  <a:path w="12799" h="32021" extrusionOk="0">
                    <a:moveTo>
                      <a:pt x="23" y="2636"/>
                    </a:moveTo>
                    <a:cubicBezTo>
                      <a:pt x="690" y="7970"/>
                      <a:pt x="2119" y="13209"/>
                      <a:pt x="3452" y="18448"/>
                    </a:cubicBezTo>
                    <a:cubicBezTo>
                      <a:pt x="4691" y="23020"/>
                      <a:pt x="5072" y="28449"/>
                      <a:pt x="8882" y="31497"/>
                    </a:cubicBezTo>
                    <a:cubicBezTo>
                      <a:pt x="10120" y="32450"/>
                      <a:pt x="11644" y="32069"/>
                      <a:pt x="12215" y="30640"/>
                    </a:cubicBezTo>
                    <a:cubicBezTo>
                      <a:pt x="13930" y="26068"/>
                      <a:pt x="11453" y="21115"/>
                      <a:pt x="10120" y="16638"/>
                    </a:cubicBezTo>
                    <a:cubicBezTo>
                      <a:pt x="8596" y="11495"/>
                      <a:pt x="7167" y="6256"/>
                      <a:pt x="4976" y="1303"/>
                    </a:cubicBezTo>
                    <a:cubicBezTo>
                      <a:pt x="4024" y="-1078"/>
                      <a:pt x="-358" y="65"/>
                      <a:pt x="23" y="2636"/>
                    </a:cubicBezTo>
                    <a:lnTo>
                      <a:pt x="23" y="2636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8" name="Google Shape;4160;p16"/>
              <p:cNvSpPr/>
              <p:nvPr/>
            </p:nvSpPr>
            <p:spPr>
              <a:xfrm>
                <a:off x="6082703" y="3199226"/>
                <a:ext cx="30755" cy="24151"/>
              </a:xfrm>
              <a:custGeom>
                <a:avLst/>
                <a:gdLst/>
                <a:ahLst/>
                <a:cxnLst/>
                <a:rect l="l" t="t" r="r" b="b"/>
                <a:pathLst>
                  <a:path w="30755" h="24151" extrusionOk="0">
                    <a:moveTo>
                      <a:pt x="56" y="1458"/>
                    </a:moveTo>
                    <a:cubicBezTo>
                      <a:pt x="1771" y="6697"/>
                      <a:pt x="6724" y="10221"/>
                      <a:pt x="10820" y="13555"/>
                    </a:cubicBezTo>
                    <a:cubicBezTo>
                      <a:pt x="15582" y="17365"/>
                      <a:pt x="20630" y="21366"/>
                      <a:pt x="26250" y="23842"/>
                    </a:cubicBezTo>
                    <a:cubicBezTo>
                      <a:pt x="29870" y="25366"/>
                      <a:pt x="32537" y="20889"/>
                      <a:pt x="29298" y="18603"/>
                    </a:cubicBezTo>
                    <a:cubicBezTo>
                      <a:pt x="24536" y="15174"/>
                      <a:pt x="19202" y="12412"/>
                      <a:pt x="14439" y="8888"/>
                    </a:cubicBezTo>
                    <a:cubicBezTo>
                      <a:pt x="10343" y="5840"/>
                      <a:pt x="6438" y="1554"/>
                      <a:pt x="1390" y="29"/>
                    </a:cubicBezTo>
                    <a:cubicBezTo>
                      <a:pt x="628" y="-161"/>
                      <a:pt x="-229" y="601"/>
                      <a:pt x="56" y="1458"/>
                    </a:cubicBezTo>
                    <a:lnTo>
                      <a:pt x="56" y="1458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9" name="Google Shape;4161;p16"/>
              <p:cNvSpPr/>
              <p:nvPr/>
            </p:nvSpPr>
            <p:spPr>
              <a:xfrm>
                <a:off x="6086505" y="3168928"/>
                <a:ext cx="36755" cy="8256"/>
              </a:xfrm>
              <a:custGeom>
                <a:avLst/>
                <a:gdLst/>
                <a:ahLst/>
                <a:cxnLst/>
                <a:rect l="l" t="t" r="r" b="b"/>
                <a:pathLst>
                  <a:path w="36755" h="8256" extrusionOk="0">
                    <a:moveTo>
                      <a:pt x="1399" y="7754"/>
                    </a:moveTo>
                    <a:cubicBezTo>
                      <a:pt x="6828" y="8802"/>
                      <a:pt x="12448" y="7945"/>
                      <a:pt x="17972" y="7564"/>
                    </a:cubicBezTo>
                    <a:cubicBezTo>
                      <a:pt x="23497" y="7183"/>
                      <a:pt x="29402" y="7468"/>
                      <a:pt x="34736" y="5754"/>
                    </a:cubicBezTo>
                    <a:cubicBezTo>
                      <a:pt x="37975" y="4706"/>
                      <a:pt x="37022" y="610"/>
                      <a:pt x="33974" y="229"/>
                    </a:cubicBezTo>
                    <a:cubicBezTo>
                      <a:pt x="28450" y="-533"/>
                      <a:pt x="22258" y="801"/>
                      <a:pt x="16734" y="1372"/>
                    </a:cubicBezTo>
                    <a:cubicBezTo>
                      <a:pt x="11590" y="1849"/>
                      <a:pt x="6256" y="2039"/>
                      <a:pt x="1399" y="3849"/>
                    </a:cubicBezTo>
                    <a:cubicBezTo>
                      <a:pt x="-221" y="4516"/>
                      <a:pt x="-697" y="7373"/>
                      <a:pt x="1399" y="7754"/>
                    </a:cubicBezTo>
                    <a:lnTo>
                      <a:pt x="1399" y="7754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0" name="Google Shape;4162;p16"/>
              <p:cNvSpPr/>
              <p:nvPr/>
            </p:nvSpPr>
            <p:spPr>
              <a:xfrm>
                <a:off x="6010616" y="3214331"/>
                <a:ext cx="17675" cy="31551"/>
              </a:xfrm>
              <a:custGeom>
                <a:avLst/>
                <a:gdLst/>
                <a:ahLst/>
                <a:cxnLst/>
                <a:rect l="l" t="t" r="r" b="b"/>
                <a:pathLst>
                  <a:path w="17675" h="31551" extrusionOk="0">
                    <a:moveTo>
                      <a:pt x="15089" y="450"/>
                    </a:moveTo>
                    <a:cubicBezTo>
                      <a:pt x="8612" y="7213"/>
                      <a:pt x="3945" y="17786"/>
                      <a:pt x="325" y="26358"/>
                    </a:cubicBezTo>
                    <a:cubicBezTo>
                      <a:pt x="-1389" y="30264"/>
                      <a:pt x="4135" y="33788"/>
                      <a:pt x="6231" y="29787"/>
                    </a:cubicBezTo>
                    <a:cubicBezTo>
                      <a:pt x="10707" y="21596"/>
                      <a:pt x="16327" y="11214"/>
                      <a:pt x="17661" y="1879"/>
                    </a:cubicBezTo>
                    <a:cubicBezTo>
                      <a:pt x="17851" y="546"/>
                      <a:pt x="16232" y="-693"/>
                      <a:pt x="15089" y="450"/>
                    </a:cubicBezTo>
                    <a:lnTo>
                      <a:pt x="15089" y="450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1" name="Google Shape;4163;p16"/>
              <p:cNvSpPr/>
              <p:nvPr/>
            </p:nvSpPr>
            <p:spPr>
              <a:xfrm>
                <a:off x="5977669" y="3190365"/>
                <a:ext cx="25676" cy="22119"/>
              </a:xfrm>
              <a:custGeom>
                <a:avLst/>
                <a:gdLst/>
                <a:ahLst/>
                <a:cxnLst/>
                <a:rect l="l" t="t" r="r" b="b"/>
                <a:pathLst>
                  <a:path w="25676" h="22119" extrusionOk="0">
                    <a:moveTo>
                      <a:pt x="22890" y="319"/>
                    </a:moveTo>
                    <a:cubicBezTo>
                      <a:pt x="15651" y="5176"/>
                      <a:pt x="6126" y="10415"/>
                      <a:pt x="697" y="17273"/>
                    </a:cubicBezTo>
                    <a:cubicBezTo>
                      <a:pt x="-1208" y="19749"/>
                      <a:pt x="1078" y="23274"/>
                      <a:pt x="4126" y="21750"/>
                    </a:cubicBezTo>
                    <a:cubicBezTo>
                      <a:pt x="12031" y="17749"/>
                      <a:pt x="18889" y="9463"/>
                      <a:pt x="25176" y="3271"/>
                    </a:cubicBezTo>
                    <a:cubicBezTo>
                      <a:pt x="26605" y="1747"/>
                      <a:pt x="24700" y="-920"/>
                      <a:pt x="22890" y="319"/>
                    </a:cubicBezTo>
                    <a:lnTo>
                      <a:pt x="22890" y="319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52" name="Google Shape;4164;p16"/>
              <p:cNvGrpSpPr/>
              <p:nvPr/>
            </p:nvGrpSpPr>
            <p:grpSpPr>
              <a:xfrm>
                <a:off x="5775005" y="2528940"/>
                <a:ext cx="583136" cy="692699"/>
                <a:chOff x="5775005" y="2528940"/>
                <a:chExt cx="583136" cy="692699"/>
              </a:xfrm>
            </p:grpSpPr>
            <p:sp>
              <p:nvSpPr>
                <p:cNvPr id="1153" name="Google Shape;4165;p16"/>
                <p:cNvSpPr/>
                <p:nvPr/>
              </p:nvSpPr>
              <p:spPr>
                <a:xfrm>
                  <a:off x="5775005" y="2528940"/>
                  <a:ext cx="561769" cy="39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769" h="393900" extrusionOk="0">
                      <a:moveTo>
                        <a:pt x="15242" y="370184"/>
                      </a:moveTo>
                      <a:cubicBezTo>
                        <a:pt x="-3522" y="315224"/>
                        <a:pt x="-8761" y="179112"/>
                        <a:pt x="21624" y="129582"/>
                      </a:cubicBezTo>
                      <a:cubicBezTo>
                        <a:pt x="52009" y="80052"/>
                        <a:pt x="101158" y="43571"/>
                        <a:pt x="155450" y="22997"/>
                      </a:cubicBezTo>
                      <a:cubicBezTo>
                        <a:pt x="209743" y="2423"/>
                        <a:pt x="268989" y="-2911"/>
                        <a:pt x="326901" y="1376"/>
                      </a:cubicBezTo>
                      <a:cubicBezTo>
                        <a:pt x="372620" y="4805"/>
                        <a:pt x="417007" y="27569"/>
                        <a:pt x="453393" y="55382"/>
                      </a:cubicBezTo>
                      <a:cubicBezTo>
                        <a:pt x="496636" y="88434"/>
                        <a:pt x="536355" y="154919"/>
                        <a:pt x="553691" y="206449"/>
                      </a:cubicBezTo>
                      <a:cubicBezTo>
                        <a:pt x="575503" y="271314"/>
                        <a:pt x="551405" y="366183"/>
                        <a:pt x="502351" y="393901"/>
                      </a:cubicBezTo>
                    </a:path>
                  </a:pathLst>
                </a:custGeom>
                <a:solidFill>
                  <a:srgbClr val="C6925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4" name="Google Shape;4166;p16"/>
                <p:cNvSpPr/>
                <p:nvPr/>
              </p:nvSpPr>
              <p:spPr>
                <a:xfrm>
                  <a:off x="5786771" y="2586411"/>
                  <a:ext cx="489663" cy="635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663" h="635228" extrusionOk="0">
                      <a:moveTo>
                        <a:pt x="317706" y="2959"/>
                      </a:moveTo>
                      <a:cubicBezTo>
                        <a:pt x="185213" y="-11233"/>
                        <a:pt x="28051" y="21628"/>
                        <a:pt x="3000" y="189364"/>
                      </a:cubicBezTo>
                      <a:cubicBezTo>
                        <a:pt x="-5001" y="242799"/>
                        <a:pt x="4143" y="278137"/>
                        <a:pt x="17002" y="337954"/>
                      </a:cubicBezTo>
                      <a:cubicBezTo>
                        <a:pt x="53292" y="505784"/>
                        <a:pt x="215217" y="523501"/>
                        <a:pt x="215217" y="523501"/>
                      </a:cubicBezTo>
                      <a:lnTo>
                        <a:pt x="213598" y="590176"/>
                      </a:lnTo>
                      <a:cubicBezTo>
                        <a:pt x="213598" y="615036"/>
                        <a:pt x="233791" y="635229"/>
                        <a:pt x="258651" y="635229"/>
                      </a:cubicBezTo>
                      <a:lnTo>
                        <a:pt x="258651" y="635229"/>
                      </a:lnTo>
                      <a:cubicBezTo>
                        <a:pt x="286273" y="635229"/>
                        <a:pt x="307324" y="610559"/>
                        <a:pt x="303133" y="583318"/>
                      </a:cubicBezTo>
                      <a:lnTo>
                        <a:pt x="301037" y="526453"/>
                      </a:lnTo>
                      <a:cubicBezTo>
                        <a:pt x="301037" y="526453"/>
                        <a:pt x="497157" y="491497"/>
                        <a:pt x="489442" y="236893"/>
                      </a:cubicBezTo>
                      <a:cubicBezTo>
                        <a:pt x="483536" y="45060"/>
                        <a:pt x="451532" y="17342"/>
                        <a:pt x="317706" y="2959"/>
                      </a:cubicBezTo>
                      <a:close/>
                    </a:path>
                  </a:pathLst>
                </a:custGeom>
                <a:solidFill>
                  <a:srgbClr val="F4D2B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5" name="Google Shape;4167;p16"/>
                <p:cNvSpPr/>
                <p:nvPr/>
              </p:nvSpPr>
              <p:spPr>
                <a:xfrm>
                  <a:off x="6073380" y="2760958"/>
                  <a:ext cx="101194" cy="35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94" h="35858" extrusionOk="0">
                      <a:moveTo>
                        <a:pt x="100629" y="31675"/>
                      </a:moveTo>
                      <a:cubicBezTo>
                        <a:pt x="96057" y="39295"/>
                        <a:pt x="74626" y="34723"/>
                        <a:pt x="49575" y="31866"/>
                      </a:cubicBezTo>
                      <a:cubicBezTo>
                        <a:pt x="24619" y="28437"/>
                        <a:pt x="2617" y="27484"/>
                        <a:pt x="140" y="19007"/>
                      </a:cubicBezTo>
                      <a:cubicBezTo>
                        <a:pt x="-908" y="14911"/>
                        <a:pt x="3950" y="9387"/>
                        <a:pt x="13666" y="5291"/>
                      </a:cubicBezTo>
                      <a:cubicBezTo>
                        <a:pt x="23286" y="1100"/>
                        <a:pt x="37764" y="-1281"/>
                        <a:pt x="53575" y="719"/>
                      </a:cubicBezTo>
                      <a:cubicBezTo>
                        <a:pt x="69292" y="2719"/>
                        <a:pt x="82817" y="8720"/>
                        <a:pt x="91009" y="15102"/>
                      </a:cubicBezTo>
                      <a:cubicBezTo>
                        <a:pt x="99295" y="21484"/>
                        <a:pt x="102629" y="27961"/>
                        <a:pt x="100629" y="31675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6" name="Google Shape;4168;p16"/>
                <p:cNvSpPr/>
                <p:nvPr/>
              </p:nvSpPr>
              <p:spPr>
                <a:xfrm>
                  <a:off x="5826274" y="2762073"/>
                  <a:ext cx="101713" cy="33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13" h="33903" extrusionOk="0">
                      <a:moveTo>
                        <a:pt x="101514" y="21131"/>
                      </a:moveTo>
                      <a:cubicBezTo>
                        <a:pt x="98657" y="29513"/>
                        <a:pt x="76654" y="29418"/>
                        <a:pt x="51508" y="31609"/>
                      </a:cubicBezTo>
                      <a:cubicBezTo>
                        <a:pt x="26362" y="33323"/>
                        <a:pt x="4645" y="36847"/>
                        <a:pt x="454" y="29037"/>
                      </a:cubicBezTo>
                      <a:cubicBezTo>
                        <a:pt x="-1356" y="25227"/>
                        <a:pt x="2264" y="18845"/>
                        <a:pt x="10932" y="12844"/>
                      </a:cubicBezTo>
                      <a:cubicBezTo>
                        <a:pt x="19504" y="6844"/>
                        <a:pt x="33220" y="1510"/>
                        <a:pt x="49032" y="271"/>
                      </a:cubicBezTo>
                      <a:cubicBezTo>
                        <a:pt x="64843" y="-967"/>
                        <a:pt x="79226" y="2176"/>
                        <a:pt x="88656" y="6748"/>
                      </a:cubicBezTo>
                      <a:cubicBezTo>
                        <a:pt x="98181" y="11416"/>
                        <a:pt x="102753" y="17035"/>
                        <a:pt x="101514" y="21131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7" name="Google Shape;4169;p16"/>
                <p:cNvSpPr/>
                <p:nvPr/>
              </p:nvSpPr>
              <p:spPr>
                <a:xfrm>
                  <a:off x="5942439" y="2778846"/>
                  <a:ext cx="60327" cy="175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27" h="175510" extrusionOk="0">
                      <a:moveTo>
                        <a:pt x="46023" y="171331"/>
                      </a:moveTo>
                      <a:cubicBezTo>
                        <a:pt x="38117" y="160091"/>
                        <a:pt x="19353" y="141327"/>
                        <a:pt x="16114" y="128659"/>
                      </a:cubicBezTo>
                      <a:cubicBezTo>
                        <a:pt x="10114" y="104751"/>
                        <a:pt x="40498" y="124277"/>
                        <a:pt x="52690" y="130564"/>
                      </a:cubicBezTo>
                      <a:cubicBezTo>
                        <a:pt x="56881" y="132755"/>
                        <a:pt x="61072" y="129230"/>
                        <a:pt x="60215" y="124754"/>
                      </a:cubicBezTo>
                      <a:cubicBezTo>
                        <a:pt x="52881" y="85225"/>
                        <a:pt x="47642" y="45506"/>
                        <a:pt x="44499" y="5501"/>
                      </a:cubicBezTo>
                      <a:cubicBezTo>
                        <a:pt x="43927" y="-1834"/>
                        <a:pt x="32402" y="-1834"/>
                        <a:pt x="33069" y="5501"/>
                      </a:cubicBezTo>
                      <a:cubicBezTo>
                        <a:pt x="36784" y="46458"/>
                        <a:pt x="42499" y="87130"/>
                        <a:pt x="50309" y="127516"/>
                      </a:cubicBezTo>
                      <a:cubicBezTo>
                        <a:pt x="52786" y="125611"/>
                        <a:pt x="55357" y="123611"/>
                        <a:pt x="57834" y="121706"/>
                      </a:cubicBezTo>
                      <a:cubicBezTo>
                        <a:pt x="41165" y="113228"/>
                        <a:pt x="21067" y="99227"/>
                        <a:pt x="2589" y="107228"/>
                      </a:cubicBezTo>
                      <a:cubicBezTo>
                        <a:pt x="874" y="107990"/>
                        <a:pt x="208" y="109895"/>
                        <a:pt x="112" y="111609"/>
                      </a:cubicBezTo>
                      <a:cubicBezTo>
                        <a:pt x="-2078" y="134945"/>
                        <a:pt x="28306" y="158186"/>
                        <a:pt x="41737" y="174665"/>
                      </a:cubicBezTo>
                      <a:cubicBezTo>
                        <a:pt x="43642" y="177046"/>
                        <a:pt x="47833" y="173903"/>
                        <a:pt x="46023" y="171331"/>
                      </a:cubicBezTo>
                      <a:lnTo>
                        <a:pt x="46023" y="171331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8" name="Google Shape;4170;p16"/>
                <p:cNvSpPr/>
                <p:nvPr/>
              </p:nvSpPr>
              <p:spPr>
                <a:xfrm>
                  <a:off x="6077041" y="2899911"/>
                  <a:ext cx="122039" cy="63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39" h="63003" extrusionOk="0">
                      <a:moveTo>
                        <a:pt x="122019" y="33597"/>
                      </a:moveTo>
                      <a:cubicBezTo>
                        <a:pt x="121162" y="50933"/>
                        <a:pt x="93349" y="64077"/>
                        <a:pt x="59916" y="62934"/>
                      </a:cubicBezTo>
                      <a:cubicBezTo>
                        <a:pt x="26484" y="61791"/>
                        <a:pt x="-377" y="46742"/>
                        <a:pt x="4" y="29406"/>
                      </a:cubicBezTo>
                      <a:cubicBezTo>
                        <a:pt x="385" y="12071"/>
                        <a:pt x="28198" y="-1074"/>
                        <a:pt x="62107" y="69"/>
                      </a:cubicBezTo>
                      <a:cubicBezTo>
                        <a:pt x="96016" y="1212"/>
                        <a:pt x="122877" y="16262"/>
                        <a:pt x="122019" y="33597"/>
                      </a:cubicBezTo>
                      <a:close/>
                    </a:path>
                  </a:pathLst>
                </a:custGeom>
                <a:solidFill>
                  <a:srgbClr val="EA68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159" name="Google Shape;4171;p16"/>
                <p:cNvGrpSpPr/>
                <p:nvPr/>
              </p:nvGrpSpPr>
              <p:grpSpPr>
                <a:xfrm>
                  <a:off x="6255162" y="2808273"/>
                  <a:ext cx="102979" cy="134860"/>
                  <a:chOff x="6255162" y="2808273"/>
                  <a:chExt cx="102979" cy="134860"/>
                </a:xfrm>
              </p:grpSpPr>
              <p:grpSp>
                <p:nvGrpSpPr>
                  <p:cNvPr id="1166" name="Google Shape;4172;p16"/>
                  <p:cNvGrpSpPr/>
                  <p:nvPr/>
                </p:nvGrpSpPr>
                <p:grpSpPr>
                  <a:xfrm>
                    <a:off x="6255162" y="2808273"/>
                    <a:ext cx="102979" cy="134860"/>
                    <a:chOff x="6255162" y="2808273"/>
                    <a:chExt cx="102979" cy="134860"/>
                  </a:xfrm>
                </p:grpSpPr>
                <p:sp>
                  <p:nvSpPr>
                    <p:cNvPr id="1168" name="Google Shape;4173;p16"/>
                    <p:cNvSpPr/>
                    <p:nvPr/>
                  </p:nvSpPr>
                  <p:spPr>
                    <a:xfrm>
                      <a:off x="6255162" y="2808273"/>
                      <a:ext cx="102979" cy="1348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2979" h="134860" extrusionOk="0">
                          <a:moveTo>
                            <a:pt x="0" y="22842"/>
                          </a:moveTo>
                          <a:cubicBezTo>
                            <a:pt x="15145" y="-304"/>
                            <a:pt x="49816" y="-6685"/>
                            <a:pt x="73438" y="7507"/>
                          </a:cubicBezTo>
                          <a:cubicBezTo>
                            <a:pt x="97155" y="21699"/>
                            <a:pt x="108109" y="53036"/>
                            <a:pt x="100679" y="79706"/>
                          </a:cubicBezTo>
                          <a:cubicBezTo>
                            <a:pt x="93345" y="106376"/>
                            <a:pt x="69533" y="127046"/>
                            <a:pt x="42672" y="133237"/>
                          </a:cubicBezTo>
                          <a:cubicBezTo>
                            <a:pt x="29337" y="136380"/>
                            <a:pt x="13621" y="135523"/>
                            <a:pt x="4096" y="125617"/>
                          </a:cubicBezTo>
                        </a:path>
                      </a:pathLst>
                    </a:custGeom>
                    <a:solidFill>
                      <a:srgbClr val="F4D2B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69" name="Google Shape;4174;p16"/>
                    <p:cNvSpPr/>
                    <p:nvPr/>
                  </p:nvSpPr>
                  <p:spPr>
                    <a:xfrm>
                      <a:off x="6265518" y="2831345"/>
                      <a:ext cx="57114" cy="9006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7114" h="90068" extrusionOk="0">
                          <a:moveTo>
                            <a:pt x="53080" y="246"/>
                          </a:moveTo>
                          <a:cubicBezTo>
                            <a:pt x="30125" y="-1944"/>
                            <a:pt x="9265" y="10629"/>
                            <a:pt x="312" y="31869"/>
                          </a:cubicBezTo>
                          <a:cubicBezTo>
                            <a:pt x="-1022" y="35108"/>
                            <a:pt x="2122" y="40251"/>
                            <a:pt x="5932" y="37489"/>
                          </a:cubicBezTo>
                          <a:cubicBezTo>
                            <a:pt x="19552" y="27678"/>
                            <a:pt x="40126" y="29202"/>
                            <a:pt x="46413" y="47205"/>
                          </a:cubicBezTo>
                          <a:cubicBezTo>
                            <a:pt x="52699" y="65207"/>
                            <a:pt x="40507" y="78161"/>
                            <a:pt x="23839" y="82257"/>
                          </a:cubicBezTo>
                          <a:cubicBezTo>
                            <a:pt x="19552" y="83304"/>
                            <a:pt x="20410" y="90162"/>
                            <a:pt x="24886" y="90067"/>
                          </a:cubicBezTo>
                          <a:cubicBezTo>
                            <a:pt x="47842" y="89210"/>
                            <a:pt x="63177" y="65874"/>
                            <a:pt x="54795" y="44347"/>
                          </a:cubicBezTo>
                          <a:cubicBezTo>
                            <a:pt x="46318" y="22344"/>
                            <a:pt x="19933" y="17391"/>
                            <a:pt x="1836" y="30536"/>
                          </a:cubicBezTo>
                          <a:cubicBezTo>
                            <a:pt x="3741" y="32441"/>
                            <a:pt x="5551" y="34251"/>
                            <a:pt x="7456" y="36156"/>
                          </a:cubicBezTo>
                          <a:cubicBezTo>
                            <a:pt x="15457" y="17296"/>
                            <a:pt x="32602" y="6152"/>
                            <a:pt x="53176" y="6533"/>
                          </a:cubicBezTo>
                          <a:cubicBezTo>
                            <a:pt x="57176" y="6438"/>
                            <a:pt x="56986" y="627"/>
                            <a:pt x="53080" y="246"/>
                          </a:cubicBezTo>
                          <a:lnTo>
                            <a:pt x="53080" y="246"/>
                          </a:lnTo>
                          <a:close/>
                        </a:path>
                      </a:pathLst>
                    </a:custGeom>
                    <a:solidFill>
                      <a:srgbClr val="D8AB8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67" name="Google Shape;4175;p16"/>
                  <p:cNvSpPr/>
                  <p:nvPr/>
                </p:nvSpPr>
                <p:spPr>
                  <a:xfrm>
                    <a:off x="6259566" y="2839992"/>
                    <a:ext cx="80468" cy="881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468" h="88149" extrusionOk="0">
                        <a:moveTo>
                          <a:pt x="42460" y="9601"/>
                        </a:moveTo>
                        <a:cubicBezTo>
                          <a:pt x="45984" y="1124"/>
                          <a:pt x="57414" y="-2210"/>
                          <a:pt x="65796" y="1505"/>
                        </a:cubicBezTo>
                        <a:cubicBezTo>
                          <a:pt x="74178" y="5220"/>
                          <a:pt x="79321" y="14269"/>
                          <a:pt x="80274" y="23413"/>
                        </a:cubicBezTo>
                        <a:cubicBezTo>
                          <a:pt x="81226" y="32557"/>
                          <a:pt x="78559" y="41701"/>
                          <a:pt x="74940" y="50178"/>
                        </a:cubicBezTo>
                        <a:cubicBezTo>
                          <a:pt x="69701" y="62370"/>
                          <a:pt x="61986" y="73990"/>
                          <a:pt x="50842" y="81229"/>
                        </a:cubicBezTo>
                        <a:cubicBezTo>
                          <a:pt x="39697" y="88468"/>
                          <a:pt x="24743" y="90754"/>
                          <a:pt x="12932" y="84563"/>
                        </a:cubicBezTo>
                        <a:cubicBezTo>
                          <a:pt x="6169" y="81039"/>
                          <a:pt x="740" y="74467"/>
                          <a:pt x="73" y="66942"/>
                        </a:cubicBezTo>
                        <a:cubicBezTo>
                          <a:pt x="-498" y="60560"/>
                          <a:pt x="2359" y="54274"/>
                          <a:pt x="5503" y="48749"/>
                        </a:cubicBezTo>
                        <a:cubicBezTo>
                          <a:pt x="14837" y="32366"/>
                          <a:pt x="27886" y="18174"/>
                          <a:pt x="43412" y="7506"/>
                        </a:cubicBezTo>
                      </a:path>
                    </a:pathLst>
                  </a:custGeom>
                  <a:solidFill>
                    <a:srgbClr val="D8AB8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60" name="Google Shape;4176;p16"/>
                <p:cNvSpPr/>
                <p:nvPr/>
              </p:nvSpPr>
              <p:spPr>
                <a:xfrm>
                  <a:off x="5802065" y="2564602"/>
                  <a:ext cx="504519" cy="305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519" h="305184" extrusionOk="0">
                      <a:moveTo>
                        <a:pt x="2946" y="144402"/>
                      </a:moveTo>
                      <a:cubicBezTo>
                        <a:pt x="-6389" y="163357"/>
                        <a:pt x="7708" y="188884"/>
                        <a:pt x="27711" y="195647"/>
                      </a:cubicBezTo>
                      <a:cubicBezTo>
                        <a:pt x="39807" y="199742"/>
                        <a:pt x="52952" y="197742"/>
                        <a:pt x="65525" y="195742"/>
                      </a:cubicBezTo>
                      <a:cubicBezTo>
                        <a:pt x="76384" y="194027"/>
                        <a:pt x="88195" y="191741"/>
                        <a:pt x="95052" y="183169"/>
                      </a:cubicBezTo>
                      <a:cubicBezTo>
                        <a:pt x="99148" y="178025"/>
                        <a:pt x="100768" y="171453"/>
                        <a:pt x="102196" y="164976"/>
                      </a:cubicBezTo>
                      <a:cubicBezTo>
                        <a:pt x="109054" y="134401"/>
                        <a:pt x="114198" y="103445"/>
                        <a:pt x="117531" y="72203"/>
                      </a:cubicBezTo>
                      <a:cubicBezTo>
                        <a:pt x="124675" y="96491"/>
                        <a:pt x="131819" y="120780"/>
                        <a:pt x="138963" y="144974"/>
                      </a:cubicBezTo>
                      <a:cubicBezTo>
                        <a:pt x="140963" y="151927"/>
                        <a:pt x="143249" y="159166"/>
                        <a:pt x="148393" y="164214"/>
                      </a:cubicBezTo>
                      <a:cubicBezTo>
                        <a:pt x="155917" y="171644"/>
                        <a:pt x="167633" y="172501"/>
                        <a:pt x="178206" y="172882"/>
                      </a:cubicBezTo>
                      <a:cubicBezTo>
                        <a:pt x="204209" y="173834"/>
                        <a:pt x="230117" y="174692"/>
                        <a:pt x="256120" y="175644"/>
                      </a:cubicBezTo>
                      <a:cubicBezTo>
                        <a:pt x="260407" y="175835"/>
                        <a:pt x="265169" y="175835"/>
                        <a:pt x="268408" y="172977"/>
                      </a:cubicBezTo>
                      <a:cubicBezTo>
                        <a:pt x="271551" y="170215"/>
                        <a:pt x="272122" y="165643"/>
                        <a:pt x="272598" y="161452"/>
                      </a:cubicBezTo>
                      <a:cubicBezTo>
                        <a:pt x="275551" y="131829"/>
                        <a:pt x="278504" y="102206"/>
                        <a:pt x="281552" y="72488"/>
                      </a:cubicBezTo>
                      <a:cubicBezTo>
                        <a:pt x="294601" y="104969"/>
                        <a:pt x="307746" y="137449"/>
                        <a:pt x="320795" y="169929"/>
                      </a:cubicBezTo>
                      <a:cubicBezTo>
                        <a:pt x="324129" y="178216"/>
                        <a:pt x="328129" y="187169"/>
                        <a:pt x="336226" y="190884"/>
                      </a:cubicBezTo>
                      <a:cubicBezTo>
                        <a:pt x="341179" y="193075"/>
                        <a:pt x="346703" y="192980"/>
                        <a:pt x="352132" y="192694"/>
                      </a:cubicBezTo>
                      <a:cubicBezTo>
                        <a:pt x="375850" y="191837"/>
                        <a:pt x="399567" y="190884"/>
                        <a:pt x="423189" y="190027"/>
                      </a:cubicBezTo>
                      <a:cubicBezTo>
                        <a:pt x="423760" y="173168"/>
                        <a:pt x="424427" y="156308"/>
                        <a:pt x="424999" y="139449"/>
                      </a:cubicBezTo>
                      <a:cubicBezTo>
                        <a:pt x="429570" y="186122"/>
                        <a:pt x="440143" y="260893"/>
                        <a:pt x="455764" y="305184"/>
                      </a:cubicBezTo>
                      <a:cubicBezTo>
                        <a:pt x="466813" y="305184"/>
                        <a:pt x="483863" y="305184"/>
                        <a:pt x="492150" y="302612"/>
                      </a:cubicBezTo>
                      <a:cubicBezTo>
                        <a:pt x="499960" y="300136"/>
                        <a:pt x="497389" y="277181"/>
                        <a:pt x="501960" y="270323"/>
                      </a:cubicBezTo>
                      <a:cubicBezTo>
                        <a:pt x="504723" y="266227"/>
                        <a:pt x="504628" y="260893"/>
                        <a:pt x="504437" y="255940"/>
                      </a:cubicBezTo>
                      <a:cubicBezTo>
                        <a:pt x="503199" y="219364"/>
                        <a:pt x="501865" y="182788"/>
                        <a:pt x="500627" y="146212"/>
                      </a:cubicBezTo>
                      <a:cubicBezTo>
                        <a:pt x="500627" y="146212"/>
                        <a:pt x="499770" y="765"/>
                        <a:pt x="300221" y="3"/>
                      </a:cubicBezTo>
                      <a:cubicBezTo>
                        <a:pt x="100577" y="-664"/>
                        <a:pt x="21996" y="105635"/>
                        <a:pt x="2946" y="144402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1" name="Google Shape;4177;p16"/>
                <p:cNvSpPr/>
                <p:nvPr/>
              </p:nvSpPr>
              <p:spPr>
                <a:xfrm>
                  <a:off x="5947442" y="2948325"/>
                  <a:ext cx="111406" cy="54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06" h="54437" extrusionOk="0">
                      <a:moveTo>
                        <a:pt x="158" y="24617"/>
                      </a:moveTo>
                      <a:cubicBezTo>
                        <a:pt x="25876" y="78052"/>
                        <a:pt x="98361" y="52716"/>
                        <a:pt x="111315" y="3281"/>
                      </a:cubicBezTo>
                      <a:cubicBezTo>
                        <a:pt x="112077" y="519"/>
                        <a:pt x="107886" y="-1386"/>
                        <a:pt x="106553" y="1281"/>
                      </a:cubicBezTo>
                      <a:cubicBezTo>
                        <a:pt x="97504" y="20521"/>
                        <a:pt x="86455" y="38333"/>
                        <a:pt x="65119" y="45763"/>
                      </a:cubicBezTo>
                      <a:cubicBezTo>
                        <a:pt x="41592" y="53954"/>
                        <a:pt x="15113" y="45191"/>
                        <a:pt x="2444" y="23188"/>
                      </a:cubicBezTo>
                      <a:cubicBezTo>
                        <a:pt x="1587" y="21664"/>
                        <a:pt x="-604" y="22998"/>
                        <a:pt x="158" y="24617"/>
                      </a:cubicBezTo>
                      <a:lnTo>
                        <a:pt x="158" y="24617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2" name="Google Shape;4178;p16"/>
                <p:cNvSpPr/>
                <p:nvPr/>
              </p:nvSpPr>
              <p:spPr>
                <a:xfrm>
                  <a:off x="6035156" y="2948767"/>
                  <a:ext cx="45690" cy="23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90" h="23786" extrusionOk="0">
                      <a:moveTo>
                        <a:pt x="3217" y="7887"/>
                      </a:moveTo>
                      <a:cubicBezTo>
                        <a:pt x="17791" y="1886"/>
                        <a:pt x="32554" y="8935"/>
                        <a:pt x="39603" y="22270"/>
                      </a:cubicBezTo>
                      <a:cubicBezTo>
                        <a:pt x="41317" y="25413"/>
                        <a:pt x="46747" y="23222"/>
                        <a:pt x="45508" y="19793"/>
                      </a:cubicBezTo>
                      <a:cubicBezTo>
                        <a:pt x="39031" y="2362"/>
                        <a:pt x="17410" y="-4591"/>
                        <a:pt x="1217" y="3124"/>
                      </a:cubicBezTo>
                      <a:cubicBezTo>
                        <a:pt x="-1355" y="4363"/>
                        <a:pt x="550" y="8935"/>
                        <a:pt x="3217" y="7887"/>
                      </a:cubicBezTo>
                      <a:lnTo>
                        <a:pt x="3217" y="7887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3" name="Google Shape;4179;p16"/>
                <p:cNvSpPr/>
                <p:nvPr/>
              </p:nvSpPr>
              <p:spPr>
                <a:xfrm>
                  <a:off x="6000266" y="3054578"/>
                  <a:ext cx="57324" cy="23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24" h="23363" extrusionOk="0">
                      <a:moveTo>
                        <a:pt x="103" y="2089"/>
                      </a:moveTo>
                      <a:cubicBezTo>
                        <a:pt x="4008" y="13710"/>
                        <a:pt x="14676" y="22092"/>
                        <a:pt x="26963" y="23235"/>
                      </a:cubicBezTo>
                      <a:cubicBezTo>
                        <a:pt x="38012" y="24282"/>
                        <a:pt x="54014" y="18948"/>
                        <a:pt x="57253" y="7233"/>
                      </a:cubicBezTo>
                      <a:cubicBezTo>
                        <a:pt x="57729" y="5518"/>
                        <a:pt x="55729" y="3804"/>
                        <a:pt x="54109" y="4851"/>
                      </a:cubicBezTo>
                      <a:cubicBezTo>
                        <a:pt x="45918" y="10090"/>
                        <a:pt x="40679" y="16948"/>
                        <a:pt x="29916" y="17139"/>
                      </a:cubicBezTo>
                      <a:cubicBezTo>
                        <a:pt x="18200" y="17424"/>
                        <a:pt x="9247" y="10090"/>
                        <a:pt x="3151" y="756"/>
                      </a:cubicBezTo>
                      <a:cubicBezTo>
                        <a:pt x="2198" y="-768"/>
                        <a:pt x="-564" y="184"/>
                        <a:pt x="103" y="2089"/>
                      </a:cubicBezTo>
                      <a:lnTo>
                        <a:pt x="103" y="2089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4" name="Google Shape;4180;p16"/>
                <p:cNvSpPr/>
                <p:nvPr/>
              </p:nvSpPr>
              <p:spPr>
                <a:xfrm>
                  <a:off x="5868352" y="2832829"/>
                  <a:ext cx="28645" cy="28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45" h="28592" extrusionOk="0">
                      <a:moveTo>
                        <a:pt x="13430" y="0"/>
                      </a:moveTo>
                      <a:cubicBezTo>
                        <a:pt x="6191" y="476"/>
                        <a:pt x="0" y="7144"/>
                        <a:pt x="0" y="14383"/>
                      </a:cubicBezTo>
                      <a:cubicBezTo>
                        <a:pt x="95" y="21622"/>
                        <a:pt x="6382" y="28194"/>
                        <a:pt x="13621" y="28575"/>
                      </a:cubicBezTo>
                      <a:cubicBezTo>
                        <a:pt x="20860" y="28956"/>
                        <a:pt x="27813" y="22955"/>
                        <a:pt x="28575" y="15811"/>
                      </a:cubicBezTo>
                      <a:cubicBezTo>
                        <a:pt x="29337" y="8668"/>
                        <a:pt x="23813" y="1333"/>
                        <a:pt x="16669" y="191"/>
                      </a:cubicBezTo>
                    </a:path>
                  </a:pathLst>
                </a:custGeom>
                <a:solidFill>
                  <a:srgbClr val="22222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5" name="Google Shape;4181;p16"/>
                <p:cNvSpPr/>
                <p:nvPr/>
              </p:nvSpPr>
              <p:spPr>
                <a:xfrm>
                  <a:off x="6097263" y="2832829"/>
                  <a:ext cx="28645" cy="28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45" h="28592" extrusionOk="0">
                      <a:moveTo>
                        <a:pt x="15215" y="0"/>
                      </a:moveTo>
                      <a:cubicBezTo>
                        <a:pt x="22454" y="476"/>
                        <a:pt x="28645" y="7144"/>
                        <a:pt x="28645" y="14383"/>
                      </a:cubicBezTo>
                      <a:cubicBezTo>
                        <a:pt x="28550" y="21622"/>
                        <a:pt x="22264" y="28194"/>
                        <a:pt x="15025" y="28575"/>
                      </a:cubicBezTo>
                      <a:cubicBezTo>
                        <a:pt x="7786" y="28956"/>
                        <a:pt x="832" y="22955"/>
                        <a:pt x="70" y="15811"/>
                      </a:cubicBezTo>
                      <a:cubicBezTo>
                        <a:pt x="-692" y="8668"/>
                        <a:pt x="4833" y="1333"/>
                        <a:pt x="11977" y="191"/>
                      </a:cubicBezTo>
                    </a:path>
                  </a:pathLst>
                </a:custGeom>
                <a:solidFill>
                  <a:srgbClr val="22222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245" name="Google Shape;4182;p16"/>
          <p:cNvGrpSpPr/>
          <p:nvPr/>
        </p:nvGrpSpPr>
        <p:grpSpPr>
          <a:xfrm>
            <a:off x="289733" y="1981416"/>
            <a:ext cx="1735068" cy="5039432"/>
            <a:chOff x="5572157" y="1905289"/>
            <a:chExt cx="1735068" cy="5039432"/>
          </a:xfrm>
        </p:grpSpPr>
        <p:grpSp>
          <p:nvGrpSpPr>
            <p:cNvPr id="1246" name="Google Shape;4183;p16"/>
            <p:cNvGrpSpPr/>
            <p:nvPr/>
          </p:nvGrpSpPr>
          <p:grpSpPr>
            <a:xfrm>
              <a:off x="5682278" y="1936752"/>
              <a:ext cx="1624946" cy="5007969"/>
              <a:chOff x="5682278" y="1936752"/>
              <a:chExt cx="1624946" cy="5007969"/>
            </a:xfrm>
          </p:grpSpPr>
          <p:sp>
            <p:nvSpPr>
              <p:cNvPr id="1333" name="Google Shape;4184;p16"/>
              <p:cNvSpPr/>
              <p:nvPr/>
            </p:nvSpPr>
            <p:spPr>
              <a:xfrm>
                <a:off x="5794313" y="4918940"/>
                <a:ext cx="1106563" cy="94116"/>
              </a:xfrm>
              <a:custGeom>
                <a:avLst/>
                <a:gdLst/>
                <a:ahLst/>
                <a:cxnLst/>
                <a:rect l="l" t="t" r="r" b="b"/>
                <a:pathLst>
                  <a:path w="1106563" h="94116" extrusionOk="0">
                    <a:moveTo>
                      <a:pt x="18348" y="38308"/>
                    </a:moveTo>
                    <a:cubicBezTo>
                      <a:pt x="369478" y="75749"/>
                      <a:pt x="728631" y="104224"/>
                      <a:pt x="1081963" y="90695"/>
                    </a:cubicBezTo>
                    <a:cubicBezTo>
                      <a:pt x="1114685" y="89436"/>
                      <a:pt x="1114842" y="40668"/>
                      <a:pt x="1081963" y="39724"/>
                    </a:cubicBezTo>
                    <a:cubicBezTo>
                      <a:pt x="726743" y="28869"/>
                      <a:pt x="373096" y="26510"/>
                      <a:pt x="18348" y="80"/>
                    </a:cubicBezTo>
                    <a:cubicBezTo>
                      <a:pt x="-6508" y="-1965"/>
                      <a:pt x="-5721" y="35634"/>
                      <a:pt x="18348" y="38308"/>
                    </a:cubicBezTo>
                    <a:lnTo>
                      <a:pt x="18348" y="3830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4" name="Google Shape;4185;p16"/>
              <p:cNvSpPr/>
              <p:nvPr/>
            </p:nvSpPr>
            <p:spPr>
              <a:xfrm>
                <a:off x="5781315" y="4289858"/>
                <a:ext cx="1178948" cy="113704"/>
              </a:xfrm>
              <a:custGeom>
                <a:avLst/>
                <a:gdLst/>
                <a:ahLst/>
                <a:cxnLst/>
                <a:rect l="l" t="t" r="r" b="b"/>
                <a:pathLst>
                  <a:path w="1178948" h="113704" extrusionOk="0">
                    <a:moveTo>
                      <a:pt x="15928" y="33248"/>
                    </a:moveTo>
                    <a:cubicBezTo>
                      <a:pt x="390656" y="66757"/>
                      <a:pt x="772934" y="119615"/>
                      <a:pt x="1149864" y="113165"/>
                    </a:cubicBezTo>
                    <a:cubicBezTo>
                      <a:pt x="1189193" y="112536"/>
                      <a:pt x="1188091" y="56216"/>
                      <a:pt x="1149864" y="52913"/>
                    </a:cubicBezTo>
                    <a:cubicBezTo>
                      <a:pt x="773563" y="20506"/>
                      <a:pt x="393015" y="28686"/>
                      <a:pt x="15928" y="55"/>
                    </a:cubicBezTo>
                    <a:cubicBezTo>
                      <a:pt x="-5467" y="-1519"/>
                      <a:pt x="-5152" y="31360"/>
                      <a:pt x="15928" y="33248"/>
                    </a:cubicBezTo>
                    <a:lnTo>
                      <a:pt x="15928" y="3324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5" name="Google Shape;4186;p16"/>
              <p:cNvSpPr/>
              <p:nvPr/>
            </p:nvSpPr>
            <p:spPr>
              <a:xfrm>
                <a:off x="6865856" y="3852672"/>
                <a:ext cx="185044" cy="3074032"/>
              </a:xfrm>
              <a:custGeom>
                <a:avLst/>
                <a:gdLst/>
                <a:ahLst/>
                <a:cxnLst/>
                <a:rect l="l" t="t" r="r" b="b"/>
                <a:pathLst>
                  <a:path w="185044" h="3074032" extrusionOk="0">
                    <a:moveTo>
                      <a:pt x="46445" y="20982"/>
                    </a:moveTo>
                    <a:cubicBezTo>
                      <a:pt x="8689" y="530687"/>
                      <a:pt x="-7986" y="1036930"/>
                      <a:pt x="3655" y="1548051"/>
                    </a:cubicBezTo>
                    <a:cubicBezTo>
                      <a:pt x="9318" y="1796138"/>
                      <a:pt x="20802" y="2043911"/>
                      <a:pt x="35275" y="2291527"/>
                    </a:cubicBezTo>
                    <a:cubicBezTo>
                      <a:pt x="49749" y="2539772"/>
                      <a:pt x="53052" y="2800130"/>
                      <a:pt x="103236" y="3044285"/>
                    </a:cubicBezTo>
                    <a:cubicBezTo>
                      <a:pt x="112832" y="3090851"/>
                      <a:pt x="184883" y="3079366"/>
                      <a:pt x="185040" y="3033273"/>
                    </a:cubicBezTo>
                    <a:cubicBezTo>
                      <a:pt x="185512" y="2787073"/>
                      <a:pt x="145711" y="2537255"/>
                      <a:pt x="128721" y="2291685"/>
                    </a:cubicBezTo>
                    <a:cubicBezTo>
                      <a:pt x="111259" y="2037619"/>
                      <a:pt x="100247" y="1783239"/>
                      <a:pt x="93168" y="1528701"/>
                    </a:cubicBezTo>
                    <a:cubicBezTo>
                      <a:pt x="79167" y="1027334"/>
                      <a:pt x="76335" y="522507"/>
                      <a:pt x="90021" y="21140"/>
                    </a:cubicBezTo>
                    <a:cubicBezTo>
                      <a:pt x="90808" y="-7335"/>
                      <a:pt x="48490" y="-6705"/>
                      <a:pt x="46445" y="20982"/>
                    </a:cubicBezTo>
                    <a:lnTo>
                      <a:pt x="46445" y="20982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6" name="Google Shape;4187;p16"/>
              <p:cNvSpPr/>
              <p:nvPr/>
            </p:nvSpPr>
            <p:spPr>
              <a:xfrm>
                <a:off x="5766397" y="3896229"/>
                <a:ext cx="84528" cy="3048492"/>
              </a:xfrm>
              <a:custGeom>
                <a:avLst/>
                <a:gdLst/>
                <a:ahLst/>
                <a:cxnLst/>
                <a:rect l="l" t="t" r="r" b="b"/>
                <a:pathLst>
                  <a:path w="84528" h="3048492" extrusionOk="0">
                    <a:moveTo>
                      <a:pt x="21565" y="20058"/>
                    </a:moveTo>
                    <a:cubicBezTo>
                      <a:pt x="-4235" y="268460"/>
                      <a:pt x="2844" y="519537"/>
                      <a:pt x="2687" y="769040"/>
                    </a:cubicBezTo>
                    <a:cubicBezTo>
                      <a:pt x="2687" y="1018701"/>
                      <a:pt x="2530" y="1268362"/>
                      <a:pt x="2844" y="1518023"/>
                    </a:cubicBezTo>
                    <a:cubicBezTo>
                      <a:pt x="3002" y="1761076"/>
                      <a:pt x="3316" y="2004130"/>
                      <a:pt x="3474" y="2247340"/>
                    </a:cubicBezTo>
                    <a:cubicBezTo>
                      <a:pt x="3631" y="2502665"/>
                      <a:pt x="-7224" y="2761135"/>
                      <a:pt x="8665" y="3015988"/>
                    </a:cubicBezTo>
                    <a:cubicBezTo>
                      <a:pt x="11339" y="3059249"/>
                      <a:pt x="73322" y="3059406"/>
                      <a:pt x="75996" y="3015988"/>
                    </a:cubicBezTo>
                    <a:cubicBezTo>
                      <a:pt x="91571" y="2767585"/>
                      <a:pt x="81030" y="2515879"/>
                      <a:pt x="81188" y="2267005"/>
                    </a:cubicBezTo>
                    <a:cubicBezTo>
                      <a:pt x="81345" y="2017344"/>
                      <a:pt x="81660" y="1767683"/>
                      <a:pt x="81817" y="1518023"/>
                    </a:cubicBezTo>
                    <a:cubicBezTo>
                      <a:pt x="81974" y="1274969"/>
                      <a:pt x="81974" y="1031916"/>
                      <a:pt x="81974" y="788705"/>
                    </a:cubicBezTo>
                    <a:cubicBezTo>
                      <a:pt x="81974" y="532751"/>
                      <a:pt x="89683" y="274910"/>
                      <a:pt x="63096" y="20058"/>
                    </a:cubicBezTo>
                    <a:cubicBezTo>
                      <a:pt x="60422" y="-6686"/>
                      <a:pt x="24239" y="-6686"/>
                      <a:pt x="21565" y="20058"/>
                    </a:cubicBezTo>
                    <a:lnTo>
                      <a:pt x="21565" y="2005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7" name="Google Shape;4188;p16"/>
              <p:cNvSpPr/>
              <p:nvPr/>
            </p:nvSpPr>
            <p:spPr>
              <a:xfrm>
                <a:off x="5791069" y="5534911"/>
                <a:ext cx="1142942" cy="65162"/>
              </a:xfrm>
              <a:custGeom>
                <a:avLst/>
                <a:gdLst/>
                <a:ahLst/>
                <a:cxnLst/>
                <a:rect l="l" t="t" r="r" b="b"/>
                <a:pathLst>
                  <a:path w="1142942" h="65162" extrusionOk="0">
                    <a:moveTo>
                      <a:pt x="16400" y="34140"/>
                    </a:moveTo>
                    <a:cubicBezTo>
                      <a:pt x="207539" y="37915"/>
                      <a:pt x="398679" y="45624"/>
                      <a:pt x="589818" y="49557"/>
                    </a:cubicBezTo>
                    <a:cubicBezTo>
                      <a:pt x="765383" y="53175"/>
                      <a:pt x="959196" y="80548"/>
                      <a:pt x="1132559" y="53018"/>
                    </a:cubicBezTo>
                    <a:cubicBezTo>
                      <a:pt x="1146717" y="50815"/>
                      <a:pt x="1146088" y="27847"/>
                      <a:pt x="1132559" y="25015"/>
                    </a:cubicBezTo>
                    <a:cubicBezTo>
                      <a:pt x="960455" y="-9280"/>
                      <a:pt x="765383" y="10542"/>
                      <a:pt x="589818" y="7239"/>
                    </a:cubicBezTo>
                    <a:cubicBezTo>
                      <a:pt x="398679" y="3620"/>
                      <a:pt x="207539" y="3778"/>
                      <a:pt x="16400" y="2"/>
                    </a:cubicBezTo>
                    <a:cubicBezTo>
                      <a:pt x="-5467" y="-313"/>
                      <a:pt x="-5467" y="33668"/>
                      <a:pt x="16400" y="34140"/>
                    </a:cubicBezTo>
                    <a:lnTo>
                      <a:pt x="16400" y="3414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8" name="Google Shape;4189;p16"/>
              <p:cNvSpPr/>
              <p:nvPr/>
            </p:nvSpPr>
            <p:spPr>
              <a:xfrm>
                <a:off x="5766135" y="6066640"/>
                <a:ext cx="1191712" cy="90002"/>
              </a:xfrm>
              <a:custGeom>
                <a:avLst/>
                <a:gdLst/>
                <a:ahLst/>
                <a:cxnLst/>
                <a:rect l="l" t="t" r="r" b="b"/>
                <a:pathLst>
                  <a:path w="1191712" h="90002" extrusionOk="0">
                    <a:moveTo>
                      <a:pt x="22772" y="47039"/>
                    </a:moveTo>
                    <a:cubicBezTo>
                      <a:pt x="219732" y="55691"/>
                      <a:pt x="416534" y="64973"/>
                      <a:pt x="613494" y="71580"/>
                    </a:cubicBezTo>
                    <a:cubicBezTo>
                      <a:pt x="794250" y="77558"/>
                      <a:pt x="993727" y="106033"/>
                      <a:pt x="1172124" y="77558"/>
                    </a:cubicBezTo>
                    <a:cubicBezTo>
                      <a:pt x="1198868" y="73311"/>
                      <a:pt x="1197609" y="30206"/>
                      <a:pt x="1172124" y="24857"/>
                    </a:cubicBezTo>
                    <a:cubicBezTo>
                      <a:pt x="995772" y="-12269"/>
                      <a:pt x="793778" y="6924"/>
                      <a:pt x="613494" y="4092"/>
                    </a:cubicBezTo>
                    <a:cubicBezTo>
                      <a:pt x="416534" y="945"/>
                      <a:pt x="219732" y="788"/>
                      <a:pt x="22772" y="2"/>
                    </a:cubicBezTo>
                    <a:cubicBezTo>
                      <a:pt x="-7748" y="-313"/>
                      <a:pt x="-7433" y="45623"/>
                      <a:pt x="22772" y="47039"/>
                    </a:cubicBezTo>
                    <a:lnTo>
                      <a:pt x="22772" y="47039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9" name="Google Shape;4190;p16"/>
              <p:cNvSpPr/>
              <p:nvPr/>
            </p:nvSpPr>
            <p:spPr>
              <a:xfrm>
                <a:off x="5776596" y="6652318"/>
                <a:ext cx="1185070" cy="99611"/>
              </a:xfrm>
              <a:custGeom>
                <a:avLst/>
                <a:gdLst/>
                <a:ahLst/>
                <a:cxnLst/>
                <a:rect l="l" t="t" r="r" b="b"/>
                <a:pathLst>
                  <a:path w="1185070" h="99611" extrusionOk="0">
                    <a:moveTo>
                      <a:pt x="27727" y="57589"/>
                    </a:moveTo>
                    <a:cubicBezTo>
                      <a:pt x="223428" y="63567"/>
                      <a:pt x="418815" y="75681"/>
                      <a:pt x="614516" y="83546"/>
                    </a:cubicBezTo>
                    <a:cubicBezTo>
                      <a:pt x="705760" y="87165"/>
                      <a:pt x="797003" y="89996"/>
                      <a:pt x="888404" y="92671"/>
                    </a:cubicBezTo>
                    <a:cubicBezTo>
                      <a:pt x="979962" y="95345"/>
                      <a:pt x="1079386" y="110133"/>
                      <a:pt x="1168427" y="86063"/>
                    </a:cubicBezTo>
                    <a:cubicBezTo>
                      <a:pt x="1191552" y="79771"/>
                      <a:pt x="1189664" y="48150"/>
                      <a:pt x="1168427" y="40914"/>
                    </a:cubicBezTo>
                    <a:cubicBezTo>
                      <a:pt x="1080959" y="11338"/>
                      <a:pt x="979962" y="20305"/>
                      <a:pt x="888404" y="17474"/>
                    </a:cubicBezTo>
                    <a:cubicBezTo>
                      <a:pt x="797160" y="14642"/>
                      <a:pt x="705917" y="11810"/>
                      <a:pt x="614516" y="9923"/>
                    </a:cubicBezTo>
                    <a:cubicBezTo>
                      <a:pt x="418972" y="5833"/>
                      <a:pt x="223271" y="5990"/>
                      <a:pt x="27727" y="12"/>
                    </a:cubicBezTo>
                    <a:cubicBezTo>
                      <a:pt x="-9242" y="-932"/>
                      <a:pt x="-9242" y="56488"/>
                      <a:pt x="27727" y="57589"/>
                    </a:cubicBezTo>
                    <a:lnTo>
                      <a:pt x="27727" y="57589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0" name="Google Shape;4191;p16"/>
              <p:cNvSpPr/>
              <p:nvPr/>
            </p:nvSpPr>
            <p:spPr>
              <a:xfrm>
                <a:off x="6315286" y="3723103"/>
                <a:ext cx="501366" cy="1564824"/>
              </a:xfrm>
              <a:custGeom>
                <a:avLst/>
                <a:gdLst/>
                <a:ahLst/>
                <a:cxnLst/>
                <a:rect l="l" t="t" r="r" b="b"/>
                <a:pathLst>
                  <a:path w="501366" h="1564824" extrusionOk="0">
                    <a:moveTo>
                      <a:pt x="177453" y="0"/>
                    </a:moveTo>
                    <a:lnTo>
                      <a:pt x="0" y="1550037"/>
                    </a:lnTo>
                    <a:lnTo>
                      <a:pt x="263819" y="1564824"/>
                    </a:lnTo>
                    <a:lnTo>
                      <a:pt x="441901" y="661043"/>
                    </a:lnTo>
                    <a:lnTo>
                      <a:pt x="501367" y="265392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1" name="Google Shape;4192;p16"/>
              <p:cNvSpPr/>
              <p:nvPr/>
            </p:nvSpPr>
            <p:spPr>
              <a:xfrm>
                <a:off x="6321736" y="5187859"/>
                <a:ext cx="274202" cy="28649"/>
              </a:xfrm>
              <a:custGeom>
                <a:avLst/>
                <a:gdLst/>
                <a:ahLst/>
                <a:cxnLst/>
                <a:rect l="l" t="t" r="r" b="b"/>
                <a:pathLst>
                  <a:path w="274202" h="28649" extrusionOk="0">
                    <a:moveTo>
                      <a:pt x="2360" y="5048"/>
                    </a:moveTo>
                    <a:cubicBezTo>
                      <a:pt x="92187" y="13386"/>
                      <a:pt x="181543" y="25814"/>
                      <a:pt x="271842" y="28646"/>
                    </a:cubicBezTo>
                    <a:cubicBezTo>
                      <a:pt x="274989" y="28803"/>
                      <a:pt x="274989" y="23769"/>
                      <a:pt x="271842" y="23612"/>
                    </a:cubicBezTo>
                    <a:cubicBezTo>
                      <a:pt x="181543" y="20780"/>
                      <a:pt x="92187" y="8352"/>
                      <a:pt x="2360" y="14"/>
                    </a:cubicBezTo>
                    <a:cubicBezTo>
                      <a:pt x="-787" y="-300"/>
                      <a:pt x="-787" y="4734"/>
                      <a:pt x="2360" y="5048"/>
                    </a:cubicBezTo>
                    <a:lnTo>
                      <a:pt x="2360" y="504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2" name="Google Shape;4193;p16"/>
              <p:cNvSpPr/>
              <p:nvPr/>
            </p:nvSpPr>
            <p:spPr>
              <a:xfrm>
                <a:off x="6565520" y="4383581"/>
                <a:ext cx="163720" cy="831982"/>
              </a:xfrm>
              <a:custGeom>
                <a:avLst/>
                <a:gdLst/>
                <a:ahLst/>
                <a:cxnLst/>
                <a:rect l="l" t="t" r="r" b="b"/>
                <a:pathLst>
                  <a:path w="163720" h="831982" extrusionOk="0">
                    <a:moveTo>
                      <a:pt x="4933" y="830092"/>
                    </a:moveTo>
                    <a:cubicBezTo>
                      <a:pt x="57791" y="554474"/>
                      <a:pt x="110807" y="278856"/>
                      <a:pt x="163665" y="3081"/>
                    </a:cubicBezTo>
                    <a:cubicBezTo>
                      <a:pt x="164294" y="-65"/>
                      <a:pt x="159417" y="-1324"/>
                      <a:pt x="158788" y="1822"/>
                    </a:cubicBezTo>
                    <a:cubicBezTo>
                      <a:pt x="105930" y="277440"/>
                      <a:pt x="52914" y="553059"/>
                      <a:pt x="56" y="828834"/>
                    </a:cubicBezTo>
                    <a:cubicBezTo>
                      <a:pt x="-573" y="831980"/>
                      <a:pt x="4303" y="833396"/>
                      <a:pt x="4933" y="830092"/>
                    </a:cubicBezTo>
                    <a:lnTo>
                      <a:pt x="4933" y="830092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3" name="Google Shape;4194;p16"/>
              <p:cNvSpPr/>
              <p:nvPr/>
            </p:nvSpPr>
            <p:spPr>
              <a:xfrm>
                <a:off x="5965258" y="3723103"/>
                <a:ext cx="577979" cy="1564824"/>
              </a:xfrm>
              <a:custGeom>
                <a:avLst/>
                <a:gdLst/>
                <a:ahLst/>
                <a:cxnLst/>
                <a:rect l="l" t="t" r="r" b="b"/>
                <a:pathLst>
                  <a:path w="577979" h="1564824" extrusionOk="0">
                    <a:moveTo>
                      <a:pt x="177453" y="0"/>
                    </a:moveTo>
                    <a:lnTo>
                      <a:pt x="0" y="1550037"/>
                    </a:lnTo>
                    <a:lnTo>
                      <a:pt x="263819" y="1564824"/>
                    </a:lnTo>
                    <a:lnTo>
                      <a:pt x="441901" y="661043"/>
                    </a:lnTo>
                    <a:lnTo>
                      <a:pt x="577980" y="142371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4" name="Google Shape;4195;p16"/>
              <p:cNvSpPr/>
              <p:nvPr/>
            </p:nvSpPr>
            <p:spPr>
              <a:xfrm>
                <a:off x="5971747" y="5187859"/>
                <a:ext cx="274320" cy="28649"/>
              </a:xfrm>
              <a:custGeom>
                <a:avLst/>
                <a:gdLst/>
                <a:ahLst/>
                <a:cxnLst/>
                <a:rect l="l" t="t" r="r" b="b"/>
                <a:pathLst>
                  <a:path w="274320" h="28649" extrusionOk="0">
                    <a:moveTo>
                      <a:pt x="2478" y="5048"/>
                    </a:moveTo>
                    <a:cubicBezTo>
                      <a:pt x="92305" y="13386"/>
                      <a:pt x="181661" y="25814"/>
                      <a:pt x="271960" y="28646"/>
                    </a:cubicBezTo>
                    <a:cubicBezTo>
                      <a:pt x="275107" y="28803"/>
                      <a:pt x="275107" y="23769"/>
                      <a:pt x="271960" y="23612"/>
                    </a:cubicBezTo>
                    <a:cubicBezTo>
                      <a:pt x="181661" y="20780"/>
                      <a:pt x="92305" y="8352"/>
                      <a:pt x="2478" y="14"/>
                    </a:cubicBezTo>
                    <a:cubicBezTo>
                      <a:pt x="-826" y="-300"/>
                      <a:pt x="-826" y="4734"/>
                      <a:pt x="2478" y="5048"/>
                    </a:cubicBezTo>
                    <a:lnTo>
                      <a:pt x="2478" y="504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5" name="Google Shape;4196;p16"/>
              <p:cNvSpPr/>
              <p:nvPr/>
            </p:nvSpPr>
            <p:spPr>
              <a:xfrm>
                <a:off x="6215515" y="4277236"/>
                <a:ext cx="184148" cy="938328"/>
              </a:xfrm>
              <a:custGeom>
                <a:avLst/>
                <a:gdLst/>
                <a:ahLst/>
                <a:cxnLst/>
                <a:rect l="l" t="t" r="r" b="b"/>
                <a:pathLst>
                  <a:path w="184148" h="938328" extrusionOk="0">
                    <a:moveTo>
                      <a:pt x="4910" y="936438"/>
                    </a:moveTo>
                    <a:cubicBezTo>
                      <a:pt x="64690" y="625266"/>
                      <a:pt x="124313" y="314252"/>
                      <a:pt x="184093" y="3081"/>
                    </a:cubicBezTo>
                    <a:cubicBezTo>
                      <a:pt x="184722" y="-65"/>
                      <a:pt x="179846" y="-1324"/>
                      <a:pt x="179216" y="1823"/>
                    </a:cubicBezTo>
                    <a:cubicBezTo>
                      <a:pt x="119436" y="312994"/>
                      <a:pt x="59813" y="624008"/>
                      <a:pt x="33" y="935180"/>
                    </a:cubicBezTo>
                    <a:cubicBezTo>
                      <a:pt x="-439" y="938326"/>
                      <a:pt x="4281" y="939742"/>
                      <a:pt x="4910" y="936438"/>
                    </a:cubicBezTo>
                    <a:lnTo>
                      <a:pt x="4910" y="93643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6" name="Google Shape;4197;p16"/>
              <p:cNvSpPr/>
              <p:nvPr/>
            </p:nvSpPr>
            <p:spPr>
              <a:xfrm>
                <a:off x="6375897" y="5282578"/>
                <a:ext cx="182442" cy="259099"/>
              </a:xfrm>
              <a:custGeom>
                <a:avLst/>
                <a:gdLst/>
                <a:ahLst/>
                <a:cxnLst/>
                <a:rect l="l" t="t" r="r" b="b"/>
                <a:pathLst>
                  <a:path w="182442" h="259099" extrusionOk="0">
                    <a:moveTo>
                      <a:pt x="32520" y="0"/>
                    </a:moveTo>
                    <a:cubicBezTo>
                      <a:pt x="32520" y="0"/>
                      <a:pt x="38970" y="63398"/>
                      <a:pt x="38026" y="53645"/>
                    </a:cubicBezTo>
                    <a:cubicBezTo>
                      <a:pt x="37082" y="44049"/>
                      <a:pt x="13328" y="43419"/>
                      <a:pt x="1844" y="64028"/>
                    </a:cubicBezTo>
                    <a:cubicBezTo>
                      <a:pt x="-9641" y="84636"/>
                      <a:pt x="35195" y="258943"/>
                      <a:pt x="62568" y="256111"/>
                    </a:cubicBezTo>
                    <a:cubicBezTo>
                      <a:pt x="89941" y="253279"/>
                      <a:pt x="164351" y="259100"/>
                      <a:pt x="164351" y="259100"/>
                    </a:cubicBezTo>
                    <a:lnTo>
                      <a:pt x="182443" y="21080"/>
                    </a:lnTo>
                    <a:lnTo>
                      <a:pt x="32520" y="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7" name="Google Shape;4198;p16"/>
              <p:cNvSpPr/>
              <p:nvPr/>
            </p:nvSpPr>
            <p:spPr>
              <a:xfrm>
                <a:off x="6381481" y="5333326"/>
                <a:ext cx="145424" cy="208492"/>
              </a:xfrm>
              <a:custGeom>
                <a:avLst/>
                <a:gdLst/>
                <a:ahLst/>
                <a:cxnLst/>
                <a:rect l="l" t="t" r="r" b="b"/>
                <a:pathLst>
                  <a:path w="145424" h="208492" extrusionOk="0">
                    <a:moveTo>
                      <a:pt x="3811" y="13752"/>
                    </a:moveTo>
                    <a:cubicBezTo>
                      <a:pt x="73030" y="-27622"/>
                      <a:pt x="107955" y="62048"/>
                      <a:pt x="116450" y="113647"/>
                    </a:cubicBezTo>
                    <a:cubicBezTo>
                      <a:pt x="121798" y="146212"/>
                      <a:pt x="124630" y="177833"/>
                      <a:pt x="140834" y="207251"/>
                    </a:cubicBezTo>
                    <a:cubicBezTo>
                      <a:pt x="142407" y="210082"/>
                      <a:pt x="146654" y="207565"/>
                      <a:pt x="145081" y="204734"/>
                    </a:cubicBezTo>
                    <a:cubicBezTo>
                      <a:pt x="114719" y="149830"/>
                      <a:pt x="132024" y="76836"/>
                      <a:pt x="89706" y="27281"/>
                    </a:cubicBezTo>
                    <a:cubicBezTo>
                      <a:pt x="66895" y="537"/>
                      <a:pt x="32128" y="-8902"/>
                      <a:pt x="1137" y="9661"/>
                    </a:cubicBezTo>
                    <a:cubicBezTo>
                      <a:pt x="-1537" y="11078"/>
                      <a:pt x="980" y="15482"/>
                      <a:pt x="3811" y="13752"/>
                    </a:cubicBezTo>
                    <a:lnTo>
                      <a:pt x="3811" y="13752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8" name="Google Shape;4199;p16"/>
              <p:cNvSpPr/>
              <p:nvPr/>
            </p:nvSpPr>
            <p:spPr>
              <a:xfrm>
                <a:off x="6524831" y="5432244"/>
                <a:ext cx="23755" cy="14414"/>
              </a:xfrm>
              <a:custGeom>
                <a:avLst/>
                <a:gdLst/>
                <a:ahLst/>
                <a:cxnLst/>
                <a:rect l="l" t="t" r="r" b="b"/>
                <a:pathLst>
                  <a:path w="23755" h="14414" extrusionOk="0">
                    <a:moveTo>
                      <a:pt x="2360" y="14415"/>
                    </a:moveTo>
                    <a:cubicBezTo>
                      <a:pt x="11169" y="14257"/>
                      <a:pt x="18091" y="10639"/>
                      <a:pt x="23283" y="3560"/>
                    </a:cubicBezTo>
                    <a:cubicBezTo>
                      <a:pt x="25171" y="1043"/>
                      <a:pt x="20923" y="-1474"/>
                      <a:pt x="19035" y="1043"/>
                    </a:cubicBezTo>
                    <a:cubicBezTo>
                      <a:pt x="14788" y="6706"/>
                      <a:pt x="9439" y="9380"/>
                      <a:pt x="2360" y="9538"/>
                    </a:cubicBezTo>
                    <a:cubicBezTo>
                      <a:pt x="-787" y="9380"/>
                      <a:pt x="-787" y="14415"/>
                      <a:pt x="2360" y="14415"/>
                    </a:cubicBezTo>
                    <a:lnTo>
                      <a:pt x="2360" y="14415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9" name="Google Shape;4200;p16"/>
              <p:cNvSpPr/>
              <p:nvPr/>
            </p:nvSpPr>
            <p:spPr>
              <a:xfrm>
                <a:off x="6525320" y="5400563"/>
                <a:ext cx="28375" cy="22990"/>
              </a:xfrm>
              <a:custGeom>
                <a:avLst/>
                <a:gdLst/>
                <a:ahLst/>
                <a:cxnLst/>
                <a:rect l="l" t="t" r="r" b="b"/>
                <a:pathLst>
                  <a:path w="28375" h="22990" extrusionOk="0">
                    <a:moveTo>
                      <a:pt x="3758" y="22656"/>
                    </a:moveTo>
                    <a:cubicBezTo>
                      <a:pt x="12883" y="17936"/>
                      <a:pt x="20749" y="11801"/>
                      <a:pt x="27670" y="4250"/>
                    </a:cubicBezTo>
                    <a:cubicBezTo>
                      <a:pt x="29873" y="1890"/>
                      <a:pt x="26412" y="-1571"/>
                      <a:pt x="24210" y="789"/>
                    </a:cubicBezTo>
                    <a:cubicBezTo>
                      <a:pt x="17445" y="8026"/>
                      <a:pt x="10051" y="13689"/>
                      <a:pt x="1241" y="18408"/>
                    </a:cubicBezTo>
                    <a:cubicBezTo>
                      <a:pt x="-1590" y="19824"/>
                      <a:pt x="927" y="24229"/>
                      <a:pt x="3758" y="22656"/>
                    </a:cubicBezTo>
                    <a:lnTo>
                      <a:pt x="3758" y="22656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0" name="Google Shape;4201;p16"/>
              <p:cNvSpPr/>
              <p:nvPr/>
            </p:nvSpPr>
            <p:spPr>
              <a:xfrm>
                <a:off x="6406058" y="5329612"/>
                <a:ext cx="110685" cy="21014"/>
              </a:xfrm>
              <a:custGeom>
                <a:avLst/>
                <a:gdLst/>
                <a:ahLst/>
                <a:cxnLst/>
                <a:rect l="l" t="t" r="r" b="b"/>
                <a:pathLst>
                  <a:path w="110685" h="21014" extrusionOk="0">
                    <a:moveTo>
                      <a:pt x="2360" y="5038"/>
                    </a:moveTo>
                    <a:cubicBezTo>
                      <a:pt x="38071" y="6768"/>
                      <a:pt x="72995" y="11960"/>
                      <a:pt x="107604" y="20927"/>
                    </a:cubicBezTo>
                    <a:cubicBezTo>
                      <a:pt x="110751" y="21713"/>
                      <a:pt x="112009" y="16994"/>
                      <a:pt x="108863" y="16050"/>
                    </a:cubicBezTo>
                    <a:cubicBezTo>
                      <a:pt x="73781" y="6926"/>
                      <a:pt x="38542" y="1577"/>
                      <a:pt x="2360" y="4"/>
                    </a:cubicBezTo>
                    <a:cubicBezTo>
                      <a:pt x="-787" y="-154"/>
                      <a:pt x="-787" y="4880"/>
                      <a:pt x="2360" y="5038"/>
                    </a:cubicBezTo>
                    <a:lnTo>
                      <a:pt x="2360" y="503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1" name="Google Shape;4202;p16"/>
              <p:cNvSpPr/>
              <p:nvPr/>
            </p:nvSpPr>
            <p:spPr>
              <a:xfrm>
                <a:off x="6405212" y="5280361"/>
                <a:ext cx="152970" cy="21895"/>
              </a:xfrm>
              <a:custGeom>
                <a:avLst/>
                <a:gdLst/>
                <a:ahLst/>
                <a:cxnLst/>
                <a:rect l="l" t="t" r="r" b="b"/>
                <a:pathLst>
                  <a:path w="152970" h="21895" extrusionOk="0">
                    <a:moveTo>
                      <a:pt x="2419" y="5048"/>
                    </a:moveTo>
                    <a:cubicBezTo>
                      <a:pt x="51816" y="10712"/>
                      <a:pt x="101214" y="16218"/>
                      <a:pt x="150611" y="21881"/>
                    </a:cubicBezTo>
                    <a:cubicBezTo>
                      <a:pt x="153757" y="22196"/>
                      <a:pt x="153757" y="17319"/>
                      <a:pt x="150611" y="16847"/>
                    </a:cubicBezTo>
                    <a:cubicBezTo>
                      <a:pt x="101214" y="11184"/>
                      <a:pt x="51816" y="5678"/>
                      <a:pt x="2419" y="14"/>
                    </a:cubicBezTo>
                    <a:cubicBezTo>
                      <a:pt x="-885" y="-301"/>
                      <a:pt x="-727" y="4734"/>
                      <a:pt x="2419" y="5048"/>
                    </a:cubicBezTo>
                    <a:lnTo>
                      <a:pt x="2419" y="504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2" name="Google Shape;4203;p16"/>
              <p:cNvSpPr/>
              <p:nvPr/>
            </p:nvSpPr>
            <p:spPr>
              <a:xfrm>
                <a:off x="6522104" y="5378728"/>
                <a:ext cx="34015" cy="18661"/>
              </a:xfrm>
              <a:custGeom>
                <a:avLst/>
                <a:gdLst/>
                <a:ahLst/>
                <a:cxnLst/>
                <a:rect l="l" t="t" r="r" b="b"/>
                <a:pathLst>
                  <a:path w="34015" h="18661" extrusionOk="0">
                    <a:moveTo>
                      <a:pt x="3828" y="18376"/>
                    </a:moveTo>
                    <a:cubicBezTo>
                      <a:pt x="13424" y="13814"/>
                      <a:pt x="23021" y="9095"/>
                      <a:pt x="32774" y="4533"/>
                    </a:cubicBezTo>
                    <a:cubicBezTo>
                      <a:pt x="35606" y="3117"/>
                      <a:pt x="33089" y="-1131"/>
                      <a:pt x="30257" y="285"/>
                    </a:cubicBezTo>
                    <a:cubicBezTo>
                      <a:pt x="20661" y="4847"/>
                      <a:pt x="11065" y="9567"/>
                      <a:pt x="1311" y="14129"/>
                    </a:cubicBezTo>
                    <a:cubicBezTo>
                      <a:pt x="-1678" y="15545"/>
                      <a:pt x="996" y="19792"/>
                      <a:pt x="3828" y="18376"/>
                    </a:cubicBezTo>
                    <a:lnTo>
                      <a:pt x="3828" y="18376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3" name="Google Shape;4204;p16"/>
              <p:cNvSpPr/>
              <p:nvPr/>
            </p:nvSpPr>
            <p:spPr>
              <a:xfrm>
                <a:off x="6551483" y="5351861"/>
                <a:ext cx="52460" cy="32623"/>
              </a:xfrm>
              <a:custGeom>
                <a:avLst/>
                <a:gdLst/>
                <a:ahLst/>
                <a:cxnLst/>
                <a:rect l="l" t="t" r="r" b="b"/>
                <a:pathLst>
                  <a:path w="52460" h="32623" extrusionOk="0">
                    <a:moveTo>
                      <a:pt x="5283" y="29355"/>
                    </a:moveTo>
                    <a:cubicBezTo>
                      <a:pt x="8587" y="16612"/>
                      <a:pt x="27780" y="-1794"/>
                      <a:pt x="41938" y="8274"/>
                    </a:cubicBezTo>
                    <a:cubicBezTo>
                      <a:pt x="48860" y="13151"/>
                      <a:pt x="45871" y="22905"/>
                      <a:pt x="38320" y="25107"/>
                    </a:cubicBezTo>
                    <a:cubicBezTo>
                      <a:pt x="34387" y="26366"/>
                      <a:pt x="29825" y="26995"/>
                      <a:pt x="25735" y="27310"/>
                    </a:cubicBezTo>
                    <a:cubicBezTo>
                      <a:pt x="18026" y="27781"/>
                      <a:pt x="10475" y="26680"/>
                      <a:pt x="3081" y="24635"/>
                    </a:cubicBezTo>
                    <a:cubicBezTo>
                      <a:pt x="-65" y="23691"/>
                      <a:pt x="-1324" y="28568"/>
                      <a:pt x="1822" y="29512"/>
                    </a:cubicBezTo>
                    <a:cubicBezTo>
                      <a:pt x="14722" y="33130"/>
                      <a:pt x="30297" y="34389"/>
                      <a:pt x="42882" y="28883"/>
                    </a:cubicBezTo>
                    <a:cubicBezTo>
                      <a:pt x="51062" y="25422"/>
                      <a:pt x="55467" y="16927"/>
                      <a:pt x="50119" y="8589"/>
                    </a:cubicBezTo>
                    <a:cubicBezTo>
                      <a:pt x="36117" y="-12963"/>
                      <a:pt x="5126" y="10791"/>
                      <a:pt x="564" y="27939"/>
                    </a:cubicBezTo>
                    <a:cubicBezTo>
                      <a:pt x="-380" y="31085"/>
                      <a:pt x="4497" y="32501"/>
                      <a:pt x="5283" y="29355"/>
                    </a:cubicBezTo>
                    <a:lnTo>
                      <a:pt x="5283" y="29355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4" name="Google Shape;4205;p16"/>
              <p:cNvSpPr/>
              <p:nvPr/>
            </p:nvSpPr>
            <p:spPr>
              <a:xfrm>
                <a:off x="6548458" y="5331400"/>
                <a:ext cx="29493" cy="49799"/>
              </a:xfrm>
              <a:custGeom>
                <a:avLst/>
                <a:gdLst/>
                <a:ahLst/>
                <a:cxnLst/>
                <a:rect l="l" t="t" r="r" b="b"/>
                <a:pathLst>
                  <a:path w="29493" h="49799" extrusionOk="0">
                    <a:moveTo>
                      <a:pt x="7679" y="49028"/>
                    </a:moveTo>
                    <a:cubicBezTo>
                      <a:pt x="17118" y="38488"/>
                      <a:pt x="35052" y="25431"/>
                      <a:pt x="27815" y="8913"/>
                    </a:cubicBezTo>
                    <a:cubicBezTo>
                      <a:pt x="22309" y="-3515"/>
                      <a:pt x="6106" y="-2414"/>
                      <a:pt x="285" y="8913"/>
                    </a:cubicBezTo>
                    <a:cubicBezTo>
                      <a:pt x="-1131" y="11745"/>
                      <a:pt x="3117" y="14262"/>
                      <a:pt x="4532" y="11430"/>
                    </a:cubicBezTo>
                    <a:cubicBezTo>
                      <a:pt x="6106" y="7340"/>
                      <a:pt x="9252" y="5137"/>
                      <a:pt x="13971" y="4823"/>
                    </a:cubicBezTo>
                    <a:cubicBezTo>
                      <a:pt x="17275" y="7654"/>
                      <a:pt x="20579" y="10486"/>
                      <a:pt x="23882" y="13318"/>
                    </a:cubicBezTo>
                    <a:cubicBezTo>
                      <a:pt x="26399" y="18509"/>
                      <a:pt x="22152" y="25431"/>
                      <a:pt x="19163" y="29521"/>
                    </a:cubicBezTo>
                    <a:cubicBezTo>
                      <a:pt x="14758" y="35499"/>
                      <a:pt x="8937" y="40219"/>
                      <a:pt x="4061" y="45725"/>
                    </a:cubicBezTo>
                    <a:cubicBezTo>
                      <a:pt x="2015" y="47770"/>
                      <a:pt x="5476" y="51388"/>
                      <a:pt x="7679" y="49028"/>
                    </a:cubicBezTo>
                    <a:lnTo>
                      <a:pt x="7679" y="4902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5" name="Google Shape;4206;p16"/>
              <p:cNvSpPr/>
              <p:nvPr/>
            </p:nvSpPr>
            <p:spPr>
              <a:xfrm>
                <a:off x="5963890" y="5280218"/>
                <a:ext cx="180865" cy="255222"/>
              </a:xfrm>
              <a:custGeom>
                <a:avLst/>
                <a:gdLst/>
                <a:ahLst/>
                <a:cxnLst/>
                <a:rect l="l" t="t" r="r" b="b"/>
                <a:pathLst>
                  <a:path w="180865" h="255222" extrusionOk="0">
                    <a:moveTo>
                      <a:pt x="30314" y="0"/>
                    </a:moveTo>
                    <a:cubicBezTo>
                      <a:pt x="30314" y="0"/>
                      <a:pt x="38652" y="63084"/>
                      <a:pt x="37393" y="53487"/>
                    </a:cubicBezTo>
                    <a:cubicBezTo>
                      <a:pt x="36135" y="43891"/>
                      <a:pt x="12380" y="44049"/>
                      <a:pt x="1525" y="64971"/>
                    </a:cubicBezTo>
                    <a:cubicBezTo>
                      <a:pt x="-9330" y="85895"/>
                      <a:pt x="40382" y="258785"/>
                      <a:pt x="67755" y="255167"/>
                    </a:cubicBezTo>
                    <a:cubicBezTo>
                      <a:pt x="94971" y="251548"/>
                      <a:pt x="169539" y="255167"/>
                      <a:pt x="169539" y="255167"/>
                    </a:cubicBezTo>
                    <a:lnTo>
                      <a:pt x="180865" y="16675"/>
                    </a:lnTo>
                    <a:lnTo>
                      <a:pt x="30314" y="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6" name="Google Shape;4207;p16"/>
              <p:cNvSpPr/>
              <p:nvPr/>
            </p:nvSpPr>
            <p:spPr>
              <a:xfrm>
                <a:off x="5969151" y="5330489"/>
                <a:ext cx="150830" cy="205350"/>
              </a:xfrm>
              <a:custGeom>
                <a:avLst/>
                <a:gdLst/>
                <a:ahLst/>
                <a:cxnLst/>
                <a:rect l="l" t="t" r="r" b="b"/>
                <a:pathLst>
                  <a:path w="150830" h="205350" extrusionOk="0">
                    <a:moveTo>
                      <a:pt x="3658" y="14858"/>
                    </a:moveTo>
                    <a:cubicBezTo>
                      <a:pt x="71147" y="-28089"/>
                      <a:pt x="109217" y="59693"/>
                      <a:pt x="119128" y="111293"/>
                    </a:cubicBezTo>
                    <a:cubicBezTo>
                      <a:pt x="125421" y="143700"/>
                      <a:pt x="129197" y="175163"/>
                      <a:pt x="146187" y="204109"/>
                    </a:cubicBezTo>
                    <a:cubicBezTo>
                      <a:pt x="147760" y="206941"/>
                      <a:pt x="152165" y="204424"/>
                      <a:pt x="150434" y="201592"/>
                    </a:cubicBezTo>
                    <a:cubicBezTo>
                      <a:pt x="120072" y="150307"/>
                      <a:pt x="132186" y="83763"/>
                      <a:pt x="97104" y="34680"/>
                    </a:cubicBezTo>
                    <a:cubicBezTo>
                      <a:pt x="74451" y="2902"/>
                      <a:pt x="35593" y="-11414"/>
                      <a:pt x="1141" y="10610"/>
                    </a:cubicBezTo>
                    <a:cubicBezTo>
                      <a:pt x="-1533" y="12184"/>
                      <a:pt x="984" y="16588"/>
                      <a:pt x="3658" y="14858"/>
                    </a:cubicBezTo>
                    <a:lnTo>
                      <a:pt x="3658" y="1485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7" name="Google Shape;4208;p16"/>
              <p:cNvSpPr/>
              <p:nvPr/>
            </p:nvSpPr>
            <p:spPr>
              <a:xfrm>
                <a:off x="6115180" y="5425539"/>
                <a:ext cx="23429" cy="15145"/>
              </a:xfrm>
              <a:custGeom>
                <a:avLst/>
                <a:gdLst/>
                <a:ahLst/>
                <a:cxnLst/>
                <a:rect l="l" t="t" r="r" b="b"/>
                <a:pathLst>
                  <a:path w="23429" h="15145" extrusionOk="0">
                    <a:moveTo>
                      <a:pt x="2360" y="15142"/>
                    </a:moveTo>
                    <a:cubicBezTo>
                      <a:pt x="11169" y="14670"/>
                      <a:pt x="17934" y="10895"/>
                      <a:pt x="22968" y="3658"/>
                    </a:cubicBezTo>
                    <a:cubicBezTo>
                      <a:pt x="24856" y="984"/>
                      <a:pt x="20451" y="-1533"/>
                      <a:pt x="18721" y="1141"/>
                    </a:cubicBezTo>
                    <a:cubicBezTo>
                      <a:pt x="14630" y="6962"/>
                      <a:pt x="9282" y="9794"/>
                      <a:pt x="2360" y="10108"/>
                    </a:cubicBezTo>
                    <a:cubicBezTo>
                      <a:pt x="-787" y="10266"/>
                      <a:pt x="-787" y="15300"/>
                      <a:pt x="2360" y="15142"/>
                    </a:cubicBezTo>
                    <a:lnTo>
                      <a:pt x="2360" y="15142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8" name="Google Shape;4209;p16"/>
              <p:cNvSpPr/>
              <p:nvPr/>
            </p:nvSpPr>
            <p:spPr>
              <a:xfrm>
                <a:off x="6115090" y="5393890"/>
                <a:ext cx="27772" cy="23694"/>
              </a:xfrm>
              <a:custGeom>
                <a:avLst/>
                <a:gdLst/>
                <a:ahLst/>
                <a:cxnLst/>
                <a:rect l="l" t="t" r="r" b="b"/>
                <a:pathLst>
                  <a:path w="27772" h="23694" extrusionOk="0">
                    <a:moveTo>
                      <a:pt x="3708" y="23350"/>
                    </a:moveTo>
                    <a:cubicBezTo>
                      <a:pt x="12675" y="18316"/>
                      <a:pt x="20383" y="12024"/>
                      <a:pt x="27148" y="4315"/>
                    </a:cubicBezTo>
                    <a:cubicBezTo>
                      <a:pt x="29193" y="1955"/>
                      <a:pt x="25732" y="-1663"/>
                      <a:pt x="23687" y="854"/>
                    </a:cubicBezTo>
                    <a:cubicBezTo>
                      <a:pt x="17237" y="8248"/>
                      <a:pt x="9843" y="14226"/>
                      <a:pt x="1348" y="19103"/>
                    </a:cubicBezTo>
                    <a:cubicBezTo>
                      <a:pt x="-1641" y="20676"/>
                      <a:pt x="876" y="24924"/>
                      <a:pt x="3708" y="23350"/>
                    </a:cubicBezTo>
                    <a:lnTo>
                      <a:pt x="3708" y="2335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9" name="Google Shape;4210;p16"/>
              <p:cNvSpPr/>
              <p:nvPr/>
            </p:nvSpPr>
            <p:spPr>
              <a:xfrm>
                <a:off x="5993240" y="5327099"/>
                <a:ext cx="111019" cy="18019"/>
              </a:xfrm>
              <a:custGeom>
                <a:avLst/>
                <a:gdLst/>
                <a:ahLst/>
                <a:cxnLst/>
                <a:rect l="l" t="t" r="r" b="b"/>
                <a:pathLst>
                  <a:path w="111019" h="18019" extrusionOk="0">
                    <a:moveTo>
                      <a:pt x="2380" y="5034"/>
                    </a:moveTo>
                    <a:cubicBezTo>
                      <a:pt x="38091" y="5663"/>
                      <a:pt x="73172" y="10068"/>
                      <a:pt x="107939" y="17934"/>
                    </a:cubicBezTo>
                    <a:cubicBezTo>
                      <a:pt x="111085" y="18721"/>
                      <a:pt x="112344" y="13844"/>
                      <a:pt x="109197" y="13057"/>
                    </a:cubicBezTo>
                    <a:cubicBezTo>
                      <a:pt x="73959" y="5034"/>
                      <a:pt x="38405" y="629"/>
                      <a:pt x="2222" y="0"/>
                    </a:cubicBezTo>
                    <a:cubicBezTo>
                      <a:pt x="-767" y="0"/>
                      <a:pt x="-767" y="5034"/>
                      <a:pt x="2380" y="5034"/>
                    </a:cubicBezTo>
                    <a:lnTo>
                      <a:pt x="2380" y="5034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0" name="Google Shape;4211;p16"/>
              <p:cNvSpPr/>
              <p:nvPr/>
            </p:nvSpPr>
            <p:spPr>
              <a:xfrm>
                <a:off x="5990940" y="5278002"/>
                <a:ext cx="153501" cy="17647"/>
              </a:xfrm>
              <a:custGeom>
                <a:avLst/>
                <a:gdLst/>
                <a:ahLst/>
                <a:cxnLst/>
                <a:rect l="l" t="t" r="r" b="b"/>
                <a:pathLst>
                  <a:path w="153501" h="17647" extrusionOk="0">
                    <a:moveTo>
                      <a:pt x="2478" y="5048"/>
                    </a:moveTo>
                    <a:cubicBezTo>
                      <a:pt x="52032" y="9296"/>
                      <a:pt x="101587" y="13386"/>
                      <a:pt x="151142" y="17633"/>
                    </a:cubicBezTo>
                    <a:cubicBezTo>
                      <a:pt x="154288" y="17948"/>
                      <a:pt x="154288" y="12914"/>
                      <a:pt x="151142" y="12599"/>
                    </a:cubicBezTo>
                    <a:cubicBezTo>
                      <a:pt x="101587" y="8352"/>
                      <a:pt x="52032" y="4262"/>
                      <a:pt x="2478" y="14"/>
                    </a:cubicBezTo>
                    <a:cubicBezTo>
                      <a:pt x="-826" y="-301"/>
                      <a:pt x="-826" y="4734"/>
                      <a:pt x="2478" y="5048"/>
                    </a:cubicBezTo>
                    <a:lnTo>
                      <a:pt x="2478" y="504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1" name="Google Shape;4212;p16"/>
              <p:cNvSpPr/>
              <p:nvPr/>
            </p:nvSpPr>
            <p:spPr>
              <a:xfrm>
                <a:off x="6111107" y="5372071"/>
                <a:ext cx="33474" cy="19497"/>
              </a:xfrm>
              <a:custGeom>
                <a:avLst/>
                <a:gdLst/>
                <a:ahLst/>
                <a:cxnLst/>
                <a:rect l="l" t="t" r="r" b="b"/>
                <a:pathLst>
                  <a:path w="33474" h="19497" extrusionOk="0">
                    <a:moveTo>
                      <a:pt x="3758" y="19213"/>
                    </a:moveTo>
                    <a:cubicBezTo>
                      <a:pt x="13197" y="14336"/>
                      <a:pt x="22794" y="9459"/>
                      <a:pt x="32233" y="4582"/>
                    </a:cubicBezTo>
                    <a:cubicBezTo>
                      <a:pt x="35064" y="3166"/>
                      <a:pt x="32547" y="-1238"/>
                      <a:pt x="29716" y="335"/>
                    </a:cubicBezTo>
                    <a:cubicBezTo>
                      <a:pt x="20277" y="5212"/>
                      <a:pt x="10680" y="10088"/>
                      <a:pt x="1241" y="14965"/>
                    </a:cubicBezTo>
                    <a:cubicBezTo>
                      <a:pt x="-1590" y="16381"/>
                      <a:pt x="927" y="20628"/>
                      <a:pt x="3758" y="19213"/>
                    </a:cubicBezTo>
                    <a:lnTo>
                      <a:pt x="3758" y="19213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2" name="Google Shape;4213;p16"/>
              <p:cNvSpPr/>
              <p:nvPr/>
            </p:nvSpPr>
            <p:spPr>
              <a:xfrm>
                <a:off x="6139944" y="5344257"/>
                <a:ext cx="52165" cy="32916"/>
              </a:xfrm>
              <a:custGeom>
                <a:avLst/>
                <a:gdLst/>
                <a:ahLst/>
                <a:cxnLst/>
                <a:rect l="l" t="t" r="r" b="b"/>
                <a:pathLst>
                  <a:path w="52165" h="32916" extrusionOk="0">
                    <a:moveTo>
                      <a:pt x="5283" y="30194"/>
                    </a:moveTo>
                    <a:cubicBezTo>
                      <a:pt x="8272" y="17294"/>
                      <a:pt x="26836" y="-1584"/>
                      <a:pt x="41309" y="8012"/>
                    </a:cubicBezTo>
                    <a:cubicBezTo>
                      <a:pt x="48388" y="12731"/>
                      <a:pt x="45714" y="22485"/>
                      <a:pt x="38320" y="25002"/>
                    </a:cubicBezTo>
                    <a:cubicBezTo>
                      <a:pt x="34387" y="26418"/>
                      <a:pt x="29825" y="27205"/>
                      <a:pt x="25735" y="27519"/>
                    </a:cubicBezTo>
                    <a:cubicBezTo>
                      <a:pt x="18026" y="28306"/>
                      <a:pt x="10475" y="27362"/>
                      <a:pt x="3081" y="25474"/>
                    </a:cubicBezTo>
                    <a:cubicBezTo>
                      <a:pt x="-65" y="24688"/>
                      <a:pt x="-1324" y="29564"/>
                      <a:pt x="1822" y="30351"/>
                    </a:cubicBezTo>
                    <a:cubicBezTo>
                      <a:pt x="14722" y="33654"/>
                      <a:pt x="30297" y="34441"/>
                      <a:pt x="42882" y="28620"/>
                    </a:cubicBezTo>
                    <a:cubicBezTo>
                      <a:pt x="51062" y="24845"/>
                      <a:pt x="55153" y="16350"/>
                      <a:pt x="49647" y="8169"/>
                    </a:cubicBezTo>
                    <a:cubicBezTo>
                      <a:pt x="35174" y="-12911"/>
                      <a:pt x="4654" y="11473"/>
                      <a:pt x="721" y="28778"/>
                    </a:cubicBezTo>
                    <a:cubicBezTo>
                      <a:pt x="-223" y="32081"/>
                      <a:pt x="4654" y="33340"/>
                      <a:pt x="5283" y="30194"/>
                    </a:cubicBezTo>
                    <a:lnTo>
                      <a:pt x="5283" y="30194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3" name="Google Shape;4214;p16"/>
              <p:cNvSpPr/>
              <p:nvPr/>
            </p:nvSpPr>
            <p:spPr>
              <a:xfrm>
                <a:off x="6135826" y="5324477"/>
                <a:ext cx="29676" cy="49973"/>
              </a:xfrm>
              <a:custGeom>
                <a:avLst/>
                <a:gdLst/>
                <a:ahLst/>
                <a:cxnLst/>
                <a:rect l="l" t="t" r="r" b="b"/>
                <a:pathLst>
                  <a:path w="29676" h="49973" extrusionOk="0">
                    <a:moveTo>
                      <a:pt x="8772" y="49187"/>
                    </a:moveTo>
                    <a:cubicBezTo>
                      <a:pt x="17897" y="38332"/>
                      <a:pt x="35673" y="24645"/>
                      <a:pt x="27650" y="8285"/>
                    </a:cubicBezTo>
                    <a:cubicBezTo>
                      <a:pt x="21830" y="-3671"/>
                      <a:pt x="5626" y="-2098"/>
                      <a:pt x="277" y="9228"/>
                    </a:cubicBezTo>
                    <a:cubicBezTo>
                      <a:pt x="-1139" y="12060"/>
                      <a:pt x="3266" y="14577"/>
                      <a:pt x="4525" y="11746"/>
                    </a:cubicBezTo>
                    <a:cubicBezTo>
                      <a:pt x="7828" y="4824"/>
                      <a:pt x="19470" y="-840"/>
                      <a:pt x="24032" y="12847"/>
                    </a:cubicBezTo>
                    <a:cubicBezTo>
                      <a:pt x="25605" y="17881"/>
                      <a:pt x="23088" y="24173"/>
                      <a:pt x="20414" y="28421"/>
                    </a:cubicBezTo>
                    <a:cubicBezTo>
                      <a:pt x="16481" y="34871"/>
                      <a:pt x="10031" y="39905"/>
                      <a:pt x="5154" y="45568"/>
                    </a:cubicBezTo>
                    <a:cubicBezTo>
                      <a:pt x="3266" y="48086"/>
                      <a:pt x="6727" y="51546"/>
                      <a:pt x="8772" y="49187"/>
                    </a:cubicBezTo>
                    <a:lnTo>
                      <a:pt x="8772" y="49187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4" name="Google Shape;4215;p16"/>
              <p:cNvSpPr/>
              <p:nvPr/>
            </p:nvSpPr>
            <p:spPr>
              <a:xfrm>
                <a:off x="6230650" y="4274181"/>
                <a:ext cx="313373" cy="8023"/>
              </a:xfrm>
              <a:custGeom>
                <a:avLst/>
                <a:gdLst/>
                <a:ahLst/>
                <a:cxnLst/>
                <a:rect l="l" t="t" r="r" b="b"/>
                <a:pathLst>
                  <a:path w="313373" h="8023" extrusionOk="0">
                    <a:moveTo>
                      <a:pt x="2360" y="8023"/>
                    </a:moveTo>
                    <a:cubicBezTo>
                      <a:pt x="105245" y="7079"/>
                      <a:pt x="208129" y="5978"/>
                      <a:pt x="311014" y="5034"/>
                    </a:cubicBezTo>
                    <a:cubicBezTo>
                      <a:pt x="314160" y="5034"/>
                      <a:pt x="314160" y="0"/>
                      <a:pt x="311014" y="0"/>
                    </a:cubicBezTo>
                    <a:cubicBezTo>
                      <a:pt x="208129" y="944"/>
                      <a:pt x="105245" y="2045"/>
                      <a:pt x="2360" y="2989"/>
                    </a:cubicBezTo>
                    <a:cubicBezTo>
                      <a:pt x="-787" y="2989"/>
                      <a:pt x="-787" y="8023"/>
                      <a:pt x="2360" y="8023"/>
                    </a:cubicBezTo>
                    <a:lnTo>
                      <a:pt x="2360" y="8023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5" name="Google Shape;4216;p16"/>
              <p:cNvSpPr/>
              <p:nvPr/>
            </p:nvSpPr>
            <p:spPr>
              <a:xfrm>
                <a:off x="7192167" y="2258332"/>
                <a:ext cx="51770" cy="427792"/>
              </a:xfrm>
              <a:custGeom>
                <a:avLst/>
                <a:gdLst/>
                <a:ahLst/>
                <a:cxnLst/>
                <a:rect l="l" t="t" r="r" b="b"/>
                <a:pathLst>
                  <a:path w="51770" h="427792" extrusionOk="0">
                    <a:moveTo>
                      <a:pt x="0" y="3304"/>
                    </a:moveTo>
                    <a:cubicBezTo>
                      <a:pt x="0" y="3304"/>
                      <a:pt x="0" y="5191"/>
                      <a:pt x="0" y="8495"/>
                    </a:cubicBezTo>
                    <a:cubicBezTo>
                      <a:pt x="157" y="57263"/>
                      <a:pt x="2517" y="432777"/>
                      <a:pt x="28474" y="427743"/>
                    </a:cubicBezTo>
                    <a:cubicBezTo>
                      <a:pt x="56319" y="422237"/>
                      <a:pt x="51442" y="0"/>
                      <a:pt x="51442" y="0"/>
                    </a:cubicBezTo>
                    <a:lnTo>
                      <a:pt x="0" y="3304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6" name="Google Shape;4217;p16"/>
              <p:cNvSpPr/>
              <p:nvPr/>
            </p:nvSpPr>
            <p:spPr>
              <a:xfrm>
                <a:off x="7191537" y="2254713"/>
                <a:ext cx="53015" cy="38542"/>
              </a:xfrm>
              <a:custGeom>
                <a:avLst/>
                <a:gdLst/>
                <a:ahLst/>
                <a:cxnLst/>
                <a:rect l="l" t="t" r="r" b="b"/>
                <a:pathLst>
                  <a:path w="53015" h="38542" extrusionOk="0">
                    <a:moveTo>
                      <a:pt x="0" y="1259"/>
                    </a:moveTo>
                    <a:lnTo>
                      <a:pt x="787" y="37284"/>
                    </a:lnTo>
                    <a:lnTo>
                      <a:pt x="52386" y="38542"/>
                    </a:lnTo>
                    <a:lnTo>
                      <a:pt x="53015" y="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7" name="Google Shape;4218;p16"/>
              <p:cNvSpPr/>
              <p:nvPr/>
            </p:nvSpPr>
            <p:spPr>
              <a:xfrm>
                <a:off x="7151805" y="2037145"/>
                <a:ext cx="130334" cy="225171"/>
              </a:xfrm>
              <a:custGeom>
                <a:avLst/>
                <a:gdLst/>
                <a:ahLst/>
                <a:cxnLst/>
                <a:rect l="l" t="t" r="r" b="b"/>
                <a:pathLst>
                  <a:path w="130334" h="225171" extrusionOk="0">
                    <a:moveTo>
                      <a:pt x="91961" y="221029"/>
                    </a:moveTo>
                    <a:cubicBezTo>
                      <a:pt x="65847" y="232199"/>
                      <a:pt x="26203" y="219771"/>
                      <a:pt x="10786" y="195859"/>
                    </a:cubicBezTo>
                    <a:cubicBezTo>
                      <a:pt x="-1484" y="176666"/>
                      <a:pt x="-2114" y="152125"/>
                      <a:pt x="3078" y="129943"/>
                    </a:cubicBezTo>
                    <a:cubicBezTo>
                      <a:pt x="8269" y="107762"/>
                      <a:pt x="18652" y="87310"/>
                      <a:pt x="27305" y="66230"/>
                    </a:cubicBezTo>
                    <a:cubicBezTo>
                      <a:pt x="35957" y="45150"/>
                      <a:pt x="43036" y="22654"/>
                      <a:pt x="41148" y="0"/>
                    </a:cubicBezTo>
                    <a:cubicBezTo>
                      <a:pt x="81736" y="19822"/>
                      <a:pt x="115716" y="56005"/>
                      <a:pt x="125785" y="100053"/>
                    </a:cubicBezTo>
                    <a:cubicBezTo>
                      <a:pt x="135853" y="144259"/>
                      <a:pt x="131133" y="198533"/>
                      <a:pt x="91961" y="221029"/>
                    </a:cubicBezTo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8" name="Google Shape;4219;p16"/>
              <p:cNvSpPr/>
              <p:nvPr/>
            </p:nvSpPr>
            <p:spPr>
              <a:xfrm>
                <a:off x="7174480" y="2036044"/>
                <a:ext cx="95628" cy="104141"/>
              </a:xfrm>
              <a:custGeom>
                <a:avLst/>
                <a:gdLst/>
                <a:ahLst/>
                <a:cxnLst/>
                <a:rect l="l" t="t" r="r" b="b"/>
                <a:pathLst>
                  <a:path w="95628" h="104141" extrusionOk="0">
                    <a:moveTo>
                      <a:pt x="382" y="77400"/>
                    </a:moveTo>
                    <a:cubicBezTo>
                      <a:pt x="-719" y="85423"/>
                      <a:pt x="382" y="93918"/>
                      <a:pt x="6045" y="99738"/>
                    </a:cubicBezTo>
                    <a:cubicBezTo>
                      <a:pt x="9506" y="103357"/>
                      <a:pt x="14855" y="104615"/>
                      <a:pt x="19889" y="103986"/>
                    </a:cubicBezTo>
                    <a:cubicBezTo>
                      <a:pt x="24923" y="103357"/>
                      <a:pt x="29486" y="101154"/>
                      <a:pt x="33733" y="98637"/>
                    </a:cubicBezTo>
                    <a:cubicBezTo>
                      <a:pt x="40970" y="94232"/>
                      <a:pt x="47420" y="88412"/>
                      <a:pt x="52768" y="81804"/>
                    </a:cubicBezTo>
                    <a:cubicBezTo>
                      <a:pt x="55600" y="78186"/>
                      <a:pt x="58904" y="73939"/>
                      <a:pt x="63466" y="73781"/>
                    </a:cubicBezTo>
                    <a:cubicBezTo>
                      <a:pt x="69601" y="73624"/>
                      <a:pt x="73219" y="80389"/>
                      <a:pt x="78411" y="83378"/>
                    </a:cubicBezTo>
                    <a:cubicBezTo>
                      <a:pt x="82344" y="85580"/>
                      <a:pt x="87693" y="85423"/>
                      <a:pt x="91468" y="82906"/>
                    </a:cubicBezTo>
                    <a:cubicBezTo>
                      <a:pt x="95244" y="80389"/>
                      <a:pt x="95873" y="80389"/>
                      <a:pt x="95558" y="75826"/>
                    </a:cubicBezTo>
                    <a:cubicBezTo>
                      <a:pt x="95558" y="75826"/>
                      <a:pt x="64567" y="17147"/>
                      <a:pt x="16271" y="0"/>
                    </a:cubicBezTo>
                    <a:cubicBezTo>
                      <a:pt x="16271" y="0"/>
                      <a:pt x="21305" y="8810"/>
                      <a:pt x="14855" y="30677"/>
                    </a:cubicBezTo>
                    <a:cubicBezTo>
                      <a:pt x="8405" y="52544"/>
                      <a:pt x="382" y="77400"/>
                      <a:pt x="382" y="77400"/>
                    </a:cubicBez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9" name="Google Shape;4220;p16"/>
              <p:cNvSpPr/>
              <p:nvPr/>
            </p:nvSpPr>
            <p:spPr>
              <a:xfrm>
                <a:off x="7224572" y="2132373"/>
                <a:ext cx="31672" cy="34936"/>
              </a:xfrm>
              <a:custGeom>
                <a:avLst/>
                <a:gdLst/>
                <a:ahLst/>
                <a:cxnLst/>
                <a:rect l="l" t="t" r="r" b="b"/>
                <a:pathLst>
                  <a:path w="31672" h="34936" extrusionOk="0">
                    <a:moveTo>
                      <a:pt x="20453" y="1207"/>
                    </a:moveTo>
                    <a:cubicBezTo>
                      <a:pt x="15104" y="-1310"/>
                      <a:pt x="8340" y="263"/>
                      <a:pt x="4250" y="4510"/>
                    </a:cubicBezTo>
                    <a:cubicBezTo>
                      <a:pt x="159" y="8758"/>
                      <a:pt x="-942" y="15365"/>
                      <a:pt x="789" y="21029"/>
                    </a:cubicBezTo>
                    <a:cubicBezTo>
                      <a:pt x="2519" y="26692"/>
                      <a:pt x="7081" y="31254"/>
                      <a:pt x="12430" y="33456"/>
                    </a:cubicBezTo>
                    <a:cubicBezTo>
                      <a:pt x="16363" y="35187"/>
                      <a:pt x="21082" y="35659"/>
                      <a:pt x="24858" y="33456"/>
                    </a:cubicBezTo>
                    <a:cubicBezTo>
                      <a:pt x="27532" y="31883"/>
                      <a:pt x="29263" y="29052"/>
                      <a:pt x="30207" y="26220"/>
                    </a:cubicBezTo>
                    <a:cubicBezTo>
                      <a:pt x="31623" y="21658"/>
                      <a:pt x="32567" y="15994"/>
                      <a:pt x="30364" y="11904"/>
                    </a:cubicBezTo>
                    <a:cubicBezTo>
                      <a:pt x="28319" y="7657"/>
                      <a:pt x="25015" y="2623"/>
                      <a:pt x="20453" y="1207"/>
                    </a:cubicBezTo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0" name="Google Shape;4221;p16"/>
              <p:cNvSpPr/>
              <p:nvPr/>
            </p:nvSpPr>
            <p:spPr>
              <a:xfrm>
                <a:off x="7126566" y="2312894"/>
                <a:ext cx="180659" cy="266520"/>
              </a:xfrm>
              <a:custGeom>
                <a:avLst/>
                <a:gdLst/>
                <a:ahLst/>
                <a:cxnLst/>
                <a:rect l="l" t="t" r="r" b="b"/>
                <a:pathLst>
                  <a:path w="180659" h="266520" extrusionOk="0">
                    <a:moveTo>
                      <a:pt x="0" y="188334"/>
                    </a:moveTo>
                    <a:cubicBezTo>
                      <a:pt x="0" y="188334"/>
                      <a:pt x="14001" y="80730"/>
                      <a:pt x="18563" y="68931"/>
                    </a:cubicBezTo>
                    <a:cubicBezTo>
                      <a:pt x="22024" y="59807"/>
                      <a:pt x="28632" y="132802"/>
                      <a:pt x="28632" y="132802"/>
                    </a:cubicBezTo>
                    <a:cubicBezTo>
                      <a:pt x="28632" y="132802"/>
                      <a:pt x="104458" y="-20110"/>
                      <a:pt x="106188" y="2229"/>
                    </a:cubicBezTo>
                    <a:cubicBezTo>
                      <a:pt x="107919" y="24568"/>
                      <a:pt x="66859" y="105429"/>
                      <a:pt x="66859" y="105429"/>
                    </a:cubicBezTo>
                    <a:cubicBezTo>
                      <a:pt x="66859" y="105429"/>
                      <a:pt x="166441" y="2229"/>
                      <a:pt x="148978" y="30703"/>
                    </a:cubicBezTo>
                    <a:cubicBezTo>
                      <a:pt x="131516" y="59020"/>
                      <a:pt x="88412" y="128240"/>
                      <a:pt x="88412" y="128240"/>
                    </a:cubicBezTo>
                    <a:cubicBezTo>
                      <a:pt x="88412" y="128240"/>
                      <a:pt x="197589" y="26613"/>
                      <a:pt x="178397" y="61695"/>
                    </a:cubicBezTo>
                    <a:cubicBezTo>
                      <a:pt x="159204" y="96776"/>
                      <a:pt x="111065" y="146803"/>
                      <a:pt x="111065" y="146803"/>
                    </a:cubicBezTo>
                    <a:cubicBezTo>
                      <a:pt x="111065" y="146803"/>
                      <a:pt x="188307" y="97406"/>
                      <a:pt x="162193" y="126981"/>
                    </a:cubicBezTo>
                    <a:cubicBezTo>
                      <a:pt x="136079" y="156714"/>
                      <a:pt x="89828" y="212718"/>
                      <a:pt x="70792" y="266520"/>
                    </a:cubicBezTo>
                    <a:lnTo>
                      <a:pt x="0" y="188334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1" name="Google Shape;4222;p16"/>
              <p:cNvSpPr/>
              <p:nvPr/>
            </p:nvSpPr>
            <p:spPr>
              <a:xfrm>
                <a:off x="5741271" y="2462056"/>
                <a:ext cx="1522632" cy="1574577"/>
              </a:xfrm>
              <a:custGeom>
                <a:avLst/>
                <a:gdLst/>
                <a:ahLst/>
                <a:cxnLst/>
                <a:rect l="l" t="t" r="r" b="b"/>
                <a:pathLst>
                  <a:path w="1522632" h="1574577" extrusionOk="0">
                    <a:moveTo>
                      <a:pt x="680991" y="557686"/>
                    </a:moveTo>
                    <a:cubicBezTo>
                      <a:pt x="522416" y="565552"/>
                      <a:pt x="371078" y="626905"/>
                      <a:pt x="252304" y="732150"/>
                    </a:cubicBezTo>
                    <a:cubicBezTo>
                      <a:pt x="146588" y="825753"/>
                      <a:pt x="56603" y="942481"/>
                      <a:pt x="30803" y="1019881"/>
                    </a:cubicBezTo>
                    <a:cubicBezTo>
                      <a:pt x="-20010" y="1172478"/>
                      <a:pt x="7363" y="1403575"/>
                      <a:pt x="7363" y="1403575"/>
                    </a:cubicBezTo>
                    <a:lnTo>
                      <a:pt x="159959" y="1403575"/>
                    </a:lnTo>
                    <a:lnTo>
                      <a:pt x="210773" y="1078088"/>
                    </a:lnTo>
                    <a:lnTo>
                      <a:pt x="316174" y="953179"/>
                    </a:lnTo>
                    <a:lnTo>
                      <a:pt x="305792" y="1574578"/>
                    </a:lnTo>
                    <a:lnTo>
                      <a:pt x="1064999" y="1505201"/>
                    </a:lnTo>
                    <a:lnTo>
                      <a:pt x="1064999" y="803571"/>
                    </a:lnTo>
                    <a:lnTo>
                      <a:pt x="1522632" y="101941"/>
                    </a:lnTo>
                    <a:lnTo>
                      <a:pt x="1339516" y="0"/>
                    </a:lnTo>
                    <a:lnTo>
                      <a:pt x="851364" y="549191"/>
                    </a:lnTo>
                    <a:lnTo>
                      <a:pt x="680991" y="557686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2" name="Google Shape;4223;p16"/>
              <p:cNvSpPr/>
              <p:nvPr/>
            </p:nvSpPr>
            <p:spPr>
              <a:xfrm>
                <a:off x="6056481" y="3608555"/>
                <a:ext cx="754764" cy="27646"/>
              </a:xfrm>
              <a:custGeom>
                <a:avLst/>
                <a:gdLst/>
                <a:ahLst/>
                <a:cxnLst/>
                <a:rect l="l" t="t" r="r" b="b"/>
                <a:pathLst>
                  <a:path w="754764" h="27646" extrusionOk="0">
                    <a:moveTo>
                      <a:pt x="3009" y="7100"/>
                    </a:moveTo>
                    <a:cubicBezTo>
                      <a:pt x="250153" y="35260"/>
                      <a:pt x="500443" y="31484"/>
                      <a:pt x="748216" y="13708"/>
                    </a:cubicBezTo>
                    <a:cubicBezTo>
                      <a:pt x="756868" y="13078"/>
                      <a:pt x="757026" y="-608"/>
                      <a:pt x="748216" y="21"/>
                    </a:cubicBezTo>
                    <a:cubicBezTo>
                      <a:pt x="498712" y="19214"/>
                      <a:pt x="252670" y="13236"/>
                      <a:pt x="3009" y="650"/>
                    </a:cubicBezTo>
                    <a:cubicBezTo>
                      <a:pt x="-1081" y="650"/>
                      <a:pt x="-924" y="6786"/>
                      <a:pt x="3009" y="7100"/>
                    </a:cubicBezTo>
                    <a:lnTo>
                      <a:pt x="3009" y="710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3" name="Google Shape;4224;p16"/>
              <p:cNvSpPr/>
              <p:nvPr/>
            </p:nvSpPr>
            <p:spPr>
              <a:xfrm>
                <a:off x="6055950" y="3538373"/>
                <a:ext cx="758539" cy="19786"/>
              </a:xfrm>
              <a:custGeom>
                <a:avLst/>
                <a:gdLst/>
                <a:ahLst/>
                <a:cxnLst/>
                <a:rect l="l" t="t" r="r" b="b"/>
                <a:pathLst>
                  <a:path w="758539" h="19786" extrusionOk="0">
                    <a:moveTo>
                      <a:pt x="3540" y="12154"/>
                    </a:moveTo>
                    <a:cubicBezTo>
                      <a:pt x="252257" y="24582"/>
                      <a:pt x="503490" y="18132"/>
                      <a:pt x="752522" y="17975"/>
                    </a:cubicBezTo>
                    <a:cubicBezTo>
                      <a:pt x="760545" y="17975"/>
                      <a:pt x="760545" y="5704"/>
                      <a:pt x="752522" y="5704"/>
                    </a:cubicBezTo>
                    <a:cubicBezTo>
                      <a:pt x="503490" y="3187"/>
                      <a:pt x="252414" y="-5308"/>
                      <a:pt x="3540" y="4918"/>
                    </a:cubicBezTo>
                    <a:cubicBezTo>
                      <a:pt x="-1180" y="4918"/>
                      <a:pt x="-1180" y="11997"/>
                      <a:pt x="3540" y="12154"/>
                    </a:cubicBezTo>
                    <a:lnTo>
                      <a:pt x="3540" y="12154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4" name="Google Shape;4225;p16"/>
              <p:cNvSpPr/>
              <p:nvPr/>
            </p:nvSpPr>
            <p:spPr>
              <a:xfrm>
                <a:off x="6055007" y="3462738"/>
                <a:ext cx="750673" cy="28493"/>
              </a:xfrm>
              <a:custGeom>
                <a:avLst/>
                <a:gdLst/>
                <a:ahLst/>
                <a:cxnLst/>
                <a:rect l="l" t="t" r="r" b="b"/>
                <a:pathLst>
                  <a:path w="750673" h="28493" extrusionOk="0">
                    <a:moveTo>
                      <a:pt x="4484" y="21086"/>
                    </a:moveTo>
                    <a:cubicBezTo>
                      <a:pt x="250683" y="35087"/>
                      <a:pt x="498771" y="27536"/>
                      <a:pt x="744656" y="12591"/>
                    </a:cubicBezTo>
                    <a:cubicBezTo>
                      <a:pt x="752679" y="12119"/>
                      <a:pt x="752679" y="-309"/>
                      <a:pt x="744656" y="6"/>
                    </a:cubicBezTo>
                    <a:cubicBezTo>
                      <a:pt x="497670" y="13220"/>
                      <a:pt x="251785" y="12277"/>
                      <a:pt x="4484" y="11647"/>
                    </a:cubicBezTo>
                    <a:cubicBezTo>
                      <a:pt x="-1495" y="11805"/>
                      <a:pt x="-1495" y="20772"/>
                      <a:pt x="4484" y="21086"/>
                    </a:cubicBezTo>
                    <a:lnTo>
                      <a:pt x="4484" y="21086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5" name="Google Shape;4226;p16"/>
              <p:cNvSpPr/>
              <p:nvPr/>
            </p:nvSpPr>
            <p:spPr>
              <a:xfrm>
                <a:off x="6029757" y="3383687"/>
                <a:ext cx="784535" cy="27149"/>
              </a:xfrm>
              <a:custGeom>
                <a:avLst/>
                <a:gdLst/>
                <a:ahLst/>
                <a:cxnLst/>
                <a:rect l="l" t="t" r="r" b="b"/>
                <a:pathLst>
                  <a:path w="784535" h="27149" extrusionOk="0">
                    <a:moveTo>
                      <a:pt x="944" y="7636"/>
                    </a:moveTo>
                    <a:cubicBezTo>
                      <a:pt x="254695" y="40829"/>
                      <a:pt x="523548" y="22895"/>
                      <a:pt x="778872" y="17075"/>
                    </a:cubicBezTo>
                    <a:cubicBezTo>
                      <a:pt x="786424" y="16917"/>
                      <a:pt x="786424" y="5119"/>
                      <a:pt x="778872" y="5276"/>
                    </a:cubicBezTo>
                    <a:cubicBezTo>
                      <a:pt x="520559" y="11569"/>
                      <a:pt x="258313" y="-9826"/>
                      <a:pt x="944" y="5905"/>
                    </a:cubicBezTo>
                    <a:cubicBezTo>
                      <a:pt x="-315" y="5905"/>
                      <a:pt x="-315" y="7478"/>
                      <a:pt x="944" y="7636"/>
                    </a:cubicBezTo>
                    <a:lnTo>
                      <a:pt x="944" y="7636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6" name="Google Shape;4227;p16"/>
              <p:cNvSpPr/>
              <p:nvPr/>
            </p:nvSpPr>
            <p:spPr>
              <a:xfrm>
                <a:off x="6045528" y="3285092"/>
                <a:ext cx="766169" cy="30101"/>
              </a:xfrm>
              <a:custGeom>
                <a:avLst/>
                <a:gdLst/>
                <a:ahLst/>
                <a:cxnLst/>
                <a:rect l="l" t="t" r="r" b="b"/>
                <a:pathLst>
                  <a:path w="766169" h="30101" extrusionOk="0">
                    <a:moveTo>
                      <a:pt x="1534" y="22066"/>
                    </a:moveTo>
                    <a:cubicBezTo>
                      <a:pt x="250251" y="41731"/>
                      <a:pt x="511238" y="20021"/>
                      <a:pt x="760742" y="12785"/>
                    </a:cubicBezTo>
                    <a:cubicBezTo>
                      <a:pt x="767978" y="12627"/>
                      <a:pt x="767978" y="1458"/>
                      <a:pt x="760742" y="1458"/>
                    </a:cubicBezTo>
                    <a:cubicBezTo>
                      <a:pt x="511081" y="2874"/>
                      <a:pt x="249621" y="-9397"/>
                      <a:pt x="1534" y="18920"/>
                    </a:cubicBezTo>
                    <a:cubicBezTo>
                      <a:pt x="-511" y="19077"/>
                      <a:pt x="-511" y="21909"/>
                      <a:pt x="1534" y="22066"/>
                    </a:cubicBezTo>
                    <a:lnTo>
                      <a:pt x="1534" y="22066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7" name="Google Shape;4228;p16"/>
              <p:cNvSpPr/>
              <p:nvPr/>
            </p:nvSpPr>
            <p:spPr>
              <a:xfrm>
                <a:off x="6081155" y="3185044"/>
                <a:ext cx="692708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692708" h="42000" extrusionOk="0">
                    <a:moveTo>
                      <a:pt x="1618" y="27725"/>
                    </a:moveTo>
                    <a:cubicBezTo>
                      <a:pt x="222333" y="59345"/>
                      <a:pt x="466488" y="31343"/>
                      <a:pt x="687045" y="11836"/>
                    </a:cubicBezTo>
                    <a:cubicBezTo>
                      <a:pt x="694596" y="11207"/>
                      <a:pt x="694596" y="-749"/>
                      <a:pt x="687045" y="37"/>
                    </a:cubicBezTo>
                    <a:cubicBezTo>
                      <a:pt x="458779" y="20803"/>
                      <a:pt x="229569" y="6015"/>
                      <a:pt x="2248" y="23320"/>
                    </a:cubicBezTo>
                    <a:cubicBezTo>
                      <a:pt x="-112" y="23477"/>
                      <a:pt x="-1056" y="27410"/>
                      <a:pt x="1618" y="27725"/>
                    </a:cubicBezTo>
                    <a:lnTo>
                      <a:pt x="1618" y="27725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8" name="Google Shape;4229;p16"/>
              <p:cNvSpPr/>
              <p:nvPr/>
            </p:nvSpPr>
            <p:spPr>
              <a:xfrm>
                <a:off x="6055773" y="3090510"/>
                <a:ext cx="620809" cy="55871"/>
              </a:xfrm>
              <a:custGeom>
                <a:avLst/>
                <a:gdLst/>
                <a:ahLst/>
                <a:cxnLst/>
                <a:rect l="l" t="t" r="r" b="b"/>
                <a:pathLst>
                  <a:path w="620809" h="55871" extrusionOk="0">
                    <a:moveTo>
                      <a:pt x="3717" y="55872"/>
                    </a:moveTo>
                    <a:cubicBezTo>
                      <a:pt x="207441" y="54771"/>
                      <a:pt x="412896" y="34162"/>
                      <a:pt x="615205" y="11823"/>
                    </a:cubicBezTo>
                    <a:cubicBezTo>
                      <a:pt x="622599" y="11037"/>
                      <a:pt x="622756" y="-605"/>
                      <a:pt x="615205" y="25"/>
                    </a:cubicBezTo>
                    <a:cubicBezTo>
                      <a:pt x="411480" y="19374"/>
                      <a:pt x="207913" y="35421"/>
                      <a:pt x="3717" y="48321"/>
                    </a:cubicBezTo>
                    <a:cubicBezTo>
                      <a:pt x="-1160" y="48478"/>
                      <a:pt x="-1317" y="55872"/>
                      <a:pt x="3717" y="55872"/>
                    </a:cubicBezTo>
                    <a:lnTo>
                      <a:pt x="3717" y="55872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9" name="Google Shape;4230;p16"/>
              <p:cNvSpPr/>
              <p:nvPr/>
            </p:nvSpPr>
            <p:spPr>
              <a:xfrm>
                <a:off x="6603913" y="3000761"/>
                <a:ext cx="220378" cy="248044"/>
              </a:xfrm>
              <a:custGeom>
                <a:avLst/>
                <a:gdLst/>
                <a:ahLst/>
                <a:cxnLst/>
                <a:rect l="l" t="t" r="r" b="b"/>
                <a:pathLst>
                  <a:path w="220378" h="248044" extrusionOk="0">
                    <a:moveTo>
                      <a:pt x="993" y="6553"/>
                    </a:moveTo>
                    <a:cubicBezTo>
                      <a:pt x="69897" y="86941"/>
                      <a:pt x="139116" y="167015"/>
                      <a:pt x="209751" y="245988"/>
                    </a:cubicBezTo>
                    <a:cubicBezTo>
                      <a:pt x="215257" y="252123"/>
                      <a:pt x="224067" y="243156"/>
                      <a:pt x="218718" y="237021"/>
                    </a:cubicBezTo>
                    <a:cubicBezTo>
                      <a:pt x="148870" y="157576"/>
                      <a:pt x="77763" y="79233"/>
                      <a:pt x="6341" y="1204"/>
                    </a:cubicBezTo>
                    <a:cubicBezTo>
                      <a:pt x="2880" y="-2414"/>
                      <a:pt x="-2154" y="2935"/>
                      <a:pt x="993" y="6553"/>
                    </a:cubicBezTo>
                    <a:lnTo>
                      <a:pt x="993" y="6553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0" name="Google Shape;4231;p16"/>
              <p:cNvSpPr/>
              <p:nvPr/>
            </p:nvSpPr>
            <p:spPr>
              <a:xfrm>
                <a:off x="6656494" y="2937281"/>
                <a:ext cx="226397" cy="228802"/>
              </a:xfrm>
              <a:custGeom>
                <a:avLst/>
                <a:gdLst/>
                <a:ahLst/>
                <a:cxnLst/>
                <a:rect l="l" t="t" r="r" b="b"/>
                <a:pathLst>
                  <a:path w="226397" h="228802" extrusionOk="0">
                    <a:moveTo>
                      <a:pt x="483" y="3961"/>
                    </a:moveTo>
                    <a:cubicBezTo>
                      <a:pt x="59949" y="85136"/>
                      <a:pt x="141281" y="160175"/>
                      <a:pt x="216164" y="227192"/>
                    </a:cubicBezTo>
                    <a:cubicBezTo>
                      <a:pt x="221827" y="232226"/>
                      <a:pt x="230008" y="224360"/>
                      <a:pt x="224659" y="218697"/>
                    </a:cubicBezTo>
                    <a:cubicBezTo>
                      <a:pt x="153709" y="146017"/>
                      <a:pt x="82445" y="66100"/>
                      <a:pt x="5046" y="657"/>
                    </a:cubicBezTo>
                    <a:cubicBezTo>
                      <a:pt x="2686" y="-1231"/>
                      <a:pt x="-1404" y="1286"/>
                      <a:pt x="483" y="3961"/>
                    </a:cubicBezTo>
                    <a:lnTo>
                      <a:pt x="483" y="3961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1" name="Google Shape;4232;p16"/>
              <p:cNvSpPr/>
              <p:nvPr/>
            </p:nvSpPr>
            <p:spPr>
              <a:xfrm>
                <a:off x="6728721" y="2867479"/>
                <a:ext cx="195692" cy="204563"/>
              </a:xfrm>
              <a:custGeom>
                <a:avLst/>
                <a:gdLst/>
                <a:ahLst/>
                <a:cxnLst/>
                <a:rect l="l" t="t" r="r" b="b"/>
                <a:pathLst>
                  <a:path w="195692" h="204563" extrusionOk="0">
                    <a:moveTo>
                      <a:pt x="1093" y="7375"/>
                    </a:moveTo>
                    <a:cubicBezTo>
                      <a:pt x="57884" y="75493"/>
                      <a:pt x="122384" y="138734"/>
                      <a:pt x="184052" y="202447"/>
                    </a:cubicBezTo>
                    <a:cubicBezTo>
                      <a:pt x="190187" y="208897"/>
                      <a:pt x="199783" y="199143"/>
                      <a:pt x="193805" y="192693"/>
                    </a:cubicBezTo>
                    <a:cubicBezTo>
                      <a:pt x="132924" y="128193"/>
                      <a:pt x="72829" y="61019"/>
                      <a:pt x="7228" y="1239"/>
                    </a:cubicBezTo>
                    <a:cubicBezTo>
                      <a:pt x="3138" y="-2536"/>
                      <a:pt x="-2368" y="3127"/>
                      <a:pt x="1093" y="7375"/>
                    </a:cubicBezTo>
                    <a:lnTo>
                      <a:pt x="1093" y="7375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2" name="Google Shape;4233;p16"/>
              <p:cNvSpPr/>
              <p:nvPr/>
            </p:nvSpPr>
            <p:spPr>
              <a:xfrm>
                <a:off x="6784933" y="2793854"/>
                <a:ext cx="207930" cy="201132"/>
              </a:xfrm>
              <a:custGeom>
                <a:avLst/>
                <a:gdLst/>
                <a:ahLst/>
                <a:cxnLst/>
                <a:rect l="l" t="t" r="r" b="b"/>
                <a:pathLst>
                  <a:path w="207930" h="201132" extrusionOk="0">
                    <a:moveTo>
                      <a:pt x="1200" y="6590"/>
                    </a:moveTo>
                    <a:cubicBezTo>
                      <a:pt x="63183" y="72977"/>
                      <a:pt x="131615" y="133544"/>
                      <a:pt x="194856" y="198830"/>
                    </a:cubicBezTo>
                    <a:cubicBezTo>
                      <a:pt x="201778" y="205909"/>
                      <a:pt x="212633" y="195054"/>
                      <a:pt x="205711" y="187975"/>
                    </a:cubicBezTo>
                    <a:cubicBezTo>
                      <a:pt x="142470" y="123633"/>
                      <a:pt x="78442" y="56302"/>
                      <a:pt x="6863" y="926"/>
                    </a:cubicBezTo>
                    <a:cubicBezTo>
                      <a:pt x="2931" y="-2063"/>
                      <a:pt x="-2418" y="2814"/>
                      <a:pt x="1200" y="6590"/>
                    </a:cubicBezTo>
                    <a:lnTo>
                      <a:pt x="1200" y="659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3" name="Google Shape;4234;p16"/>
              <p:cNvSpPr/>
              <p:nvPr/>
            </p:nvSpPr>
            <p:spPr>
              <a:xfrm>
                <a:off x="6841938" y="2724100"/>
                <a:ext cx="192247" cy="192582"/>
              </a:xfrm>
              <a:custGeom>
                <a:avLst/>
                <a:gdLst/>
                <a:ahLst/>
                <a:cxnLst/>
                <a:rect l="l" t="t" r="r" b="b"/>
                <a:pathLst>
                  <a:path w="192247" h="192582" extrusionOk="0">
                    <a:moveTo>
                      <a:pt x="515" y="3034"/>
                    </a:moveTo>
                    <a:cubicBezTo>
                      <a:pt x="57306" y="68005"/>
                      <a:pt x="117558" y="129201"/>
                      <a:pt x="178597" y="190240"/>
                    </a:cubicBezTo>
                    <a:cubicBezTo>
                      <a:pt x="185833" y="197477"/>
                      <a:pt x="197160" y="186307"/>
                      <a:pt x="189924" y="178913"/>
                    </a:cubicBezTo>
                    <a:cubicBezTo>
                      <a:pt x="129042" y="117875"/>
                      <a:pt x="68004" y="57308"/>
                      <a:pt x="3189" y="517"/>
                    </a:cubicBezTo>
                    <a:cubicBezTo>
                      <a:pt x="1302" y="-1056"/>
                      <a:pt x="-1058" y="1303"/>
                      <a:pt x="515" y="3034"/>
                    </a:cubicBezTo>
                    <a:lnTo>
                      <a:pt x="515" y="3034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4" name="Google Shape;4235;p16"/>
              <p:cNvSpPr/>
              <p:nvPr/>
            </p:nvSpPr>
            <p:spPr>
              <a:xfrm>
                <a:off x="6919176" y="2650967"/>
                <a:ext cx="191552" cy="142127"/>
              </a:xfrm>
              <a:custGeom>
                <a:avLst/>
                <a:gdLst/>
                <a:ahLst/>
                <a:cxnLst/>
                <a:rect l="l" t="t" r="r" b="b"/>
                <a:pathLst>
                  <a:path w="191552" h="142127" extrusionOk="0">
                    <a:moveTo>
                      <a:pt x="519" y="3173"/>
                    </a:moveTo>
                    <a:cubicBezTo>
                      <a:pt x="49916" y="59334"/>
                      <a:pt x="118034" y="102911"/>
                      <a:pt x="181590" y="141139"/>
                    </a:cubicBezTo>
                    <a:cubicBezTo>
                      <a:pt x="188984" y="145544"/>
                      <a:pt x="195748" y="134060"/>
                      <a:pt x="188354" y="129655"/>
                    </a:cubicBezTo>
                    <a:cubicBezTo>
                      <a:pt x="122911" y="90798"/>
                      <a:pt x="65491" y="42502"/>
                      <a:pt x="2721" y="341"/>
                    </a:cubicBezTo>
                    <a:cubicBezTo>
                      <a:pt x="834" y="-918"/>
                      <a:pt x="-897" y="1599"/>
                      <a:pt x="519" y="3173"/>
                    </a:cubicBezTo>
                    <a:lnTo>
                      <a:pt x="519" y="3173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5" name="Google Shape;4236;p16"/>
              <p:cNvSpPr/>
              <p:nvPr/>
            </p:nvSpPr>
            <p:spPr>
              <a:xfrm>
                <a:off x="6990428" y="2563675"/>
                <a:ext cx="186821" cy="136649"/>
              </a:xfrm>
              <a:custGeom>
                <a:avLst/>
                <a:gdLst/>
                <a:ahLst/>
                <a:cxnLst/>
                <a:rect l="l" t="t" r="r" b="b"/>
                <a:pathLst>
                  <a:path w="186821" h="136649" extrusionOk="0">
                    <a:moveTo>
                      <a:pt x="1318" y="5356"/>
                    </a:moveTo>
                    <a:cubicBezTo>
                      <a:pt x="63930" y="43741"/>
                      <a:pt x="122294" y="82284"/>
                      <a:pt x="174523" y="134513"/>
                    </a:cubicBezTo>
                    <a:cubicBezTo>
                      <a:pt x="181130" y="141120"/>
                      <a:pt x="191198" y="130895"/>
                      <a:pt x="184749" y="124287"/>
                    </a:cubicBezTo>
                    <a:cubicBezTo>
                      <a:pt x="134407" y="72216"/>
                      <a:pt x="72110" y="25021"/>
                      <a:pt x="3520" y="165"/>
                    </a:cubicBezTo>
                    <a:cubicBezTo>
                      <a:pt x="374" y="-936"/>
                      <a:pt x="-1356" y="3783"/>
                      <a:pt x="1318" y="5356"/>
                    </a:cubicBezTo>
                    <a:lnTo>
                      <a:pt x="1318" y="5356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6" name="Google Shape;4237;p16"/>
              <p:cNvSpPr/>
              <p:nvPr/>
            </p:nvSpPr>
            <p:spPr>
              <a:xfrm>
                <a:off x="7075130" y="2467515"/>
                <a:ext cx="189301" cy="108577"/>
              </a:xfrm>
              <a:custGeom>
                <a:avLst/>
                <a:gdLst/>
                <a:ahLst/>
                <a:cxnLst/>
                <a:rect l="l" t="t" r="r" b="b"/>
                <a:pathLst>
                  <a:path w="189301" h="108577" extrusionOk="0">
                    <a:moveTo>
                      <a:pt x="1251" y="6654"/>
                    </a:moveTo>
                    <a:cubicBezTo>
                      <a:pt x="50019" y="51804"/>
                      <a:pt x="116250" y="81851"/>
                      <a:pt x="176816" y="107651"/>
                    </a:cubicBezTo>
                    <a:cubicBezTo>
                      <a:pt x="188143" y="112528"/>
                      <a:pt x="194750" y="96796"/>
                      <a:pt x="183424" y="92077"/>
                    </a:cubicBezTo>
                    <a:cubicBezTo>
                      <a:pt x="120969" y="66434"/>
                      <a:pt x="66223" y="29937"/>
                      <a:pt x="6128" y="361"/>
                    </a:cubicBezTo>
                    <a:cubicBezTo>
                      <a:pt x="2195" y="-1369"/>
                      <a:pt x="-2209" y="3508"/>
                      <a:pt x="1251" y="6654"/>
                    </a:cubicBezTo>
                    <a:lnTo>
                      <a:pt x="1251" y="6654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7" name="Google Shape;4238;p16"/>
              <p:cNvSpPr/>
              <p:nvPr/>
            </p:nvSpPr>
            <p:spPr>
              <a:xfrm>
                <a:off x="6040972" y="3137493"/>
                <a:ext cx="31293" cy="903938"/>
              </a:xfrm>
              <a:custGeom>
                <a:avLst/>
                <a:gdLst/>
                <a:ahLst/>
                <a:cxnLst/>
                <a:rect l="l" t="t" r="r" b="b"/>
                <a:pathLst>
                  <a:path w="31293" h="903938" extrusionOk="0">
                    <a:moveTo>
                      <a:pt x="11124" y="898983"/>
                    </a:moveTo>
                    <a:cubicBezTo>
                      <a:pt x="24496" y="604645"/>
                      <a:pt x="41329" y="298979"/>
                      <a:pt x="23710" y="4956"/>
                    </a:cubicBezTo>
                    <a:cubicBezTo>
                      <a:pt x="23238" y="-1652"/>
                      <a:pt x="13799" y="-1652"/>
                      <a:pt x="13484" y="4956"/>
                    </a:cubicBezTo>
                    <a:cubicBezTo>
                      <a:pt x="3731" y="161170"/>
                      <a:pt x="10181" y="318801"/>
                      <a:pt x="6405" y="475331"/>
                    </a:cubicBezTo>
                    <a:cubicBezTo>
                      <a:pt x="2944" y="616286"/>
                      <a:pt x="-2247" y="758028"/>
                      <a:pt x="1056" y="898983"/>
                    </a:cubicBezTo>
                    <a:cubicBezTo>
                      <a:pt x="1056" y="905591"/>
                      <a:pt x="10810" y="905591"/>
                      <a:pt x="11124" y="898983"/>
                    </a:cubicBezTo>
                    <a:lnTo>
                      <a:pt x="11124" y="898983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8" name="Google Shape;4239;p16"/>
              <p:cNvSpPr/>
              <p:nvPr/>
            </p:nvSpPr>
            <p:spPr>
              <a:xfrm>
                <a:off x="6051782" y="3705477"/>
                <a:ext cx="753878" cy="30329"/>
              </a:xfrm>
              <a:custGeom>
                <a:avLst/>
                <a:gdLst/>
                <a:ahLst/>
                <a:cxnLst/>
                <a:rect l="l" t="t" r="r" b="b"/>
                <a:pathLst>
                  <a:path w="753878" h="30329" extrusionOk="0">
                    <a:moveTo>
                      <a:pt x="1416" y="2995"/>
                    </a:moveTo>
                    <a:cubicBezTo>
                      <a:pt x="249975" y="26121"/>
                      <a:pt x="499479" y="37762"/>
                      <a:pt x="748982" y="25177"/>
                    </a:cubicBezTo>
                    <a:cubicBezTo>
                      <a:pt x="755432" y="24862"/>
                      <a:pt x="755590" y="14951"/>
                      <a:pt x="748982" y="15108"/>
                    </a:cubicBezTo>
                    <a:cubicBezTo>
                      <a:pt x="499164" y="20772"/>
                      <a:pt x="250605" y="19985"/>
                      <a:pt x="1416" y="6"/>
                    </a:cubicBezTo>
                    <a:cubicBezTo>
                      <a:pt x="-472" y="-151"/>
                      <a:pt x="-472" y="2838"/>
                      <a:pt x="1416" y="2995"/>
                    </a:cubicBezTo>
                    <a:lnTo>
                      <a:pt x="1416" y="2995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9" name="Google Shape;4240;p16"/>
              <p:cNvSpPr/>
              <p:nvPr/>
            </p:nvSpPr>
            <p:spPr>
              <a:xfrm>
                <a:off x="6050366" y="3811000"/>
                <a:ext cx="755550" cy="17093"/>
              </a:xfrm>
              <a:custGeom>
                <a:avLst/>
                <a:gdLst/>
                <a:ahLst/>
                <a:cxnLst/>
                <a:rect l="l" t="t" r="r" b="b"/>
                <a:pathLst>
                  <a:path w="755550" h="17093" extrusionOk="0">
                    <a:moveTo>
                      <a:pt x="2832" y="13257"/>
                    </a:moveTo>
                    <a:cubicBezTo>
                      <a:pt x="251234" y="19707"/>
                      <a:pt x="500895" y="16718"/>
                      <a:pt x="749297" y="13729"/>
                    </a:cubicBezTo>
                    <a:cubicBezTo>
                      <a:pt x="757635" y="13572"/>
                      <a:pt x="757635" y="829"/>
                      <a:pt x="749297" y="672"/>
                    </a:cubicBezTo>
                    <a:cubicBezTo>
                      <a:pt x="500895" y="-429"/>
                      <a:pt x="251234" y="-1216"/>
                      <a:pt x="2832" y="7122"/>
                    </a:cubicBezTo>
                    <a:cubicBezTo>
                      <a:pt x="-944" y="7436"/>
                      <a:pt x="-944" y="13100"/>
                      <a:pt x="2832" y="13257"/>
                    </a:cubicBezTo>
                    <a:lnTo>
                      <a:pt x="2832" y="13257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0" name="Google Shape;4241;p16"/>
              <p:cNvSpPr/>
              <p:nvPr/>
            </p:nvSpPr>
            <p:spPr>
              <a:xfrm>
                <a:off x="6045626" y="3897363"/>
                <a:ext cx="772914" cy="36641"/>
              </a:xfrm>
              <a:custGeom>
                <a:avLst/>
                <a:gdLst/>
                <a:ahLst/>
                <a:cxnLst/>
                <a:rect l="l" t="t" r="r" b="b"/>
                <a:pathLst>
                  <a:path w="772914" h="36641" extrusionOk="0">
                    <a:moveTo>
                      <a:pt x="3481" y="15148"/>
                    </a:moveTo>
                    <a:cubicBezTo>
                      <a:pt x="257232" y="47240"/>
                      <a:pt x="512399" y="40476"/>
                      <a:pt x="766307" y="14047"/>
                    </a:cubicBezTo>
                    <a:cubicBezTo>
                      <a:pt x="775117" y="13103"/>
                      <a:pt x="775117" y="-898"/>
                      <a:pt x="766307" y="46"/>
                    </a:cubicBezTo>
                    <a:cubicBezTo>
                      <a:pt x="511140" y="29306"/>
                      <a:pt x="259277" y="25531"/>
                      <a:pt x="3481" y="7754"/>
                    </a:cubicBezTo>
                    <a:cubicBezTo>
                      <a:pt x="-1239" y="7440"/>
                      <a:pt x="-1081" y="14519"/>
                      <a:pt x="3481" y="15148"/>
                    </a:cubicBezTo>
                    <a:lnTo>
                      <a:pt x="3481" y="1514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1" name="Google Shape;4242;p16"/>
              <p:cNvSpPr/>
              <p:nvPr/>
            </p:nvSpPr>
            <p:spPr>
              <a:xfrm>
                <a:off x="5743520" y="3784908"/>
                <a:ext cx="168151" cy="11818"/>
              </a:xfrm>
              <a:custGeom>
                <a:avLst/>
                <a:gdLst/>
                <a:ahLst/>
                <a:cxnLst/>
                <a:rect l="l" t="t" r="r" b="b"/>
                <a:pathLst>
                  <a:path w="168151" h="11818" extrusionOk="0">
                    <a:moveTo>
                      <a:pt x="3068" y="11819"/>
                    </a:moveTo>
                    <a:cubicBezTo>
                      <a:pt x="56555" y="11347"/>
                      <a:pt x="110357" y="12133"/>
                      <a:pt x="163845" y="8987"/>
                    </a:cubicBezTo>
                    <a:cubicBezTo>
                      <a:pt x="169508" y="8672"/>
                      <a:pt x="169666" y="20"/>
                      <a:pt x="163845" y="20"/>
                    </a:cubicBezTo>
                    <a:cubicBezTo>
                      <a:pt x="110357" y="-295"/>
                      <a:pt x="56555" y="3166"/>
                      <a:pt x="3068" y="5526"/>
                    </a:cubicBezTo>
                    <a:cubicBezTo>
                      <a:pt x="-1023" y="5683"/>
                      <a:pt x="-1023" y="11819"/>
                      <a:pt x="3068" y="11819"/>
                    </a:cubicBezTo>
                    <a:lnTo>
                      <a:pt x="3068" y="11819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2" name="Google Shape;4243;p16"/>
              <p:cNvSpPr/>
              <p:nvPr/>
            </p:nvSpPr>
            <p:spPr>
              <a:xfrm>
                <a:off x="5738349" y="3695099"/>
                <a:ext cx="197019" cy="15247"/>
              </a:xfrm>
              <a:custGeom>
                <a:avLst/>
                <a:gdLst/>
                <a:ahLst/>
                <a:cxnLst/>
                <a:rect l="l" t="t" r="r" b="b"/>
                <a:pathLst>
                  <a:path w="197019" h="15247" extrusionOk="0">
                    <a:moveTo>
                      <a:pt x="4307" y="14789"/>
                    </a:moveTo>
                    <a:cubicBezTo>
                      <a:pt x="66604" y="16362"/>
                      <a:pt x="129058" y="13531"/>
                      <a:pt x="191356" y="11643"/>
                    </a:cubicBezTo>
                    <a:cubicBezTo>
                      <a:pt x="198907" y="11486"/>
                      <a:pt x="198907" y="-156"/>
                      <a:pt x="191356" y="2"/>
                    </a:cubicBezTo>
                    <a:cubicBezTo>
                      <a:pt x="129058" y="1103"/>
                      <a:pt x="66447" y="1260"/>
                      <a:pt x="4307" y="5980"/>
                    </a:cubicBezTo>
                    <a:cubicBezTo>
                      <a:pt x="-1357" y="6294"/>
                      <a:pt x="-1514" y="14632"/>
                      <a:pt x="4307" y="14789"/>
                    </a:cubicBezTo>
                    <a:lnTo>
                      <a:pt x="4307" y="14789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3" name="Google Shape;4244;p16"/>
              <p:cNvSpPr/>
              <p:nvPr/>
            </p:nvSpPr>
            <p:spPr>
              <a:xfrm>
                <a:off x="5747237" y="3591805"/>
                <a:ext cx="203499" cy="36630"/>
              </a:xfrm>
              <a:custGeom>
                <a:avLst/>
                <a:gdLst/>
                <a:ahLst/>
                <a:cxnLst/>
                <a:rect l="l" t="t" r="r" b="b"/>
                <a:pathLst>
                  <a:path w="203499" h="36630" extrusionOk="0">
                    <a:moveTo>
                      <a:pt x="3127" y="6861"/>
                    </a:moveTo>
                    <a:cubicBezTo>
                      <a:pt x="67784" y="14884"/>
                      <a:pt x="131654" y="22278"/>
                      <a:pt x="195367" y="36436"/>
                    </a:cubicBezTo>
                    <a:cubicBezTo>
                      <a:pt x="203548" y="38324"/>
                      <a:pt x="207009" y="25896"/>
                      <a:pt x="198828" y="23851"/>
                    </a:cubicBezTo>
                    <a:cubicBezTo>
                      <a:pt x="135115" y="8749"/>
                      <a:pt x="68728" y="-1791"/>
                      <a:pt x="3127" y="254"/>
                    </a:cubicBezTo>
                    <a:cubicBezTo>
                      <a:pt x="-1121" y="568"/>
                      <a:pt x="-963" y="6389"/>
                      <a:pt x="3127" y="6861"/>
                    </a:cubicBezTo>
                    <a:lnTo>
                      <a:pt x="3127" y="6861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4" name="Google Shape;4245;p16"/>
              <p:cNvSpPr/>
              <p:nvPr/>
            </p:nvSpPr>
            <p:spPr>
              <a:xfrm>
                <a:off x="5775651" y="3466163"/>
                <a:ext cx="196546" cy="88645"/>
              </a:xfrm>
              <a:custGeom>
                <a:avLst/>
                <a:gdLst/>
                <a:ahLst/>
                <a:cxnLst/>
                <a:rect l="l" t="t" r="r" b="b"/>
                <a:pathLst>
                  <a:path w="196546" h="88645" extrusionOk="0">
                    <a:moveTo>
                      <a:pt x="2243" y="8852"/>
                    </a:moveTo>
                    <a:cubicBezTo>
                      <a:pt x="63911" y="36382"/>
                      <a:pt x="126208" y="62654"/>
                      <a:pt x="188820" y="88139"/>
                    </a:cubicBezTo>
                    <a:cubicBezTo>
                      <a:pt x="196529" y="91286"/>
                      <a:pt x="199832" y="78858"/>
                      <a:pt x="192281" y="75554"/>
                    </a:cubicBezTo>
                    <a:cubicBezTo>
                      <a:pt x="130456" y="49597"/>
                      <a:pt x="68473" y="24269"/>
                      <a:pt x="5862" y="200"/>
                    </a:cubicBezTo>
                    <a:cubicBezTo>
                      <a:pt x="985" y="-1374"/>
                      <a:pt x="-2476" y="6807"/>
                      <a:pt x="2243" y="8852"/>
                    </a:cubicBezTo>
                    <a:lnTo>
                      <a:pt x="2243" y="8852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5" name="Google Shape;4246;p16"/>
              <p:cNvSpPr/>
              <p:nvPr/>
            </p:nvSpPr>
            <p:spPr>
              <a:xfrm>
                <a:off x="5840707" y="3348712"/>
                <a:ext cx="159529" cy="137591"/>
              </a:xfrm>
              <a:custGeom>
                <a:avLst/>
                <a:gdLst/>
                <a:ahLst/>
                <a:cxnLst/>
                <a:rect l="l" t="t" r="r" b="b"/>
                <a:pathLst>
                  <a:path w="159529" h="137591" extrusionOk="0">
                    <a:moveTo>
                      <a:pt x="586" y="4226"/>
                    </a:moveTo>
                    <a:cubicBezTo>
                      <a:pt x="41173" y="57084"/>
                      <a:pt x="93087" y="100031"/>
                      <a:pt x="148777" y="136372"/>
                    </a:cubicBezTo>
                    <a:cubicBezTo>
                      <a:pt x="156643" y="141563"/>
                      <a:pt x="164037" y="128820"/>
                      <a:pt x="156171" y="123786"/>
                    </a:cubicBezTo>
                    <a:cubicBezTo>
                      <a:pt x="100953" y="88390"/>
                      <a:pt x="52657" y="45757"/>
                      <a:pt x="5148" y="765"/>
                    </a:cubicBezTo>
                    <a:cubicBezTo>
                      <a:pt x="2945" y="-1437"/>
                      <a:pt x="-1617" y="1552"/>
                      <a:pt x="586" y="4226"/>
                    </a:cubicBezTo>
                    <a:lnTo>
                      <a:pt x="586" y="4226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6" name="Google Shape;4247;p16"/>
              <p:cNvSpPr/>
              <p:nvPr/>
            </p:nvSpPr>
            <p:spPr>
              <a:xfrm>
                <a:off x="5921507" y="3256892"/>
                <a:ext cx="100775" cy="135892"/>
              </a:xfrm>
              <a:custGeom>
                <a:avLst/>
                <a:gdLst/>
                <a:ahLst/>
                <a:cxnLst/>
                <a:rect l="l" t="t" r="r" b="b"/>
                <a:pathLst>
                  <a:path w="100775" h="135892" extrusionOk="0">
                    <a:moveTo>
                      <a:pt x="1275" y="8106"/>
                    </a:moveTo>
                    <a:cubicBezTo>
                      <a:pt x="33839" y="47592"/>
                      <a:pt x="63730" y="86607"/>
                      <a:pt x="87327" y="132228"/>
                    </a:cubicBezTo>
                    <a:cubicBezTo>
                      <a:pt x="91575" y="140566"/>
                      <a:pt x="104160" y="133172"/>
                      <a:pt x="99912" y="124992"/>
                    </a:cubicBezTo>
                    <a:cubicBezTo>
                      <a:pt x="76629" y="79842"/>
                      <a:pt x="46425" y="35164"/>
                      <a:pt x="8197" y="1341"/>
                    </a:cubicBezTo>
                    <a:cubicBezTo>
                      <a:pt x="3320" y="-2749"/>
                      <a:pt x="-2658" y="3386"/>
                      <a:pt x="1275" y="8106"/>
                    </a:cubicBezTo>
                    <a:lnTo>
                      <a:pt x="1275" y="8106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7" name="Google Shape;4248;p16"/>
              <p:cNvSpPr/>
              <p:nvPr/>
            </p:nvSpPr>
            <p:spPr>
              <a:xfrm>
                <a:off x="5996094" y="3193040"/>
                <a:ext cx="48247" cy="55594"/>
              </a:xfrm>
              <a:custGeom>
                <a:avLst/>
                <a:gdLst/>
                <a:ahLst/>
                <a:cxnLst/>
                <a:rect l="l" t="t" r="r" b="b"/>
                <a:pathLst>
                  <a:path w="48247" h="55594" extrusionOk="0">
                    <a:moveTo>
                      <a:pt x="784" y="7301"/>
                    </a:moveTo>
                    <a:cubicBezTo>
                      <a:pt x="6133" y="15167"/>
                      <a:pt x="12425" y="22560"/>
                      <a:pt x="18246" y="29954"/>
                    </a:cubicBezTo>
                    <a:cubicBezTo>
                      <a:pt x="24539" y="37978"/>
                      <a:pt x="30517" y="47102"/>
                      <a:pt x="38068" y="54024"/>
                    </a:cubicBezTo>
                    <a:cubicBezTo>
                      <a:pt x="42787" y="58429"/>
                      <a:pt x="50968" y="52765"/>
                      <a:pt x="47350" y="46945"/>
                    </a:cubicBezTo>
                    <a:cubicBezTo>
                      <a:pt x="42316" y="38764"/>
                      <a:pt x="35394" y="31842"/>
                      <a:pt x="29101" y="24763"/>
                    </a:cubicBezTo>
                    <a:cubicBezTo>
                      <a:pt x="22336" y="16897"/>
                      <a:pt x="15886" y="8717"/>
                      <a:pt x="8650" y="1480"/>
                    </a:cubicBezTo>
                    <a:cubicBezTo>
                      <a:pt x="4717" y="-2610"/>
                      <a:pt x="-2362" y="2581"/>
                      <a:pt x="784" y="7301"/>
                    </a:cubicBezTo>
                    <a:lnTo>
                      <a:pt x="784" y="7301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8" name="Google Shape;4249;p16"/>
              <p:cNvSpPr/>
              <p:nvPr/>
            </p:nvSpPr>
            <p:spPr>
              <a:xfrm>
                <a:off x="5898084" y="3442313"/>
                <a:ext cx="134517" cy="427881"/>
              </a:xfrm>
              <a:custGeom>
                <a:avLst/>
                <a:gdLst/>
                <a:ahLst/>
                <a:cxnLst/>
                <a:rect l="l" t="t" r="r" b="b"/>
                <a:pathLst>
                  <a:path w="134517" h="427881" extrusionOk="0">
                    <a:moveTo>
                      <a:pt x="8023" y="424105"/>
                    </a:moveTo>
                    <a:cubicBezTo>
                      <a:pt x="23755" y="273711"/>
                      <a:pt x="41374" y="137317"/>
                      <a:pt x="133090" y="12566"/>
                    </a:cubicBezTo>
                    <a:cubicBezTo>
                      <a:pt x="138753" y="4857"/>
                      <a:pt x="126168" y="-4582"/>
                      <a:pt x="119875" y="2497"/>
                    </a:cubicBezTo>
                    <a:cubicBezTo>
                      <a:pt x="18406" y="117024"/>
                      <a:pt x="5191" y="277644"/>
                      <a:pt x="0" y="424105"/>
                    </a:cubicBezTo>
                    <a:cubicBezTo>
                      <a:pt x="0" y="429296"/>
                      <a:pt x="7551" y="428982"/>
                      <a:pt x="8023" y="424105"/>
                    </a:cubicBezTo>
                    <a:lnTo>
                      <a:pt x="8023" y="424105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9" name="Google Shape;4250;p16"/>
              <p:cNvSpPr/>
              <p:nvPr/>
            </p:nvSpPr>
            <p:spPr>
              <a:xfrm>
                <a:off x="6805354" y="2552458"/>
                <a:ext cx="468106" cy="710723"/>
              </a:xfrm>
              <a:custGeom>
                <a:avLst/>
                <a:gdLst/>
                <a:ahLst/>
                <a:cxnLst/>
                <a:rect l="l" t="t" r="r" b="b"/>
                <a:pathLst>
                  <a:path w="468106" h="710723" extrusionOk="0">
                    <a:moveTo>
                      <a:pt x="9411" y="708450"/>
                    </a:moveTo>
                    <a:cubicBezTo>
                      <a:pt x="168930" y="481128"/>
                      <a:pt x="315234" y="243423"/>
                      <a:pt x="466887" y="10752"/>
                    </a:cubicBezTo>
                    <a:cubicBezTo>
                      <a:pt x="472078" y="2887"/>
                      <a:pt x="459335" y="-4507"/>
                      <a:pt x="454301" y="3358"/>
                    </a:cubicBezTo>
                    <a:cubicBezTo>
                      <a:pt x="302648" y="235872"/>
                      <a:pt x="144388" y="465711"/>
                      <a:pt x="759" y="703416"/>
                    </a:cubicBezTo>
                    <a:cubicBezTo>
                      <a:pt x="-2545" y="709079"/>
                      <a:pt x="5793" y="713641"/>
                      <a:pt x="9411" y="708450"/>
                    </a:cubicBezTo>
                    <a:lnTo>
                      <a:pt x="9411" y="70845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0" name="Google Shape;4251;p16"/>
              <p:cNvSpPr/>
              <p:nvPr/>
            </p:nvSpPr>
            <p:spPr>
              <a:xfrm>
                <a:off x="6793838" y="3242580"/>
                <a:ext cx="27599" cy="733408"/>
              </a:xfrm>
              <a:custGeom>
                <a:avLst/>
                <a:gdLst/>
                <a:ahLst/>
                <a:cxnLst/>
                <a:rect l="l" t="t" r="r" b="b"/>
                <a:pathLst>
                  <a:path w="27599" h="733408" extrusionOk="0">
                    <a:moveTo>
                      <a:pt x="24073" y="727037"/>
                    </a:moveTo>
                    <a:cubicBezTo>
                      <a:pt x="31939" y="487916"/>
                      <a:pt x="25175" y="247694"/>
                      <a:pt x="18095" y="8731"/>
                    </a:cubicBezTo>
                    <a:cubicBezTo>
                      <a:pt x="17781" y="-2910"/>
                      <a:pt x="-311" y="-2910"/>
                      <a:pt x="4" y="8731"/>
                    </a:cubicBezTo>
                    <a:cubicBezTo>
                      <a:pt x="7083" y="248166"/>
                      <a:pt x="5982" y="487602"/>
                      <a:pt x="11016" y="727037"/>
                    </a:cubicBezTo>
                    <a:cubicBezTo>
                      <a:pt x="11173" y="735532"/>
                      <a:pt x="23759" y="735532"/>
                      <a:pt x="24073" y="727037"/>
                    </a:cubicBezTo>
                    <a:lnTo>
                      <a:pt x="24073" y="727037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1" name="Google Shape;4252;p16"/>
              <p:cNvSpPr/>
              <p:nvPr/>
            </p:nvSpPr>
            <p:spPr>
              <a:xfrm>
                <a:off x="6045174" y="3969249"/>
                <a:ext cx="781350" cy="26641"/>
              </a:xfrm>
              <a:custGeom>
                <a:avLst/>
                <a:gdLst/>
                <a:ahLst/>
                <a:cxnLst/>
                <a:rect l="l" t="t" r="r" b="b"/>
                <a:pathLst>
                  <a:path w="781350" h="26641" extrusionOk="0">
                    <a:moveTo>
                      <a:pt x="2832" y="6976"/>
                    </a:moveTo>
                    <a:cubicBezTo>
                      <a:pt x="258942" y="18932"/>
                      <a:pt x="515525" y="22236"/>
                      <a:pt x="771793" y="26640"/>
                    </a:cubicBezTo>
                    <a:cubicBezTo>
                      <a:pt x="784536" y="26798"/>
                      <a:pt x="784536" y="6976"/>
                      <a:pt x="771793" y="6818"/>
                    </a:cubicBezTo>
                    <a:cubicBezTo>
                      <a:pt x="515525" y="2728"/>
                      <a:pt x="259100" y="-2306"/>
                      <a:pt x="2832" y="1155"/>
                    </a:cubicBezTo>
                    <a:cubicBezTo>
                      <a:pt x="-944" y="1155"/>
                      <a:pt x="-944" y="6818"/>
                      <a:pt x="2832" y="6976"/>
                    </a:cubicBezTo>
                    <a:lnTo>
                      <a:pt x="2832" y="6976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2" name="Google Shape;4253;p16"/>
              <p:cNvSpPr/>
              <p:nvPr/>
            </p:nvSpPr>
            <p:spPr>
              <a:xfrm>
                <a:off x="5721927" y="3865474"/>
                <a:ext cx="168133" cy="128907"/>
              </a:xfrm>
              <a:custGeom>
                <a:avLst/>
                <a:gdLst/>
                <a:ahLst/>
                <a:cxnLst/>
                <a:rect l="l" t="t" r="r" b="b"/>
                <a:pathLst>
                  <a:path w="168133" h="128907" extrusionOk="0">
                    <a:moveTo>
                      <a:pt x="26706" y="0"/>
                    </a:moveTo>
                    <a:cubicBezTo>
                      <a:pt x="2479" y="28789"/>
                      <a:pt x="-17814" y="95333"/>
                      <a:pt x="24661" y="113897"/>
                    </a:cubicBezTo>
                    <a:cubicBezTo>
                      <a:pt x="67136" y="132460"/>
                      <a:pt x="59900" y="15417"/>
                      <a:pt x="90734" y="38857"/>
                    </a:cubicBezTo>
                    <a:cubicBezTo>
                      <a:pt x="121568" y="62297"/>
                      <a:pt x="66507" y="152597"/>
                      <a:pt x="112129" y="123021"/>
                    </a:cubicBezTo>
                    <a:cubicBezTo>
                      <a:pt x="157750" y="93446"/>
                      <a:pt x="168133" y="4719"/>
                      <a:pt x="168133" y="4719"/>
                    </a:cubicBezTo>
                    <a:lnTo>
                      <a:pt x="26706" y="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3" name="Google Shape;4254;p16"/>
              <p:cNvSpPr/>
              <p:nvPr/>
            </p:nvSpPr>
            <p:spPr>
              <a:xfrm>
                <a:off x="6258652" y="2172752"/>
                <a:ext cx="475468" cy="870902"/>
              </a:xfrm>
              <a:custGeom>
                <a:avLst/>
                <a:gdLst/>
                <a:ahLst/>
                <a:cxnLst/>
                <a:rect l="l" t="t" r="r" b="b"/>
                <a:pathLst>
                  <a:path w="475468" h="870902" extrusionOk="0">
                    <a:moveTo>
                      <a:pt x="60095" y="870745"/>
                    </a:moveTo>
                    <a:lnTo>
                      <a:pt x="0" y="560518"/>
                    </a:lnTo>
                    <a:lnTo>
                      <a:pt x="275303" y="0"/>
                    </a:lnTo>
                    <a:cubicBezTo>
                      <a:pt x="275303" y="0"/>
                      <a:pt x="430417" y="110121"/>
                      <a:pt x="425383" y="270269"/>
                    </a:cubicBezTo>
                    <a:cubicBezTo>
                      <a:pt x="420349" y="430417"/>
                      <a:pt x="425540" y="395336"/>
                      <a:pt x="425540" y="395336"/>
                    </a:cubicBezTo>
                    <a:cubicBezTo>
                      <a:pt x="425540" y="395336"/>
                      <a:pt x="477455" y="469589"/>
                      <a:pt x="475410" y="535504"/>
                    </a:cubicBezTo>
                    <a:cubicBezTo>
                      <a:pt x="469274" y="740802"/>
                      <a:pt x="238334" y="730734"/>
                      <a:pt x="238334" y="730734"/>
                    </a:cubicBezTo>
                    <a:lnTo>
                      <a:pt x="238334" y="870902"/>
                    </a:lnTo>
                    <a:lnTo>
                      <a:pt x="60095" y="870902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4" name="Google Shape;4255;p16"/>
              <p:cNvSpPr/>
              <p:nvPr/>
            </p:nvSpPr>
            <p:spPr>
              <a:xfrm>
                <a:off x="6491405" y="2579565"/>
                <a:ext cx="56406" cy="81064"/>
              </a:xfrm>
              <a:custGeom>
                <a:avLst/>
                <a:gdLst/>
                <a:ahLst/>
                <a:cxnLst/>
                <a:rect l="l" t="t" r="r" b="b"/>
                <a:pathLst>
                  <a:path w="56406" h="81064" extrusionOk="0">
                    <a:moveTo>
                      <a:pt x="3851" y="14951"/>
                    </a:moveTo>
                    <a:cubicBezTo>
                      <a:pt x="20212" y="1108"/>
                      <a:pt x="45540" y="10075"/>
                      <a:pt x="46326" y="32099"/>
                    </a:cubicBezTo>
                    <a:cubicBezTo>
                      <a:pt x="49158" y="30840"/>
                      <a:pt x="52147" y="29739"/>
                      <a:pt x="54979" y="28481"/>
                    </a:cubicBezTo>
                    <a:cubicBezTo>
                      <a:pt x="39090" y="12592"/>
                      <a:pt x="11559" y="15581"/>
                      <a:pt x="2435" y="37290"/>
                    </a:cubicBezTo>
                    <a:cubicBezTo>
                      <a:pt x="-6532" y="58528"/>
                      <a:pt x="10458" y="83541"/>
                      <a:pt x="33898" y="80867"/>
                    </a:cubicBezTo>
                    <a:cubicBezTo>
                      <a:pt x="39876" y="80238"/>
                      <a:pt x="40034" y="71900"/>
                      <a:pt x="33898" y="71428"/>
                    </a:cubicBezTo>
                    <a:cubicBezTo>
                      <a:pt x="17695" y="69855"/>
                      <a:pt x="4323" y="55696"/>
                      <a:pt x="13133" y="39493"/>
                    </a:cubicBezTo>
                    <a:cubicBezTo>
                      <a:pt x="20369" y="26278"/>
                      <a:pt x="37517" y="25964"/>
                      <a:pt x="47742" y="35717"/>
                    </a:cubicBezTo>
                    <a:cubicBezTo>
                      <a:pt x="50731" y="38549"/>
                      <a:pt x="56709" y="36661"/>
                      <a:pt x="56395" y="32099"/>
                    </a:cubicBezTo>
                    <a:cubicBezTo>
                      <a:pt x="54507" y="2681"/>
                      <a:pt x="20526" y="-11950"/>
                      <a:pt x="705" y="11962"/>
                    </a:cubicBezTo>
                    <a:cubicBezTo>
                      <a:pt x="-1026" y="14008"/>
                      <a:pt x="1649" y="16682"/>
                      <a:pt x="3851" y="14951"/>
                    </a:cubicBezTo>
                    <a:lnTo>
                      <a:pt x="3851" y="14951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5" name="Google Shape;4256;p16"/>
              <p:cNvSpPr/>
              <p:nvPr/>
            </p:nvSpPr>
            <p:spPr>
              <a:xfrm>
                <a:off x="5761026" y="2062733"/>
                <a:ext cx="939434" cy="945562"/>
              </a:xfrm>
              <a:custGeom>
                <a:avLst/>
                <a:gdLst/>
                <a:ahLst/>
                <a:cxnLst/>
                <a:rect l="l" t="t" r="r" b="b"/>
                <a:pathLst>
                  <a:path w="939434" h="945562" extrusionOk="0">
                    <a:moveTo>
                      <a:pt x="128248" y="171844"/>
                    </a:moveTo>
                    <a:cubicBezTo>
                      <a:pt x="63119" y="203307"/>
                      <a:pt x="21902" y="271582"/>
                      <a:pt x="5541" y="341903"/>
                    </a:cubicBezTo>
                    <a:cubicBezTo>
                      <a:pt x="-10819" y="412380"/>
                      <a:pt x="13722" y="448563"/>
                      <a:pt x="19228" y="520614"/>
                    </a:cubicBezTo>
                    <a:cubicBezTo>
                      <a:pt x="25521" y="602890"/>
                      <a:pt x="74918" y="703572"/>
                      <a:pt x="129035" y="765712"/>
                    </a:cubicBezTo>
                    <a:cubicBezTo>
                      <a:pt x="206434" y="854281"/>
                      <a:pt x="228144" y="896127"/>
                      <a:pt x="369886" y="924602"/>
                    </a:cubicBezTo>
                    <a:cubicBezTo>
                      <a:pt x="434543" y="937659"/>
                      <a:pt x="525000" y="956380"/>
                      <a:pt x="588241" y="937659"/>
                    </a:cubicBezTo>
                    <a:cubicBezTo>
                      <a:pt x="651482" y="918938"/>
                      <a:pt x="710318" y="873159"/>
                      <a:pt x="727780" y="809604"/>
                    </a:cubicBezTo>
                    <a:cubicBezTo>
                      <a:pt x="752007" y="721349"/>
                      <a:pt x="692699" y="628847"/>
                      <a:pt x="705913" y="538233"/>
                    </a:cubicBezTo>
                    <a:cubicBezTo>
                      <a:pt x="708587" y="520142"/>
                      <a:pt x="714723" y="501421"/>
                      <a:pt x="728095" y="488993"/>
                    </a:cubicBezTo>
                    <a:cubicBezTo>
                      <a:pt x="741624" y="476565"/>
                      <a:pt x="763805" y="472160"/>
                      <a:pt x="778436" y="483330"/>
                    </a:cubicBezTo>
                    <a:cubicBezTo>
                      <a:pt x="797628" y="497803"/>
                      <a:pt x="797314" y="530997"/>
                      <a:pt x="819181" y="541065"/>
                    </a:cubicBezTo>
                    <a:cubicBezTo>
                      <a:pt x="838216" y="549875"/>
                      <a:pt x="860555" y="533356"/>
                      <a:pt x="868106" y="513692"/>
                    </a:cubicBezTo>
                    <a:cubicBezTo>
                      <a:pt x="875657" y="494185"/>
                      <a:pt x="873770" y="472318"/>
                      <a:pt x="877388" y="451709"/>
                    </a:cubicBezTo>
                    <a:cubicBezTo>
                      <a:pt x="885883" y="401840"/>
                      <a:pt x="924740" y="361724"/>
                      <a:pt x="936067" y="312484"/>
                    </a:cubicBezTo>
                    <a:cubicBezTo>
                      <a:pt x="952585" y="240276"/>
                      <a:pt x="905862" y="168068"/>
                      <a:pt x="850172" y="119300"/>
                    </a:cubicBezTo>
                    <a:cubicBezTo>
                      <a:pt x="754838" y="35765"/>
                      <a:pt x="625525" y="-7811"/>
                      <a:pt x="499042" y="1156"/>
                    </a:cubicBezTo>
                    <a:cubicBezTo>
                      <a:pt x="372560" y="9965"/>
                      <a:pt x="250483" y="71004"/>
                      <a:pt x="167734" y="166967"/>
                    </a:cubicBezTo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6" name="Google Shape;4257;p16"/>
              <p:cNvSpPr/>
              <p:nvPr/>
            </p:nvSpPr>
            <p:spPr>
              <a:xfrm>
                <a:off x="5682278" y="1936752"/>
                <a:ext cx="897510" cy="872500"/>
              </a:xfrm>
              <a:custGeom>
                <a:avLst/>
                <a:gdLst/>
                <a:ahLst/>
                <a:cxnLst/>
                <a:rect l="l" t="t" r="r" b="b"/>
                <a:pathLst>
                  <a:path w="897510" h="872500" extrusionOk="0">
                    <a:moveTo>
                      <a:pt x="207782" y="872501"/>
                    </a:moveTo>
                    <a:cubicBezTo>
                      <a:pt x="58961" y="749322"/>
                      <a:pt x="114808" y="651472"/>
                      <a:pt x="54556" y="559442"/>
                    </a:cubicBezTo>
                    <a:cubicBezTo>
                      <a:pt x="29385" y="520899"/>
                      <a:pt x="-2235" y="481413"/>
                      <a:pt x="125" y="435476"/>
                    </a:cubicBezTo>
                    <a:cubicBezTo>
                      <a:pt x="2642" y="387967"/>
                      <a:pt x="48421" y="346907"/>
                      <a:pt x="96088" y="349896"/>
                    </a:cubicBezTo>
                    <a:cubicBezTo>
                      <a:pt x="75007" y="300027"/>
                      <a:pt x="87750" y="237730"/>
                      <a:pt x="126607" y="200131"/>
                    </a:cubicBezTo>
                    <a:cubicBezTo>
                      <a:pt x="165464" y="162375"/>
                      <a:pt x="228076" y="151678"/>
                      <a:pt x="277316" y="174331"/>
                    </a:cubicBezTo>
                    <a:cubicBezTo>
                      <a:pt x="265674" y="130912"/>
                      <a:pt x="288013" y="81043"/>
                      <a:pt x="327972" y="60592"/>
                    </a:cubicBezTo>
                    <a:cubicBezTo>
                      <a:pt x="367930" y="40141"/>
                      <a:pt x="421417" y="51468"/>
                      <a:pt x="449734" y="86392"/>
                    </a:cubicBezTo>
                    <a:cubicBezTo>
                      <a:pt x="485130" y="50524"/>
                      <a:pt x="523358" y="12925"/>
                      <a:pt x="572598" y="2228"/>
                    </a:cubicBezTo>
                    <a:cubicBezTo>
                      <a:pt x="621838" y="-8627"/>
                      <a:pt x="683192" y="21106"/>
                      <a:pt x="686023" y="71447"/>
                    </a:cubicBezTo>
                    <a:cubicBezTo>
                      <a:pt x="724094" y="57760"/>
                      <a:pt x="763580" y="43916"/>
                      <a:pt x="804010" y="47063"/>
                    </a:cubicBezTo>
                    <a:cubicBezTo>
                      <a:pt x="844283" y="50209"/>
                      <a:pt x="885972" y="74908"/>
                      <a:pt x="895411" y="114237"/>
                    </a:cubicBezTo>
                    <a:cubicBezTo>
                      <a:pt x="907682" y="165836"/>
                      <a:pt x="863633" y="211301"/>
                      <a:pt x="828866" y="251416"/>
                    </a:cubicBezTo>
                    <a:cubicBezTo>
                      <a:pt x="773963" y="314658"/>
                      <a:pt x="733847" y="394260"/>
                      <a:pt x="732903" y="478109"/>
                    </a:cubicBezTo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7" name="Google Shape;4258;p16"/>
              <p:cNvSpPr/>
              <p:nvPr/>
            </p:nvSpPr>
            <p:spPr>
              <a:xfrm>
                <a:off x="6556766" y="2083873"/>
                <a:ext cx="162358" cy="259881"/>
              </a:xfrm>
              <a:custGeom>
                <a:avLst/>
                <a:gdLst/>
                <a:ahLst/>
                <a:cxnLst/>
                <a:rect l="l" t="t" r="r" b="b"/>
                <a:pathLst>
                  <a:path w="162358" h="259881" extrusionOk="0">
                    <a:moveTo>
                      <a:pt x="0" y="54741"/>
                    </a:moveTo>
                    <a:cubicBezTo>
                      <a:pt x="28474" y="24065"/>
                      <a:pt x="68275" y="4400"/>
                      <a:pt x="109964" y="467"/>
                    </a:cubicBezTo>
                    <a:cubicBezTo>
                      <a:pt x="123021" y="-791"/>
                      <a:pt x="137494" y="-5"/>
                      <a:pt x="146776" y="9120"/>
                    </a:cubicBezTo>
                    <a:cubicBezTo>
                      <a:pt x="158417" y="20604"/>
                      <a:pt x="156687" y="39639"/>
                      <a:pt x="152754" y="55528"/>
                    </a:cubicBezTo>
                    <a:cubicBezTo>
                      <a:pt x="145203" y="86677"/>
                      <a:pt x="132617" y="116724"/>
                      <a:pt x="115785" y="144097"/>
                    </a:cubicBezTo>
                    <a:cubicBezTo>
                      <a:pt x="134348" y="137490"/>
                      <a:pt x="155586" y="152120"/>
                      <a:pt x="160777" y="171155"/>
                    </a:cubicBezTo>
                    <a:cubicBezTo>
                      <a:pt x="165969" y="190033"/>
                      <a:pt x="157788" y="210642"/>
                      <a:pt x="144888" y="225429"/>
                    </a:cubicBezTo>
                    <a:cubicBezTo>
                      <a:pt x="131831" y="240217"/>
                      <a:pt x="114526" y="250128"/>
                      <a:pt x="97379" y="259882"/>
                    </a:cubicBezTo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7" name="Google Shape;4259;p16"/>
            <p:cNvGrpSpPr/>
            <p:nvPr/>
          </p:nvGrpSpPr>
          <p:grpSpPr>
            <a:xfrm>
              <a:off x="5572157" y="1905289"/>
              <a:ext cx="1624946" cy="5007969"/>
              <a:chOff x="5572157" y="1905289"/>
              <a:chExt cx="1624946" cy="5007969"/>
            </a:xfrm>
          </p:grpSpPr>
          <p:grpSp>
            <p:nvGrpSpPr>
              <p:cNvPr id="1248" name="Google Shape;4260;p16"/>
              <p:cNvGrpSpPr/>
              <p:nvPr/>
            </p:nvGrpSpPr>
            <p:grpSpPr>
              <a:xfrm>
                <a:off x="5656013" y="3821209"/>
                <a:ext cx="1284766" cy="3092049"/>
                <a:chOff x="5656013" y="3821209"/>
                <a:chExt cx="1284766" cy="3092049"/>
              </a:xfrm>
            </p:grpSpPr>
            <p:sp>
              <p:nvSpPr>
                <p:cNvPr id="1326" name="Google Shape;4261;p16"/>
                <p:cNvSpPr/>
                <p:nvPr/>
              </p:nvSpPr>
              <p:spPr>
                <a:xfrm>
                  <a:off x="5684191" y="4887477"/>
                  <a:ext cx="1106563" cy="94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6563" h="94116" extrusionOk="0">
                      <a:moveTo>
                        <a:pt x="18348" y="38308"/>
                      </a:moveTo>
                      <a:cubicBezTo>
                        <a:pt x="369478" y="75749"/>
                        <a:pt x="728631" y="104224"/>
                        <a:pt x="1081963" y="90695"/>
                      </a:cubicBezTo>
                      <a:cubicBezTo>
                        <a:pt x="1114685" y="89436"/>
                        <a:pt x="1114842" y="40668"/>
                        <a:pt x="1081963" y="39724"/>
                      </a:cubicBezTo>
                      <a:cubicBezTo>
                        <a:pt x="726743" y="28869"/>
                        <a:pt x="373096" y="26510"/>
                        <a:pt x="18348" y="80"/>
                      </a:cubicBezTo>
                      <a:cubicBezTo>
                        <a:pt x="-6508" y="-1965"/>
                        <a:pt x="-5721" y="35634"/>
                        <a:pt x="18348" y="38308"/>
                      </a:cubicBezTo>
                      <a:lnTo>
                        <a:pt x="18348" y="38308"/>
                      </a:lnTo>
                      <a:close/>
                    </a:path>
                  </a:pathLst>
                </a:custGeom>
                <a:solidFill>
                  <a:srgbClr val="A0805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7" name="Google Shape;4262;p16"/>
                <p:cNvSpPr/>
                <p:nvPr/>
              </p:nvSpPr>
              <p:spPr>
                <a:xfrm>
                  <a:off x="5671194" y="4258395"/>
                  <a:ext cx="1178948" cy="113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8948" h="113704" extrusionOk="0">
                      <a:moveTo>
                        <a:pt x="15928" y="33248"/>
                      </a:moveTo>
                      <a:cubicBezTo>
                        <a:pt x="390656" y="66757"/>
                        <a:pt x="772934" y="119615"/>
                        <a:pt x="1149864" y="113165"/>
                      </a:cubicBezTo>
                      <a:cubicBezTo>
                        <a:pt x="1189193" y="112536"/>
                        <a:pt x="1188091" y="56216"/>
                        <a:pt x="1149864" y="52913"/>
                      </a:cubicBezTo>
                      <a:cubicBezTo>
                        <a:pt x="773563" y="20506"/>
                        <a:pt x="393015" y="28686"/>
                        <a:pt x="15928" y="55"/>
                      </a:cubicBezTo>
                      <a:cubicBezTo>
                        <a:pt x="-5467" y="-1519"/>
                        <a:pt x="-5152" y="31360"/>
                        <a:pt x="15928" y="33248"/>
                      </a:cubicBezTo>
                      <a:lnTo>
                        <a:pt x="15928" y="33248"/>
                      </a:lnTo>
                      <a:close/>
                    </a:path>
                  </a:pathLst>
                </a:custGeom>
                <a:solidFill>
                  <a:srgbClr val="A0805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8" name="Google Shape;4263;p16"/>
                <p:cNvSpPr/>
                <p:nvPr/>
              </p:nvSpPr>
              <p:spPr>
                <a:xfrm>
                  <a:off x="6755735" y="3821209"/>
                  <a:ext cx="185044" cy="3074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044" h="3074032" extrusionOk="0">
                      <a:moveTo>
                        <a:pt x="46445" y="20982"/>
                      </a:moveTo>
                      <a:cubicBezTo>
                        <a:pt x="8689" y="530687"/>
                        <a:pt x="-7986" y="1036930"/>
                        <a:pt x="3655" y="1548051"/>
                      </a:cubicBezTo>
                      <a:cubicBezTo>
                        <a:pt x="9318" y="1796138"/>
                        <a:pt x="20802" y="2043911"/>
                        <a:pt x="35275" y="2291527"/>
                      </a:cubicBezTo>
                      <a:cubicBezTo>
                        <a:pt x="49749" y="2539772"/>
                        <a:pt x="53052" y="2800130"/>
                        <a:pt x="103236" y="3044285"/>
                      </a:cubicBezTo>
                      <a:cubicBezTo>
                        <a:pt x="112832" y="3090851"/>
                        <a:pt x="184883" y="3079366"/>
                        <a:pt x="185040" y="3033273"/>
                      </a:cubicBezTo>
                      <a:cubicBezTo>
                        <a:pt x="185512" y="2787073"/>
                        <a:pt x="145711" y="2537255"/>
                        <a:pt x="128721" y="2291685"/>
                      </a:cubicBezTo>
                      <a:cubicBezTo>
                        <a:pt x="111259" y="2037619"/>
                        <a:pt x="100247" y="1783239"/>
                        <a:pt x="93168" y="1528701"/>
                      </a:cubicBezTo>
                      <a:cubicBezTo>
                        <a:pt x="79167" y="1027334"/>
                        <a:pt x="76335" y="522507"/>
                        <a:pt x="90021" y="21140"/>
                      </a:cubicBezTo>
                      <a:cubicBezTo>
                        <a:pt x="90808" y="-7335"/>
                        <a:pt x="48490" y="-6705"/>
                        <a:pt x="46445" y="20982"/>
                      </a:cubicBezTo>
                      <a:lnTo>
                        <a:pt x="46445" y="20982"/>
                      </a:lnTo>
                      <a:close/>
                    </a:path>
                  </a:pathLst>
                </a:custGeom>
                <a:solidFill>
                  <a:srgbClr val="A0805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9" name="Google Shape;4264;p16"/>
                <p:cNvSpPr/>
                <p:nvPr/>
              </p:nvSpPr>
              <p:spPr>
                <a:xfrm>
                  <a:off x="5656433" y="3864766"/>
                  <a:ext cx="84528" cy="3048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28" h="3048492" extrusionOk="0">
                      <a:moveTo>
                        <a:pt x="21408" y="20058"/>
                      </a:moveTo>
                      <a:cubicBezTo>
                        <a:pt x="-4392" y="268460"/>
                        <a:pt x="2687" y="519537"/>
                        <a:pt x="2687" y="769040"/>
                      </a:cubicBezTo>
                      <a:cubicBezTo>
                        <a:pt x="2687" y="1018701"/>
                        <a:pt x="2530" y="1268362"/>
                        <a:pt x="2844" y="1518023"/>
                      </a:cubicBezTo>
                      <a:cubicBezTo>
                        <a:pt x="3002" y="1761076"/>
                        <a:pt x="3316" y="2004130"/>
                        <a:pt x="3474" y="2247340"/>
                      </a:cubicBezTo>
                      <a:cubicBezTo>
                        <a:pt x="3631" y="2502665"/>
                        <a:pt x="-7224" y="2761135"/>
                        <a:pt x="8665" y="3015988"/>
                      </a:cubicBezTo>
                      <a:cubicBezTo>
                        <a:pt x="11339" y="3059249"/>
                        <a:pt x="73322" y="3059406"/>
                        <a:pt x="75996" y="3015988"/>
                      </a:cubicBezTo>
                      <a:cubicBezTo>
                        <a:pt x="91571" y="2767585"/>
                        <a:pt x="81030" y="2515879"/>
                        <a:pt x="81188" y="2267005"/>
                      </a:cubicBezTo>
                      <a:cubicBezTo>
                        <a:pt x="81345" y="2017344"/>
                        <a:pt x="81660" y="1767683"/>
                        <a:pt x="81817" y="1518023"/>
                      </a:cubicBezTo>
                      <a:cubicBezTo>
                        <a:pt x="81974" y="1274969"/>
                        <a:pt x="81974" y="1031916"/>
                        <a:pt x="81974" y="788705"/>
                      </a:cubicBezTo>
                      <a:cubicBezTo>
                        <a:pt x="81974" y="532751"/>
                        <a:pt x="89683" y="274910"/>
                        <a:pt x="63096" y="20058"/>
                      </a:cubicBezTo>
                      <a:cubicBezTo>
                        <a:pt x="60265" y="-6686"/>
                        <a:pt x="24082" y="-6686"/>
                        <a:pt x="21408" y="20058"/>
                      </a:cubicBezTo>
                      <a:lnTo>
                        <a:pt x="21408" y="20058"/>
                      </a:lnTo>
                      <a:close/>
                    </a:path>
                  </a:pathLst>
                </a:custGeom>
                <a:solidFill>
                  <a:srgbClr val="A0805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0" name="Google Shape;4265;p16"/>
                <p:cNvSpPr/>
                <p:nvPr/>
              </p:nvSpPr>
              <p:spPr>
                <a:xfrm>
                  <a:off x="5680948" y="5503448"/>
                  <a:ext cx="1142942" cy="65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2942" h="65162" extrusionOk="0">
                      <a:moveTo>
                        <a:pt x="16400" y="34140"/>
                      </a:moveTo>
                      <a:cubicBezTo>
                        <a:pt x="207539" y="37915"/>
                        <a:pt x="398679" y="45624"/>
                        <a:pt x="589818" y="49557"/>
                      </a:cubicBezTo>
                      <a:cubicBezTo>
                        <a:pt x="765383" y="53175"/>
                        <a:pt x="959196" y="80548"/>
                        <a:pt x="1132559" y="53018"/>
                      </a:cubicBezTo>
                      <a:cubicBezTo>
                        <a:pt x="1146717" y="50815"/>
                        <a:pt x="1146088" y="27847"/>
                        <a:pt x="1132559" y="25015"/>
                      </a:cubicBezTo>
                      <a:cubicBezTo>
                        <a:pt x="960455" y="-9280"/>
                        <a:pt x="765383" y="10542"/>
                        <a:pt x="589818" y="7239"/>
                      </a:cubicBezTo>
                      <a:cubicBezTo>
                        <a:pt x="398679" y="3620"/>
                        <a:pt x="207539" y="3778"/>
                        <a:pt x="16400" y="2"/>
                      </a:cubicBezTo>
                      <a:cubicBezTo>
                        <a:pt x="-5467" y="-313"/>
                        <a:pt x="-5467" y="33668"/>
                        <a:pt x="16400" y="34140"/>
                      </a:cubicBezTo>
                      <a:lnTo>
                        <a:pt x="16400" y="34140"/>
                      </a:lnTo>
                      <a:close/>
                    </a:path>
                  </a:pathLst>
                </a:custGeom>
                <a:solidFill>
                  <a:srgbClr val="A0805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1" name="Google Shape;4266;p16"/>
                <p:cNvSpPr/>
                <p:nvPr/>
              </p:nvSpPr>
              <p:spPr>
                <a:xfrm>
                  <a:off x="5656013" y="6035177"/>
                  <a:ext cx="1191712" cy="90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712" h="90002" extrusionOk="0">
                      <a:moveTo>
                        <a:pt x="22772" y="47039"/>
                      </a:moveTo>
                      <a:cubicBezTo>
                        <a:pt x="219732" y="55691"/>
                        <a:pt x="416534" y="64973"/>
                        <a:pt x="613494" y="71580"/>
                      </a:cubicBezTo>
                      <a:cubicBezTo>
                        <a:pt x="794250" y="77558"/>
                        <a:pt x="993727" y="106033"/>
                        <a:pt x="1172124" y="77558"/>
                      </a:cubicBezTo>
                      <a:cubicBezTo>
                        <a:pt x="1198868" y="73311"/>
                        <a:pt x="1197609" y="30206"/>
                        <a:pt x="1172124" y="24857"/>
                      </a:cubicBezTo>
                      <a:cubicBezTo>
                        <a:pt x="995772" y="-12269"/>
                        <a:pt x="793778" y="6924"/>
                        <a:pt x="613494" y="4092"/>
                      </a:cubicBezTo>
                      <a:cubicBezTo>
                        <a:pt x="416534" y="945"/>
                        <a:pt x="219732" y="788"/>
                        <a:pt x="22772" y="2"/>
                      </a:cubicBezTo>
                      <a:cubicBezTo>
                        <a:pt x="-7748" y="-313"/>
                        <a:pt x="-7433" y="45623"/>
                        <a:pt x="22772" y="47039"/>
                      </a:cubicBezTo>
                      <a:lnTo>
                        <a:pt x="22772" y="47039"/>
                      </a:lnTo>
                      <a:close/>
                    </a:path>
                  </a:pathLst>
                </a:custGeom>
                <a:solidFill>
                  <a:srgbClr val="A0805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2" name="Google Shape;4267;p16"/>
                <p:cNvSpPr/>
                <p:nvPr/>
              </p:nvSpPr>
              <p:spPr>
                <a:xfrm>
                  <a:off x="5666475" y="6620855"/>
                  <a:ext cx="1185070" cy="99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5070" h="99611" extrusionOk="0">
                      <a:moveTo>
                        <a:pt x="27727" y="57589"/>
                      </a:moveTo>
                      <a:cubicBezTo>
                        <a:pt x="223428" y="63567"/>
                        <a:pt x="418815" y="75681"/>
                        <a:pt x="614516" y="83546"/>
                      </a:cubicBezTo>
                      <a:cubicBezTo>
                        <a:pt x="705760" y="87165"/>
                        <a:pt x="797003" y="89996"/>
                        <a:pt x="888404" y="92671"/>
                      </a:cubicBezTo>
                      <a:cubicBezTo>
                        <a:pt x="979962" y="95345"/>
                        <a:pt x="1079386" y="110133"/>
                        <a:pt x="1168427" y="86063"/>
                      </a:cubicBezTo>
                      <a:cubicBezTo>
                        <a:pt x="1191552" y="79771"/>
                        <a:pt x="1189664" y="48150"/>
                        <a:pt x="1168427" y="40914"/>
                      </a:cubicBezTo>
                      <a:cubicBezTo>
                        <a:pt x="1080959" y="11338"/>
                        <a:pt x="979962" y="20305"/>
                        <a:pt x="888404" y="17474"/>
                      </a:cubicBezTo>
                      <a:cubicBezTo>
                        <a:pt x="797160" y="14642"/>
                        <a:pt x="705917" y="11810"/>
                        <a:pt x="614516" y="9923"/>
                      </a:cubicBezTo>
                      <a:cubicBezTo>
                        <a:pt x="418972" y="5833"/>
                        <a:pt x="223271" y="5990"/>
                        <a:pt x="27727" y="12"/>
                      </a:cubicBezTo>
                      <a:cubicBezTo>
                        <a:pt x="-9242" y="-932"/>
                        <a:pt x="-9242" y="56488"/>
                        <a:pt x="27727" y="57589"/>
                      </a:cubicBezTo>
                      <a:lnTo>
                        <a:pt x="27727" y="57589"/>
                      </a:lnTo>
                      <a:close/>
                    </a:path>
                  </a:pathLst>
                </a:custGeom>
                <a:solidFill>
                  <a:srgbClr val="A0805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49" name="Google Shape;4268;p16"/>
              <p:cNvGrpSpPr/>
              <p:nvPr/>
            </p:nvGrpSpPr>
            <p:grpSpPr>
              <a:xfrm>
                <a:off x="5853769" y="3691639"/>
                <a:ext cx="852762" cy="1818716"/>
                <a:chOff x="5853769" y="3691639"/>
                <a:chExt cx="852762" cy="1818716"/>
              </a:xfrm>
            </p:grpSpPr>
            <p:grpSp>
              <p:nvGrpSpPr>
                <p:cNvPr id="1298" name="Google Shape;4269;p16"/>
                <p:cNvGrpSpPr/>
                <p:nvPr/>
              </p:nvGrpSpPr>
              <p:grpSpPr>
                <a:xfrm>
                  <a:off x="5855136" y="3691639"/>
                  <a:ext cx="851395" cy="1564824"/>
                  <a:chOff x="5855136" y="3691639"/>
                  <a:chExt cx="851395" cy="1564824"/>
                </a:xfrm>
              </p:grpSpPr>
              <p:sp>
                <p:nvSpPr>
                  <p:cNvPr id="1320" name="Google Shape;4270;p16"/>
                  <p:cNvSpPr/>
                  <p:nvPr/>
                </p:nvSpPr>
                <p:spPr>
                  <a:xfrm>
                    <a:off x="6205165" y="3691639"/>
                    <a:ext cx="501366" cy="1564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1366" h="1564824" extrusionOk="0">
                        <a:moveTo>
                          <a:pt x="177453" y="0"/>
                        </a:moveTo>
                        <a:lnTo>
                          <a:pt x="0" y="1550037"/>
                        </a:lnTo>
                        <a:lnTo>
                          <a:pt x="263819" y="1564824"/>
                        </a:lnTo>
                        <a:lnTo>
                          <a:pt x="441901" y="661043"/>
                        </a:lnTo>
                        <a:lnTo>
                          <a:pt x="501367" y="265392"/>
                        </a:lnTo>
                        <a:close/>
                      </a:path>
                    </a:pathLst>
                  </a:custGeom>
                  <a:solidFill>
                    <a:srgbClr val="8FA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1" name="Google Shape;4271;p16"/>
                  <p:cNvSpPr/>
                  <p:nvPr/>
                </p:nvSpPr>
                <p:spPr>
                  <a:xfrm>
                    <a:off x="6211615" y="5156396"/>
                    <a:ext cx="274202" cy="28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202" h="28649" extrusionOk="0">
                        <a:moveTo>
                          <a:pt x="2360" y="5048"/>
                        </a:moveTo>
                        <a:cubicBezTo>
                          <a:pt x="92187" y="13386"/>
                          <a:pt x="181543" y="25814"/>
                          <a:pt x="271842" y="28646"/>
                        </a:cubicBezTo>
                        <a:cubicBezTo>
                          <a:pt x="274989" y="28803"/>
                          <a:pt x="274989" y="23769"/>
                          <a:pt x="271842" y="23612"/>
                        </a:cubicBezTo>
                        <a:cubicBezTo>
                          <a:pt x="181543" y="20780"/>
                          <a:pt x="92187" y="8352"/>
                          <a:pt x="2360" y="14"/>
                        </a:cubicBezTo>
                        <a:cubicBezTo>
                          <a:pt x="-787" y="-300"/>
                          <a:pt x="-787" y="4734"/>
                          <a:pt x="2360" y="5048"/>
                        </a:cubicBezTo>
                        <a:lnTo>
                          <a:pt x="2360" y="5048"/>
                        </a:lnTo>
                        <a:close/>
                      </a:path>
                    </a:pathLst>
                  </a:custGeom>
                  <a:solidFill>
                    <a:srgbClr val="616E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2" name="Google Shape;4272;p16"/>
                  <p:cNvSpPr/>
                  <p:nvPr/>
                </p:nvSpPr>
                <p:spPr>
                  <a:xfrm>
                    <a:off x="6455399" y="4352118"/>
                    <a:ext cx="163720" cy="8319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720" h="831982" extrusionOk="0">
                        <a:moveTo>
                          <a:pt x="4933" y="830092"/>
                        </a:moveTo>
                        <a:cubicBezTo>
                          <a:pt x="57791" y="554474"/>
                          <a:pt x="110806" y="278856"/>
                          <a:pt x="163665" y="3081"/>
                        </a:cubicBezTo>
                        <a:cubicBezTo>
                          <a:pt x="164294" y="-65"/>
                          <a:pt x="159417" y="-1324"/>
                          <a:pt x="158788" y="1822"/>
                        </a:cubicBezTo>
                        <a:cubicBezTo>
                          <a:pt x="105930" y="277440"/>
                          <a:pt x="52914" y="553059"/>
                          <a:pt x="56" y="828834"/>
                        </a:cubicBezTo>
                        <a:cubicBezTo>
                          <a:pt x="-573" y="831980"/>
                          <a:pt x="4303" y="833396"/>
                          <a:pt x="4933" y="830092"/>
                        </a:cubicBezTo>
                        <a:lnTo>
                          <a:pt x="4933" y="830092"/>
                        </a:lnTo>
                        <a:close/>
                      </a:path>
                    </a:pathLst>
                  </a:custGeom>
                  <a:solidFill>
                    <a:srgbClr val="616E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3" name="Google Shape;4273;p16"/>
                  <p:cNvSpPr/>
                  <p:nvPr/>
                </p:nvSpPr>
                <p:spPr>
                  <a:xfrm>
                    <a:off x="5855136" y="3691639"/>
                    <a:ext cx="577979" cy="1564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7979" h="1564824" extrusionOk="0">
                        <a:moveTo>
                          <a:pt x="177453" y="0"/>
                        </a:moveTo>
                        <a:lnTo>
                          <a:pt x="0" y="1550037"/>
                        </a:lnTo>
                        <a:lnTo>
                          <a:pt x="263819" y="1564824"/>
                        </a:lnTo>
                        <a:lnTo>
                          <a:pt x="441901" y="661043"/>
                        </a:lnTo>
                        <a:lnTo>
                          <a:pt x="577980" y="142371"/>
                        </a:lnTo>
                        <a:close/>
                      </a:path>
                    </a:pathLst>
                  </a:custGeom>
                  <a:solidFill>
                    <a:srgbClr val="8FA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4" name="Google Shape;4274;p16"/>
                  <p:cNvSpPr/>
                  <p:nvPr/>
                </p:nvSpPr>
                <p:spPr>
                  <a:xfrm>
                    <a:off x="5861626" y="5156396"/>
                    <a:ext cx="274320" cy="28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320" h="28649" extrusionOk="0">
                        <a:moveTo>
                          <a:pt x="2478" y="5048"/>
                        </a:moveTo>
                        <a:cubicBezTo>
                          <a:pt x="92305" y="13386"/>
                          <a:pt x="181661" y="25814"/>
                          <a:pt x="271960" y="28646"/>
                        </a:cubicBezTo>
                        <a:cubicBezTo>
                          <a:pt x="275107" y="28803"/>
                          <a:pt x="275107" y="23769"/>
                          <a:pt x="271960" y="23612"/>
                        </a:cubicBezTo>
                        <a:cubicBezTo>
                          <a:pt x="181661" y="20780"/>
                          <a:pt x="92305" y="8352"/>
                          <a:pt x="2478" y="14"/>
                        </a:cubicBezTo>
                        <a:cubicBezTo>
                          <a:pt x="-826" y="-300"/>
                          <a:pt x="-826" y="4734"/>
                          <a:pt x="2478" y="5048"/>
                        </a:cubicBezTo>
                        <a:lnTo>
                          <a:pt x="2478" y="5048"/>
                        </a:lnTo>
                        <a:close/>
                      </a:path>
                    </a:pathLst>
                  </a:custGeom>
                  <a:solidFill>
                    <a:srgbClr val="616E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5" name="Google Shape;4275;p16"/>
                  <p:cNvSpPr/>
                  <p:nvPr/>
                </p:nvSpPr>
                <p:spPr>
                  <a:xfrm>
                    <a:off x="6105393" y="4245772"/>
                    <a:ext cx="184148" cy="9383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4148" h="938328" extrusionOk="0">
                        <a:moveTo>
                          <a:pt x="4910" y="936438"/>
                        </a:moveTo>
                        <a:cubicBezTo>
                          <a:pt x="64690" y="625266"/>
                          <a:pt x="124313" y="314252"/>
                          <a:pt x="184093" y="3081"/>
                        </a:cubicBezTo>
                        <a:cubicBezTo>
                          <a:pt x="184722" y="-65"/>
                          <a:pt x="179846" y="-1324"/>
                          <a:pt x="179216" y="1823"/>
                        </a:cubicBezTo>
                        <a:cubicBezTo>
                          <a:pt x="119436" y="312994"/>
                          <a:pt x="59813" y="624008"/>
                          <a:pt x="33" y="935180"/>
                        </a:cubicBezTo>
                        <a:cubicBezTo>
                          <a:pt x="-439" y="938326"/>
                          <a:pt x="4281" y="939742"/>
                          <a:pt x="4910" y="936438"/>
                        </a:cubicBezTo>
                        <a:lnTo>
                          <a:pt x="4910" y="936438"/>
                        </a:lnTo>
                        <a:close/>
                      </a:path>
                    </a:pathLst>
                  </a:custGeom>
                  <a:solidFill>
                    <a:srgbClr val="616E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9" name="Google Shape;4276;p16"/>
                <p:cNvGrpSpPr/>
                <p:nvPr/>
              </p:nvGrpSpPr>
              <p:grpSpPr>
                <a:xfrm>
                  <a:off x="6265776" y="5248898"/>
                  <a:ext cx="228046" cy="261457"/>
                  <a:chOff x="6265776" y="5248898"/>
                  <a:chExt cx="228046" cy="261457"/>
                </a:xfrm>
              </p:grpSpPr>
              <p:sp>
                <p:nvSpPr>
                  <p:cNvPr id="1311" name="Google Shape;4277;p16"/>
                  <p:cNvSpPr/>
                  <p:nvPr/>
                </p:nvSpPr>
                <p:spPr>
                  <a:xfrm>
                    <a:off x="6265776" y="5251115"/>
                    <a:ext cx="182442" cy="2590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442" h="259099" extrusionOk="0">
                        <a:moveTo>
                          <a:pt x="32520" y="0"/>
                        </a:moveTo>
                        <a:cubicBezTo>
                          <a:pt x="32520" y="0"/>
                          <a:pt x="38970" y="63398"/>
                          <a:pt x="38026" y="53645"/>
                        </a:cubicBezTo>
                        <a:cubicBezTo>
                          <a:pt x="37082" y="44049"/>
                          <a:pt x="13328" y="43419"/>
                          <a:pt x="1844" y="64028"/>
                        </a:cubicBezTo>
                        <a:cubicBezTo>
                          <a:pt x="-9641" y="84636"/>
                          <a:pt x="35195" y="258943"/>
                          <a:pt x="62568" y="256111"/>
                        </a:cubicBezTo>
                        <a:cubicBezTo>
                          <a:pt x="89941" y="253279"/>
                          <a:pt x="164351" y="259100"/>
                          <a:pt x="164351" y="259100"/>
                        </a:cubicBezTo>
                        <a:lnTo>
                          <a:pt x="182443" y="21080"/>
                        </a:lnTo>
                        <a:lnTo>
                          <a:pt x="32520" y="0"/>
                        </a:lnTo>
                        <a:close/>
                      </a:path>
                    </a:pathLst>
                  </a:custGeom>
                  <a:solidFill>
                    <a:srgbClr val="C94D1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2" name="Google Shape;4278;p16"/>
                  <p:cNvSpPr/>
                  <p:nvPr/>
                </p:nvSpPr>
                <p:spPr>
                  <a:xfrm>
                    <a:off x="6271359" y="5301863"/>
                    <a:ext cx="145424" cy="2084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5424" h="208492" extrusionOk="0">
                        <a:moveTo>
                          <a:pt x="3811" y="13752"/>
                        </a:moveTo>
                        <a:cubicBezTo>
                          <a:pt x="73030" y="-27622"/>
                          <a:pt x="107955" y="62048"/>
                          <a:pt x="116450" y="113647"/>
                        </a:cubicBezTo>
                        <a:cubicBezTo>
                          <a:pt x="121798" y="146212"/>
                          <a:pt x="124630" y="177833"/>
                          <a:pt x="140834" y="207251"/>
                        </a:cubicBezTo>
                        <a:cubicBezTo>
                          <a:pt x="142407" y="210082"/>
                          <a:pt x="146654" y="207565"/>
                          <a:pt x="145081" y="204734"/>
                        </a:cubicBezTo>
                        <a:cubicBezTo>
                          <a:pt x="114719" y="149830"/>
                          <a:pt x="132024" y="76836"/>
                          <a:pt x="89706" y="27281"/>
                        </a:cubicBezTo>
                        <a:cubicBezTo>
                          <a:pt x="66895" y="537"/>
                          <a:pt x="32128" y="-8902"/>
                          <a:pt x="1137" y="9661"/>
                        </a:cubicBezTo>
                        <a:cubicBezTo>
                          <a:pt x="-1537" y="11078"/>
                          <a:pt x="980" y="15482"/>
                          <a:pt x="3811" y="13752"/>
                        </a:cubicBezTo>
                        <a:lnTo>
                          <a:pt x="3811" y="1375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3" name="Google Shape;4279;p16"/>
                  <p:cNvSpPr/>
                  <p:nvPr/>
                </p:nvSpPr>
                <p:spPr>
                  <a:xfrm>
                    <a:off x="6414710" y="5400781"/>
                    <a:ext cx="23755" cy="14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755" h="14414" extrusionOk="0">
                        <a:moveTo>
                          <a:pt x="2360" y="14415"/>
                        </a:moveTo>
                        <a:cubicBezTo>
                          <a:pt x="11169" y="14257"/>
                          <a:pt x="18091" y="10639"/>
                          <a:pt x="23283" y="3560"/>
                        </a:cubicBezTo>
                        <a:cubicBezTo>
                          <a:pt x="25171" y="1043"/>
                          <a:pt x="20923" y="-1474"/>
                          <a:pt x="19035" y="1043"/>
                        </a:cubicBezTo>
                        <a:cubicBezTo>
                          <a:pt x="14788" y="6706"/>
                          <a:pt x="9439" y="9380"/>
                          <a:pt x="2360" y="9538"/>
                        </a:cubicBezTo>
                        <a:cubicBezTo>
                          <a:pt x="-787" y="9380"/>
                          <a:pt x="-787" y="14415"/>
                          <a:pt x="2360" y="14415"/>
                        </a:cubicBezTo>
                        <a:lnTo>
                          <a:pt x="2360" y="144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4" name="Google Shape;4280;p16"/>
                  <p:cNvSpPr/>
                  <p:nvPr/>
                </p:nvSpPr>
                <p:spPr>
                  <a:xfrm>
                    <a:off x="6415199" y="5369099"/>
                    <a:ext cx="28375" cy="22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375" h="22990" extrusionOk="0">
                        <a:moveTo>
                          <a:pt x="3758" y="22656"/>
                        </a:moveTo>
                        <a:cubicBezTo>
                          <a:pt x="12883" y="17936"/>
                          <a:pt x="20749" y="11801"/>
                          <a:pt x="27670" y="4250"/>
                        </a:cubicBezTo>
                        <a:cubicBezTo>
                          <a:pt x="29873" y="1890"/>
                          <a:pt x="26412" y="-1571"/>
                          <a:pt x="24210" y="789"/>
                        </a:cubicBezTo>
                        <a:cubicBezTo>
                          <a:pt x="17445" y="8026"/>
                          <a:pt x="10051" y="13689"/>
                          <a:pt x="1241" y="18408"/>
                        </a:cubicBezTo>
                        <a:cubicBezTo>
                          <a:pt x="-1590" y="19824"/>
                          <a:pt x="927" y="24229"/>
                          <a:pt x="3758" y="22656"/>
                        </a:cubicBezTo>
                        <a:lnTo>
                          <a:pt x="3758" y="2265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5" name="Google Shape;4281;p16"/>
                  <p:cNvSpPr/>
                  <p:nvPr/>
                </p:nvSpPr>
                <p:spPr>
                  <a:xfrm>
                    <a:off x="6295936" y="5298149"/>
                    <a:ext cx="110685" cy="210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685" h="21014" extrusionOk="0">
                        <a:moveTo>
                          <a:pt x="2360" y="5038"/>
                        </a:moveTo>
                        <a:cubicBezTo>
                          <a:pt x="38071" y="6768"/>
                          <a:pt x="72995" y="11960"/>
                          <a:pt x="107604" y="20927"/>
                        </a:cubicBezTo>
                        <a:cubicBezTo>
                          <a:pt x="110751" y="21713"/>
                          <a:pt x="112009" y="16994"/>
                          <a:pt x="108863" y="16050"/>
                        </a:cubicBezTo>
                        <a:cubicBezTo>
                          <a:pt x="73781" y="6926"/>
                          <a:pt x="38542" y="1577"/>
                          <a:pt x="2360" y="4"/>
                        </a:cubicBezTo>
                        <a:cubicBezTo>
                          <a:pt x="-787" y="-154"/>
                          <a:pt x="-787" y="4880"/>
                          <a:pt x="2360" y="5038"/>
                        </a:cubicBezTo>
                        <a:lnTo>
                          <a:pt x="2360" y="503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6" name="Google Shape;4282;p16"/>
                  <p:cNvSpPr/>
                  <p:nvPr/>
                </p:nvSpPr>
                <p:spPr>
                  <a:xfrm>
                    <a:off x="6295090" y="5248898"/>
                    <a:ext cx="152970" cy="218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970" h="21895" extrusionOk="0">
                        <a:moveTo>
                          <a:pt x="2419" y="5048"/>
                        </a:moveTo>
                        <a:cubicBezTo>
                          <a:pt x="51816" y="10712"/>
                          <a:pt x="101214" y="16218"/>
                          <a:pt x="150611" y="21881"/>
                        </a:cubicBezTo>
                        <a:cubicBezTo>
                          <a:pt x="153757" y="22196"/>
                          <a:pt x="153757" y="17319"/>
                          <a:pt x="150611" y="16847"/>
                        </a:cubicBezTo>
                        <a:cubicBezTo>
                          <a:pt x="101214" y="11184"/>
                          <a:pt x="51816" y="5678"/>
                          <a:pt x="2419" y="14"/>
                        </a:cubicBezTo>
                        <a:cubicBezTo>
                          <a:pt x="-885" y="-301"/>
                          <a:pt x="-727" y="4734"/>
                          <a:pt x="2419" y="5048"/>
                        </a:cubicBezTo>
                        <a:lnTo>
                          <a:pt x="2419" y="50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7" name="Google Shape;4283;p16"/>
                  <p:cNvSpPr/>
                  <p:nvPr/>
                </p:nvSpPr>
                <p:spPr>
                  <a:xfrm>
                    <a:off x="6411983" y="5347265"/>
                    <a:ext cx="34015" cy="186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015" h="18661" extrusionOk="0">
                        <a:moveTo>
                          <a:pt x="3828" y="18376"/>
                        </a:moveTo>
                        <a:cubicBezTo>
                          <a:pt x="13424" y="13814"/>
                          <a:pt x="23021" y="9095"/>
                          <a:pt x="32774" y="4533"/>
                        </a:cubicBezTo>
                        <a:cubicBezTo>
                          <a:pt x="35606" y="3117"/>
                          <a:pt x="33089" y="-1131"/>
                          <a:pt x="30257" y="285"/>
                        </a:cubicBezTo>
                        <a:cubicBezTo>
                          <a:pt x="20661" y="4847"/>
                          <a:pt x="11065" y="9567"/>
                          <a:pt x="1311" y="14129"/>
                        </a:cubicBezTo>
                        <a:cubicBezTo>
                          <a:pt x="-1678" y="15545"/>
                          <a:pt x="996" y="19792"/>
                          <a:pt x="3828" y="18376"/>
                        </a:cubicBezTo>
                        <a:lnTo>
                          <a:pt x="3828" y="1837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8" name="Google Shape;4284;p16"/>
                  <p:cNvSpPr/>
                  <p:nvPr/>
                </p:nvSpPr>
                <p:spPr>
                  <a:xfrm>
                    <a:off x="6441362" y="5320397"/>
                    <a:ext cx="52460" cy="326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460" h="32623" extrusionOk="0">
                        <a:moveTo>
                          <a:pt x="5283" y="29355"/>
                        </a:moveTo>
                        <a:cubicBezTo>
                          <a:pt x="8587" y="16612"/>
                          <a:pt x="27780" y="-1794"/>
                          <a:pt x="41938" y="8274"/>
                        </a:cubicBezTo>
                        <a:cubicBezTo>
                          <a:pt x="48860" y="13151"/>
                          <a:pt x="45871" y="22905"/>
                          <a:pt x="38320" y="25107"/>
                        </a:cubicBezTo>
                        <a:cubicBezTo>
                          <a:pt x="34387" y="26366"/>
                          <a:pt x="29825" y="26995"/>
                          <a:pt x="25735" y="27310"/>
                        </a:cubicBezTo>
                        <a:cubicBezTo>
                          <a:pt x="18026" y="27781"/>
                          <a:pt x="10475" y="26680"/>
                          <a:pt x="3081" y="24635"/>
                        </a:cubicBezTo>
                        <a:cubicBezTo>
                          <a:pt x="-65" y="23691"/>
                          <a:pt x="-1324" y="28568"/>
                          <a:pt x="1822" y="29512"/>
                        </a:cubicBezTo>
                        <a:cubicBezTo>
                          <a:pt x="14722" y="33130"/>
                          <a:pt x="30297" y="34389"/>
                          <a:pt x="42882" y="28883"/>
                        </a:cubicBezTo>
                        <a:cubicBezTo>
                          <a:pt x="51062" y="25422"/>
                          <a:pt x="55467" y="16927"/>
                          <a:pt x="50119" y="8589"/>
                        </a:cubicBezTo>
                        <a:cubicBezTo>
                          <a:pt x="36117" y="-12963"/>
                          <a:pt x="5126" y="10791"/>
                          <a:pt x="564" y="27939"/>
                        </a:cubicBezTo>
                        <a:cubicBezTo>
                          <a:pt x="-380" y="31085"/>
                          <a:pt x="4497" y="32501"/>
                          <a:pt x="5283" y="29355"/>
                        </a:cubicBezTo>
                        <a:lnTo>
                          <a:pt x="5283" y="2935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9" name="Google Shape;4285;p16"/>
                  <p:cNvSpPr/>
                  <p:nvPr/>
                </p:nvSpPr>
                <p:spPr>
                  <a:xfrm>
                    <a:off x="6438337" y="5299937"/>
                    <a:ext cx="29493" cy="49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493" h="49799" extrusionOk="0">
                        <a:moveTo>
                          <a:pt x="7679" y="49028"/>
                        </a:moveTo>
                        <a:cubicBezTo>
                          <a:pt x="17118" y="38488"/>
                          <a:pt x="35052" y="25431"/>
                          <a:pt x="27815" y="8913"/>
                        </a:cubicBezTo>
                        <a:cubicBezTo>
                          <a:pt x="22309" y="-3515"/>
                          <a:pt x="6106" y="-2414"/>
                          <a:pt x="285" y="8913"/>
                        </a:cubicBezTo>
                        <a:cubicBezTo>
                          <a:pt x="-1131" y="11745"/>
                          <a:pt x="3117" y="14262"/>
                          <a:pt x="4532" y="11430"/>
                        </a:cubicBezTo>
                        <a:cubicBezTo>
                          <a:pt x="6106" y="7340"/>
                          <a:pt x="9252" y="5137"/>
                          <a:pt x="13971" y="4823"/>
                        </a:cubicBezTo>
                        <a:cubicBezTo>
                          <a:pt x="17275" y="7654"/>
                          <a:pt x="20579" y="10486"/>
                          <a:pt x="23882" y="13318"/>
                        </a:cubicBezTo>
                        <a:cubicBezTo>
                          <a:pt x="26399" y="18509"/>
                          <a:pt x="22152" y="25431"/>
                          <a:pt x="19163" y="29521"/>
                        </a:cubicBezTo>
                        <a:cubicBezTo>
                          <a:pt x="14758" y="35499"/>
                          <a:pt x="8937" y="40219"/>
                          <a:pt x="4061" y="45725"/>
                        </a:cubicBezTo>
                        <a:cubicBezTo>
                          <a:pt x="2015" y="47770"/>
                          <a:pt x="5476" y="51388"/>
                          <a:pt x="7679" y="49028"/>
                        </a:cubicBezTo>
                        <a:lnTo>
                          <a:pt x="7679" y="490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00" name="Google Shape;4286;p16"/>
                <p:cNvGrpSpPr/>
                <p:nvPr/>
              </p:nvGrpSpPr>
              <p:grpSpPr>
                <a:xfrm>
                  <a:off x="5853769" y="5246539"/>
                  <a:ext cx="228219" cy="257837"/>
                  <a:chOff x="5853769" y="5246539"/>
                  <a:chExt cx="228219" cy="257837"/>
                </a:xfrm>
              </p:grpSpPr>
              <p:sp>
                <p:nvSpPr>
                  <p:cNvPr id="1302" name="Google Shape;4287;p16"/>
                  <p:cNvSpPr/>
                  <p:nvPr/>
                </p:nvSpPr>
                <p:spPr>
                  <a:xfrm>
                    <a:off x="5853769" y="5248755"/>
                    <a:ext cx="180865" cy="2552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865" h="255222" extrusionOk="0">
                        <a:moveTo>
                          <a:pt x="30314" y="0"/>
                        </a:moveTo>
                        <a:cubicBezTo>
                          <a:pt x="30314" y="0"/>
                          <a:pt x="38652" y="63084"/>
                          <a:pt x="37393" y="53487"/>
                        </a:cubicBezTo>
                        <a:cubicBezTo>
                          <a:pt x="36135" y="43891"/>
                          <a:pt x="12380" y="44049"/>
                          <a:pt x="1525" y="64971"/>
                        </a:cubicBezTo>
                        <a:cubicBezTo>
                          <a:pt x="-9330" y="85895"/>
                          <a:pt x="40382" y="258785"/>
                          <a:pt x="67755" y="255167"/>
                        </a:cubicBezTo>
                        <a:cubicBezTo>
                          <a:pt x="94971" y="251548"/>
                          <a:pt x="169539" y="255167"/>
                          <a:pt x="169539" y="255167"/>
                        </a:cubicBezTo>
                        <a:lnTo>
                          <a:pt x="180865" y="16675"/>
                        </a:lnTo>
                        <a:lnTo>
                          <a:pt x="30314" y="0"/>
                        </a:lnTo>
                        <a:close/>
                      </a:path>
                    </a:pathLst>
                  </a:custGeom>
                  <a:solidFill>
                    <a:srgbClr val="C94D1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3" name="Google Shape;4288;p16"/>
                  <p:cNvSpPr/>
                  <p:nvPr/>
                </p:nvSpPr>
                <p:spPr>
                  <a:xfrm>
                    <a:off x="5859029" y="5299026"/>
                    <a:ext cx="150830" cy="20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830" h="205350" extrusionOk="0">
                        <a:moveTo>
                          <a:pt x="3658" y="14858"/>
                        </a:moveTo>
                        <a:cubicBezTo>
                          <a:pt x="71147" y="-28089"/>
                          <a:pt x="109217" y="59693"/>
                          <a:pt x="119128" y="111293"/>
                        </a:cubicBezTo>
                        <a:cubicBezTo>
                          <a:pt x="125421" y="143700"/>
                          <a:pt x="129197" y="175163"/>
                          <a:pt x="146187" y="204109"/>
                        </a:cubicBezTo>
                        <a:cubicBezTo>
                          <a:pt x="147760" y="206941"/>
                          <a:pt x="152165" y="204424"/>
                          <a:pt x="150434" y="201592"/>
                        </a:cubicBezTo>
                        <a:cubicBezTo>
                          <a:pt x="120072" y="150307"/>
                          <a:pt x="132186" y="83763"/>
                          <a:pt x="97104" y="34680"/>
                        </a:cubicBezTo>
                        <a:cubicBezTo>
                          <a:pt x="74451" y="2902"/>
                          <a:pt x="35593" y="-11414"/>
                          <a:pt x="1141" y="10610"/>
                        </a:cubicBezTo>
                        <a:cubicBezTo>
                          <a:pt x="-1533" y="12184"/>
                          <a:pt x="984" y="16588"/>
                          <a:pt x="3658" y="14858"/>
                        </a:cubicBezTo>
                        <a:lnTo>
                          <a:pt x="3658" y="1485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4" name="Google Shape;4289;p16"/>
                  <p:cNvSpPr/>
                  <p:nvPr/>
                </p:nvSpPr>
                <p:spPr>
                  <a:xfrm>
                    <a:off x="6005059" y="5394075"/>
                    <a:ext cx="23429" cy="151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29" h="15145" extrusionOk="0">
                        <a:moveTo>
                          <a:pt x="2360" y="15142"/>
                        </a:moveTo>
                        <a:cubicBezTo>
                          <a:pt x="11169" y="14670"/>
                          <a:pt x="17934" y="10895"/>
                          <a:pt x="22968" y="3658"/>
                        </a:cubicBezTo>
                        <a:cubicBezTo>
                          <a:pt x="24856" y="984"/>
                          <a:pt x="20451" y="-1533"/>
                          <a:pt x="18721" y="1141"/>
                        </a:cubicBezTo>
                        <a:cubicBezTo>
                          <a:pt x="14630" y="6962"/>
                          <a:pt x="9282" y="9794"/>
                          <a:pt x="2360" y="10108"/>
                        </a:cubicBezTo>
                        <a:cubicBezTo>
                          <a:pt x="-787" y="10266"/>
                          <a:pt x="-787" y="15300"/>
                          <a:pt x="2360" y="15142"/>
                        </a:cubicBezTo>
                        <a:lnTo>
                          <a:pt x="2360" y="1514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5" name="Google Shape;4290;p16"/>
                  <p:cNvSpPr/>
                  <p:nvPr/>
                </p:nvSpPr>
                <p:spPr>
                  <a:xfrm>
                    <a:off x="6004969" y="5362427"/>
                    <a:ext cx="27772" cy="236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72" h="23694" extrusionOk="0">
                        <a:moveTo>
                          <a:pt x="3708" y="23350"/>
                        </a:moveTo>
                        <a:cubicBezTo>
                          <a:pt x="12675" y="18316"/>
                          <a:pt x="20383" y="12024"/>
                          <a:pt x="27148" y="4315"/>
                        </a:cubicBezTo>
                        <a:cubicBezTo>
                          <a:pt x="29193" y="1955"/>
                          <a:pt x="25732" y="-1663"/>
                          <a:pt x="23687" y="854"/>
                        </a:cubicBezTo>
                        <a:cubicBezTo>
                          <a:pt x="17237" y="8248"/>
                          <a:pt x="9843" y="14226"/>
                          <a:pt x="1348" y="19103"/>
                        </a:cubicBezTo>
                        <a:cubicBezTo>
                          <a:pt x="-1641" y="20676"/>
                          <a:pt x="876" y="24924"/>
                          <a:pt x="3708" y="23350"/>
                        </a:cubicBezTo>
                        <a:lnTo>
                          <a:pt x="3708" y="2335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6" name="Google Shape;4291;p16"/>
                  <p:cNvSpPr/>
                  <p:nvPr/>
                </p:nvSpPr>
                <p:spPr>
                  <a:xfrm>
                    <a:off x="5883119" y="5295635"/>
                    <a:ext cx="111019" cy="180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019" h="18019" extrusionOk="0">
                        <a:moveTo>
                          <a:pt x="2380" y="5034"/>
                        </a:moveTo>
                        <a:cubicBezTo>
                          <a:pt x="38091" y="5663"/>
                          <a:pt x="73172" y="10068"/>
                          <a:pt x="107939" y="17934"/>
                        </a:cubicBezTo>
                        <a:cubicBezTo>
                          <a:pt x="111085" y="18721"/>
                          <a:pt x="112344" y="13844"/>
                          <a:pt x="109197" y="13057"/>
                        </a:cubicBezTo>
                        <a:cubicBezTo>
                          <a:pt x="73959" y="5034"/>
                          <a:pt x="38405" y="629"/>
                          <a:pt x="2222" y="0"/>
                        </a:cubicBezTo>
                        <a:cubicBezTo>
                          <a:pt x="-767" y="0"/>
                          <a:pt x="-767" y="5034"/>
                          <a:pt x="2380" y="5034"/>
                        </a:cubicBezTo>
                        <a:lnTo>
                          <a:pt x="2380" y="503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7" name="Google Shape;4292;p16"/>
                  <p:cNvSpPr/>
                  <p:nvPr/>
                </p:nvSpPr>
                <p:spPr>
                  <a:xfrm>
                    <a:off x="5880818" y="5246539"/>
                    <a:ext cx="153501" cy="176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01" h="17647" extrusionOk="0">
                        <a:moveTo>
                          <a:pt x="2478" y="5048"/>
                        </a:moveTo>
                        <a:cubicBezTo>
                          <a:pt x="52032" y="9296"/>
                          <a:pt x="101587" y="13386"/>
                          <a:pt x="151142" y="17633"/>
                        </a:cubicBezTo>
                        <a:cubicBezTo>
                          <a:pt x="154288" y="17948"/>
                          <a:pt x="154288" y="12914"/>
                          <a:pt x="151142" y="12599"/>
                        </a:cubicBezTo>
                        <a:cubicBezTo>
                          <a:pt x="101587" y="8352"/>
                          <a:pt x="52032" y="4262"/>
                          <a:pt x="2478" y="14"/>
                        </a:cubicBezTo>
                        <a:cubicBezTo>
                          <a:pt x="-826" y="-301"/>
                          <a:pt x="-826" y="4734"/>
                          <a:pt x="2478" y="5048"/>
                        </a:cubicBezTo>
                        <a:lnTo>
                          <a:pt x="2478" y="50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8" name="Google Shape;4293;p16"/>
                  <p:cNvSpPr/>
                  <p:nvPr/>
                </p:nvSpPr>
                <p:spPr>
                  <a:xfrm>
                    <a:off x="6000986" y="5340608"/>
                    <a:ext cx="33474" cy="194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474" h="19497" extrusionOk="0">
                        <a:moveTo>
                          <a:pt x="3758" y="19213"/>
                        </a:moveTo>
                        <a:cubicBezTo>
                          <a:pt x="13197" y="14336"/>
                          <a:pt x="22794" y="9459"/>
                          <a:pt x="32233" y="4582"/>
                        </a:cubicBezTo>
                        <a:cubicBezTo>
                          <a:pt x="35064" y="3166"/>
                          <a:pt x="32547" y="-1238"/>
                          <a:pt x="29716" y="335"/>
                        </a:cubicBezTo>
                        <a:cubicBezTo>
                          <a:pt x="20277" y="5212"/>
                          <a:pt x="10680" y="10088"/>
                          <a:pt x="1241" y="14965"/>
                        </a:cubicBezTo>
                        <a:cubicBezTo>
                          <a:pt x="-1590" y="16381"/>
                          <a:pt x="927" y="20628"/>
                          <a:pt x="3758" y="19213"/>
                        </a:cubicBezTo>
                        <a:lnTo>
                          <a:pt x="3758" y="1921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9" name="Google Shape;4294;p16"/>
                  <p:cNvSpPr/>
                  <p:nvPr/>
                </p:nvSpPr>
                <p:spPr>
                  <a:xfrm>
                    <a:off x="6029823" y="5312794"/>
                    <a:ext cx="52165" cy="32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165" h="32916" extrusionOk="0">
                        <a:moveTo>
                          <a:pt x="5283" y="30194"/>
                        </a:moveTo>
                        <a:cubicBezTo>
                          <a:pt x="8272" y="17294"/>
                          <a:pt x="26836" y="-1584"/>
                          <a:pt x="41309" y="8012"/>
                        </a:cubicBezTo>
                        <a:cubicBezTo>
                          <a:pt x="48388" y="12731"/>
                          <a:pt x="45714" y="22485"/>
                          <a:pt x="38320" y="25002"/>
                        </a:cubicBezTo>
                        <a:cubicBezTo>
                          <a:pt x="34387" y="26418"/>
                          <a:pt x="29825" y="27205"/>
                          <a:pt x="25735" y="27519"/>
                        </a:cubicBezTo>
                        <a:cubicBezTo>
                          <a:pt x="18026" y="28306"/>
                          <a:pt x="10475" y="27362"/>
                          <a:pt x="3081" y="25474"/>
                        </a:cubicBezTo>
                        <a:cubicBezTo>
                          <a:pt x="-65" y="24688"/>
                          <a:pt x="-1324" y="29564"/>
                          <a:pt x="1822" y="30351"/>
                        </a:cubicBezTo>
                        <a:cubicBezTo>
                          <a:pt x="14722" y="33654"/>
                          <a:pt x="30297" y="34441"/>
                          <a:pt x="42882" y="28620"/>
                        </a:cubicBezTo>
                        <a:cubicBezTo>
                          <a:pt x="51062" y="24845"/>
                          <a:pt x="55153" y="16350"/>
                          <a:pt x="49647" y="8169"/>
                        </a:cubicBezTo>
                        <a:cubicBezTo>
                          <a:pt x="35174" y="-12911"/>
                          <a:pt x="4654" y="11473"/>
                          <a:pt x="721" y="28778"/>
                        </a:cubicBezTo>
                        <a:cubicBezTo>
                          <a:pt x="-223" y="32081"/>
                          <a:pt x="4654" y="33340"/>
                          <a:pt x="5283" y="30194"/>
                        </a:cubicBezTo>
                        <a:lnTo>
                          <a:pt x="5283" y="3019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0" name="Google Shape;4295;p16"/>
                  <p:cNvSpPr/>
                  <p:nvPr/>
                </p:nvSpPr>
                <p:spPr>
                  <a:xfrm>
                    <a:off x="6025704" y="5293014"/>
                    <a:ext cx="29676" cy="499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676" h="49973" extrusionOk="0">
                        <a:moveTo>
                          <a:pt x="8772" y="49187"/>
                        </a:moveTo>
                        <a:cubicBezTo>
                          <a:pt x="17897" y="38332"/>
                          <a:pt x="35673" y="24645"/>
                          <a:pt x="27650" y="8285"/>
                        </a:cubicBezTo>
                        <a:cubicBezTo>
                          <a:pt x="21830" y="-3671"/>
                          <a:pt x="5626" y="-2098"/>
                          <a:pt x="277" y="9228"/>
                        </a:cubicBezTo>
                        <a:cubicBezTo>
                          <a:pt x="-1139" y="12060"/>
                          <a:pt x="3266" y="14577"/>
                          <a:pt x="4525" y="11746"/>
                        </a:cubicBezTo>
                        <a:cubicBezTo>
                          <a:pt x="7828" y="4824"/>
                          <a:pt x="19470" y="-840"/>
                          <a:pt x="24032" y="12847"/>
                        </a:cubicBezTo>
                        <a:cubicBezTo>
                          <a:pt x="25605" y="17881"/>
                          <a:pt x="23088" y="24173"/>
                          <a:pt x="20414" y="28421"/>
                        </a:cubicBezTo>
                        <a:cubicBezTo>
                          <a:pt x="16481" y="34871"/>
                          <a:pt x="10031" y="39905"/>
                          <a:pt x="5154" y="45568"/>
                        </a:cubicBezTo>
                        <a:cubicBezTo>
                          <a:pt x="3266" y="48086"/>
                          <a:pt x="6727" y="51546"/>
                          <a:pt x="8772" y="49187"/>
                        </a:cubicBezTo>
                        <a:lnTo>
                          <a:pt x="8772" y="4918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01" name="Google Shape;4296;p16"/>
                <p:cNvSpPr/>
                <p:nvPr/>
              </p:nvSpPr>
              <p:spPr>
                <a:xfrm>
                  <a:off x="6120529" y="4242718"/>
                  <a:ext cx="313373" cy="8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373" h="8023" extrusionOk="0">
                      <a:moveTo>
                        <a:pt x="2360" y="8023"/>
                      </a:moveTo>
                      <a:cubicBezTo>
                        <a:pt x="105245" y="7079"/>
                        <a:pt x="208129" y="5978"/>
                        <a:pt x="311014" y="5034"/>
                      </a:cubicBezTo>
                      <a:cubicBezTo>
                        <a:pt x="314160" y="5034"/>
                        <a:pt x="314160" y="0"/>
                        <a:pt x="311014" y="0"/>
                      </a:cubicBezTo>
                      <a:cubicBezTo>
                        <a:pt x="208129" y="944"/>
                        <a:pt x="105245" y="2045"/>
                        <a:pt x="2360" y="2989"/>
                      </a:cubicBezTo>
                      <a:cubicBezTo>
                        <a:pt x="-787" y="2989"/>
                        <a:pt x="-787" y="8023"/>
                        <a:pt x="2360" y="8023"/>
                      </a:cubicBezTo>
                      <a:lnTo>
                        <a:pt x="2360" y="8023"/>
                      </a:lnTo>
                      <a:close/>
                    </a:path>
                  </a:pathLst>
                </a:custGeom>
                <a:solidFill>
                  <a:srgbClr val="616E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50" name="Google Shape;4297;p16"/>
              <p:cNvGrpSpPr/>
              <p:nvPr/>
            </p:nvGrpSpPr>
            <p:grpSpPr>
              <a:xfrm>
                <a:off x="5572157" y="1905289"/>
                <a:ext cx="1624946" cy="2104679"/>
                <a:chOff x="5572157" y="1905289"/>
                <a:chExt cx="1624946" cy="2104679"/>
              </a:xfrm>
            </p:grpSpPr>
            <p:sp>
              <p:nvSpPr>
                <p:cNvPr id="1251" name="Google Shape;4298;p16"/>
                <p:cNvSpPr/>
                <p:nvPr/>
              </p:nvSpPr>
              <p:spPr>
                <a:xfrm>
                  <a:off x="7082045" y="2226868"/>
                  <a:ext cx="51770" cy="427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70" h="427792" extrusionOk="0">
                      <a:moveTo>
                        <a:pt x="0" y="3304"/>
                      </a:moveTo>
                      <a:cubicBezTo>
                        <a:pt x="0" y="3304"/>
                        <a:pt x="0" y="5191"/>
                        <a:pt x="0" y="8495"/>
                      </a:cubicBezTo>
                      <a:cubicBezTo>
                        <a:pt x="157" y="57263"/>
                        <a:pt x="2517" y="432777"/>
                        <a:pt x="28474" y="427743"/>
                      </a:cubicBezTo>
                      <a:cubicBezTo>
                        <a:pt x="56319" y="422237"/>
                        <a:pt x="51442" y="0"/>
                        <a:pt x="51442" y="0"/>
                      </a:cubicBezTo>
                      <a:lnTo>
                        <a:pt x="0" y="3304"/>
                      </a:lnTo>
                      <a:close/>
                    </a:path>
                  </a:pathLst>
                </a:custGeom>
                <a:solidFill>
                  <a:srgbClr val="60534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2" name="Google Shape;4299;p16"/>
                <p:cNvSpPr/>
                <p:nvPr/>
              </p:nvSpPr>
              <p:spPr>
                <a:xfrm>
                  <a:off x="7081416" y="2223250"/>
                  <a:ext cx="53015" cy="38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15" h="38542" extrusionOk="0">
                      <a:moveTo>
                        <a:pt x="0" y="1259"/>
                      </a:moveTo>
                      <a:lnTo>
                        <a:pt x="787" y="37284"/>
                      </a:lnTo>
                      <a:lnTo>
                        <a:pt x="52386" y="38542"/>
                      </a:lnTo>
                      <a:lnTo>
                        <a:pt x="53015" y="0"/>
                      </a:lnTo>
                      <a:close/>
                    </a:path>
                  </a:pathLst>
                </a:custGeom>
                <a:solidFill>
                  <a:srgbClr val="B5A9A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253" name="Google Shape;4300;p16"/>
                <p:cNvGrpSpPr/>
                <p:nvPr/>
              </p:nvGrpSpPr>
              <p:grpSpPr>
                <a:xfrm>
                  <a:off x="7041683" y="2004581"/>
                  <a:ext cx="130334" cy="226272"/>
                  <a:chOff x="7041683" y="2004581"/>
                  <a:chExt cx="130334" cy="226272"/>
                </a:xfrm>
              </p:grpSpPr>
              <p:sp>
                <p:nvSpPr>
                  <p:cNvPr id="1295" name="Google Shape;4301;p16"/>
                  <p:cNvSpPr/>
                  <p:nvPr/>
                </p:nvSpPr>
                <p:spPr>
                  <a:xfrm>
                    <a:off x="7041683" y="2005682"/>
                    <a:ext cx="130334" cy="225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334" h="225171" extrusionOk="0">
                        <a:moveTo>
                          <a:pt x="91961" y="221029"/>
                        </a:moveTo>
                        <a:cubicBezTo>
                          <a:pt x="65847" y="232199"/>
                          <a:pt x="26203" y="219771"/>
                          <a:pt x="10786" y="195859"/>
                        </a:cubicBezTo>
                        <a:cubicBezTo>
                          <a:pt x="-1484" y="176666"/>
                          <a:pt x="-2114" y="152125"/>
                          <a:pt x="3078" y="129943"/>
                        </a:cubicBezTo>
                        <a:cubicBezTo>
                          <a:pt x="8269" y="107762"/>
                          <a:pt x="18652" y="87310"/>
                          <a:pt x="27305" y="66230"/>
                        </a:cubicBezTo>
                        <a:cubicBezTo>
                          <a:pt x="35957" y="45150"/>
                          <a:pt x="43036" y="22654"/>
                          <a:pt x="41148" y="0"/>
                        </a:cubicBezTo>
                        <a:cubicBezTo>
                          <a:pt x="81736" y="19822"/>
                          <a:pt x="115716" y="56005"/>
                          <a:pt x="125785" y="100053"/>
                        </a:cubicBezTo>
                        <a:cubicBezTo>
                          <a:pt x="135853" y="144259"/>
                          <a:pt x="131133" y="198533"/>
                          <a:pt x="91961" y="221029"/>
                        </a:cubicBezTo>
                      </a:path>
                    </a:pathLst>
                  </a:custGeom>
                  <a:solidFill>
                    <a:srgbClr val="E2C6A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6" name="Google Shape;4302;p16"/>
                  <p:cNvSpPr/>
                  <p:nvPr/>
                </p:nvSpPr>
                <p:spPr>
                  <a:xfrm>
                    <a:off x="7064358" y="2004581"/>
                    <a:ext cx="95628" cy="1041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628" h="104141" extrusionOk="0">
                        <a:moveTo>
                          <a:pt x="382" y="77400"/>
                        </a:moveTo>
                        <a:cubicBezTo>
                          <a:pt x="-719" y="85423"/>
                          <a:pt x="382" y="93918"/>
                          <a:pt x="6045" y="99738"/>
                        </a:cubicBezTo>
                        <a:cubicBezTo>
                          <a:pt x="9506" y="103357"/>
                          <a:pt x="14855" y="104615"/>
                          <a:pt x="19889" y="103986"/>
                        </a:cubicBezTo>
                        <a:cubicBezTo>
                          <a:pt x="24923" y="103357"/>
                          <a:pt x="29486" y="101154"/>
                          <a:pt x="33733" y="98637"/>
                        </a:cubicBezTo>
                        <a:cubicBezTo>
                          <a:pt x="40970" y="94232"/>
                          <a:pt x="47420" y="88412"/>
                          <a:pt x="52768" y="81804"/>
                        </a:cubicBezTo>
                        <a:cubicBezTo>
                          <a:pt x="55600" y="78186"/>
                          <a:pt x="58904" y="73939"/>
                          <a:pt x="63466" y="73781"/>
                        </a:cubicBezTo>
                        <a:cubicBezTo>
                          <a:pt x="69601" y="73624"/>
                          <a:pt x="73219" y="80389"/>
                          <a:pt x="78411" y="83378"/>
                        </a:cubicBezTo>
                        <a:cubicBezTo>
                          <a:pt x="82344" y="85580"/>
                          <a:pt x="87693" y="85423"/>
                          <a:pt x="91468" y="82906"/>
                        </a:cubicBezTo>
                        <a:cubicBezTo>
                          <a:pt x="95244" y="80389"/>
                          <a:pt x="95873" y="80389"/>
                          <a:pt x="95558" y="75826"/>
                        </a:cubicBezTo>
                        <a:cubicBezTo>
                          <a:pt x="95558" y="75826"/>
                          <a:pt x="64567" y="17147"/>
                          <a:pt x="16271" y="0"/>
                        </a:cubicBezTo>
                        <a:cubicBezTo>
                          <a:pt x="16271" y="0"/>
                          <a:pt x="21305" y="8810"/>
                          <a:pt x="14855" y="30677"/>
                        </a:cubicBezTo>
                        <a:cubicBezTo>
                          <a:pt x="8405" y="52544"/>
                          <a:pt x="382" y="77400"/>
                          <a:pt x="382" y="77400"/>
                        </a:cubicBezTo>
                        <a:close/>
                      </a:path>
                    </a:pathLst>
                  </a:custGeom>
                  <a:solidFill>
                    <a:srgbClr val="EFA35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7" name="Google Shape;4303;p16"/>
                  <p:cNvSpPr/>
                  <p:nvPr/>
                </p:nvSpPr>
                <p:spPr>
                  <a:xfrm>
                    <a:off x="7114450" y="2100910"/>
                    <a:ext cx="31672" cy="349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72" h="34936" extrusionOk="0">
                        <a:moveTo>
                          <a:pt x="20453" y="1207"/>
                        </a:moveTo>
                        <a:cubicBezTo>
                          <a:pt x="15104" y="-1310"/>
                          <a:pt x="8340" y="263"/>
                          <a:pt x="4250" y="4510"/>
                        </a:cubicBezTo>
                        <a:cubicBezTo>
                          <a:pt x="159" y="8758"/>
                          <a:pt x="-942" y="15365"/>
                          <a:pt x="789" y="21029"/>
                        </a:cubicBezTo>
                        <a:cubicBezTo>
                          <a:pt x="2519" y="26692"/>
                          <a:pt x="7081" y="31254"/>
                          <a:pt x="12430" y="33456"/>
                        </a:cubicBezTo>
                        <a:cubicBezTo>
                          <a:pt x="16363" y="35187"/>
                          <a:pt x="21082" y="35659"/>
                          <a:pt x="24858" y="33456"/>
                        </a:cubicBezTo>
                        <a:cubicBezTo>
                          <a:pt x="27532" y="31883"/>
                          <a:pt x="29263" y="29052"/>
                          <a:pt x="30207" y="26220"/>
                        </a:cubicBezTo>
                        <a:cubicBezTo>
                          <a:pt x="31623" y="21658"/>
                          <a:pt x="32567" y="15994"/>
                          <a:pt x="30364" y="11904"/>
                        </a:cubicBezTo>
                        <a:cubicBezTo>
                          <a:pt x="28319" y="7657"/>
                          <a:pt x="25015" y="2623"/>
                          <a:pt x="20453" y="1207"/>
                        </a:cubicBezTo>
                      </a:path>
                    </a:pathLst>
                  </a:custGeom>
                  <a:solidFill>
                    <a:srgbClr val="EFA35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54" name="Google Shape;4304;p16"/>
                <p:cNvGrpSpPr/>
                <p:nvPr/>
              </p:nvGrpSpPr>
              <p:grpSpPr>
                <a:xfrm>
                  <a:off x="5572157" y="1905289"/>
                  <a:ext cx="1624946" cy="2104679"/>
                  <a:chOff x="5572157" y="1905289"/>
                  <a:chExt cx="1624946" cy="2104679"/>
                </a:xfrm>
              </p:grpSpPr>
              <p:sp>
                <p:nvSpPr>
                  <p:cNvPr id="1255" name="Google Shape;4305;p16"/>
                  <p:cNvSpPr/>
                  <p:nvPr/>
                </p:nvSpPr>
                <p:spPr>
                  <a:xfrm>
                    <a:off x="7016444" y="2281430"/>
                    <a:ext cx="180659" cy="2665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659" h="266520" extrusionOk="0">
                        <a:moveTo>
                          <a:pt x="0" y="188334"/>
                        </a:moveTo>
                        <a:cubicBezTo>
                          <a:pt x="0" y="188334"/>
                          <a:pt x="14001" y="80730"/>
                          <a:pt x="18563" y="68931"/>
                        </a:cubicBezTo>
                        <a:cubicBezTo>
                          <a:pt x="22024" y="59807"/>
                          <a:pt x="28632" y="132802"/>
                          <a:pt x="28632" y="132802"/>
                        </a:cubicBezTo>
                        <a:cubicBezTo>
                          <a:pt x="28632" y="132802"/>
                          <a:pt x="104458" y="-20110"/>
                          <a:pt x="106188" y="2229"/>
                        </a:cubicBezTo>
                        <a:cubicBezTo>
                          <a:pt x="107919" y="24568"/>
                          <a:pt x="66859" y="105429"/>
                          <a:pt x="66859" y="105429"/>
                        </a:cubicBezTo>
                        <a:cubicBezTo>
                          <a:pt x="66859" y="105429"/>
                          <a:pt x="166441" y="2229"/>
                          <a:pt x="148978" y="30703"/>
                        </a:cubicBezTo>
                        <a:cubicBezTo>
                          <a:pt x="131516" y="59020"/>
                          <a:pt x="88412" y="128240"/>
                          <a:pt x="88412" y="128240"/>
                        </a:cubicBezTo>
                        <a:cubicBezTo>
                          <a:pt x="88412" y="128240"/>
                          <a:pt x="197589" y="26613"/>
                          <a:pt x="178397" y="61695"/>
                        </a:cubicBezTo>
                        <a:cubicBezTo>
                          <a:pt x="159204" y="96776"/>
                          <a:pt x="111065" y="146803"/>
                          <a:pt x="111065" y="146803"/>
                        </a:cubicBezTo>
                        <a:cubicBezTo>
                          <a:pt x="111065" y="146803"/>
                          <a:pt x="188307" y="97406"/>
                          <a:pt x="162193" y="126981"/>
                        </a:cubicBezTo>
                        <a:cubicBezTo>
                          <a:pt x="136079" y="156714"/>
                          <a:pt x="89828" y="212718"/>
                          <a:pt x="70792" y="266520"/>
                        </a:cubicBezTo>
                        <a:lnTo>
                          <a:pt x="0" y="188334"/>
                        </a:lnTo>
                        <a:close/>
                      </a:path>
                    </a:pathLst>
                  </a:custGeom>
                  <a:solidFill>
                    <a:srgbClr val="F4D2B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6" name="Google Shape;4306;p16"/>
                  <p:cNvSpPr/>
                  <p:nvPr/>
                </p:nvSpPr>
                <p:spPr>
                  <a:xfrm>
                    <a:off x="5631149" y="2430593"/>
                    <a:ext cx="1522632" cy="15744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2632" h="1574420" extrusionOk="0">
                        <a:moveTo>
                          <a:pt x="680991" y="557686"/>
                        </a:moveTo>
                        <a:cubicBezTo>
                          <a:pt x="522416" y="565552"/>
                          <a:pt x="371078" y="626905"/>
                          <a:pt x="252304" y="732150"/>
                        </a:cubicBezTo>
                        <a:cubicBezTo>
                          <a:pt x="146588" y="825753"/>
                          <a:pt x="56603" y="942481"/>
                          <a:pt x="30803" y="1019724"/>
                        </a:cubicBezTo>
                        <a:cubicBezTo>
                          <a:pt x="-20010" y="1172320"/>
                          <a:pt x="7363" y="1403418"/>
                          <a:pt x="7363" y="1403418"/>
                        </a:cubicBezTo>
                        <a:lnTo>
                          <a:pt x="159959" y="1403418"/>
                        </a:lnTo>
                        <a:lnTo>
                          <a:pt x="210773" y="1077931"/>
                        </a:lnTo>
                        <a:lnTo>
                          <a:pt x="316174" y="953021"/>
                        </a:lnTo>
                        <a:lnTo>
                          <a:pt x="305792" y="1574421"/>
                        </a:lnTo>
                        <a:lnTo>
                          <a:pt x="1064999" y="1505044"/>
                        </a:lnTo>
                        <a:lnTo>
                          <a:pt x="1064999" y="803414"/>
                        </a:lnTo>
                        <a:lnTo>
                          <a:pt x="1522632" y="101784"/>
                        </a:lnTo>
                        <a:lnTo>
                          <a:pt x="1339516" y="0"/>
                        </a:lnTo>
                        <a:lnTo>
                          <a:pt x="851364" y="549191"/>
                        </a:lnTo>
                        <a:lnTo>
                          <a:pt x="680991" y="557686"/>
                        </a:lnTo>
                        <a:close/>
                      </a:path>
                    </a:pathLst>
                  </a:custGeom>
                  <a:solidFill>
                    <a:srgbClr val="5F495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7" name="Google Shape;4307;p16"/>
                  <p:cNvSpPr/>
                  <p:nvPr/>
                </p:nvSpPr>
                <p:spPr>
                  <a:xfrm>
                    <a:off x="5946360" y="3577092"/>
                    <a:ext cx="754764" cy="276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4764" h="27646" extrusionOk="0">
                        <a:moveTo>
                          <a:pt x="3009" y="7100"/>
                        </a:moveTo>
                        <a:cubicBezTo>
                          <a:pt x="250153" y="35260"/>
                          <a:pt x="500443" y="31484"/>
                          <a:pt x="748216" y="13708"/>
                        </a:cubicBezTo>
                        <a:cubicBezTo>
                          <a:pt x="756868" y="13078"/>
                          <a:pt x="757026" y="-608"/>
                          <a:pt x="748216" y="21"/>
                        </a:cubicBezTo>
                        <a:cubicBezTo>
                          <a:pt x="498712" y="19214"/>
                          <a:pt x="252670" y="13236"/>
                          <a:pt x="3009" y="650"/>
                        </a:cubicBezTo>
                        <a:cubicBezTo>
                          <a:pt x="-1081" y="650"/>
                          <a:pt x="-924" y="6786"/>
                          <a:pt x="3009" y="7100"/>
                        </a:cubicBezTo>
                        <a:lnTo>
                          <a:pt x="3009" y="7100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8" name="Google Shape;4308;p16"/>
                  <p:cNvSpPr/>
                  <p:nvPr/>
                </p:nvSpPr>
                <p:spPr>
                  <a:xfrm>
                    <a:off x="5945829" y="3506909"/>
                    <a:ext cx="758539" cy="197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8539" h="19786" extrusionOk="0">
                        <a:moveTo>
                          <a:pt x="3540" y="12154"/>
                        </a:moveTo>
                        <a:cubicBezTo>
                          <a:pt x="252257" y="24582"/>
                          <a:pt x="503490" y="18132"/>
                          <a:pt x="752522" y="17975"/>
                        </a:cubicBezTo>
                        <a:cubicBezTo>
                          <a:pt x="760545" y="17975"/>
                          <a:pt x="760545" y="5704"/>
                          <a:pt x="752522" y="5704"/>
                        </a:cubicBezTo>
                        <a:cubicBezTo>
                          <a:pt x="503490" y="3187"/>
                          <a:pt x="252414" y="-5308"/>
                          <a:pt x="3540" y="4918"/>
                        </a:cubicBezTo>
                        <a:cubicBezTo>
                          <a:pt x="-1180" y="4918"/>
                          <a:pt x="-1180" y="11997"/>
                          <a:pt x="3540" y="12154"/>
                        </a:cubicBezTo>
                        <a:lnTo>
                          <a:pt x="3540" y="12154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9" name="Google Shape;4309;p16"/>
                  <p:cNvSpPr/>
                  <p:nvPr/>
                </p:nvSpPr>
                <p:spPr>
                  <a:xfrm>
                    <a:off x="5944885" y="3431275"/>
                    <a:ext cx="750673" cy="284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0673" h="28493" extrusionOk="0">
                        <a:moveTo>
                          <a:pt x="4484" y="21086"/>
                        </a:moveTo>
                        <a:cubicBezTo>
                          <a:pt x="250683" y="35087"/>
                          <a:pt x="498771" y="27536"/>
                          <a:pt x="744656" y="12591"/>
                        </a:cubicBezTo>
                        <a:cubicBezTo>
                          <a:pt x="752679" y="12119"/>
                          <a:pt x="752679" y="-309"/>
                          <a:pt x="744656" y="6"/>
                        </a:cubicBezTo>
                        <a:cubicBezTo>
                          <a:pt x="497670" y="13220"/>
                          <a:pt x="251785" y="12277"/>
                          <a:pt x="4484" y="11647"/>
                        </a:cubicBezTo>
                        <a:cubicBezTo>
                          <a:pt x="-1495" y="11805"/>
                          <a:pt x="-1495" y="20772"/>
                          <a:pt x="4484" y="21086"/>
                        </a:cubicBezTo>
                        <a:lnTo>
                          <a:pt x="4484" y="21086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0" name="Google Shape;4310;p16"/>
                  <p:cNvSpPr/>
                  <p:nvPr/>
                </p:nvSpPr>
                <p:spPr>
                  <a:xfrm>
                    <a:off x="5919636" y="3352224"/>
                    <a:ext cx="784535" cy="271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4535" h="27149" extrusionOk="0">
                        <a:moveTo>
                          <a:pt x="944" y="7636"/>
                        </a:moveTo>
                        <a:cubicBezTo>
                          <a:pt x="254695" y="40829"/>
                          <a:pt x="523548" y="22895"/>
                          <a:pt x="778872" y="17075"/>
                        </a:cubicBezTo>
                        <a:cubicBezTo>
                          <a:pt x="786424" y="16917"/>
                          <a:pt x="786424" y="5119"/>
                          <a:pt x="778872" y="5276"/>
                        </a:cubicBezTo>
                        <a:cubicBezTo>
                          <a:pt x="520559" y="11569"/>
                          <a:pt x="258313" y="-9826"/>
                          <a:pt x="944" y="5905"/>
                        </a:cubicBezTo>
                        <a:cubicBezTo>
                          <a:pt x="-315" y="5905"/>
                          <a:pt x="-315" y="7478"/>
                          <a:pt x="944" y="7636"/>
                        </a:cubicBezTo>
                        <a:lnTo>
                          <a:pt x="944" y="7636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1" name="Google Shape;4311;p16"/>
                  <p:cNvSpPr/>
                  <p:nvPr/>
                </p:nvSpPr>
                <p:spPr>
                  <a:xfrm>
                    <a:off x="5935407" y="3253629"/>
                    <a:ext cx="766169" cy="301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6169" h="30101" extrusionOk="0">
                        <a:moveTo>
                          <a:pt x="1534" y="22066"/>
                        </a:moveTo>
                        <a:cubicBezTo>
                          <a:pt x="250251" y="41731"/>
                          <a:pt x="511238" y="20021"/>
                          <a:pt x="760742" y="12785"/>
                        </a:cubicBezTo>
                        <a:cubicBezTo>
                          <a:pt x="767978" y="12627"/>
                          <a:pt x="767978" y="1458"/>
                          <a:pt x="760742" y="1458"/>
                        </a:cubicBezTo>
                        <a:cubicBezTo>
                          <a:pt x="511081" y="2874"/>
                          <a:pt x="249621" y="-9397"/>
                          <a:pt x="1534" y="18920"/>
                        </a:cubicBezTo>
                        <a:cubicBezTo>
                          <a:pt x="-511" y="19077"/>
                          <a:pt x="-511" y="21909"/>
                          <a:pt x="1534" y="22066"/>
                        </a:cubicBezTo>
                        <a:lnTo>
                          <a:pt x="1534" y="22066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2" name="Google Shape;4312;p16"/>
                  <p:cNvSpPr/>
                  <p:nvPr/>
                </p:nvSpPr>
                <p:spPr>
                  <a:xfrm>
                    <a:off x="5971033" y="3153581"/>
                    <a:ext cx="692708" cy="4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2708" h="42000" extrusionOk="0">
                        <a:moveTo>
                          <a:pt x="1618" y="27725"/>
                        </a:moveTo>
                        <a:cubicBezTo>
                          <a:pt x="222333" y="59345"/>
                          <a:pt x="466488" y="31343"/>
                          <a:pt x="687045" y="11836"/>
                        </a:cubicBezTo>
                        <a:cubicBezTo>
                          <a:pt x="694596" y="11207"/>
                          <a:pt x="694596" y="-749"/>
                          <a:pt x="687045" y="37"/>
                        </a:cubicBezTo>
                        <a:cubicBezTo>
                          <a:pt x="458779" y="20803"/>
                          <a:pt x="229569" y="6015"/>
                          <a:pt x="2248" y="23320"/>
                        </a:cubicBezTo>
                        <a:cubicBezTo>
                          <a:pt x="-112" y="23477"/>
                          <a:pt x="-1056" y="27410"/>
                          <a:pt x="1618" y="27725"/>
                        </a:cubicBezTo>
                        <a:lnTo>
                          <a:pt x="1618" y="27725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3" name="Google Shape;4313;p16"/>
                  <p:cNvSpPr/>
                  <p:nvPr/>
                </p:nvSpPr>
                <p:spPr>
                  <a:xfrm>
                    <a:off x="5945652" y="3059046"/>
                    <a:ext cx="620809" cy="558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0809" h="55871" extrusionOk="0">
                        <a:moveTo>
                          <a:pt x="3717" y="55872"/>
                        </a:moveTo>
                        <a:cubicBezTo>
                          <a:pt x="207441" y="54771"/>
                          <a:pt x="412896" y="34162"/>
                          <a:pt x="615205" y="11823"/>
                        </a:cubicBezTo>
                        <a:cubicBezTo>
                          <a:pt x="622599" y="11037"/>
                          <a:pt x="622756" y="-605"/>
                          <a:pt x="615205" y="25"/>
                        </a:cubicBezTo>
                        <a:cubicBezTo>
                          <a:pt x="411480" y="19374"/>
                          <a:pt x="207913" y="35421"/>
                          <a:pt x="3717" y="48321"/>
                        </a:cubicBezTo>
                        <a:cubicBezTo>
                          <a:pt x="-1160" y="48478"/>
                          <a:pt x="-1317" y="55872"/>
                          <a:pt x="3717" y="55872"/>
                        </a:cubicBezTo>
                        <a:lnTo>
                          <a:pt x="3717" y="55872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4" name="Google Shape;4314;p16"/>
                  <p:cNvSpPr/>
                  <p:nvPr/>
                </p:nvSpPr>
                <p:spPr>
                  <a:xfrm>
                    <a:off x="6493791" y="2969298"/>
                    <a:ext cx="220378" cy="2480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0378" h="248044" extrusionOk="0">
                        <a:moveTo>
                          <a:pt x="993" y="6553"/>
                        </a:moveTo>
                        <a:cubicBezTo>
                          <a:pt x="69897" y="86941"/>
                          <a:pt x="139116" y="167015"/>
                          <a:pt x="209751" y="245988"/>
                        </a:cubicBezTo>
                        <a:cubicBezTo>
                          <a:pt x="215257" y="252123"/>
                          <a:pt x="224067" y="243156"/>
                          <a:pt x="218718" y="237021"/>
                        </a:cubicBezTo>
                        <a:cubicBezTo>
                          <a:pt x="148870" y="157576"/>
                          <a:pt x="77763" y="79233"/>
                          <a:pt x="6341" y="1204"/>
                        </a:cubicBezTo>
                        <a:cubicBezTo>
                          <a:pt x="2880" y="-2414"/>
                          <a:pt x="-2154" y="2935"/>
                          <a:pt x="993" y="6553"/>
                        </a:cubicBezTo>
                        <a:lnTo>
                          <a:pt x="993" y="6553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5" name="Google Shape;4315;p16"/>
                  <p:cNvSpPr/>
                  <p:nvPr/>
                </p:nvSpPr>
                <p:spPr>
                  <a:xfrm>
                    <a:off x="6546372" y="2905818"/>
                    <a:ext cx="226397" cy="2288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6397" h="228802" extrusionOk="0">
                        <a:moveTo>
                          <a:pt x="483" y="3960"/>
                        </a:moveTo>
                        <a:cubicBezTo>
                          <a:pt x="59949" y="85136"/>
                          <a:pt x="141281" y="160176"/>
                          <a:pt x="216164" y="227192"/>
                        </a:cubicBezTo>
                        <a:cubicBezTo>
                          <a:pt x="221827" y="232226"/>
                          <a:pt x="230008" y="224360"/>
                          <a:pt x="224659" y="218697"/>
                        </a:cubicBezTo>
                        <a:cubicBezTo>
                          <a:pt x="153709" y="146017"/>
                          <a:pt x="82445" y="66100"/>
                          <a:pt x="5046" y="657"/>
                        </a:cubicBezTo>
                        <a:cubicBezTo>
                          <a:pt x="2686" y="-1231"/>
                          <a:pt x="-1404" y="1286"/>
                          <a:pt x="483" y="3960"/>
                        </a:cubicBezTo>
                        <a:lnTo>
                          <a:pt x="483" y="3960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6" name="Google Shape;4316;p16"/>
                  <p:cNvSpPr/>
                  <p:nvPr/>
                </p:nvSpPr>
                <p:spPr>
                  <a:xfrm>
                    <a:off x="6618600" y="2836016"/>
                    <a:ext cx="195692" cy="2045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5692" h="204563" extrusionOk="0">
                        <a:moveTo>
                          <a:pt x="1093" y="7375"/>
                        </a:moveTo>
                        <a:cubicBezTo>
                          <a:pt x="57884" y="75493"/>
                          <a:pt x="122384" y="138734"/>
                          <a:pt x="184052" y="202447"/>
                        </a:cubicBezTo>
                        <a:cubicBezTo>
                          <a:pt x="190187" y="208897"/>
                          <a:pt x="199783" y="199143"/>
                          <a:pt x="193805" y="192693"/>
                        </a:cubicBezTo>
                        <a:cubicBezTo>
                          <a:pt x="132924" y="128193"/>
                          <a:pt x="72829" y="61019"/>
                          <a:pt x="7228" y="1239"/>
                        </a:cubicBezTo>
                        <a:cubicBezTo>
                          <a:pt x="3138" y="-2536"/>
                          <a:pt x="-2368" y="3127"/>
                          <a:pt x="1093" y="7375"/>
                        </a:cubicBezTo>
                        <a:lnTo>
                          <a:pt x="1093" y="7375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7" name="Google Shape;4317;p16"/>
                  <p:cNvSpPr/>
                  <p:nvPr/>
                </p:nvSpPr>
                <p:spPr>
                  <a:xfrm>
                    <a:off x="6674812" y="2762390"/>
                    <a:ext cx="207930" cy="2011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930" h="201132" extrusionOk="0">
                        <a:moveTo>
                          <a:pt x="1200" y="6590"/>
                        </a:moveTo>
                        <a:cubicBezTo>
                          <a:pt x="63183" y="72977"/>
                          <a:pt x="131615" y="133544"/>
                          <a:pt x="194856" y="198830"/>
                        </a:cubicBezTo>
                        <a:cubicBezTo>
                          <a:pt x="201778" y="205909"/>
                          <a:pt x="212633" y="195054"/>
                          <a:pt x="205711" y="187975"/>
                        </a:cubicBezTo>
                        <a:cubicBezTo>
                          <a:pt x="142470" y="123633"/>
                          <a:pt x="78442" y="56302"/>
                          <a:pt x="6863" y="926"/>
                        </a:cubicBezTo>
                        <a:cubicBezTo>
                          <a:pt x="2931" y="-2063"/>
                          <a:pt x="-2418" y="2814"/>
                          <a:pt x="1200" y="6590"/>
                        </a:cubicBezTo>
                        <a:lnTo>
                          <a:pt x="1200" y="6590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8" name="Google Shape;4318;p16"/>
                  <p:cNvSpPr/>
                  <p:nvPr/>
                </p:nvSpPr>
                <p:spPr>
                  <a:xfrm>
                    <a:off x="6731816" y="2692637"/>
                    <a:ext cx="192247" cy="1925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2247" h="192582" extrusionOk="0">
                        <a:moveTo>
                          <a:pt x="515" y="3034"/>
                        </a:moveTo>
                        <a:cubicBezTo>
                          <a:pt x="57306" y="68005"/>
                          <a:pt x="117558" y="129201"/>
                          <a:pt x="178597" y="190240"/>
                        </a:cubicBezTo>
                        <a:cubicBezTo>
                          <a:pt x="185833" y="197477"/>
                          <a:pt x="197160" y="186307"/>
                          <a:pt x="189924" y="178913"/>
                        </a:cubicBezTo>
                        <a:cubicBezTo>
                          <a:pt x="129042" y="117875"/>
                          <a:pt x="68004" y="57308"/>
                          <a:pt x="3189" y="517"/>
                        </a:cubicBezTo>
                        <a:cubicBezTo>
                          <a:pt x="1302" y="-1056"/>
                          <a:pt x="-1058" y="1303"/>
                          <a:pt x="515" y="3034"/>
                        </a:cubicBezTo>
                        <a:lnTo>
                          <a:pt x="515" y="3034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9" name="Google Shape;4319;p16"/>
                  <p:cNvSpPr/>
                  <p:nvPr/>
                </p:nvSpPr>
                <p:spPr>
                  <a:xfrm>
                    <a:off x="6809055" y="2619503"/>
                    <a:ext cx="191552" cy="1421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1552" h="142127" extrusionOk="0">
                        <a:moveTo>
                          <a:pt x="519" y="3173"/>
                        </a:moveTo>
                        <a:cubicBezTo>
                          <a:pt x="49916" y="59334"/>
                          <a:pt x="118034" y="102911"/>
                          <a:pt x="181590" y="141139"/>
                        </a:cubicBezTo>
                        <a:cubicBezTo>
                          <a:pt x="188984" y="145544"/>
                          <a:pt x="195748" y="134060"/>
                          <a:pt x="188354" y="129655"/>
                        </a:cubicBezTo>
                        <a:cubicBezTo>
                          <a:pt x="122911" y="90798"/>
                          <a:pt x="65491" y="42502"/>
                          <a:pt x="2721" y="341"/>
                        </a:cubicBezTo>
                        <a:cubicBezTo>
                          <a:pt x="834" y="-918"/>
                          <a:pt x="-897" y="1599"/>
                          <a:pt x="519" y="3173"/>
                        </a:cubicBezTo>
                        <a:lnTo>
                          <a:pt x="519" y="3173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0" name="Google Shape;4320;p16"/>
                  <p:cNvSpPr/>
                  <p:nvPr/>
                </p:nvSpPr>
                <p:spPr>
                  <a:xfrm>
                    <a:off x="6880307" y="2532212"/>
                    <a:ext cx="186821" cy="136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821" h="136649" extrusionOk="0">
                        <a:moveTo>
                          <a:pt x="1318" y="5356"/>
                        </a:moveTo>
                        <a:cubicBezTo>
                          <a:pt x="63930" y="43741"/>
                          <a:pt x="122294" y="82284"/>
                          <a:pt x="174523" y="134513"/>
                        </a:cubicBezTo>
                        <a:cubicBezTo>
                          <a:pt x="181130" y="141120"/>
                          <a:pt x="191198" y="130895"/>
                          <a:pt x="184749" y="124287"/>
                        </a:cubicBezTo>
                        <a:cubicBezTo>
                          <a:pt x="134407" y="72216"/>
                          <a:pt x="72110" y="25021"/>
                          <a:pt x="3520" y="165"/>
                        </a:cubicBezTo>
                        <a:cubicBezTo>
                          <a:pt x="374" y="-936"/>
                          <a:pt x="-1356" y="3783"/>
                          <a:pt x="1318" y="5356"/>
                        </a:cubicBezTo>
                        <a:lnTo>
                          <a:pt x="1318" y="5356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1" name="Google Shape;4321;p16"/>
                  <p:cNvSpPr/>
                  <p:nvPr/>
                </p:nvSpPr>
                <p:spPr>
                  <a:xfrm>
                    <a:off x="6965009" y="2436052"/>
                    <a:ext cx="189301" cy="1085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01" h="108577" extrusionOk="0">
                        <a:moveTo>
                          <a:pt x="1251" y="6654"/>
                        </a:moveTo>
                        <a:cubicBezTo>
                          <a:pt x="50019" y="51804"/>
                          <a:pt x="116250" y="81851"/>
                          <a:pt x="176816" y="107651"/>
                        </a:cubicBezTo>
                        <a:cubicBezTo>
                          <a:pt x="188143" y="112528"/>
                          <a:pt x="194750" y="96796"/>
                          <a:pt x="183424" y="92077"/>
                        </a:cubicBezTo>
                        <a:cubicBezTo>
                          <a:pt x="120969" y="66434"/>
                          <a:pt x="66223" y="29937"/>
                          <a:pt x="6128" y="361"/>
                        </a:cubicBezTo>
                        <a:cubicBezTo>
                          <a:pt x="2195" y="-1369"/>
                          <a:pt x="-2209" y="3508"/>
                          <a:pt x="1251" y="6654"/>
                        </a:cubicBezTo>
                        <a:lnTo>
                          <a:pt x="1251" y="6654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2" name="Google Shape;4322;p16"/>
                  <p:cNvSpPr/>
                  <p:nvPr/>
                </p:nvSpPr>
                <p:spPr>
                  <a:xfrm>
                    <a:off x="5930850" y="3106030"/>
                    <a:ext cx="31293" cy="9039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293" h="903938" extrusionOk="0">
                        <a:moveTo>
                          <a:pt x="11124" y="898983"/>
                        </a:moveTo>
                        <a:cubicBezTo>
                          <a:pt x="24496" y="604645"/>
                          <a:pt x="41329" y="298979"/>
                          <a:pt x="23710" y="4956"/>
                        </a:cubicBezTo>
                        <a:cubicBezTo>
                          <a:pt x="23238" y="-1652"/>
                          <a:pt x="13799" y="-1652"/>
                          <a:pt x="13484" y="4956"/>
                        </a:cubicBezTo>
                        <a:cubicBezTo>
                          <a:pt x="3731" y="161170"/>
                          <a:pt x="10181" y="318801"/>
                          <a:pt x="6405" y="475331"/>
                        </a:cubicBezTo>
                        <a:cubicBezTo>
                          <a:pt x="2944" y="616286"/>
                          <a:pt x="-2247" y="758028"/>
                          <a:pt x="1056" y="898983"/>
                        </a:cubicBezTo>
                        <a:cubicBezTo>
                          <a:pt x="1056" y="905591"/>
                          <a:pt x="10810" y="905591"/>
                          <a:pt x="11124" y="898983"/>
                        </a:cubicBezTo>
                        <a:lnTo>
                          <a:pt x="11124" y="898983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3" name="Google Shape;4323;p16"/>
                  <p:cNvSpPr/>
                  <p:nvPr/>
                </p:nvSpPr>
                <p:spPr>
                  <a:xfrm>
                    <a:off x="5941660" y="3674014"/>
                    <a:ext cx="753878" cy="303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3878" h="30329" extrusionOk="0">
                        <a:moveTo>
                          <a:pt x="1416" y="2995"/>
                        </a:moveTo>
                        <a:cubicBezTo>
                          <a:pt x="249975" y="26121"/>
                          <a:pt x="499479" y="37762"/>
                          <a:pt x="748982" y="25177"/>
                        </a:cubicBezTo>
                        <a:cubicBezTo>
                          <a:pt x="755432" y="24862"/>
                          <a:pt x="755590" y="14951"/>
                          <a:pt x="748982" y="15108"/>
                        </a:cubicBezTo>
                        <a:cubicBezTo>
                          <a:pt x="499164" y="20772"/>
                          <a:pt x="250605" y="19985"/>
                          <a:pt x="1416" y="6"/>
                        </a:cubicBezTo>
                        <a:cubicBezTo>
                          <a:pt x="-472" y="-151"/>
                          <a:pt x="-472" y="2838"/>
                          <a:pt x="1416" y="2995"/>
                        </a:cubicBezTo>
                        <a:lnTo>
                          <a:pt x="1416" y="2995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4" name="Google Shape;4324;p16"/>
                  <p:cNvSpPr/>
                  <p:nvPr/>
                </p:nvSpPr>
                <p:spPr>
                  <a:xfrm>
                    <a:off x="5940244" y="3779537"/>
                    <a:ext cx="755550" cy="170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5550" h="17093" extrusionOk="0">
                        <a:moveTo>
                          <a:pt x="2832" y="13257"/>
                        </a:moveTo>
                        <a:cubicBezTo>
                          <a:pt x="251234" y="19707"/>
                          <a:pt x="500895" y="16718"/>
                          <a:pt x="749297" y="13729"/>
                        </a:cubicBezTo>
                        <a:cubicBezTo>
                          <a:pt x="757635" y="13572"/>
                          <a:pt x="757635" y="829"/>
                          <a:pt x="749297" y="672"/>
                        </a:cubicBezTo>
                        <a:cubicBezTo>
                          <a:pt x="500895" y="-429"/>
                          <a:pt x="251234" y="-1216"/>
                          <a:pt x="2832" y="7122"/>
                        </a:cubicBezTo>
                        <a:cubicBezTo>
                          <a:pt x="-944" y="7436"/>
                          <a:pt x="-944" y="13100"/>
                          <a:pt x="2832" y="13257"/>
                        </a:cubicBezTo>
                        <a:lnTo>
                          <a:pt x="2832" y="13257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5" name="Google Shape;4325;p16"/>
                  <p:cNvSpPr/>
                  <p:nvPr/>
                </p:nvSpPr>
                <p:spPr>
                  <a:xfrm>
                    <a:off x="5935505" y="3865900"/>
                    <a:ext cx="772914" cy="366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2914" h="36641" extrusionOk="0">
                        <a:moveTo>
                          <a:pt x="3481" y="15148"/>
                        </a:moveTo>
                        <a:cubicBezTo>
                          <a:pt x="257232" y="47240"/>
                          <a:pt x="512399" y="40476"/>
                          <a:pt x="766307" y="14047"/>
                        </a:cubicBezTo>
                        <a:cubicBezTo>
                          <a:pt x="775117" y="13103"/>
                          <a:pt x="775117" y="-898"/>
                          <a:pt x="766307" y="46"/>
                        </a:cubicBezTo>
                        <a:cubicBezTo>
                          <a:pt x="511140" y="29306"/>
                          <a:pt x="259277" y="25531"/>
                          <a:pt x="3481" y="7754"/>
                        </a:cubicBezTo>
                        <a:cubicBezTo>
                          <a:pt x="-1239" y="7440"/>
                          <a:pt x="-1081" y="14519"/>
                          <a:pt x="3481" y="15148"/>
                        </a:cubicBezTo>
                        <a:lnTo>
                          <a:pt x="3481" y="15148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6" name="Google Shape;4326;p16"/>
                  <p:cNvSpPr/>
                  <p:nvPr/>
                </p:nvSpPr>
                <p:spPr>
                  <a:xfrm>
                    <a:off x="5633399" y="3753445"/>
                    <a:ext cx="168151" cy="118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151" h="11818" extrusionOk="0">
                        <a:moveTo>
                          <a:pt x="3068" y="11819"/>
                        </a:moveTo>
                        <a:cubicBezTo>
                          <a:pt x="56555" y="11347"/>
                          <a:pt x="110357" y="12133"/>
                          <a:pt x="163845" y="8987"/>
                        </a:cubicBezTo>
                        <a:cubicBezTo>
                          <a:pt x="169508" y="8672"/>
                          <a:pt x="169666" y="20"/>
                          <a:pt x="163845" y="20"/>
                        </a:cubicBezTo>
                        <a:cubicBezTo>
                          <a:pt x="110357" y="-295"/>
                          <a:pt x="56555" y="3166"/>
                          <a:pt x="3068" y="5526"/>
                        </a:cubicBezTo>
                        <a:cubicBezTo>
                          <a:pt x="-1023" y="5683"/>
                          <a:pt x="-1023" y="11819"/>
                          <a:pt x="3068" y="11819"/>
                        </a:cubicBezTo>
                        <a:lnTo>
                          <a:pt x="3068" y="11819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7" name="Google Shape;4327;p16"/>
                  <p:cNvSpPr/>
                  <p:nvPr/>
                </p:nvSpPr>
                <p:spPr>
                  <a:xfrm>
                    <a:off x="5628227" y="3663636"/>
                    <a:ext cx="197019" cy="152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7019" h="15247" extrusionOk="0">
                        <a:moveTo>
                          <a:pt x="4307" y="14789"/>
                        </a:moveTo>
                        <a:cubicBezTo>
                          <a:pt x="66604" y="16362"/>
                          <a:pt x="129058" y="13531"/>
                          <a:pt x="191356" y="11643"/>
                        </a:cubicBezTo>
                        <a:cubicBezTo>
                          <a:pt x="198907" y="11486"/>
                          <a:pt x="198907" y="-156"/>
                          <a:pt x="191356" y="2"/>
                        </a:cubicBezTo>
                        <a:cubicBezTo>
                          <a:pt x="129058" y="1103"/>
                          <a:pt x="66447" y="1260"/>
                          <a:pt x="4307" y="5980"/>
                        </a:cubicBezTo>
                        <a:cubicBezTo>
                          <a:pt x="-1357" y="6294"/>
                          <a:pt x="-1514" y="14632"/>
                          <a:pt x="4307" y="14789"/>
                        </a:cubicBezTo>
                        <a:lnTo>
                          <a:pt x="4307" y="14789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8" name="Google Shape;4328;p16"/>
                  <p:cNvSpPr/>
                  <p:nvPr/>
                </p:nvSpPr>
                <p:spPr>
                  <a:xfrm>
                    <a:off x="5637115" y="3560341"/>
                    <a:ext cx="203499" cy="366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3499" h="36630" extrusionOk="0">
                        <a:moveTo>
                          <a:pt x="3127" y="6861"/>
                        </a:moveTo>
                        <a:cubicBezTo>
                          <a:pt x="67784" y="14884"/>
                          <a:pt x="131654" y="22278"/>
                          <a:pt x="195367" y="36436"/>
                        </a:cubicBezTo>
                        <a:cubicBezTo>
                          <a:pt x="203548" y="38324"/>
                          <a:pt x="207009" y="25896"/>
                          <a:pt x="198828" y="23851"/>
                        </a:cubicBezTo>
                        <a:cubicBezTo>
                          <a:pt x="135115" y="8749"/>
                          <a:pt x="68728" y="-1791"/>
                          <a:pt x="3127" y="254"/>
                        </a:cubicBezTo>
                        <a:cubicBezTo>
                          <a:pt x="-1121" y="568"/>
                          <a:pt x="-963" y="6389"/>
                          <a:pt x="3127" y="6861"/>
                        </a:cubicBezTo>
                        <a:lnTo>
                          <a:pt x="3127" y="6861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9" name="Google Shape;4329;p16"/>
                  <p:cNvSpPr/>
                  <p:nvPr/>
                </p:nvSpPr>
                <p:spPr>
                  <a:xfrm>
                    <a:off x="5665529" y="3434700"/>
                    <a:ext cx="196546" cy="886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546" h="88645" extrusionOk="0">
                        <a:moveTo>
                          <a:pt x="2243" y="8852"/>
                        </a:moveTo>
                        <a:cubicBezTo>
                          <a:pt x="63911" y="36382"/>
                          <a:pt x="126208" y="62654"/>
                          <a:pt x="188820" y="88139"/>
                        </a:cubicBezTo>
                        <a:cubicBezTo>
                          <a:pt x="196529" y="91286"/>
                          <a:pt x="199832" y="78858"/>
                          <a:pt x="192281" y="75554"/>
                        </a:cubicBezTo>
                        <a:cubicBezTo>
                          <a:pt x="130456" y="49597"/>
                          <a:pt x="68473" y="24269"/>
                          <a:pt x="5862" y="200"/>
                        </a:cubicBezTo>
                        <a:cubicBezTo>
                          <a:pt x="985" y="-1374"/>
                          <a:pt x="-2476" y="6807"/>
                          <a:pt x="2243" y="8852"/>
                        </a:cubicBezTo>
                        <a:lnTo>
                          <a:pt x="2243" y="8852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0" name="Google Shape;4330;p16"/>
                  <p:cNvSpPr/>
                  <p:nvPr/>
                </p:nvSpPr>
                <p:spPr>
                  <a:xfrm>
                    <a:off x="5730586" y="3317249"/>
                    <a:ext cx="159529" cy="1375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529" h="137591" extrusionOk="0">
                        <a:moveTo>
                          <a:pt x="586" y="4226"/>
                        </a:moveTo>
                        <a:cubicBezTo>
                          <a:pt x="41173" y="57084"/>
                          <a:pt x="93088" y="100031"/>
                          <a:pt x="148777" y="136372"/>
                        </a:cubicBezTo>
                        <a:cubicBezTo>
                          <a:pt x="156643" y="141563"/>
                          <a:pt x="164037" y="128820"/>
                          <a:pt x="156171" y="123786"/>
                        </a:cubicBezTo>
                        <a:cubicBezTo>
                          <a:pt x="100953" y="88390"/>
                          <a:pt x="52657" y="45757"/>
                          <a:pt x="5148" y="765"/>
                        </a:cubicBezTo>
                        <a:cubicBezTo>
                          <a:pt x="2945" y="-1437"/>
                          <a:pt x="-1617" y="1552"/>
                          <a:pt x="586" y="4226"/>
                        </a:cubicBezTo>
                        <a:lnTo>
                          <a:pt x="586" y="4226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1" name="Google Shape;4331;p16"/>
                  <p:cNvSpPr/>
                  <p:nvPr/>
                </p:nvSpPr>
                <p:spPr>
                  <a:xfrm>
                    <a:off x="5811386" y="3225429"/>
                    <a:ext cx="100775" cy="135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775" h="135892" extrusionOk="0">
                        <a:moveTo>
                          <a:pt x="1275" y="8106"/>
                        </a:moveTo>
                        <a:cubicBezTo>
                          <a:pt x="33839" y="47592"/>
                          <a:pt x="63730" y="86607"/>
                          <a:pt x="87327" y="132228"/>
                        </a:cubicBezTo>
                        <a:cubicBezTo>
                          <a:pt x="91575" y="140566"/>
                          <a:pt x="104160" y="133172"/>
                          <a:pt x="99912" y="124992"/>
                        </a:cubicBezTo>
                        <a:cubicBezTo>
                          <a:pt x="76629" y="79842"/>
                          <a:pt x="46425" y="35164"/>
                          <a:pt x="8197" y="1341"/>
                        </a:cubicBezTo>
                        <a:cubicBezTo>
                          <a:pt x="3320" y="-2749"/>
                          <a:pt x="-2658" y="3386"/>
                          <a:pt x="1275" y="8106"/>
                        </a:cubicBezTo>
                        <a:lnTo>
                          <a:pt x="1275" y="8106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2" name="Google Shape;4332;p16"/>
                  <p:cNvSpPr/>
                  <p:nvPr/>
                </p:nvSpPr>
                <p:spPr>
                  <a:xfrm>
                    <a:off x="5885973" y="3161577"/>
                    <a:ext cx="48247" cy="555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247" h="55594" extrusionOk="0">
                        <a:moveTo>
                          <a:pt x="784" y="7301"/>
                        </a:moveTo>
                        <a:cubicBezTo>
                          <a:pt x="6133" y="15167"/>
                          <a:pt x="12425" y="22560"/>
                          <a:pt x="18246" y="29954"/>
                        </a:cubicBezTo>
                        <a:cubicBezTo>
                          <a:pt x="24539" y="37978"/>
                          <a:pt x="30517" y="47102"/>
                          <a:pt x="38068" y="54024"/>
                        </a:cubicBezTo>
                        <a:cubicBezTo>
                          <a:pt x="42787" y="58429"/>
                          <a:pt x="50968" y="52765"/>
                          <a:pt x="47350" y="46945"/>
                        </a:cubicBezTo>
                        <a:cubicBezTo>
                          <a:pt x="42316" y="38764"/>
                          <a:pt x="35394" y="31842"/>
                          <a:pt x="29101" y="24763"/>
                        </a:cubicBezTo>
                        <a:cubicBezTo>
                          <a:pt x="22336" y="16897"/>
                          <a:pt x="15886" y="8717"/>
                          <a:pt x="8650" y="1480"/>
                        </a:cubicBezTo>
                        <a:cubicBezTo>
                          <a:pt x="4717" y="-2610"/>
                          <a:pt x="-2362" y="2581"/>
                          <a:pt x="784" y="7301"/>
                        </a:cubicBezTo>
                        <a:lnTo>
                          <a:pt x="784" y="7301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3" name="Google Shape;4333;p16"/>
                  <p:cNvSpPr/>
                  <p:nvPr/>
                </p:nvSpPr>
                <p:spPr>
                  <a:xfrm>
                    <a:off x="5787962" y="3410850"/>
                    <a:ext cx="134517" cy="4278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517" h="427881" extrusionOk="0">
                        <a:moveTo>
                          <a:pt x="8023" y="424105"/>
                        </a:moveTo>
                        <a:cubicBezTo>
                          <a:pt x="23755" y="273711"/>
                          <a:pt x="41374" y="137317"/>
                          <a:pt x="133089" y="12566"/>
                        </a:cubicBezTo>
                        <a:cubicBezTo>
                          <a:pt x="138753" y="4857"/>
                          <a:pt x="126168" y="-4582"/>
                          <a:pt x="119875" y="2497"/>
                        </a:cubicBezTo>
                        <a:cubicBezTo>
                          <a:pt x="18406" y="117024"/>
                          <a:pt x="5191" y="277644"/>
                          <a:pt x="0" y="424105"/>
                        </a:cubicBezTo>
                        <a:cubicBezTo>
                          <a:pt x="0" y="429296"/>
                          <a:pt x="7551" y="428982"/>
                          <a:pt x="8023" y="424105"/>
                        </a:cubicBezTo>
                        <a:lnTo>
                          <a:pt x="8023" y="424105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4" name="Google Shape;4334;p16"/>
                  <p:cNvSpPr/>
                  <p:nvPr/>
                </p:nvSpPr>
                <p:spPr>
                  <a:xfrm>
                    <a:off x="6695233" y="2520995"/>
                    <a:ext cx="468106" cy="7107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106" h="710723" extrusionOk="0">
                        <a:moveTo>
                          <a:pt x="9411" y="708450"/>
                        </a:moveTo>
                        <a:cubicBezTo>
                          <a:pt x="168930" y="481128"/>
                          <a:pt x="315234" y="243423"/>
                          <a:pt x="466887" y="10752"/>
                        </a:cubicBezTo>
                        <a:cubicBezTo>
                          <a:pt x="472078" y="2887"/>
                          <a:pt x="459335" y="-4507"/>
                          <a:pt x="454301" y="3358"/>
                        </a:cubicBezTo>
                        <a:cubicBezTo>
                          <a:pt x="302648" y="235872"/>
                          <a:pt x="144388" y="465711"/>
                          <a:pt x="759" y="703416"/>
                        </a:cubicBezTo>
                        <a:cubicBezTo>
                          <a:pt x="-2545" y="709079"/>
                          <a:pt x="5793" y="713641"/>
                          <a:pt x="9411" y="708450"/>
                        </a:cubicBezTo>
                        <a:lnTo>
                          <a:pt x="9411" y="708450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5" name="Google Shape;4335;p16"/>
                  <p:cNvSpPr/>
                  <p:nvPr/>
                </p:nvSpPr>
                <p:spPr>
                  <a:xfrm>
                    <a:off x="6683717" y="3211117"/>
                    <a:ext cx="27599" cy="7334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599" h="733408" extrusionOk="0">
                        <a:moveTo>
                          <a:pt x="24073" y="727037"/>
                        </a:moveTo>
                        <a:cubicBezTo>
                          <a:pt x="31939" y="487916"/>
                          <a:pt x="25175" y="247694"/>
                          <a:pt x="18095" y="8731"/>
                        </a:cubicBezTo>
                        <a:cubicBezTo>
                          <a:pt x="17781" y="-2910"/>
                          <a:pt x="-311" y="-2910"/>
                          <a:pt x="4" y="8731"/>
                        </a:cubicBezTo>
                        <a:cubicBezTo>
                          <a:pt x="7083" y="248166"/>
                          <a:pt x="5982" y="487602"/>
                          <a:pt x="11016" y="727037"/>
                        </a:cubicBezTo>
                        <a:cubicBezTo>
                          <a:pt x="11173" y="735532"/>
                          <a:pt x="23759" y="735532"/>
                          <a:pt x="24073" y="727037"/>
                        </a:cubicBezTo>
                        <a:lnTo>
                          <a:pt x="24073" y="727037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6" name="Google Shape;4336;p16"/>
                  <p:cNvSpPr/>
                  <p:nvPr/>
                </p:nvSpPr>
                <p:spPr>
                  <a:xfrm>
                    <a:off x="5935053" y="3937785"/>
                    <a:ext cx="781350" cy="266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1350" h="26641" extrusionOk="0">
                        <a:moveTo>
                          <a:pt x="2832" y="6976"/>
                        </a:moveTo>
                        <a:cubicBezTo>
                          <a:pt x="258942" y="18932"/>
                          <a:pt x="515525" y="22236"/>
                          <a:pt x="771793" y="26640"/>
                        </a:cubicBezTo>
                        <a:cubicBezTo>
                          <a:pt x="784536" y="26798"/>
                          <a:pt x="784536" y="6976"/>
                          <a:pt x="771793" y="6818"/>
                        </a:cubicBezTo>
                        <a:cubicBezTo>
                          <a:pt x="515525" y="2728"/>
                          <a:pt x="259100" y="-2306"/>
                          <a:pt x="2832" y="1155"/>
                        </a:cubicBezTo>
                        <a:cubicBezTo>
                          <a:pt x="-944" y="1155"/>
                          <a:pt x="-944" y="6818"/>
                          <a:pt x="2832" y="6976"/>
                        </a:cubicBezTo>
                        <a:lnTo>
                          <a:pt x="2832" y="6976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7" name="Google Shape;4337;p16"/>
                  <p:cNvSpPr/>
                  <p:nvPr/>
                </p:nvSpPr>
                <p:spPr>
                  <a:xfrm>
                    <a:off x="5611806" y="3834011"/>
                    <a:ext cx="168133" cy="1289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133" h="128907" extrusionOk="0">
                        <a:moveTo>
                          <a:pt x="26706" y="0"/>
                        </a:moveTo>
                        <a:cubicBezTo>
                          <a:pt x="2479" y="28789"/>
                          <a:pt x="-17814" y="95333"/>
                          <a:pt x="24661" y="113897"/>
                        </a:cubicBezTo>
                        <a:cubicBezTo>
                          <a:pt x="67136" y="132460"/>
                          <a:pt x="59900" y="15417"/>
                          <a:pt x="90734" y="38857"/>
                        </a:cubicBezTo>
                        <a:cubicBezTo>
                          <a:pt x="121568" y="62297"/>
                          <a:pt x="66507" y="152597"/>
                          <a:pt x="112129" y="123021"/>
                        </a:cubicBezTo>
                        <a:cubicBezTo>
                          <a:pt x="157750" y="93446"/>
                          <a:pt x="168133" y="4719"/>
                          <a:pt x="168133" y="4719"/>
                        </a:cubicBezTo>
                        <a:lnTo>
                          <a:pt x="26706" y="0"/>
                        </a:lnTo>
                        <a:close/>
                      </a:path>
                    </a:pathLst>
                  </a:custGeom>
                  <a:solidFill>
                    <a:srgbClr val="F4D2B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1288" name="Google Shape;4338;p16"/>
                  <p:cNvGrpSpPr/>
                  <p:nvPr/>
                </p:nvGrpSpPr>
                <p:grpSpPr>
                  <a:xfrm>
                    <a:off x="5572157" y="1905289"/>
                    <a:ext cx="1051842" cy="1106901"/>
                    <a:chOff x="5572157" y="1905289"/>
                    <a:chExt cx="1051842" cy="1106901"/>
                  </a:xfrm>
                </p:grpSpPr>
                <p:sp>
                  <p:nvSpPr>
                    <p:cNvPr id="1289" name="Google Shape;4339;p16"/>
                    <p:cNvSpPr/>
                    <p:nvPr/>
                  </p:nvSpPr>
                  <p:spPr>
                    <a:xfrm>
                      <a:off x="6148531" y="2141288"/>
                      <a:ext cx="475468" cy="8709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5468" h="870902" extrusionOk="0">
                          <a:moveTo>
                            <a:pt x="60095" y="870745"/>
                          </a:moveTo>
                          <a:lnTo>
                            <a:pt x="0" y="560518"/>
                          </a:lnTo>
                          <a:lnTo>
                            <a:pt x="275303" y="0"/>
                          </a:lnTo>
                          <a:cubicBezTo>
                            <a:pt x="275303" y="0"/>
                            <a:pt x="430417" y="110121"/>
                            <a:pt x="425383" y="270269"/>
                          </a:cubicBezTo>
                          <a:cubicBezTo>
                            <a:pt x="420349" y="430417"/>
                            <a:pt x="425540" y="395336"/>
                            <a:pt x="425540" y="395336"/>
                          </a:cubicBezTo>
                          <a:cubicBezTo>
                            <a:pt x="425540" y="395336"/>
                            <a:pt x="477455" y="469589"/>
                            <a:pt x="475410" y="535504"/>
                          </a:cubicBezTo>
                          <a:cubicBezTo>
                            <a:pt x="469274" y="740802"/>
                            <a:pt x="238334" y="730734"/>
                            <a:pt x="238334" y="730734"/>
                          </a:cubicBezTo>
                          <a:lnTo>
                            <a:pt x="238334" y="870902"/>
                          </a:lnTo>
                          <a:lnTo>
                            <a:pt x="60095" y="870902"/>
                          </a:lnTo>
                          <a:close/>
                        </a:path>
                      </a:pathLst>
                    </a:custGeom>
                    <a:solidFill>
                      <a:srgbClr val="F4D2B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290" name="Google Shape;4340;p16"/>
                    <p:cNvSpPr/>
                    <p:nvPr/>
                  </p:nvSpPr>
                  <p:spPr>
                    <a:xfrm>
                      <a:off x="6381284" y="2548102"/>
                      <a:ext cx="56406" cy="8106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6406" h="81064" extrusionOk="0">
                          <a:moveTo>
                            <a:pt x="3851" y="14951"/>
                          </a:moveTo>
                          <a:cubicBezTo>
                            <a:pt x="20212" y="1108"/>
                            <a:pt x="45540" y="10075"/>
                            <a:pt x="46326" y="32099"/>
                          </a:cubicBezTo>
                          <a:cubicBezTo>
                            <a:pt x="49158" y="30840"/>
                            <a:pt x="52147" y="29739"/>
                            <a:pt x="54979" y="28481"/>
                          </a:cubicBezTo>
                          <a:cubicBezTo>
                            <a:pt x="39090" y="12592"/>
                            <a:pt x="11559" y="15581"/>
                            <a:pt x="2435" y="37290"/>
                          </a:cubicBezTo>
                          <a:cubicBezTo>
                            <a:pt x="-6532" y="58528"/>
                            <a:pt x="10458" y="83541"/>
                            <a:pt x="33898" y="80867"/>
                          </a:cubicBezTo>
                          <a:cubicBezTo>
                            <a:pt x="39876" y="80238"/>
                            <a:pt x="40034" y="71900"/>
                            <a:pt x="33898" y="71428"/>
                          </a:cubicBezTo>
                          <a:cubicBezTo>
                            <a:pt x="17695" y="69855"/>
                            <a:pt x="4323" y="55696"/>
                            <a:pt x="13133" y="39493"/>
                          </a:cubicBezTo>
                          <a:cubicBezTo>
                            <a:pt x="20369" y="26278"/>
                            <a:pt x="37517" y="25964"/>
                            <a:pt x="47742" y="35717"/>
                          </a:cubicBezTo>
                          <a:cubicBezTo>
                            <a:pt x="50731" y="38549"/>
                            <a:pt x="56709" y="36661"/>
                            <a:pt x="56395" y="32099"/>
                          </a:cubicBezTo>
                          <a:cubicBezTo>
                            <a:pt x="54507" y="2681"/>
                            <a:pt x="20526" y="-11950"/>
                            <a:pt x="705" y="11962"/>
                          </a:cubicBezTo>
                          <a:cubicBezTo>
                            <a:pt x="-1026" y="14008"/>
                            <a:pt x="1649" y="16682"/>
                            <a:pt x="3851" y="14951"/>
                          </a:cubicBezTo>
                          <a:lnTo>
                            <a:pt x="3851" y="14951"/>
                          </a:lnTo>
                          <a:close/>
                        </a:path>
                      </a:pathLst>
                    </a:custGeom>
                    <a:solidFill>
                      <a:srgbClr val="D8AB8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grpSp>
                  <p:nvGrpSpPr>
                    <p:cNvPr id="1291" name="Google Shape;4341;p16"/>
                    <p:cNvGrpSpPr/>
                    <p:nvPr/>
                  </p:nvGrpSpPr>
                  <p:grpSpPr>
                    <a:xfrm>
                      <a:off x="5572157" y="1905289"/>
                      <a:ext cx="1036846" cy="1071543"/>
                      <a:chOff x="5572157" y="1905289"/>
                      <a:chExt cx="1036846" cy="1071543"/>
                    </a:xfrm>
                  </p:grpSpPr>
                  <p:sp>
                    <p:nvSpPr>
                      <p:cNvPr id="1292" name="Google Shape;4342;p16"/>
                      <p:cNvSpPr/>
                      <p:nvPr/>
                    </p:nvSpPr>
                    <p:spPr>
                      <a:xfrm>
                        <a:off x="5650905" y="2031270"/>
                        <a:ext cx="939434" cy="94556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39434" h="945562" extrusionOk="0">
                            <a:moveTo>
                              <a:pt x="128248" y="171844"/>
                            </a:moveTo>
                            <a:cubicBezTo>
                              <a:pt x="63119" y="203307"/>
                              <a:pt x="21902" y="271582"/>
                              <a:pt x="5541" y="341903"/>
                            </a:cubicBezTo>
                            <a:cubicBezTo>
                              <a:pt x="-10819" y="412380"/>
                              <a:pt x="13722" y="448563"/>
                              <a:pt x="19228" y="520614"/>
                            </a:cubicBezTo>
                            <a:cubicBezTo>
                              <a:pt x="25521" y="602890"/>
                              <a:pt x="74918" y="703572"/>
                              <a:pt x="129035" y="765712"/>
                            </a:cubicBezTo>
                            <a:cubicBezTo>
                              <a:pt x="206434" y="854281"/>
                              <a:pt x="228144" y="896127"/>
                              <a:pt x="369886" y="924602"/>
                            </a:cubicBezTo>
                            <a:cubicBezTo>
                              <a:pt x="434543" y="937659"/>
                              <a:pt x="525000" y="956380"/>
                              <a:pt x="588241" y="937659"/>
                            </a:cubicBezTo>
                            <a:cubicBezTo>
                              <a:pt x="651482" y="918938"/>
                              <a:pt x="710318" y="873159"/>
                              <a:pt x="727780" y="809604"/>
                            </a:cubicBezTo>
                            <a:cubicBezTo>
                              <a:pt x="752007" y="721349"/>
                              <a:pt x="692699" y="628847"/>
                              <a:pt x="705913" y="538233"/>
                            </a:cubicBezTo>
                            <a:cubicBezTo>
                              <a:pt x="708587" y="520142"/>
                              <a:pt x="714723" y="501421"/>
                              <a:pt x="728095" y="488993"/>
                            </a:cubicBezTo>
                            <a:cubicBezTo>
                              <a:pt x="741624" y="476565"/>
                              <a:pt x="763805" y="472160"/>
                              <a:pt x="778436" y="483330"/>
                            </a:cubicBezTo>
                            <a:cubicBezTo>
                              <a:pt x="797628" y="497803"/>
                              <a:pt x="797314" y="530997"/>
                              <a:pt x="819181" y="541065"/>
                            </a:cubicBezTo>
                            <a:cubicBezTo>
                              <a:pt x="838216" y="549875"/>
                              <a:pt x="860555" y="533356"/>
                              <a:pt x="868106" y="513692"/>
                            </a:cubicBezTo>
                            <a:cubicBezTo>
                              <a:pt x="875657" y="494185"/>
                              <a:pt x="873769" y="472318"/>
                              <a:pt x="877388" y="451709"/>
                            </a:cubicBezTo>
                            <a:cubicBezTo>
                              <a:pt x="885883" y="401840"/>
                              <a:pt x="924740" y="361724"/>
                              <a:pt x="936067" y="312484"/>
                            </a:cubicBezTo>
                            <a:cubicBezTo>
                              <a:pt x="952585" y="240276"/>
                              <a:pt x="905862" y="168068"/>
                              <a:pt x="850172" y="119300"/>
                            </a:cubicBezTo>
                            <a:cubicBezTo>
                              <a:pt x="754838" y="35765"/>
                              <a:pt x="625525" y="-7811"/>
                              <a:pt x="499042" y="1156"/>
                            </a:cubicBezTo>
                            <a:cubicBezTo>
                              <a:pt x="372560" y="9965"/>
                              <a:pt x="250483" y="71004"/>
                              <a:pt x="167734" y="166967"/>
                            </a:cubicBezTo>
                          </a:path>
                        </a:pathLst>
                      </a:custGeom>
                      <a:solidFill>
                        <a:srgbClr val="68523C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293" name="Google Shape;4343;p16"/>
                      <p:cNvSpPr/>
                      <p:nvPr/>
                    </p:nvSpPr>
                    <p:spPr>
                      <a:xfrm>
                        <a:off x="5572157" y="1905289"/>
                        <a:ext cx="897510" cy="8725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97510" h="872500" extrusionOk="0">
                            <a:moveTo>
                              <a:pt x="207782" y="872501"/>
                            </a:moveTo>
                            <a:cubicBezTo>
                              <a:pt x="58961" y="749322"/>
                              <a:pt x="114808" y="651472"/>
                              <a:pt x="54556" y="559442"/>
                            </a:cubicBezTo>
                            <a:cubicBezTo>
                              <a:pt x="29385" y="520899"/>
                              <a:pt x="-2235" y="481413"/>
                              <a:pt x="125" y="435476"/>
                            </a:cubicBezTo>
                            <a:cubicBezTo>
                              <a:pt x="2642" y="387967"/>
                              <a:pt x="48421" y="346907"/>
                              <a:pt x="96088" y="349896"/>
                            </a:cubicBezTo>
                            <a:cubicBezTo>
                              <a:pt x="75007" y="300027"/>
                              <a:pt x="87750" y="237730"/>
                              <a:pt x="126607" y="200131"/>
                            </a:cubicBezTo>
                            <a:cubicBezTo>
                              <a:pt x="165464" y="162375"/>
                              <a:pt x="228076" y="151678"/>
                              <a:pt x="277316" y="174331"/>
                            </a:cubicBezTo>
                            <a:cubicBezTo>
                              <a:pt x="265674" y="130912"/>
                              <a:pt x="288013" y="81043"/>
                              <a:pt x="327972" y="60592"/>
                            </a:cubicBezTo>
                            <a:cubicBezTo>
                              <a:pt x="367930" y="40141"/>
                              <a:pt x="421417" y="51468"/>
                              <a:pt x="449734" y="86392"/>
                            </a:cubicBezTo>
                            <a:cubicBezTo>
                              <a:pt x="485130" y="50524"/>
                              <a:pt x="523358" y="12925"/>
                              <a:pt x="572598" y="2228"/>
                            </a:cubicBezTo>
                            <a:cubicBezTo>
                              <a:pt x="621838" y="-8627"/>
                              <a:pt x="683192" y="21106"/>
                              <a:pt x="686023" y="71447"/>
                            </a:cubicBezTo>
                            <a:cubicBezTo>
                              <a:pt x="724094" y="57760"/>
                              <a:pt x="763580" y="43916"/>
                              <a:pt x="804010" y="47063"/>
                            </a:cubicBezTo>
                            <a:cubicBezTo>
                              <a:pt x="844283" y="50209"/>
                              <a:pt x="885972" y="74908"/>
                              <a:pt x="895411" y="114237"/>
                            </a:cubicBezTo>
                            <a:cubicBezTo>
                              <a:pt x="907682" y="165836"/>
                              <a:pt x="863633" y="211301"/>
                              <a:pt x="828866" y="251416"/>
                            </a:cubicBezTo>
                            <a:cubicBezTo>
                              <a:pt x="773963" y="314658"/>
                              <a:pt x="733847" y="394260"/>
                              <a:pt x="732903" y="478109"/>
                            </a:cubicBezTo>
                          </a:path>
                        </a:pathLst>
                      </a:custGeom>
                      <a:solidFill>
                        <a:srgbClr val="68523C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294" name="Google Shape;4344;p16"/>
                      <p:cNvSpPr/>
                      <p:nvPr/>
                    </p:nvSpPr>
                    <p:spPr>
                      <a:xfrm>
                        <a:off x="6446645" y="2052409"/>
                        <a:ext cx="162358" cy="25988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2358" h="259881" extrusionOk="0">
                            <a:moveTo>
                              <a:pt x="0" y="54741"/>
                            </a:moveTo>
                            <a:cubicBezTo>
                              <a:pt x="28474" y="24065"/>
                              <a:pt x="68275" y="4400"/>
                              <a:pt x="109964" y="467"/>
                            </a:cubicBezTo>
                            <a:cubicBezTo>
                              <a:pt x="123021" y="-791"/>
                              <a:pt x="137494" y="-5"/>
                              <a:pt x="146776" y="9120"/>
                            </a:cubicBezTo>
                            <a:cubicBezTo>
                              <a:pt x="158417" y="20604"/>
                              <a:pt x="156687" y="39639"/>
                              <a:pt x="152754" y="55528"/>
                            </a:cubicBezTo>
                            <a:cubicBezTo>
                              <a:pt x="145203" y="86677"/>
                              <a:pt x="132617" y="116724"/>
                              <a:pt x="115785" y="144097"/>
                            </a:cubicBezTo>
                            <a:cubicBezTo>
                              <a:pt x="134348" y="137490"/>
                              <a:pt x="155586" y="152120"/>
                              <a:pt x="160777" y="171155"/>
                            </a:cubicBezTo>
                            <a:cubicBezTo>
                              <a:pt x="165969" y="190033"/>
                              <a:pt x="157788" y="210642"/>
                              <a:pt x="144888" y="225429"/>
                            </a:cubicBezTo>
                            <a:cubicBezTo>
                              <a:pt x="131831" y="240217"/>
                              <a:pt x="114526" y="250128"/>
                              <a:pt x="97379" y="259882"/>
                            </a:cubicBezTo>
                          </a:path>
                        </a:pathLst>
                      </a:custGeom>
                      <a:solidFill>
                        <a:srgbClr val="68523C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</p:grpSp>
            </p:grpSp>
          </p:grpSp>
        </p:grpSp>
      </p:grpSp>
      <p:sp>
        <p:nvSpPr>
          <p:cNvPr id="1411" name="Freeform 125"/>
          <p:cNvSpPr>
            <a:spLocks noEditPoints="1"/>
          </p:cNvSpPr>
          <p:nvPr/>
        </p:nvSpPr>
        <p:spPr bwMode="auto">
          <a:xfrm>
            <a:off x="1547558" y="1121138"/>
            <a:ext cx="743885" cy="846674"/>
          </a:xfrm>
          <a:custGeom>
            <a:avLst/>
            <a:gdLst>
              <a:gd name="T0" fmla="*/ 121 w 178"/>
              <a:gd name="T1" fmla="*/ 116 h 222"/>
              <a:gd name="T2" fmla="*/ 128 w 178"/>
              <a:gd name="T3" fmla="*/ 117 h 222"/>
              <a:gd name="T4" fmla="*/ 176 w 178"/>
              <a:gd name="T5" fmla="*/ 31 h 222"/>
              <a:gd name="T6" fmla="*/ 129 w 178"/>
              <a:gd name="T7" fmla="*/ 22 h 222"/>
              <a:gd name="T8" fmla="*/ 105 w 178"/>
              <a:gd name="T9" fmla="*/ 10 h 222"/>
              <a:gd name="T10" fmla="*/ 88 w 178"/>
              <a:gd name="T11" fmla="*/ 77 h 222"/>
              <a:gd name="T12" fmla="*/ 104 w 178"/>
              <a:gd name="T13" fmla="*/ 22 h 222"/>
              <a:gd name="T14" fmla="*/ 130 w 178"/>
              <a:gd name="T15" fmla="*/ 37 h 222"/>
              <a:gd name="T16" fmla="*/ 155 w 178"/>
              <a:gd name="T17" fmla="*/ 17 h 222"/>
              <a:gd name="T18" fmla="*/ 146 w 178"/>
              <a:gd name="T19" fmla="*/ 82 h 222"/>
              <a:gd name="T20" fmla="*/ 95 w 178"/>
              <a:gd name="T21" fmla="*/ 68 h 222"/>
              <a:gd name="T22" fmla="*/ 42 w 178"/>
              <a:gd name="T23" fmla="*/ 145 h 222"/>
              <a:gd name="T24" fmla="*/ 45 w 178"/>
              <a:gd name="T25" fmla="*/ 222 h 222"/>
              <a:gd name="T26" fmla="*/ 32 w 178"/>
              <a:gd name="T27" fmla="*/ 182 h 222"/>
              <a:gd name="T28" fmla="*/ 13 w 178"/>
              <a:gd name="T29" fmla="*/ 167 h 222"/>
              <a:gd name="T30" fmla="*/ 12 w 178"/>
              <a:gd name="T31" fmla="*/ 205 h 222"/>
              <a:gd name="T32" fmla="*/ 0 w 178"/>
              <a:gd name="T33" fmla="*/ 144 h 222"/>
              <a:gd name="T34" fmla="*/ 22 w 178"/>
              <a:gd name="T35" fmla="*/ 160 h 222"/>
              <a:gd name="T36" fmla="*/ 32 w 178"/>
              <a:gd name="T37" fmla="*/ 132 h 222"/>
              <a:gd name="T38" fmla="*/ 18 w 178"/>
              <a:gd name="T39" fmla="*/ 12 h 222"/>
              <a:gd name="T40" fmla="*/ 58 w 178"/>
              <a:gd name="T41" fmla="*/ 8 h 222"/>
              <a:gd name="T42" fmla="*/ 45 w 178"/>
              <a:gd name="T43" fmla="*/ 100 h 222"/>
              <a:gd name="T44" fmla="*/ 57 w 178"/>
              <a:gd name="T45" fmla="*/ 109 h 222"/>
              <a:gd name="T46" fmla="*/ 22 w 178"/>
              <a:gd name="T47" fmla="*/ 103 h 222"/>
              <a:gd name="T48" fmla="*/ 32 w 178"/>
              <a:gd name="T49" fmla="*/ 14 h 222"/>
              <a:gd name="T50" fmla="*/ 18 w 178"/>
              <a:gd name="T51" fmla="*/ 12 h 222"/>
              <a:gd name="T52" fmla="*/ 58 w 178"/>
              <a:gd name="T53" fmla="*/ 140 h 222"/>
              <a:gd name="T54" fmla="*/ 56 w 178"/>
              <a:gd name="T55" fmla="*/ 206 h 222"/>
              <a:gd name="T56" fmla="*/ 78 w 178"/>
              <a:gd name="T57" fmla="*/ 178 h 222"/>
              <a:gd name="T58" fmla="*/ 83 w 178"/>
              <a:gd name="T59" fmla="*/ 205 h 222"/>
              <a:gd name="T60" fmla="*/ 82 w 178"/>
              <a:gd name="T61" fmla="*/ 140 h 222"/>
              <a:gd name="T62" fmla="*/ 70 w 178"/>
              <a:gd name="T63" fmla="*/ 142 h 222"/>
              <a:gd name="T64" fmla="*/ 60 w 178"/>
              <a:gd name="T65" fmla="*/ 168 h 222"/>
              <a:gd name="T66" fmla="*/ 111 w 178"/>
              <a:gd name="T67" fmla="*/ 207 h 222"/>
              <a:gd name="T68" fmla="*/ 92 w 178"/>
              <a:gd name="T69" fmla="*/ 148 h 222"/>
              <a:gd name="T70" fmla="*/ 89 w 178"/>
              <a:gd name="T71" fmla="*/ 137 h 222"/>
              <a:gd name="T72" fmla="*/ 133 w 178"/>
              <a:gd name="T73" fmla="*/ 139 h 222"/>
              <a:gd name="T74" fmla="*/ 116 w 178"/>
              <a:gd name="T75" fmla="*/ 200 h 222"/>
              <a:gd name="T76" fmla="*/ 170 w 178"/>
              <a:gd name="T77" fmla="*/ 216 h 222"/>
              <a:gd name="T78" fmla="*/ 149 w 178"/>
              <a:gd name="T79" fmla="*/ 185 h 222"/>
              <a:gd name="T80" fmla="*/ 133 w 178"/>
              <a:gd name="T81" fmla="*/ 214 h 222"/>
              <a:gd name="T82" fmla="*/ 127 w 178"/>
              <a:gd name="T83" fmla="*/ 151 h 222"/>
              <a:gd name="T84" fmla="*/ 138 w 178"/>
              <a:gd name="T85" fmla="*/ 173 h 222"/>
              <a:gd name="T86" fmla="*/ 172 w 178"/>
              <a:gd name="T87" fmla="*/ 131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8" h="222">
                <a:moveTo>
                  <a:pt x="88" y="77"/>
                </a:moveTo>
                <a:cubicBezTo>
                  <a:pt x="88" y="77"/>
                  <a:pt x="88" y="77"/>
                  <a:pt x="88" y="77"/>
                </a:cubicBezTo>
                <a:cubicBezTo>
                  <a:pt x="100" y="89"/>
                  <a:pt x="111" y="102"/>
                  <a:pt x="121" y="116"/>
                </a:cubicBezTo>
                <a:cubicBezTo>
                  <a:pt x="122" y="117"/>
                  <a:pt x="123" y="118"/>
                  <a:pt x="125" y="118"/>
                </a:cubicBezTo>
                <a:cubicBezTo>
                  <a:pt x="125" y="118"/>
                  <a:pt x="125" y="118"/>
                  <a:pt x="125" y="118"/>
                </a:cubicBezTo>
                <a:cubicBezTo>
                  <a:pt x="126" y="118"/>
                  <a:pt x="127" y="117"/>
                  <a:pt x="128" y="117"/>
                </a:cubicBezTo>
                <a:cubicBezTo>
                  <a:pt x="138" y="108"/>
                  <a:pt x="146" y="99"/>
                  <a:pt x="154" y="90"/>
                </a:cubicBezTo>
                <a:cubicBezTo>
                  <a:pt x="160" y="83"/>
                  <a:pt x="166" y="74"/>
                  <a:pt x="171" y="64"/>
                </a:cubicBezTo>
                <a:cubicBezTo>
                  <a:pt x="176" y="52"/>
                  <a:pt x="178" y="41"/>
                  <a:pt x="176" y="31"/>
                </a:cubicBezTo>
                <a:cubicBezTo>
                  <a:pt x="174" y="20"/>
                  <a:pt x="167" y="7"/>
                  <a:pt x="156" y="6"/>
                </a:cubicBezTo>
                <a:cubicBezTo>
                  <a:pt x="148" y="5"/>
                  <a:pt x="140" y="9"/>
                  <a:pt x="133" y="17"/>
                </a:cubicBezTo>
                <a:cubicBezTo>
                  <a:pt x="132" y="18"/>
                  <a:pt x="131" y="20"/>
                  <a:pt x="129" y="22"/>
                </a:cubicBezTo>
                <a:cubicBezTo>
                  <a:pt x="129" y="23"/>
                  <a:pt x="129" y="23"/>
                  <a:pt x="129" y="24"/>
                </a:cubicBezTo>
                <a:cubicBezTo>
                  <a:pt x="128" y="23"/>
                  <a:pt x="127" y="22"/>
                  <a:pt x="127" y="21"/>
                </a:cubicBezTo>
                <a:cubicBezTo>
                  <a:pt x="121" y="15"/>
                  <a:pt x="113" y="11"/>
                  <a:pt x="105" y="10"/>
                </a:cubicBezTo>
                <a:cubicBezTo>
                  <a:pt x="93" y="10"/>
                  <a:pt x="81" y="16"/>
                  <a:pt x="75" y="28"/>
                </a:cubicBezTo>
                <a:cubicBezTo>
                  <a:pt x="71" y="34"/>
                  <a:pt x="70" y="41"/>
                  <a:pt x="70" y="48"/>
                </a:cubicBezTo>
                <a:cubicBezTo>
                  <a:pt x="72" y="60"/>
                  <a:pt x="80" y="69"/>
                  <a:pt x="88" y="77"/>
                </a:cubicBezTo>
                <a:close/>
                <a:moveTo>
                  <a:pt x="84" y="34"/>
                </a:moveTo>
                <a:cubicBezTo>
                  <a:pt x="88" y="26"/>
                  <a:pt x="95" y="22"/>
                  <a:pt x="103" y="22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10" y="22"/>
                  <a:pt x="115" y="25"/>
                  <a:pt x="119" y="29"/>
                </a:cubicBezTo>
                <a:cubicBezTo>
                  <a:pt x="119" y="29"/>
                  <a:pt x="120" y="30"/>
                  <a:pt x="120" y="31"/>
                </a:cubicBezTo>
                <a:cubicBezTo>
                  <a:pt x="122" y="34"/>
                  <a:pt x="125" y="38"/>
                  <a:pt x="130" y="37"/>
                </a:cubicBezTo>
                <a:cubicBezTo>
                  <a:pt x="133" y="37"/>
                  <a:pt x="134" y="35"/>
                  <a:pt x="138" y="29"/>
                </a:cubicBezTo>
                <a:cubicBezTo>
                  <a:pt x="139" y="28"/>
                  <a:pt x="140" y="26"/>
                  <a:pt x="140" y="26"/>
                </a:cubicBezTo>
                <a:cubicBezTo>
                  <a:pt x="146" y="20"/>
                  <a:pt x="150" y="17"/>
                  <a:pt x="155" y="17"/>
                </a:cubicBezTo>
                <a:cubicBezTo>
                  <a:pt x="160" y="18"/>
                  <a:pt x="165" y="26"/>
                  <a:pt x="166" y="32"/>
                </a:cubicBezTo>
                <a:cubicBezTo>
                  <a:pt x="167" y="43"/>
                  <a:pt x="164" y="52"/>
                  <a:pt x="162" y="59"/>
                </a:cubicBezTo>
                <a:cubicBezTo>
                  <a:pt x="158" y="68"/>
                  <a:pt x="152" y="76"/>
                  <a:pt x="146" y="82"/>
                </a:cubicBezTo>
                <a:cubicBezTo>
                  <a:pt x="140" y="90"/>
                  <a:pt x="133" y="97"/>
                  <a:pt x="126" y="104"/>
                </a:cubicBezTo>
                <a:cubicBezTo>
                  <a:pt x="117" y="91"/>
                  <a:pt x="106" y="80"/>
                  <a:pt x="96" y="69"/>
                </a:cubicBezTo>
                <a:cubicBezTo>
                  <a:pt x="95" y="68"/>
                  <a:pt x="95" y="68"/>
                  <a:pt x="95" y="68"/>
                </a:cubicBezTo>
                <a:cubicBezTo>
                  <a:pt x="89" y="61"/>
                  <a:pt x="82" y="55"/>
                  <a:pt x="81" y="46"/>
                </a:cubicBezTo>
                <a:cubicBezTo>
                  <a:pt x="80" y="42"/>
                  <a:pt x="81" y="38"/>
                  <a:pt x="84" y="34"/>
                </a:cubicBezTo>
                <a:close/>
                <a:moveTo>
                  <a:pt x="42" y="145"/>
                </a:moveTo>
                <a:cubicBezTo>
                  <a:pt x="46" y="168"/>
                  <a:pt x="49" y="192"/>
                  <a:pt x="50" y="216"/>
                </a:cubicBezTo>
                <a:cubicBezTo>
                  <a:pt x="50" y="219"/>
                  <a:pt x="48" y="222"/>
                  <a:pt x="45" y="222"/>
                </a:cubicBezTo>
                <a:cubicBezTo>
                  <a:pt x="45" y="222"/>
                  <a:pt x="45" y="222"/>
                  <a:pt x="45" y="222"/>
                </a:cubicBezTo>
                <a:cubicBezTo>
                  <a:pt x="42" y="222"/>
                  <a:pt x="40" y="220"/>
                  <a:pt x="40" y="216"/>
                </a:cubicBezTo>
                <a:cubicBezTo>
                  <a:pt x="39" y="198"/>
                  <a:pt x="37" y="179"/>
                  <a:pt x="34" y="161"/>
                </a:cubicBezTo>
                <a:cubicBezTo>
                  <a:pt x="33" y="168"/>
                  <a:pt x="32" y="175"/>
                  <a:pt x="32" y="182"/>
                </a:cubicBezTo>
                <a:cubicBezTo>
                  <a:pt x="32" y="184"/>
                  <a:pt x="31" y="186"/>
                  <a:pt x="29" y="187"/>
                </a:cubicBezTo>
                <a:cubicBezTo>
                  <a:pt x="27" y="188"/>
                  <a:pt x="24" y="188"/>
                  <a:pt x="23" y="186"/>
                </a:cubicBezTo>
                <a:cubicBezTo>
                  <a:pt x="18" y="180"/>
                  <a:pt x="16" y="173"/>
                  <a:pt x="13" y="167"/>
                </a:cubicBezTo>
                <a:cubicBezTo>
                  <a:pt x="12" y="164"/>
                  <a:pt x="12" y="164"/>
                  <a:pt x="12" y="164"/>
                </a:cubicBezTo>
                <a:cubicBezTo>
                  <a:pt x="12" y="162"/>
                  <a:pt x="11" y="161"/>
                  <a:pt x="10" y="159"/>
                </a:cubicBezTo>
                <a:cubicBezTo>
                  <a:pt x="10" y="174"/>
                  <a:pt x="11" y="190"/>
                  <a:pt x="12" y="205"/>
                </a:cubicBezTo>
                <a:cubicBezTo>
                  <a:pt x="12" y="208"/>
                  <a:pt x="10" y="211"/>
                  <a:pt x="7" y="211"/>
                </a:cubicBezTo>
                <a:cubicBezTo>
                  <a:pt x="4" y="211"/>
                  <a:pt x="2" y="209"/>
                  <a:pt x="2" y="206"/>
                </a:cubicBezTo>
                <a:cubicBezTo>
                  <a:pt x="0" y="185"/>
                  <a:pt x="0" y="165"/>
                  <a:pt x="0" y="144"/>
                </a:cubicBezTo>
                <a:cubicBezTo>
                  <a:pt x="0" y="142"/>
                  <a:pt x="1" y="140"/>
                  <a:pt x="3" y="139"/>
                </a:cubicBezTo>
                <a:cubicBezTo>
                  <a:pt x="4" y="138"/>
                  <a:pt x="6" y="138"/>
                  <a:pt x="8" y="139"/>
                </a:cubicBezTo>
                <a:cubicBezTo>
                  <a:pt x="16" y="144"/>
                  <a:pt x="20" y="153"/>
                  <a:pt x="22" y="160"/>
                </a:cubicBezTo>
                <a:cubicBezTo>
                  <a:pt x="23" y="162"/>
                  <a:pt x="23" y="162"/>
                  <a:pt x="23" y="162"/>
                </a:cubicBezTo>
                <a:cubicBezTo>
                  <a:pt x="24" y="153"/>
                  <a:pt x="26" y="144"/>
                  <a:pt x="28" y="136"/>
                </a:cubicBezTo>
                <a:cubicBezTo>
                  <a:pt x="29" y="134"/>
                  <a:pt x="30" y="132"/>
                  <a:pt x="32" y="132"/>
                </a:cubicBezTo>
                <a:cubicBezTo>
                  <a:pt x="34" y="131"/>
                  <a:pt x="35" y="132"/>
                  <a:pt x="37" y="133"/>
                </a:cubicBezTo>
                <a:cubicBezTo>
                  <a:pt x="40" y="137"/>
                  <a:pt x="41" y="142"/>
                  <a:pt x="42" y="145"/>
                </a:cubicBezTo>
                <a:close/>
                <a:moveTo>
                  <a:pt x="18" y="12"/>
                </a:moveTo>
                <a:cubicBezTo>
                  <a:pt x="17" y="9"/>
                  <a:pt x="18" y="6"/>
                  <a:pt x="21" y="5"/>
                </a:cubicBezTo>
                <a:cubicBezTo>
                  <a:pt x="31" y="2"/>
                  <a:pt x="43" y="0"/>
                  <a:pt x="53" y="2"/>
                </a:cubicBezTo>
                <a:cubicBezTo>
                  <a:pt x="56" y="2"/>
                  <a:pt x="58" y="5"/>
                  <a:pt x="58" y="8"/>
                </a:cubicBezTo>
                <a:cubicBezTo>
                  <a:pt x="58" y="11"/>
                  <a:pt x="55" y="14"/>
                  <a:pt x="52" y="13"/>
                </a:cubicBezTo>
                <a:cubicBezTo>
                  <a:pt x="49" y="13"/>
                  <a:pt x="46" y="13"/>
                  <a:pt x="43" y="13"/>
                </a:cubicBezTo>
                <a:cubicBezTo>
                  <a:pt x="44" y="42"/>
                  <a:pt x="45" y="71"/>
                  <a:pt x="45" y="100"/>
                </a:cubicBezTo>
                <a:cubicBezTo>
                  <a:pt x="48" y="100"/>
                  <a:pt x="51" y="99"/>
                  <a:pt x="54" y="98"/>
                </a:cubicBezTo>
                <a:cubicBezTo>
                  <a:pt x="57" y="97"/>
                  <a:pt x="60" y="99"/>
                  <a:pt x="60" y="102"/>
                </a:cubicBezTo>
                <a:cubicBezTo>
                  <a:pt x="61" y="105"/>
                  <a:pt x="60" y="108"/>
                  <a:pt x="57" y="109"/>
                </a:cubicBezTo>
                <a:cubicBezTo>
                  <a:pt x="52" y="111"/>
                  <a:pt x="46" y="112"/>
                  <a:pt x="40" y="112"/>
                </a:cubicBezTo>
                <a:cubicBezTo>
                  <a:pt x="35" y="112"/>
                  <a:pt x="30" y="111"/>
                  <a:pt x="25" y="110"/>
                </a:cubicBezTo>
                <a:cubicBezTo>
                  <a:pt x="23" y="109"/>
                  <a:pt x="21" y="106"/>
                  <a:pt x="22" y="103"/>
                </a:cubicBezTo>
                <a:cubicBezTo>
                  <a:pt x="22" y="100"/>
                  <a:pt x="25" y="98"/>
                  <a:pt x="28" y="99"/>
                </a:cubicBezTo>
                <a:cubicBezTo>
                  <a:pt x="30" y="100"/>
                  <a:pt x="32" y="100"/>
                  <a:pt x="34" y="100"/>
                </a:cubicBezTo>
                <a:cubicBezTo>
                  <a:pt x="34" y="72"/>
                  <a:pt x="33" y="43"/>
                  <a:pt x="32" y="14"/>
                </a:cubicBezTo>
                <a:cubicBezTo>
                  <a:pt x="29" y="14"/>
                  <a:pt x="27" y="15"/>
                  <a:pt x="24" y="16"/>
                </a:cubicBezTo>
                <a:cubicBezTo>
                  <a:pt x="24" y="16"/>
                  <a:pt x="23" y="16"/>
                  <a:pt x="23" y="16"/>
                </a:cubicBezTo>
                <a:cubicBezTo>
                  <a:pt x="20" y="16"/>
                  <a:pt x="18" y="15"/>
                  <a:pt x="18" y="12"/>
                </a:cubicBezTo>
                <a:close/>
                <a:moveTo>
                  <a:pt x="82" y="140"/>
                </a:moveTo>
                <a:cubicBezTo>
                  <a:pt x="80" y="137"/>
                  <a:pt x="78" y="133"/>
                  <a:pt x="74" y="131"/>
                </a:cubicBezTo>
                <a:cubicBezTo>
                  <a:pt x="68" y="129"/>
                  <a:pt x="62" y="132"/>
                  <a:pt x="58" y="140"/>
                </a:cubicBezTo>
                <a:cubicBezTo>
                  <a:pt x="48" y="158"/>
                  <a:pt x="48" y="181"/>
                  <a:pt x="50" y="201"/>
                </a:cubicBezTo>
                <a:cubicBezTo>
                  <a:pt x="50" y="204"/>
                  <a:pt x="53" y="206"/>
                  <a:pt x="55" y="206"/>
                </a:cubicBezTo>
                <a:cubicBezTo>
                  <a:pt x="55" y="206"/>
                  <a:pt x="56" y="206"/>
                  <a:pt x="56" y="206"/>
                </a:cubicBezTo>
                <a:cubicBezTo>
                  <a:pt x="59" y="205"/>
                  <a:pt x="61" y="203"/>
                  <a:pt x="60" y="199"/>
                </a:cubicBezTo>
                <a:cubicBezTo>
                  <a:pt x="60" y="193"/>
                  <a:pt x="59" y="186"/>
                  <a:pt x="59" y="179"/>
                </a:cubicBezTo>
                <a:cubicBezTo>
                  <a:pt x="65" y="179"/>
                  <a:pt x="71" y="178"/>
                  <a:pt x="78" y="178"/>
                </a:cubicBezTo>
                <a:cubicBezTo>
                  <a:pt x="78" y="185"/>
                  <a:pt x="78" y="192"/>
                  <a:pt x="78" y="200"/>
                </a:cubicBezTo>
                <a:cubicBezTo>
                  <a:pt x="78" y="203"/>
                  <a:pt x="80" y="205"/>
                  <a:pt x="83" y="205"/>
                </a:cubicBezTo>
                <a:cubicBezTo>
                  <a:pt x="83" y="205"/>
                  <a:pt x="83" y="205"/>
                  <a:pt x="83" y="205"/>
                </a:cubicBezTo>
                <a:cubicBezTo>
                  <a:pt x="86" y="205"/>
                  <a:pt x="89" y="203"/>
                  <a:pt x="89" y="200"/>
                </a:cubicBezTo>
                <a:cubicBezTo>
                  <a:pt x="89" y="192"/>
                  <a:pt x="88" y="183"/>
                  <a:pt x="88" y="175"/>
                </a:cubicBezTo>
                <a:cubicBezTo>
                  <a:pt x="87" y="164"/>
                  <a:pt x="86" y="152"/>
                  <a:pt x="82" y="140"/>
                </a:cubicBezTo>
                <a:close/>
                <a:moveTo>
                  <a:pt x="60" y="168"/>
                </a:moveTo>
                <a:cubicBezTo>
                  <a:pt x="61" y="160"/>
                  <a:pt x="63" y="152"/>
                  <a:pt x="67" y="146"/>
                </a:cubicBezTo>
                <a:cubicBezTo>
                  <a:pt x="68" y="143"/>
                  <a:pt x="70" y="142"/>
                  <a:pt x="70" y="142"/>
                </a:cubicBezTo>
                <a:cubicBezTo>
                  <a:pt x="70" y="142"/>
                  <a:pt x="71" y="142"/>
                  <a:pt x="72" y="145"/>
                </a:cubicBezTo>
                <a:cubicBezTo>
                  <a:pt x="75" y="151"/>
                  <a:pt x="76" y="159"/>
                  <a:pt x="77" y="166"/>
                </a:cubicBezTo>
                <a:cubicBezTo>
                  <a:pt x="71" y="166"/>
                  <a:pt x="66" y="167"/>
                  <a:pt x="60" y="168"/>
                </a:cubicBezTo>
                <a:close/>
                <a:moveTo>
                  <a:pt x="116" y="200"/>
                </a:moveTo>
                <a:cubicBezTo>
                  <a:pt x="116" y="204"/>
                  <a:pt x="114" y="206"/>
                  <a:pt x="111" y="207"/>
                </a:cubicBezTo>
                <a:cubicBezTo>
                  <a:pt x="111" y="207"/>
                  <a:pt x="111" y="207"/>
                  <a:pt x="111" y="207"/>
                </a:cubicBezTo>
                <a:cubicBezTo>
                  <a:pt x="108" y="207"/>
                  <a:pt x="106" y="205"/>
                  <a:pt x="105" y="202"/>
                </a:cubicBezTo>
                <a:cubicBezTo>
                  <a:pt x="103" y="184"/>
                  <a:pt x="103" y="166"/>
                  <a:pt x="104" y="148"/>
                </a:cubicBezTo>
                <a:cubicBezTo>
                  <a:pt x="100" y="148"/>
                  <a:pt x="96" y="148"/>
                  <a:pt x="92" y="148"/>
                </a:cubicBezTo>
                <a:cubicBezTo>
                  <a:pt x="91" y="148"/>
                  <a:pt x="90" y="148"/>
                  <a:pt x="89" y="148"/>
                </a:cubicBezTo>
                <a:cubicBezTo>
                  <a:pt x="86" y="148"/>
                  <a:pt x="84" y="146"/>
                  <a:pt x="84" y="143"/>
                </a:cubicBezTo>
                <a:cubicBezTo>
                  <a:pt x="84" y="139"/>
                  <a:pt x="86" y="137"/>
                  <a:pt x="89" y="137"/>
                </a:cubicBezTo>
                <a:cubicBezTo>
                  <a:pt x="89" y="137"/>
                  <a:pt x="89" y="137"/>
                  <a:pt x="89" y="137"/>
                </a:cubicBezTo>
                <a:cubicBezTo>
                  <a:pt x="102" y="137"/>
                  <a:pt x="115" y="136"/>
                  <a:pt x="127" y="134"/>
                </a:cubicBezTo>
                <a:cubicBezTo>
                  <a:pt x="130" y="134"/>
                  <a:pt x="133" y="136"/>
                  <a:pt x="133" y="139"/>
                </a:cubicBezTo>
                <a:cubicBezTo>
                  <a:pt x="134" y="143"/>
                  <a:pt x="132" y="145"/>
                  <a:pt x="129" y="146"/>
                </a:cubicBezTo>
                <a:cubicBezTo>
                  <a:pt x="124" y="147"/>
                  <a:pt x="119" y="147"/>
                  <a:pt x="115" y="147"/>
                </a:cubicBezTo>
                <a:cubicBezTo>
                  <a:pt x="114" y="165"/>
                  <a:pt x="114" y="183"/>
                  <a:pt x="116" y="200"/>
                </a:cubicBezTo>
                <a:close/>
                <a:moveTo>
                  <a:pt x="176" y="210"/>
                </a:moveTo>
                <a:cubicBezTo>
                  <a:pt x="176" y="213"/>
                  <a:pt x="173" y="216"/>
                  <a:pt x="171" y="216"/>
                </a:cubicBezTo>
                <a:cubicBezTo>
                  <a:pt x="170" y="216"/>
                  <a:pt x="170" y="216"/>
                  <a:pt x="170" y="216"/>
                </a:cubicBezTo>
                <a:cubicBezTo>
                  <a:pt x="167" y="215"/>
                  <a:pt x="165" y="213"/>
                  <a:pt x="165" y="209"/>
                </a:cubicBezTo>
                <a:cubicBezTo>
                  <a:pt x="166" y="201"/>
                  <a:pt x="166" y="193"/>
                  <a:pt x="167" y="184"/>
                </a:cubicBezTo>
                <a:cubicBezTo>
                  <a:pt x="161" y="185"/>
                  <a:pt x="155" y="185"/>
                  <a:pt x="149" y="185"/>
                </a:cubicBezTo>
                <a:cubicBezTo>
                  <a:pt x="145" y="185"/>
                  <a:pt x="142" y="185"/>
                  <a:pt x="138" y="185"/>
                </a:cubicBezTo>
                <a:cubicBezTo>
                  <a:pt x="138" y="208"/>
                  <a:pt x="138" y="208"/>
                  <a:pt x="138" y="208"/>
                </a:cubicBezTo>
                <a:cubicBezTo>
                  <a:pt x="138" y="211"/>
                  <a:pt x="136" y="214"/>
                  <a:pt x="133" y="214"/>
                </a:cubicBezTo>
                <a:cubicBezTo>
                  <a:pt x="133" y="214"/>
                  <a:pt x="133" y="214"/>
                  <a:pt x="133" y="214"/>
                </a:cubicBezTo>
                <a:cubicBezTo>
                  <a:pt x="130" y="214"/>
                  <a:pt x="127" y="211"/>
                  <a:pt x="127" y="208"/>
                </a:cubicBezTo>
                <a:cubicBezTo>
                  <a:pt x="127" y="151"/>
                  <a:pt x="127" y="151"/>
                  <a:pt x="127" y="151"/>
                </a:cubicBezTo>
                <a:cubicBezTo>
                  <a:pt x="127" y="148"/>
                  <a:pt x="129" y="145"/>
                  <a:pt x="132" y="145"/>
                </a:cubicBezTo>
                <a:cubicBezTo>
                  <a:pt x="135" y="145"/>
                  <a:pt x="137" y="148"/>
                  <a:pt x="138" y="151"/>
                </a:cubicBezTo>
                <a:cubicBezTo>
                  <a:pt x="138" y="173"/>
                  <a:pt x="138" y="173"/>
                  <a:pt x="138" y="173"/>
                </a:cubicBezTo>
                <a:cubicBezTo>
                  <a:pt x="147" y="174"/>
                  <a:pt x="157" y="174"/>
                  <a:pt x="167" y="173"/>
                </a:cubicBezTo>
                <a:cubicBezTo>
                  <a:pt x="167" y="161"/>
                  <a:pt x="167" y="149"/>
                  <a:pt x="167" y="137"/>
                </a:cubicBezTo>
                <a:cubicBezTo>
                  <a:pt x="166" y="134"/>
                  <a:pt x="169" y="131"/>
                  <a:pt x="172" y="131"/>
                </a:cubicBezTo>
                <a:cubicBezTo>
                  <a:pt x="174" y="131"/>
                  <a:pt x="177" y="133"/>
                  <a:pt x="177" y="137"/>
                </a:cubicBezTo>
                <a:cubicBezTo>
                  <a:pt x="178" y="161"/>
                  <a:pt x="177" y="186"/>
                  <a:pt x="176" y="21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2" name="Freeform 10"/>
          <p:cNvSpPr>
            <a:spLocks noEditPoints="1"/>
          </p:cNvSpPr>
          <p:nvPr/>
        </p:nvSpPr>
        <p:spPr bwMode="auto">
          <a:xfrm>
            <a:off x="9184098" y="747498"/>
            <a:ext cx="675467" cy="755415"/>
          </a:xfrm>
          <a:custGeom>
            <a:avLst/>
            <a:gdLst>
              <a:gd name="T0" fmla="*/ 889 w 889"/>
              <a:gd name="T1" fmla="*/ 664 h 888"/>
              <a:gd name="T2" fmla="*/ 889 w 889"/>
              <a:gd name="T3" fmla="*/ 0 h 888"/>
              <a:gd name="T4" fmla="*/ 224 w 889"/>
              <a:gd name="T5" fmla="*/ 0 h 888"/>
              <a:gd name="T6" fmla="*/ 0 w 889"/>
              <a:gd name="T7" fmla="*/ 224 h 888"/>
              <a:gd name="T8" fmla="*/ 0 w 889"/>
              <a:gd name="T9" fmla="*/ 888 h 888"/>
              <a:gd name="T10" fmla="*/ 664 w 889"/>
              <a:gd name="T11" fmla="*/ 888 h 888"/>
              <a:gd name="T12" fmla="*/ 889 w 889"/>
              <a:gd name="T13" fmla="*/ 664 h 888"/>
              <a:gd name="T14" fmla="*/ 680 w 889"/>
              <a:gd name="T15" fmla="*/ 799 h 888"/>
              <a:gd name="T16" fmla="*/ 680 w 889"/>
              <a:gd name="T17" fmla="*/ 680 h 888"/>
              <a:gd name="T18" fmla="*/ 800 w 889"/>
              <a:gd name="T19" fmla="*/ 680 h 888"/>
              <a:gd name="T20" fmla="*/ 680 w 889"/>
              <a:gd name="T21" fmla="*/ 799 h 888"/>
              <a:gd name="T22" fmla="*/ 837 w 889"/>
              <a:gd name="T23" fmla="*/ 627 h 888"/>
              <a:gd name="T24" fmla="*/ 680 w 889"/>
              <a:gd name="T25" fmla="*/ 627 h 888"/>
              <a:gd name="T26" fmla="*/ 680 w 889"/>
              <a:gd name="T27" fmla="*/ 246 h 888"/>
              <a:gd name="T28" fmla="*/ 837 w 889"/>
              <a:gd name="T29" fmla="*/ 89 h 888"/>
              <a:gd name="T30" fmla="*/ 837 w 889"/>
              <a:gd name="T31" fmla="*/ 627 h 888"/>
              <a:gd name="T32" fmla="*/ 209 w 889"/>
              <a:gd name="T33" fmla="*/ 89 h 888"/>
              <a:gd name="T34" fmla="*/ 209 w 889"/>
              <a:gd name="T35" fmla="*/ 208 h 888"/>
              <a:gd name="T36" fmla="*/ 89 w 889"/>
              <a:gd name="T37" fmla="*/ 208 h 888"/>
              <a:gd name="T38" fmla="*/ 209 w 889"/>
              <a:gd name="T39" fmla="*/ 89 h 888"/>
              <a:gd name="T40" fmla="*/ 52 w 889"/>
              <a:gd name="T41" fmla="*/ 261 h 888"/>
              <a:gd name="T42" fmla="*/ 209 w 889"/>
              <a:gd name="T43" fmla="*/ 261 h 888"/>
              <a:gd name="T44" fmla="*/ 209 w 889"/>
              <a:gd name="T45" fmla="*/ 642 h 888"/>
              <a:gd name="T46" fmla="*/ 52 w 889"/>
              <a:gd name="T47" fmla="*/ 799 h 888"/>
              <a:gd name="T48" fmla="*/ 52 w 889"/>
              <a:gd name="T49" fmla="*/ 261 h 888"/>
              <a:gd name="T50" fmla="*/ 627 w 889"/>
              <a:gd name="T51" fmla="*/ 836 h 888"/>
              <a:gd name="T52" fmla="*/ 89 w 889"/>
              <a:gd name="T53" fmla="*/ 836 h 888"/>
              <a:gd name="T54" fmla="*/ 246 w 889"/>
              <a:gd name="T55" fmla="*/ 680 h 888"/>
              <a:gd name="T56" fmla="*/ 627 w 889"/>
              <a:gd name="T57" fmla="*/ 680 h 888"/>
              <a:gd name="T58" fmla="*/ 627 w 889"/>
              <a:gd name="T59" fmla="*/ 836 h 888"/>
              <a:gd name="T60" fmla="*/ 627 w 889"/>
              <a:gd name="T61" fmla="*/ 627 h 888"/>
              <a:gd name="T62" fmla="*/ 261 w 889"/>
              <a:gd name="T63" fmla="*/ 627 h 888"/>
              <a:gd name="T64" fmla="*/ 261 w 889"/>
              <a:gd name="T65" fmla="*/ 261 h 888"/>
              <a:gd name="T66" fmla="*/ 627 w 889"/>
              <a:gd name="T67" fmla="*/ 261 h 888"/>
              <a:gd name="T68" fmla="*/ 627 w 889"/>
              <a:gd name="T69" fmla="*/ 627 h 888"/>
              <a:gd name="T70" fmla="*/ 261 w 889"/>
              <a:gd name="T71" fmla="*/ 208 h 888"/>
              <a:gd name="T72" fmla="*/ 261 w 889"/>
              <a:gd name="T73" fmla="*/ 52 h 888"/>
              <a:gd name="T74" fmla="*/ 800 w 889"/>
              <a:gd name="T75" fmla="*/ 52 h 888"/>
              <a:gd name="T76" fmla="*/ 643 w 889"/>
              <a:gd name="T77" fmla="*/ 208 h 888"/>
              <a:gd name="T78" fmla="*/ 261 w 889"/>
              <a:gd name="T79" fmla="*/ 208 h 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89" h="888">
                <a:moveTo>
                  <a:pt x="889" y="664"/>
                </a:moveTo>
                <a:lnTo>
                  <a:pt x="889" y="0"/>
                </a:lnTo>
                <a:lnTo>
                  <a:pt x="224" y="0"/>
                </a:lnTo>
                <a:lnTo>
                  <a:pt x="0" y="224"/>
                </a:lnTo>
                <a:lnTo>
                  <a:pt x="0" y="888"/>
                </a:lnTo>
                <a:lnTo>
                  <a:pt x="664" y="888"/>
                </a:lnTo>
                <a:lnTo>
                  <a:pt x="889" y="664"/>
                </a:lnTo>
                <a:close/>
                <a:moveTo>
                  <a:pt x="680" y="799"/>
                </a:moveTo>
                <a:lnTo>
                  <a:pt x="680" y="680"/>
                </a:lnTo>
                <a:lnTo>
                  <a:pt x="800" y="680"/>
                </a:lnTo>
                <a:lnTo>
                  <a:pt x="680" y="799"/>
                </a:lnTo>
                <a:close/>
                <a:moveTo>
                  <a:pt x="837" y="627"/>
                </a:moveTo>
                <a:lnTo>
                  <a:pt x="680" y="627"/>
                </a:lnTo>
                <a:lnTo>
                  <a:pt x="680" y="246"/>
                </a:lnTo>
                <a:lnTo>
                  <a:pt x="837" y="89"/>
                </a:lnTo>
                <a:lnTo>
                  <a:pt x="837" y="627"/>
                </a:lnTo>
                <a:close/>
                <a:moveTo>
                  <a:pt x="209" y="89"/>
                </a:moveTo>
                <a:lnTo>
                  <a:pt x="209" y="208"/>
                </a:lnTo>
                <a:lnTo>
                  <a:pt x="89" y="208"/>
                </a:lnTo>
                <a:lnTo>
                  <a:pt x="209" y="89"/>
                </a:lnTo>
                <a:close/>
                <a:moveTo>
                  <a:pt x="52" y="261"/>
                </a:moveTo>
                <a:lnTo>
                  <a:pt x="209" y="261"/>
                </a:lnTo>
                <a:lnTo>
                  <a:pt x="209" y="642"/>
                </a:lnTo>
                <a:lnTo>
                  <a:pt x="52" y="799"/>
                </a:lnTo>
                <a:lnTo>
                  <a:pt x="52" y="261"/>
                </a:lnTo>
                <a:close/>
                <a:moveTo>
                  <a:pt x="627" y="836"/>
                </a:moveTo>
                <a:lnTo>
                  <a:pt x="89" y="836"/>
                </a:lnTo>
                <a:lnTo>
                  <a:pt x="246" y="680"/>
                </a:lnTo>
                <a:lnTo>
                  <a:pt x="627" y="680"/>
                </a:lnTo>
                <a:lnTo>
                  <a:pt x="627" y="836"/>
                </a:lnTo>
                <a:close/>
                <a:moveTo>
                  <a:pt x="627" y="627"/>
                </a:moveTo>
                <a:lnTo>
                  <a:pt x="261" y="627"/>
                </a:lnTo>
                <a:lnTo>
                  <a:pt x="261" y="261"/>
                </a:lnTo>
                <a:lnTo>
                  <a:pt x="627" y="261"/>
                </a:lnTo>
                <a:lnTo>
                  <a:pt x="627" y="627"/>
                </a:lnTo>
                <a:close/>
                <a:moveTo>
                  <a:pt x="261" y="208"/>
                </a:moveTo>
                <a:lnTo>
                  <a:pt x="261" y="52"/>
                </a:lnTo>
                <a:lnTo>
                  <a:pt x="800" y="52"/>
                </a:lnTo>
                <a:lnTo>
                  <a:pt x="643" y="208"/>
                </a:lnTo>
                <a:lnTo>
                  <a:pt x="261" y="208"/>
                </a:lnTo>
                <a:close/>
              </a:path>
            </a:pathLst>
          </a:custGeom>
          <a:solidFill>
            <a:srgbClr val="0F5B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" name="Freeform 20"/>
          <p:cNvSpPr>
            <a:spLocks noEditPoints="1"/>
          </p:cNvSpPr>
          <p:nvPr/>
        </p:nvSpPr>
        <p:spPr bwMode="auto">
          <a:xfrm>
            <a:off x="6563286" y="5620177"/>
            <a:ext cx="665207" cy="601241"/>
          </a:xfrm>
          <a:custGeom>
            <a:avLst/>
            <a:gdLst>
              <a:gd name="T0" fmla="*/ 732 w 732"/>
              <a:gd name="T1" fmla="*/ 163 h 889"/>
              <a:gd name="T2" fmla="*/ 366 w 732"/>
              <a:gd name="T3" fmla="*/ 0 h 889"/>
              <a:gd name="T4" fmla="*/ 0 w 732"/>
              <a:gd name="T5" fmla="*/ 163 h 889"/>
              <a:gd name="T6" fmla="*/ 0 w 732"/>
              <a:gd name="T7" fmla="*/ 720 h 889"/>
              <a:gd name="T8" fmla="*/ 366 w 732"/>
              <a:gd name="T9" fmla="*/ 889 h 889"/>
              <a:gd name="T10" fmla="*/ 732 w 732"/>
              <a:gd name="T11" fmla="*/ 720 h 889"/>
              <a:gd name="T12" fmla="*/ 732 w 732"/>
              <a:gd name="T13" fmla="*/ 163 h 889"/>
              <a:gd name="T14" fmla="*/ 340 w 732"/>
              <a:gd name="T15" fmla="*/ 819 h 889"/>
              <a:gd name="T16" fmla="*/ 89 w 732"/>
              <a:gd name="T17" fmla="*/ 703 h 889"/>
              <a:gd name="T18" fmla="*/ 340 w 732"/>
              <a:gd name="T19" fmla="*/ 587 h 889"/>
              <a:gd name="T20" fmla="*/ 340 w 732"/>
              <a:gd name="T21" fmla="*/ 819 h 889"/>
              <a:gd name="T22" fmla="*/ 340 w 732"/>
              <a:gd name="T23" fmla="*/ 530 h 889"/>
              <a:gd name="T24" fmla="*/ 53 w 732"/>
              <a:gd name="T25" fmla="*/ 663 h 889"/>
              <a:gd name="T26" fmla="*/ 53 w 732"/>
              <a:gd name="T27" fmla="*/ 221 h 889"/>
              <a:gd name="T28" fmla="*/ 340 w 732"/>
              <a:gd name="T29" fmla="*/ 354 h 889"/>
              <a:gd name="T30" fmla="*/ 340 w 732"/>
              <a:gd name="T31" fmla="*/ 530 h 889"/>
              <a:gd name="T32" fmla="*/ 90 w 732"/>
              <a:gd name="T33" fmla="*/ 181 h 889"/>
              <a:gd name="T34" fmla="*/ 366 w 732"/>
              <a:gd name="T35" fmla="*/ 57 h 889"/>
              <a:gd name="T36" fmla="*/ 643 w 732"/>
              <a:gd name="T37" fmla="*/ 181 h 889"/>
              <a:gd name="T38" fmla="*/ 366 w 732"/>
              <a:gd name="T39" fmla="*/ 309 h 889"/>
              <a:gd name="T40" fmla="*/ 90 w 732"/>
              <a:gd name="T41" fmla="*/ 181 h 889"/>
              <a:gd name="T42" fmla="*/ 392 w 732"/>
              <a:gd name="T43" fmla="*/ 819 h 889"/>
              <a:gd name="T44" fmla="*/ 392 w 732"/>
              <a:gd name="T45" fmla="*/ 587 h 889"/>
              <a:gd name="T46" fmla="*/ 644 w 732"/>
              <a:gd name="T47" fmla="*/ 703 h 889"/>
              <a:gd name="T48" fmla="*/ 392 w 732"/>
              <a:gd name="T49" fmla="*/ 819 h 889"/>
              <a:gd name="T50" fmla="*/ 680 w 732"/>
              <a:gd name="T51" fmla="*/ 662 h 889"/>
              <a:gd name="T52" fmla="*/ 392 w 732"/>
              <a:gd name="T53" fmla="*/ 530 h 889"/>
              <a:gd name="T54" fmla="*/ 392 w 732"/>
              <a:gd name="T55" fmla="*/ 354 h 889"/>
              <a:gd name="T56" fmla="*/ 680 w 732"/>
              <a:gd name="T57" fmla="*/ 221 h 889"/>
              <a:gd name="T58" fmla="*/ 680 w 732"/>
              <a:gd name="T59" fmla="*/ 662 h 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2" h="889">
                <a:moveTo>
                  <a:pt x="732" y="163"/>
                </a:moveTo>
                <a:lnTo>
                  <a:pt x="366" y="0"/>
                </a:lnTo>
                <a:lnTo>
                  <a:pt x="0" y="163"/>
                </a:lnTo>
                <a:lnTo>
                  <a:pt x="0" y="720"/>
                </a:lnTo>
                <a:lnTo>
                  <a:pt x="366" y="889"/>
                </a:lnTo>
                <a:lnTo>
                  <a:pt x="732" y="720"/>
                </a:lnTo>
                <a:lnTo>
                  <a:pt x="732" y="163"/>
                </a:lnTo>
                <a:close/>
                <a:moveTo>
                  <a:pt x="340" y="819"/>
                </a:moveTo>
                <a:lnTo>
                  <a:pt x="89" y="703"/>
                </a:lnTo>
                <a:lnTo>
                  <a:pt x="340" y="587"/>
                </a:lnTo>
                <a:lnTo>
                  <a:pt x="340" y="819"/>
                </a:lnTo>
                <a:close/>
                <a:moveTo>
                  <a:pt x="340" y="530"/>
                </a:moveTo>
                <a:lnTo>
                  <a:pt x="53" y="663"/>
                </a:lnTo>
                <a:lnTo>
                  <a:pt x="53" y="221"/>
                </a:lnTo>
                <a:lnTo>
                  <a:pt x="340" y="354"/>
                </a:lnTo>
                <a:lnTo>
                  <a:pt x="340" y="530"/>
                </a:lnTo>
                <a:close/>
                <a:moveTo>
                  <a:pt x="90" y="181"/>
                </a:moveTo>
                <a:lnTo>
                  <a:pt x="366" y="57"/>
                </a:lnTo>
                <a:lnTo>
                  <a:pt x="643" y="181"/>
                </a:lnTo>
                <a:lnTo>
                  <a:pt x="366" y="309"/>
                </a:lnTo>
                <a:lnTo>
                  <a:pt x="90" y="181"/>
                </a:lnTo>
                <a:close/>
                <a:moveTo>
                  <a:pt x="392" y="819"/>
                </a:moveTo>
                <a:lnTo>
                  <a:pt x="392" y="587"/>
                </a:lnTo>
                <a:lnTo>
                  <a:pt x="644" y="703"/>
                </a:lnTo>
                <a:lnTo>
                  <a:pt x="392" y="819"/>
                </a:lnTo>
                <a:close/>
                <a:moveTo>
                  <a:pt x="680" y="662"/>
                </a:moveTo>
                <a:lnTo>
                  <a:pt x="392" y="530"/>
                </a:lnTo>
                <a:lnTo>
                  <a:pt x="392" y="354"/>
                </a:lnTo>
                <a:lnTo>
                  <a:pt x="680" y="221"/>
                </a:lnTo>
                <a:lnTo>
                  <a:pt x="680" y="66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4" name="Freeform 22"/>
          <p:cNvSpPr>
            <a:spLocks noEditPoints="1"/>
          </p:cNvSpPr>
          <p:nvPr/>
        </p:nvSpPr>
        <p:spPr bwMode="auto">
          <a:xfrm>
            <a:off x="11429009" y="2270263"/>
            <a:ext cx="413504" cy="413504"/>
          </a:xfrm>
          <a:custGeom>
            <a:avLst/>
            <a:gdLst>
              <a:gd name="T0" fmla="*/ 723 w 1536"/>
              <a:gd name="T1" fmla="*/ 1536 h 1536"/>
              <a:gd name="T2" fmla="*/ 1439 w 1536"/>
              <a:gd name="T3" fmla="*/ 910 h 1536"/>
              <a:gd name="T4" fmla="*/ 1446 w 1536"/>
              <a:gd name="T5" fmla="*/ 859 h 1536"/>
              <a:gd name="T6" fmla="*/ 677 w 1536"/>
              <a:gd name="T7" fmla="*/ 859 h 1536"/>
              <a:gd name="T8" fmla="*/ 677 w 1536"/>
              <a:gd name="T9" fmla="*/ 90 h 1536"/>
              <a:gd name="T10" fmla="*/ 626 w 1536"/>
              <a:gd name="T11" fmla="*/ 97 h 1536"/>
              <a:gd name="T12" fmla="*/ 0 w 1536"/>
              <a:gd name="T13" fmla="*/ 814 h 1536"/>
              <a:gd name="T14" fmla="*/ 723 w 1536"/>
              <a:gd name="T15" fmla="*/ 1536 h 1536"/>
              <a:gd name="T16" fmla="*/ 651 w 1536"/>
              <a:gd name="T17" fmla="*/ 949 h 1536"/>
              <a:gd name="T18" fmla="*/ 1340 w 1536"/>
              <a:gd name="T19" fmla="*/ 949 h 1536"/>
              <a:gd name="T20" fmla="*/ 723 w 1536"/>
              <a:gd name="T21" fmla="*/ 1446 h 1536"/>
              <a:gd name="T22" fmla="*/ 309 w 1536"/>
              <a:gd name="T23" fmla="*/ 1291 h 1536"/>
              <a:gd name="T24" fmla="*/ 651 w 1536"/>
              <a:gd name="T25" fmla="*/ 949 h 1536"/>
              <a:gd name="T26" fmla="*/ 587 w 1536"/>
              <a:gd name="T27" fmla="*/ 196 h 1536"/>
              <a:gd name="T28" fmla="*/ 587 w 1536"/>
              <a:gd name="T29" fmla="*/ 885 h 1536"/>
              <a:gd name="T30" fmla="*/ 245 w 1536"/>
              <a:gd name="T31" fmla="*/ 1228 h 1536"/>
              <a:gd name="T32" fmla="*/ 90 w 1536"/>
              <a:gd name="T33" fmla="*/ 814 h 1536"/>
              <a:gd name="T34" fmla="*/ 587 w 1536"/>
              <a:gd name="T35" fmla="*/ 196 h 1536"/>
              <a:gd name="T36" fmla="*/ 768 w 1536"/>
              <a:gd name="T37" fmla="*/ 0 h 1536"/>
              <a:gd name="T38" fmla="*/ 768 w 1536"/>
              <a:gd name="T39" fmla="*/ 768 h 1536"/>
              <a:gd name="T40" fmla="*/ 1536 w 1536"/>
              <a:gd name="T41" fmla="*/ 768 h 1536"/>
              <a:gd name="T42" fmla="*/ 1536 w 1536"/>
              <a:gd name="T43" fmla="*/ 723 h 1536"/>
              <a:gd name="T44" fmla="*/ 813 w 1536"/>
              <a:gd name="T45" fmla="*/ 0 h 1536"/>
              <a:gd name="T46" fmla="*/ 768 w 1536"/>
              <a:gd name="T47" fmla="*/ 0 h 1536"/>
              <a:gd name="T48" fmla="*/ 1444 w 1536"/>
              <a:gd name="T49" fmla="*/ 678 h 1536"/>
              <a:gd name="T50" fmla="*/ 1305 w 1536"/>
              <a:gd name="T51" fmla="*/ 678 h 1536"/>
              <a:gd name="T52" fmla="*/ 1424 w 1536"/>
              <a:gd name="T53" fmla="*/ 560 h 1536"/>
              <a:gd name="T54" fmla="*/ 1444 w 1536"/>
              <a:gd name="T55" fmla="*/ 678 h 1536"/>
              <a:gd name="T56" fmla="*/ 1345 w 1536"/>
              <a:gd name="T57" fmla="*/ 382 h 1536"/>
              <a:gd name="T58" fmla="*/ 1390 w 1536"/>
              <a:gd name="T59" fmla="*/ 465 h 1536"/>
              <a:gd name="T60" fmla="*/ 1177 w 1536"/>
              <a:gd name="T61" fmla="*/ 678 h 1536"/>
              <a:gd name="T62" fmla="*/ 1050 w 1536"/>
              <a:gd name="T63" fmla="*/ 678 h 1536"/>
              <a:gd name="T64" fmla="*/ 1345 w 1536"/>
              <a:gd name="T65" fmla="*/ 382 h 1536"/>
              <a:gd name="T66" fmla="*/ 858 w 1536"/>
              <a:gd name="T67" fmla="*/ 92 h 1536"/>
              <a:gd name="T68" fmla="*/ 977 w 1536"/>
              <a:gd name="T69" fmla="*/ 112 h 1536"/>
              <a:gd name="T70" fmla="*/ 858 w 1536"/>
              <a:gd name="T71" fmla="*/ 231 h 1536"/>
              <a:gd name="T72" fmla="*/ 858 w 1536"/>
              <a:gd name="T73" fmla="*/ 92 h 1536"/>
              <a:gd name="T74" fmla="*/ 858 w 1536"/>
              <a:gd name="T75" fmla="*/ 359 h 1536"/>
              <a:gd name="T76" fmla="*/ 1071 w 1536"/>
              <a:gd name="T77" fmla="*/ 146 h 1536"/>
              <a:gd name="T78" fmla="*/ 1154 w 1536"/>
              <a:gd name="T79" fmla="*/ 191 h 1536"/>
              <a:gd name="T80" fmla="*/ 858 w 1536"/>
              <a:gd name="T81" fmla="*/ 486 h 1536"/>
              <a:gd name="T82" fmla="*/ 858 w 1536"/>
              <a:gd name="T83" fmla="*/ 359 h 1536"/>
              <a:gd name="T84" fmla="*/ 858 w 1536"/>
              <a:gd name="T85" fmla="*/ 614 h 1536"/>
              <a:gd name="T86" fmla="*/ 1227 w 1536"/>
              <a:gd name="T87" fmla="*/ 245 h 1536"/>
              <a:gd name="T88" fmla="*/ 1291 w 1536"/>
              <a:gd name="T89" fmla="*/ 309 h 1536"/>
              <a:gd name="T90" fmla="*/ 922 w 1536"/>
              <a:gd name="T91" fmla="*/ 678 h 1536"/>
              <a:gd name="T92" fmla="*/ 858 w 1536"/>
              <a:gd name="T93" fmla="*/ 678 h 1536"/>
              <a:gd name="T94" fmla="*/ 858 w 1536"/>
              <a:gd name="T95" fmla="*/ 614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536" h="1536">
                <a:moveTo>
                  <a:pt x="723" y="1536"/>
                </a:moveTo>
                <a:cubicBezTo>
                  <a:pt x="1088" y="1536"/>
                  <a:pt x="1392" y="1265"/>
                  <a:pt x="1439" y="910"/>
                </a:cubicBezTo>
                <a:cubicBezTo>
                  <a:pt x="1446" y="859"/>
                  <a:pt x="1446" y="859"/>
                  <a:pt x="1446" y="859"/>
                </a:cubicBezTo>
                <a:cubicBezTo>
                  <a:pt x="677" y="859"/>
                  <a:pt x="677" y="859"/>
                  <a:pt x="677" y="859"/>
                </a:cubicBezTo>
                <a:cubicBezTo>
                  <a:pt x="677" y="90"/>
                  <a:pt x="677" y="90"/>
                  <a:pt x="677" y="90"/>
                </a:cubicBezTo>
                <a:cubicBezTo>
                  <a:pt x="626" y="97"/>
                  <a:pt x="626" y="97"/>
                  <a:pt x="626" y="97"/>
                </a:cubicBezTo>
                <a:cubicBezTo>
                  <a:pt x="272" y="144"/>
                  <a:pt x="0" y="448"/>
                  <a:pt x="0" y="814"/>
                </a:cubicBezTo>
                <a:cubicBezTo>
                  <a:pt x="0" y="1213"/>
                  <a:pt x="323" y="1536"/>
                  <a:pt x="723" y="1536"/>
                </a:cubicBezTo>
                <a:close/>
                <a:moveTo>
                  <a:pt x="651" y="949"/>
                </a:moveTo>
                <a:cubicBezTo>
                  <a:pt x="1340" y="949"/>
                  <a:pt x="1340" y="949"/>
                  <a:pt x="1340" y="949"/>
                </a:cubicBezTo>
                <a:cubicBezTo>
                  <a:pt x="1278" y="1236"/>
                  <a:pt x="1021" y="1446"/>
                  <a:pt x="723" y="1446"/>
                </a:cubicBezTo>
                <a:cubicBezTo>
                  <a:pt x="564" y="1446"/>
                  <a:pt x="420" y="1388"/>
                  <a:pt x="309" y="1291"/>
                </a:cubicBezTo>
                <a:lnTo>
                  <a:pt x="651" y="949"/>
                </a:lnTo>
                <a:close/>
                <a:moveTo>
                  <a:pt x="587" y="196"/>
                </a:moveTo>
                <a:cubicBezTo>
                  <a:pt x="587" y="885"/>
                  <a:pt x="587" y="885"/>
                  <a:pt x="587" y="885"/>
                </a:cubicBezTo>
                <a:cubicBezTo>
                  <a:pt x="245" y="1228"/>
                  <a:pt x="245" y="1228"/>
                  <a:pt x="245" y="1228"/>
                </a:cubicBezTo>
                <a:cubicBezTo>
                  <a:pt x="148" y="1116"/>
                  <a:pt x="90" y="972"/>
                  <a:pt x="90" y="814"/>
                </a:cubicBezTo>
                <a:cubicBezTo>
                  <a:pt x="90" y="515"/>
                  <a:pt x="300" y="258"/>
                  <a:pt x="587" y="196"/>
                </a:cubicBezTo>
                <a:close/>
                <a:moveTo>
                  <a:pt x="768" y="0"/>
                </a:moveTo>
                <a:cubicBezTo>
                  <a:pt x="768" y="768"/>
                  <a:pt x="768" y="768"/>
                  <a:pt x="768" y="768"/>
                </a:cubicBezTo>
                <a:cubicBezTo>
                  <a:pt x="1536" y="768"/>
                  <a:pt x="1536" y="768"/>
                  <a:pt x="1536" y="768"/>
                </a:cubicBezTo>
                <a:cubicBezTo>
                  <a:pt x="1536" y="723"/>
                  <a:pt x="1536" y="723"/>
                  <a:pt x="1536" y="723"/>
                </a:cubicBezTo>
                <a:cubicBezTo>
                  <a:pt x="1536" y="324"/>
                  <a:pt x="1212" y="0"/>
                  <a:pt x="813" y="0"/>
                </a:cubicBezTo>
                <a:lnTo>
                  <a:pt x="768" y="0"/>
                </a:lnTo>
                <a:close/>
                <a:moveTo>
                  <a:pt x="1444" y="678"/>
                </a:moveTo>
                <a:cubicBezTo>
                  <a:pt x="1305" y="678"/>
                  <a:pt x="1305" y="678"/>
                  <a:pt x="1305" y="678"/>
                </a:cubicBezTo>
                <a:cubicBezTo>
                  <a:pt x="1424" y="560"/>
                  <a:pt x="1424" y="560"/>
                  <a:pt x="1424" y="560"/>
                </a:cubicBezTo>
                <a:cubicBezTo>
                  <a:pt x="1434" y="598"/>
                  <a:pt x="1441" y="637"/>
                  <a:pt x="1444" y="678"/>
                </a:cubicBezTo>
                <a:close/>
                <a:moveTo>
                  <a:pt x="1345" y="382"/>
                </a:moveTo>
                <a:cubicBezTo>
                  <a:pt x="1362" y="409"/>
                  <a:pt x="1377" y="436"/>
                  <a:pt x="1390" y="465"/>
                </a:cubicBezTo>
                <a:cubicBezTo>
                  <a:pt x="1177" y="678"/>
                  <a:pt x="1177" y="678"/>
                  <a:pt x="1177" y="678"/>
                </a:cubicBezTo>
                <a:cubicBezTo>
                  <a:pt x="1050" y="678"/>
                  <a:pt x="1050" y="678"/>
                  <a:pt x="1050" y="678"/>
                </a:cubicBezTo>
                <a:lnTo>
                  <a:pt x="1345" y="382"/>
                </a:lnTo>
                <a:close/>
                <a:moveTo>
                  <a:pt x="858" y="92"/>
                </a:moveTo>
                <a:cubicBezTo>
                  <a:pt x="899" y="95"/>
                  <a:pt x="938" y="102"/>
                  <a:pt x="977" y="112"/>
                </a:cubicBezTo>
                <a:cubicBezTo>
                  <a:pt x="858" y="231"/>
                  <a:pt x="858" y="231"/>
                  <a:pt x="858" y="231"/>
                </a:cubicBezTo>
                <a:lnTo>
                  <a:pt x="858" y="92"/>
                </a:lnTo>
                <a:close/>
                <a:moveTo>
                  <a:pt x="858" y="359"/>
                </a:moveTo>
                <a:cubicBezTo>
                  <a:pt x="1071" y="146"/>
                  <a:pt x="1071" y="146"/>
                  <a:pt x="1071" y="146"/>
                </a:cubicBezTo>
                <a:cubicBezTo>
                  <a:pt x="1100" y="159"/>
                  <a:pt x="1127" y="174"/>
                  <a:pt x="1154" y="191"/>
                </a:cubicBezTo>
                <a:cubicBezTo>
                  <a:pt x="858" y="486"/>
                  <a:pt x="858" y="486"/>
                  <a:pt x="858" y="486"/>
                </a:cubicBezTo>
                <a:lnTo>
                  <a:pt x="858" y="359"/>
                </a:lnTo>
                <a:close/>
                <a:moveTo>
                  <a:pt x="858" y="614"/>
                </a:moveTo>
                <a:cubicBezTo>
                  <a:pt x="1227" y="245"/>
                  <a:pt x="1227" y="245"/>
                  <a:pt x="1227" y="245"/>
                </a:cubicBezTo>
                <a:cubicBezTo>
                  <a:pt x="1250" y="265"/>
                  <a:pt x="1271" y="287"/>
                  <a:pt x="1291" y="309"/>
                </a:cubicBezTo>
                <a:cubicBezTo>
                  <a:pt x="922" y="678"/>
                  <a:pt x="922" y="678"/>
                  <a:pt x="922" y="678"/>
                </a:cubicBezTo>
                <a:cubicBezTo>
                  <a:pt x="858" y="678"/>
                  <a:pt x="858" y="678"/>
                  <a:pt x="858" y="678"/>
                </a:cubicBezTo>
                <a:lnTo>
                  <a:pt x="858" y="6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5" name="Freeform 52"/>
          <p:cNvSpPr>
            <a:spLocks noEditPoints="1"/>
          </p:cNvSpPr>
          <p:nvPr/>
        </p:nvSpPr>
        <p:spPr bwMode="auto">
          <a:xfrm>
            <a:off x="9384178" y="3907191"/>
            <a:ext cx="782615" cy="753917"/>
          </a:xfrm>
          <a:custGeom>
            <a:avLst/>
            <a:gdLst>
              <a:gd name="T0" fmla="*/ 90 w 1536"/>
              <a:gd name="T1" fmla="*/ 0 h 1175"/>
              <a:gd name="T2" fmla="*/ 0 w 1536"/>
              <a:gd name="T3" fmla="*/ 904 h 1175"/>
              <a:gd name="T4" fmla="*/ 226 w 1536"/>
              <a:gd name="T5" fmla="*/ 1175 h 1175"/>
              <a:gd name="T6" fmla="*/ 1536 w 1536"/>
              <a:gd name="T7" fmla="*/ 949 h 1175"/>
              <a:gd name="T8" fmla="*/ 1445 w 1536"/>
              <a:gd name="T9" fmla="*/ 904 h 1175"/>
              <a:gd name="T10" fmla="*/ 180 w 1536"/>
              <a:gd name="T11" fmla="*/ 91 h 1175"/>
              <a:gd name="T12" fmla="*/ 1355 w 1536"/>
              <a:gd name="T13" fmla="*/ 723 h 1175"/>
              <a:gd name="T14" fmla="*/ 180 w 1536"/>
              <a:gd name="T15" fmla="*/ 91 h 1175"/>
              <a:gd name="T16" fmla="*/ 1355 w 1536"/>
              <a:gd name="T17" fmla="*/ 814 h 1175"/>
              <a:gd name="T18" fmla="*/ 180 w 1536"/>
              <a:gd name="T19" fmla="*/ 904 h 1175"/>
              <a:gd name="T20" fmla="*/ 1310 w 1536"/>
              <a:gd name="T21" fmla="*/ 1085 h 1175"/>
              <a:gd name="T22" fmla="*/ 98 w 1536"/>
              <a:gd name="T23" fmla="*/ 994 h 1175"/>
              <a:gd name="T24" fmla="*/ 1310 w 1536"/>
              <a:gd name="T25" fmla="*/ 1085 h 1175"/>
              <a:gd name="T26" fmla="*/ 903 w 1536"/>
              <a:gd name="T27" fmla="*/ 377 h 1175"/>
              <a:gd name="T28" fmla="*/ 813 w 1536"/>
              <a:gd name="T29" fmla="*/ 467 h 1175"/>
              <a:gd name="T30" fmla="*/ 722 w 1536"/>
              <a:gd name="T31" fmla="*/ 558 h 1175"/>
              <a:gd name="T32" fmla="*/ 632 w 1536"/>
              <a:gd name="T33" fmla="*/ 467 h 1175"/>
              <a:gd name="T34" fmla="*/ 722 w 1536"/>
              <a:gd name="T35" fmla="*/ 377 h 1175"/>
              <a:gd name="T36" fmla="*/ 813 w 1536"/>
              <a:gd name="T37" fmla="*/ 287 h 1175"/>
              <a:gd name="T38" fmla="*/ 994 w 1536"/>
              <a:gd name="T39" fmla="*/ 181 h 1175"/>
              <a:gd name="T40" fmla="*/ 1219 w 1536"/>
              <a:gd name="T41" fmla="*/ 452 h 1175"/>
              <a:gd name="T42" fmla="*/ 1084 w 1536"/>
              <a:gd name="T43" fmla="*/ 543 h 1175"/>
              <a:gd name="T44" fmla="*/ 1219 w 1536"/>
              <a:gd name="T45" fmla="*/ 633 h 1175"/>
              <a:gd name="T46" fmla="*/ 994 w 1536"/>
              <a:gd name="T47" fmla="*/ 362 h 1175"/>
              <a:gd name="T48" fmla="*/ 1129 w 1536"/>
              <a:gd name="T49" fmla="*/ 271 h 1175"/>
              <a:gd name="T50" fmla="*/ 994 w 1536"/>
              <a:gd name="T51" fmla="*/ 181 h 1175"/>
              <a:gd name="T52" fmla="*/ 542 w 1536"/>
              <a:gd name="T53" fmla="*/ 181 h 1175"/>
              <a:gd name="T54" fmla="*/ 406 w 1536"/>
              <a:gd name="T55" fmla="*/ 452 h 1175"/>
              <a:gd name="T56" fmla="*/ 542 w 1536"/>
              <a:gd name="T57" fmla="*/ 543 h 1175"/>
              <a:gd name="T58" fmla="*/ 316 w 1536"/>
              <a:gd name="T59" fmla="*/ 633 h 1175"/>
              <a:gd name="T60" fmla="*/ 451 w 1536"/>
              <a:gd name="T61" fmla="*/ 362 h 1175"/>
              <a:gd name="T62" fmla="*/ 316 w 1536"/>
              <a:gd name="T63" fmla="*/ 271 h 1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36" h="1175">
                <a:moveTo>
                  <a:pt x="1445" y="0"/>
                </a:moveTo>
                <a:cubicBezTo>
                  <a:pt x="90" y="0"/>
                  <a:pt x="90" y="0"/>
                  <a:pt x="90" y="0"/>
                </a:cubicBezTo>
                <a:cubicBezTo>
                  <a:pt x="90" y="904"/>
                  <a:pt x="90" y="904"/>
                  <a:pt x="90" y="904"/>
                </a:cubicBezTo>
                <a:cubicBezTo>
                  <a:pt x="0" y="904"/>
                  <a:pt x="0" y="904"/>
                  <a:pt x="0" y="904"/>
                </a:cubicBezTo>
                <a:cubicBezTo>
                  <a:pt x="0" y="949"/>
                  <a:pt x="0" y="949"/>
                  <a:pt x="0" y="949"/>
                </a:cubicBezTo>
                <a:cubicBezTo>
                  <a:pt x="0" y="1074"/>
                  <a:pt x="101" y="1175"/>
                  <a:pt x="226" y="1175"/>
                </a:cubicBezTo>
                <a:cubicBezTo>
                  <a:pt x="1310" y="1175"/>
                  <a:pt x="1310" y="1175"/>
                  <a:pt x="1310" y="1175"/>
                </a:cubicBezTo>
                <a:cubicBezTo>
                  <a:pt x="1434" y="1175"/>
                  <a:pt x="1536" y="1074"/>
                  <a:pt x="1536" y="949"/>
                </a:cubicBezTo>
                <a:cubicBezTo>
                  <a:pt x="1536" y="904"/>
                  <a:pt x="1536" y="904"/>
                  <a:pt x="1536" y="904"/>
                </a:cubicBezTo>
                <a:cubicBezTo>
                  <a:pt x="1445" y="904"/>
                  <a:pt x="1445" y="904"/>
                  <a:pt x="1445" y="904"/>
                </a:cubicBezTo>
                <a:lnTo>
                  <a:pt x="1445" y="0"/>
                </a:lnTo>
                <a:close/>
                <a:moveTo>
                  <a:pt x="180" y="91"/>
                </a:moveTo>
                <a:cubicBezTo>
                  <a:pt x="1355" y="91"/>
                  <a:pt x="1355" y="91"/>
                  <a:pt x="1355" y="91"/>
                </a:cubicBezTo>
                <a:cubicBezTo>
                  <a:pt x="1355" y="723"/>
                  <a:pt x="1355" y="723"/>
                  <a:pt x="1355" y="723"/>
                </a:cubicBezTo>
                <a:cubicBezTo>
                  <a:pt x="180" y="723"/>
                  <a:pt x="180" y="723"/>
                  <a:pt x="180" y="723"/>
                </a:cubicBezTo>
                <a:lnTo>
                  <a:pt x="180" y="91"/>
                </a:lnTo>
                <a:close/>
                <a:moveTo>
                  <a:pt x="180" y="814"/>
                </a:moveTo>
                <a:cubicBezTo>
                  <a:pt x="1355" y="814"/>
                  <a:pt x="1355" y="814"/>
                  <a:pt x="1355" y="814"/>
                </a:cubicBezTo>
                <a:cubicBezTo>
                  <a:pt x="1355" y="904"/>
                  <a:pt x="1355" y="904"/>
                  <a:pt x="1355" y="904"/>
                </a:cubicBezTo>
                <a:cubicBezTo>
                  <a:pt x="180" y="904"/>
                  <a:pt x="180" y="904"/>
                  <a:pt x="180" y="904"/>
                </a:cubicBezTo>
                <a:lnTo>
                  <a:pt x="180" y="814"/>
                </a:lnTo>
                <a:close/>
                <a:moveTo>
                  <a:pt x="1310" y="1085"/>
                </a:moveTo>
                <a:cubicBezTo>
                  <a:pt x="226" y="1085"/>
                  <a:pt x="226" y="1085"/>
                  <a:pt x="226" y="1085"/>
                </a:cubicBezTo>
                <a:cubicBezTo>
                  <a:pt x="167" y="1085"/>
                  <a:pt x="116" y="1047"/>
                  <a:pt x="98" y="994"/>
                </a:cubicBezTo>
                <a:cubicBezTo>
                  <a:pt x="1438" y="994"/>
                  <a:pt x="1438" y="994"/>
                  <a:pt x="1438" y="994"/>
                </a:cubicBezTo>
                <a:cubicBezTo>
                  <a:pt x="1419" y="1047"/>
                  <a:pt x="1369" y="1085"/>
                  <a:pt x="1310" y="1085"/>
                </a:cubicBezTo>
                <a:close/>
                <a:moveTo>
                  <a:pt x="813" y="377"/>
                </a:moveTo>
                <a:cubicBezTo>
                  <a:pt x="903" y="377"/>
                  <a:pt x="903" y="377"/>
                  <a:pt x="903" y="377"/>
                </a:cubicBezTo>
                <a:cubicBezTo>
                  <a:pt x="903" y="467"/>
                  <a:pt x="903" y="467"/>
                  <a:pt x="903" y="467"/>
                </a:cubicBezTo>
                <a:cubicBezTo>
                  <a:pt x="813" y="467"/>
                  <a:pt x="813" y="467"/>
                  <a:pt x="813" y="467"/>
                </a:cubicBezTo>
                <a:cubicBezTo>
                  <a:pt x="813" y="558"/>
                  <a:pt x="813" y="558"/>
                  <a:pt x="813" y="558"/>
                </a:cubicBezTo>
                <a:cubicBezTo>
                  <a:pt x="722" y="558"/>
                  <a:pt x="722" y="558"/>
                  <a:pt x="722" y="558"/>
                </a:cubicBezTo>
                <a:cubicBezTo>
                  <a:pt x="722" y="467"/>
                  <a:pt x="722" y="467"/>
                  <a:pt x="722" y="467"/>
                </a:cubicBezTo>
                <a:cubicBezTo>
                  <a:pt x="632" y="467"/>
                  <a:pt x="632" y="467"/>
                  <a:pt x="632" y="467"/>
                </a:cubicBezTo>
                <a:cubicBezTo>
                  <a:pt x="632" y="377"/>
                  <a:pt x="632" y="377"/>
                  <a:pt x="632" y="377"/>
                </a:cubicBezTo>
                <a:cubicBezTo>
                  <a:pt x="722" y="377"/>
                  <a:pt x="722" y="377"/>
                  <a:pt x="722" y="377"/>
                </a:cubicBezTo>
                <a:cubicBezTo>
                  <a:pt x="722" y="287"/>
                  <a:pt x="722" y="287"/>
                  <a:pt x="722" y="287"/>
                </a:cubicBezTo>
                <a:cubicBezTo>
                  <a:pt x="813" y="287"/>
                  <a:pt x="813" y="287"/>
                  <a:pt x="813" y="287"/>
                </a:cubicBezTo>
                <a:lnTo>
                  <a:pt x="813" y="377"/>
                </a:lnTo>
                <a:close/>
                <a:moveTo>
                  <a:pt x="994" y="181"/>
                </a:moveTo>
                <a:cubicBezTo>
                  <a:pt x="1219" y="181"/>
                  <a:pt x="1219" y="181"/>
                  <a:pt x="1219" y="181"/>
                </a:cubicBezTo>
                <a:cubicBezTo>
                  <a:pt x="1219" y="452"/>
                  <a:pt x="1219" y="452"/>
                  <a:pt x="1219" y="452"/>
                </a:cubicBezTo>
                <a:cubicBezTo>
                  <a:pt x="1084" y="452"/>
                  <a:pt x="1084" y="452"/>
                  <a:pt x="1084" y="452"/>
                </a:cubicBezTo>
                <a:cubicBezTo>
                  <a:pt x="1084" y="543"/>
                  <a:pt x="1084" y="543"/>
                  <a:pt x="1084" y="543"/>
                </a:cubicBezTo>
                <a:cubicBezTo>
                  <a:pt x="1219" y="543"/>
                  <a:pt x="1219" y="543"/>
                  <a:pt x="1219" y="543"/>
                </a:cubicBezTo>
                <a:cubicBezTo>
                  <a:pt x="1219" y="633"/>
                  <a:pt x="1219" y="633"/>
                  <a:pt x="1219" y="633"/>
                </a:cubicBezTo>
                <a:cubicBezTo>
                  <a:pt x="994" y="633"/>
                  <a:pt x="994" y="633"/>
                  <a:pt x="994" y="633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1129" y="362"/>
                  <a:pt x="1129" y="362"/>
                  <a:pt x="1129" y="362"/>
                </a:cubicBezTo>
                <a:cubicBezTo>
                  <a:pt x="1129" y="271"/>
                  <a:pt x="1129" y="271"/>
                  <a:pt x="1129" y="271"/>
                </a:cubicBezTo>
                <a:cubicBezTo>
                  <a:pt x="994" y="271"/>
                  <a:pt x="994" y="271"/>
                  <a:pt x="994" y="271"/>
                </a:cubicBezTo>
                <a:lnTo>
                  <a:pt x="994" y="181"/>
                </a:lnTo>
                <a:close/>
                <a:moveTo>
                  <a:pt x="316" y="181"/>
                </a:moveTo>
                <a:cubicBezTo>
                  <a:pt x="542" y="181"/>
                  <a:pt x="542" y="181"/>
                  <a:pt x="542" y="181"/>
                </a:cubicBezTo>
                <a:cubicBezTo>
                  <a:pt x="542" y="452"/>
                  <a:pt x="542" y="452"/>
                  <a:pt x="542" y="452"/>
                </a:cubicBezTo>
                <a:cubicBezTo>
                  <a:pt x="406" y="452"/>
                  <a:pt x="406" y="452"/>
                  <a:pt x="406" y="452"/>
                </a:cubicBezTo>
                <a:cubicBezTo>
                  <a:pt x="406" y="543"/>
                  <a:pt x="406" y="543"/>
                  <a:pt x="406" y="543"/>
                </a:cubicBezTo>
                <a:cubicBezTo>
                  <a:pt x="542" y="543"/>
                  <a:pt x="542" y="543"/>
                  <a:pt x="542" y="543"/>
                </a:cubicBezTo>
                <a:cubicBezTo>
                  <a:pt x="542" y="633"/>
                  <a:pt x="542" y="633"/>
                  <a:pt x="542" y="633"/>
                </a:cubicBezTo>
                <a:cubicBezTo>
                  <a:pt x="316" y="633"/>
                  <a:pt x="316" y="633"/>
                  <a:pt x="316" y="633"/>
                </a:cubicBezTo>
                <a:cubicBezTo>
                  <a:pt x="316" y="362"/>
                  <a:pt x="316" y="362"/>
                  <a:pt x="316" y="362"/>
                </a:cubicBezTo>
                <a:cubicBezTo>
                  <a:pt x="451" y="362"/>
                  <a:pt x="451" y="362"/>
                  <a:pt x="451" y="362"/>
                </a:cubicBezTo>
                <a:cubicBezTo>
                  <a:pt x="451" y="271"/>
                  <a:pt x="451" y="271"/>
                  <a:pt x="451" y="271"/>
                </a:cubicBezTo>
                <a:cubicBezTo>
                  <a:pt x="316" y="271"/>
                  <a:pt x="316" y="271"/>
                  <a:pt x="316" y="271"/>
                </a:cubicBezTo>
                <a:lnTo>
                  <a:pt x="316" y="181"/>
                </a:lnTo>
                <a:close/>
              </a:path>
            </a:pathLst>
          </a:custGeom>
          <a:solidFill>
            <a:srgbClr val="E9684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6" name="Freeform 34"/>
          <p:cNvSpPr>
            <a:spLocks noEditPoints="1"/>
          </p:cNvSpPr>
          <p:nvPr/>
        </p:nvSpPr>
        <p:spPr bwMode="auto">
          <a:xfrm>
            <a:off x="3480232" y="5912277"/>
            <a:ext cx="772861" cy="641254"/>
          </a:xfrm>
          <a:custGeom>
            <a:avLst/>
            <a:gdLst>
              <a:gd name="T0" fmla="*/ 722 w 1536"/>
              <a:gd name="T1" fmla="*/ 1445 h 1528"/>
              <a:gd name="T2" fmla="*/ 813 w 1536"/>
              <a:gd name="T3" fmla="*/ 1355 h 1528"/>
              <a:gd name="T4" fmla="*/ 1221 w 1536"/>
              <a:gd name="T5" fmla="*/ 1528 h 1528"/>
              <a:gd name="T6" fmla="*/ 1191 w 1536"/>
              <a:gd name="T7" fmla="*/ 1129 h 1528"/>
              <a:gd name="T8" fmla="*/ 1536 w 1536"/>
              <a:gd name="T9" fmla="*/ 1039 h 1528"/>
              <a:gd name="T10" fmla="*/ 1445 w 1536"/>
              <a:gd name="T11" fmla="*/ 180 h 1528"/>
              <a:gd name="T12" fmla="*/ 768 w 1536"/>
              <a:gd name="T13" fmla="*/ 0 h 1528"/>
              <a:gd name="T14" fmla="*/ 90 w 1536"/>
              <a:gd name="T15" fmla="*/ 180 h 1528"/>
              <a:gd name="T16" fmla="*/ 0 w 1536"/>
              <a:gd name="T17" fmla="*/ 1039 h 1528"/>
              <a:gd name="T18" fmla="*/ 345 w 1536"/>
              <a:gd name="T19" fmla="*/ 1129 h 1528"/>
              <a:gd name="T20" fmla="*/ 314 w 1536"/>
              <a:gd name="T21" fmla="*/ 1528 h 1528"/>
              <a:gd name="T22" fmla="*/ 722 w 1536"/>
              <a:gd name="T23" fmla="*/ 1355 h 1528"/>
              <a:gd name="T24" fmla="*/ 397 w 1536"/>
              <a:gd name="T25" fmla="*/ 1265 h 1528"/>
              <a:gd name="T26" fmla="*/ 722 w 1536"/>
              <a:gd name="T27" fmla="*/ 1129 h 1528"/>
              <a:gd name="T28" fmla="*/ 813 w 1536"/>
              <a:gd name="T29" fmla="*/ 1265 h 1528"/>
              <a:gd name="T30" fmla="*/ 1096 w 1536"/>
              <a:gd name="T31" fmla="*/ 1129 h 1528"/>
              <a:gd name="T32" fmla="*/ 813 w 1536"/>
              <a:gd name="T33" fmla="*/ 1265 h 1528"/>
              <a:gd name="T34" fmla="*/ 895 w 1536"/>
              <a:gd name="T35" fmla="*/ 180 h 1528"/>
              <a:gd name="T36" fmla="*/ 768 w 1536"/>
              <a:gd name="T37" fmla="*/ 90 h 1528"/>
              <a:gd name="T38" fmla="*/ 180 w 1536"/>
              <a:gd name="T39" fmla="*/ 271 h 1528"/>
              <a:gd name="T40" fmla="*/ 1355 w 1536"/>
              <a:gd name="T41" fmla="*/ 1039 h 1528"/>
              <a:gd name="T42" fmla="*/ 813 w 1536"/>
              <a:gd name="T43" fmla="*/ 647 h 1528"/>
              <a:gd name="T44" fmla="*/ 903 w 1536"/>
              <a:gd name="T45" fmla="*/ 738 h 1528"/>
              <a:gd name="T46" fmla="*/ 813 w 1536"/>
              <a:gd name="T47" fmla="*/ 828 h 1528"/>
              <a:gd name="T48" fmla="*/ 722 w 1536"/>
              <a:gd name="T49" fmla="*/ 738 h 1528"/>
              <a:gd name="T50" fmla="*/ 632 w 1536"/>
              <a:gd name="T51" fmla="*/ 647 h 1528"/>
              <a:gd name="T52" fmla="*/ 722 w 1536"/>
              <a:gd name="T53" fmla="*/ 557 h 1528"/>
              <a:gd name="T54" fmla="*/ 813 w 1536"/>
              <a:gd name="T55" fmla="*/ 647 h 1528"/>
              <a:gd name="T56" fmla="*/ 542 w 1536"/>
              <a:gd name="T57" fmla="*/ 587 h 1528"/>
              <a:gd name="T58" fmla="*/ 451 w 1536"/>
              <a:gd name="T59" fmla="*/ 903 h 1528"/>
              <a:gd name="T60" fmla="*/ 271 w 1536"/>
              <a:gd name="T61" fmla="*/ 768 h 1528"/>
              <a:gd name="T62" fmla="*/ 361 w 1536"/>
              <a:gd name="T63" fmla="*/ 452 h 1528"/>
              <a:gd name="T64" fmla="*/ 451 w 1536"/>
              <a:gd name="T65" fmla="*/ 677 h 1528"/>
              <a:gd name="T66" fmla="*/ 993 w 1536"/>
              <a:gd name="T67" fmla="*/ 452 h 1528"/>
              <a:gd name="T68" fmla="*/ 1265 w 1536"/>
              <a:gd name="T69" fmla="*/ 542 h 1528"/>
              <a:gd name="T70" fmla="*/ 1084 w 1536"/>
              <a:gd name="T71" fmla="*/ 632 h 1528"/>
              <a:gd name="T72" fmla="*/ 1265 w 1536"/>
              <a:gd name="T73" fmla="*/ 903 h 1528"/>
              <a:gd name="T74" fmla="*/ 993 w 1536"/>
              <a:gd name="T75" fmla="*/ 813 h 1528"/>
              <a:gd name="T76" fmla="*/ 1174 w 1536"/>
              <a:gd name="T77" fmla="*/ 723 h 1528"/>
              <a:gd name="T78" fmla="*/ 993 w 1536"/>
              <a:gd name="T79" fmla="*/ 452 h 1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536" h="1528">
                <a:moveTo>
                  <a:pt x="722" y="1355"/>
                </a:moveTo>
                <a:cubicBezTo>
                  <a:pt x="722" y="1445"/>
                  <a:pt x="722" y="1445"/>
                  <a:pt x="722" y="1445"/>
                </a:cubicBezTo>
                <a:cubicBezTo>
                  <a:pt x="813" y="1445"/>
                  <a:pt x="813" y="1445"/>
                  <a:pt x="813" y="1445"/>
                </a:cubicBezTo>
                <a:cubicBezTo>
                  <a:pt x="813" y="1355"/>
                  <a:pt x="813" y="1355"/>
                  <a:pt x="813" y="1355"/>
                </a:cubicBezTo>
                <a:cubicBezTo>
                  <a:pt x="1167" y="1355"/>
                  <a:pt x="1167" y="1355"/>
                  <a:pt x="1167" y="1355"/>
                </a:cubicBezTo>
                <a:cubicBezTo>
                  <a:pt x="1221" y="1528"/>
                  <a:pt x="1221" y="1528"/>
                  <a:pt x="1221" y="1528"/>
                </a:cubicBezTo>
                <a:cubicBezTo>
                  <a:pt x="1308" y="1501"/>
                  <a:pt x="1308" y="1501"/>
                  <a:pt x="1308" y="1501"/>
                </a:cubicBezTo>
                <a:cubicBezTo>
                  <a:pt x="1191" y="1129"/>
                  <a:pt x="1191" y="1129"/>
                  <a:pt x="1191" y="1129"/>
                </a:cubicBezTo>
                <a:cubicBezTo>
                  <a:pt x="1536" y="1129"/>
                  <a:pt x="1536" y="1129"/>
                  <a:pt x="1536" y="1129"/>
                </a:cubicBezTo>
                <a:cubicBezTo>
                  <a:pt x="1536" y="1039"/>
                  <a:pt x="1536" y="1039"/>
                  <a:pt x="1536" y="1039"/>
                </a:cubicBezTo>
                <a:cubicBezTo>
                  <a:pt x="1445" y="1039"/>
                  <a:pt x="1445" y="1039"/>
                  <a:pt x="1445" y="1039"/>
                </a:cubicBezTo>
                <a:cubicBezTo>
                  <a:pt x="1445" y="180"/>
                  <a:pt x="1445" y="180"/>
                  <a:pt x="1445" y="180"/>
                </a:cubicBezTo>
                <a:cubicBezTo>
                  <a:pt x="989" y="180"/>
                  <a:pt x="989" y="180"/>
                  <a:pt x="989" y="180"/>
                </a:cubicBezTo>
                <a:cubicBezTo>
                  <a:pt x="968" y="78"/>
                  <a:pt x="877" y="0"/>
                  <a:pt x="768" y="0"/>
                </a:cubicBezTo>
                <a:cubicBezTo>
                  <a:pt x="659" y="0"/>
                  <a:pt x="567" y="78"/>
                  <a:pt x="546" y="180"/>
                </a:cubicBezTo>
                <a:cubicBezTo>
                  <a:pt x="90" y="180"/>
                  <a:pt x="90" y="180"/>
                  <a:pt x="90" y="180"/>
                </a:cubicBezTo>
                <a:cubicBezTo>
                  <a:pt x="90" y="1039"/>
                  <a:pt x="90" y="1039"/>
                  <a:pt x="90" y="1039"/>
                </a:cubicBezTo>
                <a:cubicBezTo>
                  <a:pt x="0" y="1039"/>
                  <a:pt x="0" y="1039"/>
                  <a:pt x="0" y="1039"/>
                </a:cubicBezTo>
                <a:cubicBezTo>
                  <a:pt x="0" y="1129"/>
                  <a:pt x="0" y="1129"/>
                  <a:pt x="0" y="1129"/>
                </a:cubicBezTo>
                <a:cubicBezTo>
                  <a:pt x="345" y="1129"/>
                  <a:pt x="345" y="1129"/>
                  <a:pt x="345" y="1129"/>
                </a:cubicBezTo>
                <a:cubicBezTo>
                  <a:pt x="228" y="1501"/>
                  <a:pt x="228" y="1501"/>
                  <a:pt x="228" y="1501"/>
                </a:cubicBezTo>
                <a:cubicBezTo>
                  <a:pt x="314" y="1528"/>
                  <a:pt x="314" y="1528"/>
                  <a:pt x="314" y="1528"/>
                </a:cubicBezTo>
                <a:cubicBezTo>
                  <a:pt x="368" y="1355"/>
                  <a:pt x="368" y="1355"/>
                  <a:pt x="368" y="1355"/>
                </a:cubicBezTo>
                <a:lnTo>
                  <a:pt x="722" y="1355"/>
                </a:lnTo>
                <a:close/>
                <a:moveTo>
                  <a:pt x="722" y="1265"/>
                </a:moveTo>
                <a:cubicBezTo>
                  <a:pt x="397" y="1265"/>
                  <a:pt x="397" y="1265"/>
                  <a:pt x="397" y="1265"/>
                </a:cubicBezTo>
                <a:cubicBezTo>
                  <a:pt x="439" y="1129"/>
                  <a:pt x="439" y="1129"/>
                  <a:pt x="439" y="1129"/>
                </a:cubicBezTo>
                <a:cubicBezTo>
                  <a:pt x="722" y="1129"/>
                  <a:pt x="722" y="1129"/>
                  <a:pt x="722" y="1129"/>
                </a:cubicBezTo>
                <a:lnTo>
                  <a:pt x="722" y="1265"/>
                </a:lnTo>
                <a:close/>
                <a:moveTo>
                  <a:pt x="813" y="1265"/>
                </a:moveTo>
                <a:cubicBezTo>
                  <a:pt x="813" y="1129"/>
                  <a:pt x="813" y="1129"/>
                  <a:pt x="813" y="1129"/>
                </a:cubicBezTo>
                <a:cubicBezTo>
                  <a:pt x="1096" y="1129"/>
                  <a:pt x="1096" y="1129"/>
                  <a:pt x="1096" y="1129"/>
                </a:cubicBezTo>
                <a:cubicBezTo>
                  <a:pt x="1139" y="1265"/>
                  <a:pt x="1139" y="1265"/>
                  <a:pt x="1139" y="1265"/>
                </a:cubicBezTo>
                <a:lnTo>
                  <a:pt x="813" y="1265"/>
                </a:lnTo>
                <a:close/>
                <a:moveTo>
                  <a:pt x="768" y="90"/>
                </a:moveTo>
                <a:cubicBezTo>
                  <a:pt x="827" y="90"/>
                  <a:pt x="877" y="128"/>
                  <a:pt x="895" y="180"/>
                </a:cubicBezTo>
                <a:cubicBezTo>
                  <a:pt x="640" y="180"/>
                  <a:pt x="640" y="180"/>
                  <a:pt x="640" y="180"/>
                </a:cubicBezTo>
                <a:cubicBezTo>
                  <a:pt x="659" y="128"/>
                  <a:pt x="709" y="90"/>
                  <a:pt x="768" y="90"/>
                </a:cubicBezTo>
                <a:close/>
                <a:moveTo>
                  <a:pt x="180" y="1039"/>
                </a:moveTo>
                <a:cubicBezTo>
                  <a:pt x="180" y="271"/>
                  <a:pt x="180" y="271"/>
                  <a:pt x="180" y="271"/>
                </a:cubicBezTo>
                <a:cubicBezTo>
                  <a:pt x="1355" y="271"/>
                  <a:pt x="1355" y="271"/>
                  <a:pt x="1355" y="271"/>
                </a:cubicBezTo>
                <a:cubicBezTo>
                  <a:pt x="1355" y="1039"/>
                  <a:pt x="1355" y="1039"/>
                  <a:pt x="1355" y="1039"/>
                </a:cubicBezTo>
                <a:lnTo>
                  <a:pt x="180" y="1039"/>
                </a:lnTo>
                <a:close/>
                <a:moveTo>
                  <a:pt x="813" y="647"/>
                </a:moveTo>
                <a:cubicBezTo>
                  <a:pt x="903" y="647"/>
                  <a:pt x="903" y="647"/>
                  <a:pt x="903" y="647"/>
                </a:cubicBezTo>
                <a:cubicBezTo>
                  <a:pt x="903" y="738"/>
                  <a:pt x="903" y="738"/>
                  <a:pt x="903" y="738"/>
                </a:cubicBezTo>
                <a:cubicBezTo>
                  <a:pt x="813" y="738"/>
                  <a:pt x="813" y="738"/>
                  <a:pt x="813" y="738"/>
                </a:cubicBezTo>
                <a:cubicBezTo>
                  <a:pt x="813" y="828"/>
                  <a:pt x="813" y="828"/>
                  <a:pt x="813" y="828"/>
                </a:cubicBezTo>
                <a:cubicBezTo>
                  <a:pt x="722" y="828"/>
                  <a:pt x="722" y="828"/>
                  <a:pt x="722" y="828"/>
                </a:cubicBezTo>
                <a:cubicBezTo>
                  <a:pt x="722" y="738"/>
                  <a:pt x="722" y="738"/>
                  <a:pt x="722" y="738"/>
                </a:cubicBezTo>
                <a:cubicBezTo>
                  <a:pt x="632" y="738"/>
                  <a:pt x="632" y="738"/>
                  <a:pt x="632" y="738"/>
                </a:cubicBezTo>
                <a:cubicBezTo>
                  <a:pt x="632" y="647"/>
                  <a:pt x="632" y="647"/>
                  <a:pt x="632" y="647"/>
                </a:cubicBezTo>
                <a:cubicBezTo>
                  <a:pt x="722" y="647"/>
                  <a:pt x="722" y="647"/>
                  <a:pt x="722" y="647"/>
                </a:cubicBezTo>
                <a:cubicBezTo>
                  <a:pt x="722" y="557"/>
                  <a:pt x="722" y="557"/>
                  <a:pt x="722" y="557"/>
                </a:cubicBezTo>
                <a:cubicBezTo>
                  <a:pt x="813" y="557"/>
                  <a:pt x="813" y="557"/>
                  <a:pt x="813" y="557"/>
                </a:cubicBezTo>
                <a:lnTo>
                  <a:pt x="813" y="647"/>
                </a:lnTo>
                <a:close/>
                <a:moveTo>
                  <a:pt x="451" y="587"/>
                </a:moveTo>
                <a:cubicBezTo>
                  <a:pt x="542" y="587"/>
                  <a:pt x="542" y="587"/>
                  <a:pt x="542" y="587"/>
                </a:cubicBezTo>
                <a:cubicBezTo>
                  <a:pt x="542" y="903"/>
                  <a:pt x="542" y="903"/>
                  <a:pt x="542" y="903"/>
                </a:cubicBezTo>
                <a:cubicBezTo>
                  <a:pt x="451" y="903"/>
                  <a:pt x="451" y="903"/>
                  <a:pt x="451" y="903"/>
                </a:cubicBezTo>
                <a:cubicBezTo>
                  <a:pt x="451" y="768"/>
                  <a:pt x="451" y="768"/>
                  <a:pt x="451" y="768"/>
                </a:cubicBezTo>
                <a:cubicBezTo>
                  <a:pt x="271" y="768"/>
                  <a:pt x="271" y="768"/>
                  <a:pt x="271" y="768"/>
                </a:cubicBezTo>
                <a:cubicBezTo>
                  <a:pt x="271" y="452"/>
                  <a:pt x="271" y="452"/>
                  <a:pt x="271" y="452"/>
                </a:cubicBezTo>
                <a:cubicBezTo>
                  <a:pt x="361" y="452"/>
                  <a:pt x="361" y="452"/>
                  <a:pt x="361" y="452"/>
                </a:cubicBezTo>
                <a:cubicBezTo>
                  <a:pt x="361" y="677"/>
                  <a:pt x="361" y="677"/>
                  <a:pt x="361" y="677"/>
                </a:cubicBezTo>
                <a:cubicBezTo>
                  <a:pt x="451" y="677"/>
                  <a:pt x="451" y="677"/>
                  <a:pt x="451" y="677"/>
                </a:cubicBezTo>
                <a:lnTo>
                  <a:pt x="451" y="587"/>
                </a:lnTo>
                <a:close/>
                <a:moveTo>
                  <a:pt x="993" y="452"/>
                </a:moveTo>
                <a:cubicBezTo>
                  <a:pt x="1265" y="452"/>
                  <a:pt x="1265" y="452"/>
                  <a:pt x="1265" y="452"/>
                </a:cubicBezTo>
                <a:cubicBezTo>
                  <a:pt x="1265" y="542"/>
                  <a:pt x="1265" y="542"/>
                  <a:pt x="1265" y="542"/>
                </a:cubicBezTo>
                <a:cubicBezTo>
                  <a:pt x="1084" y="542"/>
                  <a:pt x="1084" y="542"/>
                  <a:pt x="1084" y="542"/>
                </a:cubicBezTo>
                <a:cubicBezTo>
                  <a:pt x="1084" y="632"/>
                  <a:pt x="1084" y="632"/>
                  <a:pt x="1084" y="632"/>
                </a:cubicBezTo>
                <a:cubicBezTo>
                  <a:pt x="1265" y="632"/>
                  <a:pt x="1265" y="632"/>
                  <a:pt x="1265" y="632"/>
                </a:cubicBezTo>
                <a:cubicBezTo>
                  <a:pt x="1265" y="903"/>
                  <a:pt x="1265" y="903"/>
                  <a:pt x="1265" y="903"/>
                </a:cubicBezTo>
                <a:cubicBezTo>
                  <a:pt x="993" y="903"/>
                  <a:pt x="993" y="903"/>
                  <a:pt x="993" y="903"/>
                </a:cubicBezTo>
                <a:cubicBezTo>
                  <a:pt x="993" y="813"/>
                  <a:pt x="993" y="813"/>
                  <a:pt x="993" y="813"/>
                </a:cubicBezTo>
                <a:cubicBezTo>
                  <a:pt x="1174" y="813"/>
                  <a:pt x="1174" y="813"/>
                  <a:pt x="1174" y="813"/>
                </a:cubicBezTo>
                <a:cubicBezTo>
                  <a:pt x="1174" y="723"/>
                  <a:pt x="1174" y="723"/>
                  <a:pt x="1174" y="723"/>
                </a:cubicBezTo>
                <a:cubicBezTo>
                  <a:pt x="993" y="723"/>
                  <a:pt x="993" y="723"/>
                  <a:pt x="993" y="723"/>
                </a:cubicBezTo>
                <a:lnTo>
                  <a:pt x="993" y="452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7" name="Freeform 9"/>
          <p:cNvSpPr>
            <a:spLocks noEditPoints="1"/>
          </p:cNvSpPr>
          <p:nvPr/>
        </p:nvSpPr>
        <p:spPr bwMode="auto">
          <a:xfrm>
            <a:off x="2385664" y="328560"/>
            <a:ext cx="773610" cy="584339"/>
          </a:xfrm>
          <a:custGeom>
            <a:avLst/>
            <a:gdLst>
              <a:gd name="T0" fmla="*/ 438 w 889"/>
              <a:gd name="T1" fmla="*/ 251 h 889"/>
              <a:gd name="T2" fmla="*/ 4 w 889"/>
              <a:gd name="T3" fmla="*/ 187 h 889"/>
              <a:gd name="T4" fmla="*/ 0 w 889"/>
              <a:gd name="T5" fmla="*/ 689 h 889"/>
              <a:gd name="T6" fmla="*/ 453 w 889"/>
              <a:gd name="T7" fmla="*/ 636 h 889"/>
              <a:gd name="T8" fmla="*/ 872 w 889"/>
              <a:gd name="T9" fmla="*/ 869 h 889"/>
              <a:gd name="T10" fmla="*/ 639 w 889"/>
              <a:gd name="T11" fmla="*/ 451 h 889"/>
              <a:gd name="T12" fmla="*/ 689 w 889"/>
              <a:gd name="T13" fmla="*/ 0 h 889"/>
              <a:gd name="T14" fmla="*/ 190 w 889"/>
              <a:gd name="T15" fmla="*/ 76 h 889"/>
              <a:gd name="T16" fmla="*/ 139 w 889"/>
              <a:gd name="T17" fmla="*/ 248 h 889"/>
              <a:gd name="T18" fmla="*/ 176 w 889"/>
              <a:gd name="T19" fmla="*/ 285 h 889"/>
              <a:gd name="T20" fmla="*/ 325 w 889"/>
              <a:gd name="T21" fmla="*/ 211 h 889"/>
              <a:gd name="T22" fmla="*/ 176 w 889"/>
              <a:gd name="T23" fmla="*/ 285 h 889"/>
              <a:gd name="T24" fmla="*/ 362 w 889"/>
              <a:gd name="T25" fmla="*/ 248 h 889"/>
              <a:gd name="T26" fmla="*/ 290 w 889"/>
              <a:gd name="T27" fmla="*/ 398 h 889"/>
              <a:gd name="T28" fmla="*/ 778 w 889"/>
              <a:gd name="T29" fmla="*/ 664 h 889"/>
              <a:gd name="T30" fmla="*/ 666 w 889"/>
              <a:gd name="T31" fmla="*/ 775 h 889"/>
              <a:gd name="T32" fmla="*/ 602 w 889"/>
              <a:gd name="T33" fmla="*/ 488 h 889"/>
              <a:gd name="T34" fmla="*/ 602 w 889"/>
              <a:gd name="T35" fmla="*/ 413 h 889"/>
              <a:gd name="T36" fmla="*/ 415 w 889"/>
              <a:gd name="T37" fmla="*/ 599 h 889"/>
              <a:gd name="T38" fmla="*/ 200 w 889"/>
              <a:gd name="T39" fmla="*/ 815 h 889"/>
              <a:gd name="T40" fmla="*/ 118 w 889"/>
              <a:gd name="T41" fmla="*/ 645 h 889"/>
              <a:gd name="T42" fmla="*/ 198 w 889"/>
              <a:gd name="T43" fmla="*/ 651 h 889"/>
              <a:gd name="T44" fmla="*/ 200 w 889"/>
              <a:gd name="T45" fmla="*/ 563 h 889"/>
              <a:gd name="T46" fmla="*/ 320 w 889"/>
              <a:gd name="T47" fmla="*/ 610 h 889"/>
              <a:gd name="T48" fmla="*/ 282 w 889"/>
              <a:gd name="T49" fmla="*/ 482 h 889"/>
              <a:gd name="T50" fmla="*/ 361 w 889"/>
              <a:gd name="T51" fmla="*/ 487 h 889"/>
              <a:gd name="T52" fmla="*/ 363 w 889"/>
              <a:gd name="T53" fmla="*/ 401 h 889"/>
              <a:gd name="T54" fmla="*/ 484 w 889"/>
              <a:gd name="T55" fmla="*/ 447 h 889"/>
              <a:gd name="T56" fmla="*/ 445 w 889"/>
              <a:gd name="T57" fmla="*/ 319 h 889"/>
              <a:gd name="T58" fmla="*/ 524 w 889"/>
              <a:gd name="T59" fmla="*/ 324 h 889"/>
              <a:gd name="T60" fmla="*/ 526 w 889"/>
              <a:gd name="T61" fmla="*/ 237 h 889"/>
              <a:gd name="T62" fmla="*/ 646 w 889"/>
              <a:gd name="T63" fmla="*/ 284 h 889"/>
              <a:gd name="T64" fmla="*/ 607 w 889"/>
              <a:gd name="T65" fmla="*/ 156 h 889"/>
              <a:gd name="T66" fmla="*/ 687 w 889"/>
              <a:gd name="T67" fmla="*/ 162 h 889"/>
              <a:gd name="T68" fmla="*/ 689 w 889"/>
              <a:gd name="T69" fmla="*/ 75 h 889"/>
              <a:gd name="T70" fmla="*/ 602 w 889"/>
              <a:gd name="T71" fmla="*/ 413 h 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89" h="889">
                <a:moveTo>
                  <a:pt x="689" y="0"/>
                </a:moveTo>
                <a:lnTo>
                  <a:pt x="438" y="251"/>
                </a:lnTo>
                <a:lnTo>
                  <a:pt x="190" y="2"/>
                </a:lnTo>
                <a:lnTo>
                  <a:pt x="4" y="187"/>
                </a:lnTo>
                <a:lnTo>
                  <a:pt x="253" y="436"/>
                </a:lnTo>
                <a:lnTo>
                  <a:pt x="0" y="689"/>
                </a:lnTo>
                <a:lnTo>
                  <a:pt x="200" y="889"/>
                </a:lnTo>
                <a:lnTo>
                  <a:pt x="453" y="636"/>
                </a:lnTo>
                <a:lnTo>
                  <a:pt x="640" y="823"/>
                </a:lnTo>
                <a:lnTo>
                  <a:pt x="872" y="869"/>
                </a:lnTo>
                <a:lnTo>
                  <a:pt x="826" y="638"/>
                </a:lnTo>
                <a:lnTo>
                  <a:pt x="639" y="451"/>
                </a:lnTo>
                <a:lnTo>
                  <a:pt x="889" y="200"/>
                </a:lnTo>
                <a:lnTo>
                  <a:pt x="689" y="0"/>
                </a:lnTo>
                <a:close/>
                <a:moveTo>
                  <a:pt x="78" y="187"/>
                </a:moveTo>
                <a:lnTo>
                  <a:pt x="190" y="76"/>
                </a:lnTo>
                <a:lnTo>
                  <a:pt x="251" y="137"/>
                </a:lnTo>
                <a:lnTo>
                  <a:pt x="139" y="248"/>
                </a:lnTo>
                <a:lnTo>
                  <a:pt x="78" y="187"/>
                </a:lnTo>
                <a:close/>
                <a:moveTo>
                  <a:pt x="176" y="285"/>
                </a:moveTo>
                <a:lnTo>
                  <a:pt x="288" y="174"/>
                </a:lnTo>
                <a:lnTo>
                  <a:pt x="325" y="211"/>
                </a:lnTo>
                <a:lnTo>
                  <a:pt x="213" y="323"/>
                </a:lnTo>
                <a:lnTo>
                  <a:pt x="176" y="285"/>
                </a:lnTo>
                <a:close/>
                <a:moveTo>
                  <a:pt x="251" y="360"/>
                </a:moveTo>
                <a:lnTo>
                  <a:pt x="362" y="248"/>
                </a:lnTo>
                <a:lnTo>
                  <a:pt x="401" y="287"/>
                </a:lnTo>
                <a:lnTo>
                  <a:pt x="290" y="398"/>
                </a:lnTo>
                <a:lnTo>
                  <a:pt x="251" y="360"/>
                </a:lnTo>
                <a:close/>
                <a:moveTo>
                  <a:pt x="778" y="664"/>
                </a:moveTo>
                <a:lnTo>
                  <a:pt x="805" y="803"/>
                </a:lnTo>
                <a:lnTo>
                  <a:pt x="666" y="775"/>
                </a:lnTo>
                <a:lnTo>
                  <a:pt x="491" y="599"/>
                </a:lnTo>
                <a:lnTo>
                  <a:pt x="602" y="488"/>
                </a:lnTo>
                <a:lnTo>
                  <a:pt x="778" y="664"/>
                </a:lnTo>
                <a:close/>
                <a:moveTo>
                  <a:pt x="602" y="413"/>
                </a:moveTo>
                <a:lnTo>
                  <a:pt x="601" y="413"/>
                </a:lnTo>
                <a:lnTo>
                  <a:pt x="415" y="599"/>
                </a:lnTo>
                <a:lnTo>
                  <a:pt x="416" y="599"/>
                </a:lnTo>
                <a:lnTo>
                  <a:pt x="200" y="815"/>
                </a:lnTo>
                <a:lnTo>
                  <a:pt x="74" y="689"/>
                </a:lnTo>
                <a:lnTo>
                  <a:pt x="118" y="645"/>
                </a:lnTo>
                <a:lnTo>
                  <a:pt x="161" y="688"/>
                </a:lnTo>
                <a:lnTo>
                  <a:pt x="198" y="651"/>
                </a:lnTo>
                <a:lnTo>
                  <a:pt x="155" y="608"/>
                </a:lnTo>
                <a:lnTo>
                  <a:pt x="200" y="563"/>
                </a:lnTo>
                <a:lnTo>
                  <a:pt x="283" y="647"/>
                </a:lnTo>
                <a:lnTo>
                  <a:pt x="320" y="610"/>
                </a:lnTo>
                <a:lnTo>
                  <a:pt x="237" y="526"/>
                </a:lnTo>
                <a:lnTo>
                  <a:pt x="282" y="482"/>
                </a:lnTo>
                <a:lnTo>
                  <a:pt x="324" y="524"/>
                </a:lnTo>
                <a:lnTo>
                  <a:pt x="361" y="487"/>
                </a:lnTo>
                <a:lnTo>
                  <a:pt x="319" y="445"/>
                </a:lnTo>
                <a:lnTo>
                  <a:pt x="363" y="401"/>
                </a:lnTo>
                <a:lnTo>
                  <a:pt x="447" y="484"/>
                </a:lnTo>
                <a:lnTo>
                  <a:pt x="484" y="447"/>
                </a:lnTo>
                <a:lnTo>
                  <a:pt x="400" y="364"/>
                </a:lnTo>
                <a:lnTo>
                  <a:pt x="445" y="319"/>
                </a:lnTo>
                <a:lnTo>
                  <a:pt x="487" y="361"/>
                </a:lnTo>
                <a:lnTo>
                  <a:pt x="524" y="324"/>
                </a:lnTo>
                <a:lnTo>
                  <a:pt x="482" y="282"/>
                </a:lnTo>
                <a:lnTo>
                  <a:pt x="526" y="237"/>
                </a:lnTo>
                <a:lnTo>
                  <a:pt x="609" y="321"/>
                </a:lnTo>
                <a:lnTo>
                  <a:pt x="646" y="284"/>
                </a:lnTo>
                <a:lnTo>
                  <a:pt x="563" y="200"/>
                </a:lnTo>
                <a:lnTo>
                  <a:pt x="607" y="156"/>
                </a:lnTo>
                <a:lnTo>
                  <a:pt x="650" y="199"/>
                </a:lnTo>
                <a:lnTo>
                  <a:pt x="687" y="162"/>
                </a:lnTo>
                <a:lnTo>
                  <a:pt x="644" y="119"/>
                </a:lnTo>
                <a:lnTo>
                  <a:pt x="689" y="75"/>
                </a:lnTo>
                <a:lnTo>
                  <a:pt x="815" y="200"/>
                </a:lnTo>
                <a:lnTo>
                  <a:pt x="602" y="413"/>
                </a:lnTo>
                <a:close/>
              </a:path>
            </a:pathLst>
          </a:custGeom>
          <a:solidFill>
            <a:srgbClr val="9E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359" y="1199187"/>
            <a:ext cx="4291956" cy="40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0;p1"/>
          <p:cNvSpPr/>
          <p:nvPr/>
        </p:nvSpPr>
        <p:spPr>
          <a:xfrm rot="19494514">
            <a:off x="1181035" y="1301586"/>
            <a:ext cx="14208920" cy="10644799"/>
          </a:xfrm>
          <a:custGeom>
            <a:avLst/>
            <a:gdLst/>
            <a:ahLst/>
            <a:cxnLst/>
            <a:rect l="l" t="t" r="r" b="b"/>
            <a:pathLst>
              <a:path w="4823640" h="5846467" extrusionOk="0">
                <a:moveTo>
                  <a:pt x="4823641" y="0"/>
                </a:moveTo>
                <a:lnTo>
                  <a:pt x="4823641" y="5846468"/>
                </a:lnTo>
                <a:lnTo>
                  <a:pt x="0" y="5846468"/>
                </a:lnTo>
                <a:lnTo>
                  <a:pt x="0" y="43371"/>
                </a:lnTo>
                <a:cubicBezTo>
                  <a:pt x="4066" y="45268"/>
                  <a:pt x="8132" y="47256"/>
                  <a:pt x="12108" y="49153"/>
                </a:cubicBezTo>
                <a:cubicBezTo>
                  <a:pt x="150442" y="114933"/>
                  <a:pt x="301427" y="173754"/>
                  <a:pt x="394403" y="295554"/>
                </a:cubicBezTo>
                <a:cubicBezTo>
                  <a:pt x="534002" y="478253"/>
                  <a:pt x="497047" y="734050"/>
                  <a:pt x="474819" y="962921"/>
                </a:cubicBezTo>
                <a:cubicBezTo>
                  <a:pt x="452502" y="1191883"/>
                  <a:pt x="474639" y="1466564"/>
                  <a:pt x="671885" y="1584930"/>
                </a:cubicBezTo>
                <a:cubicBezTo>
                  <a:pt x="858379" y="1696790"/>
                  <a:pt x="1113092" y="1609326"/>
                  <a:pt x="1305279" y="1711067"/>
                </a:cubicBezTo>
                <a:cubicBezTo>
                  <a:pt x="1426175" y="1775129"/>
                  <a:pt x="1499815" y="1903615"/>
                  <a:pt x="1541830" y="2033727"/>
                </a:cubicBezTo>
                <a:cubicBezTo>
                  <a:pt x="1583755" y="2163930"/>
                  <a:pt x="1600561" y="2301180"/>
                  <a:pt x="1643390" y="2431112"/>
                </a:cubicBezTo>
                <a:cubicBezTo>
                  <a:pt x="1746576" y="2744284"/>
                  <a:pt x="2007885" y="3000714"/>
                  <a:pt x="2322956" y="3098027"/>
                </a:cubicBezTo>
                <a:lnTo>
                  <a:pt x="2672000" y="2973155"/>
                </a:lnTo>
                <a:cubicBezTo>
                  <a:pt x="2987070" y="2875842"/>
                  <a:pt x="3248379" y="2619322"/>
                  <a:pt x="3351565" y="2306240"/>
                </a:cubicBezTo>
                <a:cubicBezTo>
                  <a:pt x="3394304" y="2176308"/>
                  <a:pt x="3411110" y="2038967"/>
                  <a:pt x="3453125" y="1908855"/>
                </a:cubicBezTo>
                <a:cubicBezTo>
                  <a:pt x="3495141" y="1778653"/>
                  <a:pt x="3568780" y="1650167"/>
                  <a:pt x="3689676" y="1586195"/>
                </a:cubicBezTo>
                <a:cubicBezTo>
                  <a:pt x="3881863" y="1484454"/>
                  <a:pt x="4136576" y="1571919"/>
                  <a:pt x="4323070" y="1459968"/>
                </a:cubicBezTo>
                <a:cubicBezTo>
                  <a:pt x="4520226" y="1341692"/>
                  <a:pt x="4542454" y="1066921"/>
                  <a:pt x="4520136" y="838049"/>
                </a:cubicBezTo>
                <a:cubicBezTo>
                  <a:pt x="4497908" y="609178"/>
                  <a:pt x="4460863" y="353291"/>
                  <a:pt x="4600462" y="170592"/>
                </a:cubicBezTo>
                <a:cubicBezTo>
                  <a:pt x="4658199" y="95054"/>
                  <a:pt x="4738165" y="43732"/>
                  <a:pt x="4823641" y="0"/>
                </a:cubicBezTo>
                <a:close/>
              </a:path>
            </a:pathLst>
          </a:custGeom>
          <a:solidFill>
            <a:srgbClr val="0F5B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292;p1"/>
          <p:cNvSpPr/>
          <p:nvPr/>
        </p:nvSpPr>
        <p:spPr>
          <a:xfrm>
            <a:off x="3817854" y="6053095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292;p1"/>
          <p:cNvSpPr/>
          <p:nvPr/>
        </p:nvSpPr>
        <p:spPr>
          <a:xfrm>
            <a:off x="5639144" y="6222465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292;p1"/>
          <p:cNvSpPr/>
          <p:nvPr/>
        </p:nvSpPr>
        <p:spPr>
          <a:xfrm>
            <a:off x="7574295" y="6021703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292;p1"/>
          <p:cNvSpPr/>
          <p:nvPr/>
        </p:nvSpPr>
        <p:spPr>
          <a:xfrm>
            <a:off x="9625418" y="6222464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292;p1"/>
          <p:cNvSpPr/>
          <p:nvPr/>
        </p:nvSpPr>
        <p:spPr>
          <a:xfrm>
            <a:off x="11785652" y="6222463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292;p1"/>
          <p:cNvSpPr/>
          <p:nvPr/>
        </p:nvSpPr>
        <p:spPr>
          <a:xfrm>
            <a:off x="12437214" y="3461234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292;p1"/>
          <p:cNvSpPr/>
          <p:nvPr/>
        </p:nvSpPr>
        <p:spPr>
          <a:xfrm>
            <a:off x="11354606" y="664204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292;p1"/>
          <p:cNvSpPr/>
          <p:nvPr/>
        </p:nvSpPr>
        <p:spPr>
          <a:xfrm>
            <a:off x="9319186" y="132341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292;p1"/>
          <p:cNvSpPr/>
          <p:nvPr/>
        </p:nvSpPr>
        <p:spPr>
          <a:xfrm>
            <a:off x="5188978" y="37267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292;p1"/>
          <p:cNvSpPr/>
          <p:nvPr/>
        </p:nvSpPr>
        <p:spPr>
          <a:xfrm>
            <a:off x="1409574" y="348022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292;p1"/>
          <p:cNvSpPr/>
          <p:nvPr/>
        </p:nvSpPr>
        <p:spPr>
          <a:xfrm>
            <a:off x="658968" y="3639571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292;p1"/>
          <p:cNvSpPr/>
          <p:nvPr/>
        </p:nvSpPr>
        <p:spPr>
          <a:xfrm>
            <a:off x="119417" y="1453218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292;p1"/>
          <p:cNvSpPr/>
          <p:nvPr/>
        </p:nvSpPr>
        <p:spPr>
          <a:xfrm>
            <a:off x="497566" y="6037951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292;p1"/>
          <p:cNvSpPr/>
          <p:nvPr/>
        </p:nvSpPr>
        <p:spPr>
          <a:xfrm>
            <a:off x="11560569" y="3344394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loud 1"/>
          <p:cNvSpPr/>
          <p:nvPr/>
        </p:nvSpPr>
        <p:spPr>
          <a:xfrm>
            <a:off x="102980" y="49691"/>
            <a:ext cx="11701791" cy="3294703"/>
          </a:xfrm>
          <a:prstGeom prst="cloud">
            <a:avLst/>
          </a:prstGeom>
          <a:solidFill>
            <a:srgbClr val="D89F00">
              <a:alpha val="29000"/>
            </a:srgbClr>
          </a:solidFill>
          <a:ln>
            <a:solidFill>
              <a:srgbClr val="9E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err="1">
                <a:solidFill>
                  <a:srgbClr val="9E0000"/>
                </a:solidFill>
                <a:latin typeface="UVN Bay Buom Hep Nang" panose="00000400000000000000" pitchFamily="2" charset="0"/>
              </a:rPr>
              <a:t>Từ</a:t>
            </a:r>
            <a:r>
              <a:rPr lang="en-GB" sz="5400" b="1" dirty="0">
                <a:solidFill>
                  <a:srgbClr val="9E0000"/>
                </a:solidFill>
                <a:latin typeface="UVN Bay Buom Hep Nang" panose="00000400000000000000" pitchFamily="2" charset="0"/>
              </a:rPr>
              <a:t> </a:t>
            </a:r>
            <a:r>
              <a:rPr lang="en-GB" sz="5400" b="1" dirty="0" err="1">
                <a:solidFill>
                  <a:srgbClr val="9E0000"/>
                </a:solidFill>
                <a:latin typeface="UVN Bay Buom Hep Nang" panose="00000400000000000000" pitchFamily="2" charset="0"/>
              </a:rPr>
              <a:t>các</a:t>
            </a:r>
            <a:r>
              <a:rPr lang="en-GB" sz="5400" b="1" dirty="0">
                <a:solidFill>
                  <a:srgbClr val="9E0000"/>
                </a:solidFill>
                <a:latin typeface="UVN Bay Buom Hep Nang" panose="00000400000000000000" pitchFamily="2" charset="0"/>
              </a:rPr>
              <a:t> </a:t>
            </a:r>
            <a:r>
              <a:rPr lang="en-GB" sz="5400" b="1" dirty="0" err="1">
                <a:solidFill>
                  <a:srgbClr val="9E0000"/>
                </a:solidFill>
                <a:latin typeface="UVN Bay Buom Hep Nang" panose="00000400000000000000" pitchFamily="2" charset="0"/>
              </a:rPr>
              <a:t>số</a:t>
            </a:r>
            <a:r>
              <a:rPr lang="en-GB" sz="5400" b="1" dirty="0">
                <a:solidFill>
                  <a:srgbClr val="9E0000"/>
                </a:solidFill>
                <a:latin typeface="UVN Bay Buom Hep Nang" panose="00000400000000000000" pitchFamily="2" charset="0"/>
              </a:rPr>
              <a:t> 15, 64, 79 </a:t>
            </a:r>
            <a:r>
              <a:rPr lang="en-GB" sz="5400" b="1" dirty="0" err="1">
                <a:solidFill>
                  <a:srgbClr val="9E0000"/>
                </a:solidFill>
                <a:latin typeface="UVN Bay Buom Hep Nang" panose="00000400000000000000" pitchFamily="2" charset="0"/>
              </a:rPr>
              <a:t>em</a:t>
            </a:r>
            <a:r>
              <a:rPr lang="en-GB" sz="5400" b="1" dirty="0">
                <a:solidFill>
                  <a:srgbClr val="9E0000"/>
                </a:solidFill>
                <a:latin typeface="UVN Bay Buom Hep Nang" panose="00000400000000000000" pitchFamily="2" charset="0"/>
              </a:rPr>
              <a:t> </a:t>
            </a:r>
            <a:r>
              <a:rPr lang="en-GB" sz="5400" b="1" dirty="0" err="1">
                <a:solidFill>
                  <a:srgbClr val="9E0000"/>
                </a:solidFill>
                <a:latin typeface="UVN Bay Buom Hep Nang" panose="00000400000000000000" pitchFamily="2" charset="0"/>
              </a:rPr>
              <a:t>hãy</a:t>
            </a:r>
            <a:r>
              <a:rPr lang="en-GB" sz="5400" b="1" dirty="0">
                <a:solidFill>
                  <a:srgbClr val="9E0000"/>
                </a:solidFill>
                <a:latin typeface="UVN Bay Buom Hep Nang" panose="00000400000000000000" pitchFamily="2" charset="0"/>
              </a:rPr>
              <a:t> </a:t>
            </a:r>
            <a:r>
              <a:rPr lang="en-GB" sz="5400" b="1" dirty="0" err="1">
                <a:solidFill>
                  <a:srgbClr val="9E0000"/>
                </a:solidFill>
                <a:latin typeface="UVN Bay Buom Hep Nang" panose="00000400000000000000" pitchFamily="2" charset="0"/>
              </a:rPr>
              <a:t>lập</a:t>
            </a:r>
            <a:r>
              <a:rPr lang="en-GB" sz="5400" b="1" dirty="0">
                <a:solidFill>
                  <a:srgbClr val="9E0000"/>
                </a:solidFill>
                <a:latin typeface="UVN Bay Buom Hep Nang" panose="00000400000000000000" pitchFamily="2" charset="0"/>
              </a:rPr>
              <a:t> </a:t>
            </a:r>
            <a:r>
              <a:rPr lang="en-GB" sz="5400" b="1" dirty="0" err="1">
                <a:solidFill>
                  <a:srgbClr val="9E0000"/>
                </a:solidFill>
                <a:latin typeface="UVN Bay Buom Hep Nang" panose="00000400000000000000" pitchFamily="2" charset="0"/>
              </a:rPr>
              <a:t>thành</a:t>
            </a:r>
            <a:r>
              <a:rPr lang="en-GB" sz="5400" b="1" dirty="0">
                <a:solidFill>
                  <a:srgbClr val="9E0000"/>
                </a:solidFill>
                <a:latin typeface="UVN Bay Buom Hep Nang" panose="00000400000000000000" pitchFamily="2" charset="0"/>
              </a:rPr>
              <a:t> </a:t>
            </a:r>
            <a:r>
              <a:rPr lang="en-GB" sz="5400" b="1" dirty="0" err="1">
                <a:solidFill>
                  <a:srgbClr val="9E0000"/>
                </a:solidFill>
                <a:latin typeface="UVN Bay Buom Hep Nang" panose="00000400000000000000" pitchFamily="2" charset="0"/>
              </a:rPr>
              <a:t>các</a:t>
            </a:r>
            <a:r>
              <a:rPr lang="en-GB" sz="5400" b="1" dirty="0">
                <a:solidFill>
                  <a:srgbClr val="9E0000"/>
                </a:solidFill>
                <a:latin typeface="UVN Bay Buom Hep Nang" panose="00000400000000000000" pitchFamily="2" charset="0"/>
              </a:rPr>
              <a:t> </a:t>
            </a:r>
            <a:r>
              <a:rPr lang="en-GB" sz="5400" b="1" dirty="0" err="1">
                <a:solidFill>
                  <a:srgbClr val="9E0000"/>
                </a:solidFill>
                <a:latin typeface="UVN Bay Buom Hep Nang" panose="00000400000000000000" pitchFamily="2" charset="0"/>
              </a:rPr>
              <a:t>phép</a:t>
            </a:r>
            <a:r>
              <a:rPr lang="en-GB" sz="5400" b="1" dirty="0">
                <a:solidFill>
                  <a:srgbClr val="9E0000"/>
                </a:solidFill>
                <a:latin typeface="UVN Bay Buom Hep Nang" panose="00000400000000000000" pitchFamily="2" charset="0"/>
              </a:rPr>
              <a:t> </a:t>
            </a:r>
            <a:r>
              <a:rPr lang="en-GB" sz="5400" b="1" dirty="0" err="1">
                <a:solidFill>
                  <a:srgbClr val="9E0000"/>
                </a:solidFill>
                <a:latin typeface="UVN Bay Buom Hep Nang" panose="00000400000000000000" pitchFamily="2" charset="0"/>
              </a:rPr>
              <a:t>tính</a:t>
            </a:r>
            <a:r>
              <a:rPr lang="en-GB" sz="5400" b="1" dirty="0">
                <a:solidFill>
                  <a:srgbClr val="9E0000"/>
                </a:solidFill>
                <a:latin typeface="UVN Bay Buom Hep Nang" panose="00000400000000000000" pitchFamily="2" charset="0"/>
              </a:rPr>
              <a:t> </a:t>
            </a:r>
            <a:r>
              <a:rPr lang="en-GB" sz="5400" b="1" dirty="0" err="1">
                <a:solidFill>
                  <a:srgbClr val="9E0000"/>
                </a:solidFill>
                <a:latin typeface="UVN Bay Buom Hep Nang" panose="00000400000000000000" pitchFamily="2" charset="0"/>
              </a:rPr>
              <a:t>thích</a:t>
            </a:r>
            <a:r>
              <a:rPr lang="en-GB" sz="5400" b="1" dirty="0">
                <a:solidFill>
                  <a:srgbClr val="9E0000"/>
                </a:solidFill>
                <a:latin typeface="UVN Bay Buom Hep Nang" panose="00000400000000000000" pitchFamily="2" charset="0"/>
              </a:rPr>
              <a:t> </a:t>
            </a:r>
            <a:r>
              <a:rPr lang="en-GB" sz="5400" b="1" dirty="0" err="1">
                <a:solidFill>
                  <a:srgbClr val="9E0000"/>
                </a:solidFill>
                <a:latin typeface="UVN Bay Buom Hep Nang" panose="00000400000000000000" pitchFamily="2" charset="0"/>
              </a:rPr>
              <a:t>hợp</a:t>
            </a:r>
            <a:r>
              <a:rPr lang="en-GB" sz="5400" b="1" dirty="0">
                <a:solidFill>
                  <a:srgbClr val="9E0000"/>
                </a:solidFill>
                <a:latin typeface="UVN Bay Buom Hep Nang" panose="00000400000000000000" pitchFamily="2" charset="0"/>
              </a:rPr>
              <a:t>. </a:t>
            </a:r>
          </a:p>
        </p:txBody>
      </p:sp>
      <p:sp>
        <p:nvSpPr>
          <p:cNvPr id="40" name="Rectangle 660"/>
          <p:cNvSpPr/>
          <p:nvPr/>
        </p:nvSpPr>
        <p:spPr>
          <a:xfrm>
            <a:off x="688990" y="3700654"/>
            <a:ext cx="3634396" cy="919835"/>
          </a:xfrm>
          <a:custGeom>
            <a:avLst/>
            <a:gdLst>
              <a:gd name="connsiteX0" fmla="*/ 0 w 2454233"/>
              <a:gd name="connsiteY0" fmla="*/ 0 h 1370998"/>
              <a:gd name="connsiteX1" fmla="*/ 2454233 w 2454233"/>
              <a:gd name="connsiteY1" fmla="*/ 0 h 1370998"/>
              <a:gd name="connsiteX2" fmla="*/ 2454233 w 2454233"/>
              <a:gd name="connsiteY2" fmla="*/ 1370998 h 1370998"/>
              <a:gd name="connsiteX3" fmla="*/ 0 w 2454233"/>
              <a:gd name="connsiteY3" fmla="*/ 1370998 h 1370998"/>
              <a:gd name="connsiteX4" fmla="*/ 0 w 2454233"/>
              <a:gd name="connsiteY4" fmla="*/ 0 h 1370998"/>
              <a:gd name="connsiteX0" fmla="*/ 0 w 2454233"/>
              <a:gd name="connsiteY0" fmla="*/ 705 h 1371703"/>
              <a:gd name="connsiteX1" fmla="*/ 645459 w 2454233"/>
              <a:gd name="connsiteY1" fmla="*/ 55745 h 1371703"/>
              <a:gd name="connsiteX2" fmla="*/ 2454233 w 2454233"/>
              <a:gd name="connsiteY2" fmla="*/ 705 h 1371703"/>
              <a:gd name="connsiteX3" fmla="*/ 2454233 w 2454233"/>
              <a:gd name="connsiteY3" fmla="*/ 1371703 h 1371703"/>
              <a:gd name="connsiteX4" fmla="*/ 0 w 2454233"/>
              <a:gd name="connsiteY4" fmla="*/ 1371703 h 1371703"/>
              <a:gd name="connsiteX5" fmla="*/ 0 w 2454233"/>
              <a:gd name="connsiteY5" fmla="*/ 705 h 1371703"/>
              <a:gd name="connsiteX0" fmla="*/ 107577 w 2561810"/>
              <a:gd name="connsiteY0" fmla="*/ 705 h 1371703"/>
              <a:gd name="connsiteX1" fmla="*/ 753036 w 2561810"/>
              <a:gd name="connsiteY1" fmla="*/ 55745 h 1371703"/>
              <a:gd name="connsiteX2" fmla="*/ 2561810 w 2561810"/>
              <a:gd name="connsiteY2" fmla="*/ 705 h 1371703"/>
              <a:gd name="connsiteX3" fmla="*/ 2561810 w 2561810"/>
              <a:gd name="connsiteY3" fmla="*/ 1371703 h 1371703"/>
              <a:gd name="connsiteX4" fmla="*/ 107577 w 2561810"/>
              <a:gd name="connsiteY4" fmla="*/ 1371703 h 1371703"/>
              <a:gd name="connsiteX5" fmla="*/ 0 w 2561810"/>
              <a:gd name="connsiteY5" fmla="*/ 593628 h 1371703"/>
              <a:gd name="connsiteX6" fmla="*/ 107577 w 2561810"/>
              <a:gd name="connsiteY6" fmla="*/ 705 h 1371703"/>
              <a:gd name="connsiteX0" fmla="*/ 107577 w 2561810"/>
              <a:gd name="connsiteY0" fmla="*/ 705 h 1453461"/>
              <a:gd name="connsiteX1" fmla="*/ 753036 w 2561810"/>
              <a:gd name="connsiteY1" fmla="*/ 55745 h 1453461"/>
              <a:gd name="connsiteX2" fmla="*/ 2561810 w 2561810"/>
              <a:gd name="connsiteY2" fmla="*/ 705 h 1453461"/>
              <a:gd name="connsiteX3" fmla="*/ 2561810 w 2561810"/>
              <a:gd name="connsiteY3" fmla="*/ 1371703 h 1453461"/>
              <a:gd name="connsiteX4" fmla="*/ 1224257 w 2561810"/>
              <a:gd name="connsiteY4" fmla="*/ 1453461 h 1453461"/>
              <a:gd name="connsiteX5" fmla="*/ 107577 w 2561810"/>
              <a:gd name="connsiteY5" fmla="*/ 1371703 h 1453461"/>
              <a:gd name="connsiteX6" fmla="*/ 0 w 2561810"/>
              <a:gd name="connsiteY6" fmla="*/ 593628 h 1453461"/>
              <a:gd name="connsiteX7" fmla="*/ 107577 w 2561810"/>
              <a:gd name="connsiteY7" fmla="*/ 705 h 1453461"/>
              <a:gd name="connsiteX0" fmla="*/ 107577 w 2676784"/>
              <a:gd name="connsiteY0" fmla="*/ 705 h 1453461"/>
              <a:gd name="connsiteX1" fmla="*/ 753036 w 2676784"/>
              <a:gd name="connsiteY1" fmla="*/ 55745 h 1453461"/>
              <a:gd name="connsiteX2" fmla="*/ 2561810 w 2676784"/>
              <a:gd name="connsiteY2" fmla="*/ 705 h 1453461"/>
              <a:gd name="connsiteX3" fmla="*/ 2676539 w 2676784"/>
              <a:gd name="connsiteY3" fmla="*/ 458379 h 1453461"/>
              <a:gd name="connsiteX4" fmla="*/ 2561810 w 2676784"/>
              <a:gd name="connsiteY4" fmla="*/ 1371703 h 1453461"/>
              <a:gd name="connsiteX5" fmla="*/ 1224257 w 2676784"/>
              <a:gd name="connsiteY5" fmla="*/ 1453461 h 1453461"/>
              <a:gd name="connsiteX6" fmla="*/ 107577 w 2676784"/>
              <a:gd name="connsiteY6" fmla="*/ 1371703 h 1453461"/>
              <a:gd name="connsiteX7" fmla="*/ 0 w 2676784"/>
              <a:gd name="connsiteY7" fmla="*/ 593628 h 1453461"/>
              <a:gd name="connsiteX8" fmla="*/ 107577 w 2676784"/>
              <a:gd name="connsiteY8" fmla="*/ 705 h 1453461"/>
              <a:gd name="connsiteX0" fmla="*/ 107577 w 2676784"/>
              <a:gd name="connsiteY0" fmla="*/ 26420 h 1479176"/>
              <a:gd name="connsiteX1" fmla="*/ 753036 w 2676784"/>
              <a:gd name="connsiteY1" fmla="*/ 81460 h 1479176"/>
              <a:gd name="connsiteX2" fmla="*/ 1493198 w 2676784"/>
              <a:gd name="connsiteY2" fmla="*/ 0 h 1479176"/>
              <a:gd name="connsiteX3" fmla="*/ 2561810 w 2676784"/>
              <a:gd name="connsiteY3" fmla="*/ 26420 h 1479176"/>
              <a:gd name="connsiteX4" fmla="*/ 2676539 w 2676784"/>
              <a:gd name="connsiteY4" fmla="*/ 484094 h 1479176"/>
              <a:gd name="connsiteX5" fmla="*/ 2561810 w 2676784"/>
              <a:gd name="connsiteY5" fmla="*/ 1397418 h 1479176"/>
              <a:gd name="connsiteX6" fmla="*/ 1224257 w 2676784"/>
              <a:gd name="connsiteY6" fmla="*/ 1479176 h 1479176"/>
              <a:gd name="connsiteX7" fmla="*/ 107577 w 2676784"/>
              <a:gd name="connsiteY7" fmla="*/ 1397418 h 1479176"/>
              <a:gd name="connsiteX8" fmla="*/ 0 w 2676784"/>
              <a:gd name="connsiteY8" fmla="*/ 619343 h 1479176"/>
              <a:gd name="connsiteX9" fmla="*/ 107577 w 2676784"/>
              <a:gd name="connsiteY9" fmla="*/ 26420 h 1479176"/>
              <a:gd name="connsiteX0" fmla="*/ 107577 w 2676784"/>
              <a:gd name="connsiteY0" fmla="*/ 26420 h 1479176"/>
              <a:gd name="connsiteX1" fmla="*/ 645460 w 2676784"/>
              <a:gd name="connsiteY1" fmla="*/ 14225 h 1479176"/>
              <a:gd name="connsiteX2" fmla="*/ 1493198 w 2676784"/>
              <a:gd name="connsiteY2" fmla="*/ 0 h 1479176"/>
              <a:gd name="connsiteX3" fmla="*/ 2561810 w 2676784"/>
              <a:gd name="connsiteY3" fmla="*/ 26420 h 1479176"/>
              <a:gd name="connsiteX4" fmla="*/ 2676539 w 2676784"/>
              <a:gd name="connsiteY4" fmla="*/ 484094 h 1479176"/>
              <a:gd name="connsiteX5" fmla="*/ 2561810 w 2676784"/>
              <a:gd name="connsiteY5" fmla="*/ 1397418 h 1479176"/>
              <a:gd name="connsiteX6" fmla="*/ 1224257 w 2676784"/>
              <a:gd name="connsiteY6" fmla="*/ 1479176 h 1479176"/>
              <a:gd name="connsiteX7" fmla="*/ 107577 w 2676784"/>
              <a:gd name="connsiteY7" fmla="*/ 1397418 h 1479176"/>
              <a:gd name="connsiteX8" fmla="*/ 0 w 2676784"/>
              <a:gd name="connsiteY8" fmla="*/ 619343 h 1479176"/>
              <a:gd name="connsiteX9" fmla="*/ 107577 w 2676784"/>
              <a:gd name="connsiteY9" fmla="*/ 26420 h 1479176"/>
              <a:gd name="connsiteX0" fmla="*/ 107577 w 2676784"/>
              <a:gd name="connsiteY0" fmla="*/ 26420 h 1479176"/>
              <a:gd name="connsiteX1" fmla="*/ 645460 w 2676784"/>
              <a:gd name="connsiteY1" fmla="*/ 14225 h 1479176"/>
              <a:gd name="connsiteX2" fmla="*/ 1493198 w 2676784"/>
              <a:gd name="connsiteY2" fmla="*/ 0 h 1479176"/>
              <a:gd name="connsiteX3" fmla="*/ 2561810 w 2676784"/>
              <a:gd name="connsiteY3" fmla="*/ 26420 h 1479176"/>
              <a:gd name="connsiteX4" fmla="*/ 2676539 w 2676784"/>
              <a:gd name="connsiteY4" fmla="*/ 484094 h 1479176"/>
              <a:gd name="connsiteX5" fmla="*/ 2561810 w 2676784"/>
              <a:gd name="connsiteY5" fmla="*/ 1397418 h 1479176"/>
              <a:gd name="connsiteX6" fmla="*/ 1224257 w 2676784"/>
              <a:gd name="connsiteY6" fmla="*/ 1479176 h 1479176"/>
              <a:gd name="connsiteX7" fmla="*/ 107577 w 2676784"/>
              <a:gd name="connsiteY7" fmla="*/ 1397418 h 1479176"/>
              <a:gd name="connsiteX8" fmla="*/ 0 w 2676784"/>
              <a:gd name="connsiteY8" fmla="*/ 619343 h 1479176"/>
              <a:gd name="connsiteX9" fmla="*/ 107577 w 2676784"/>
              <a:gd name="connsiteY9" fmla="*/ 26420 h 1479176"/>
              <a:gd name="connsiteX0" fmla="*/ 107577 w 2676654"/>
              <a:gd name="connsiteY0" fmla="*/ 26420 h 1479176"/>
              <a:gd name="connsiteX1" fmla="*/ 645460 w 2676654"/>
              <a:gd name="connsiteY1" fmla="*/ 14225 h 1479176"/>
              <a:gd name="connsiteX2" fmla="*/ 1493198 w 2676654"/>
              <a:gd name="connsiteY2" fmla="*/ 0 h 1479176"/>
              <a:gd name="connsiteX3" fmla="*/ 2413892 w 2676654"/>
              <a:gd name="connsiteY3" fmla="*/ 80208 h 1479176"/>
              <a:gd name="connsiteX4" fmla="*/ 2676539 w 2676654"/>
              <a:gd name="connsiteY4" fmla="*/ 484094 h 1479176"/>
              <a:gd name="connsiteX5" fmla="*/ 2561810 w 2676654"/>
              <a:gd name="connsiteY5" fmla="*/ 1397418 h 1479176"/>
              <a:gd name="connsiteX6" fmla="*/ 1224257 w 2676654"/>
              <a:gd name="connsiteY6" fmla="*/ 1479176 h 1479176"/>
              <a:gd name="connsiteX7" fmla="*/ 107577 w 2676654"/>
              <a:gd name="connsiteY7" fmla="*/ 1397418 h 1479176"/>
              <a:gd name="connsiteX8" fmla="*/ 0 w 2676654"/>
              <a:gd name="connsiteY8" fmla="*/ 619343 h 1479176"/>
              <a:gd name="connsiteX9" fmla="*/ 107577 w 2676654"/>
              <a:gd name="connsiteY9" fmla="*/ 26420 h 1479176"/>
              <a:gd name="connsiteX0" fmla="*/ 107577 w 2676654"/>
              <a:gd name="connsiteY0" fmla="*/ 26420 h 1397421"/>
              <a:gd name="connsiteX1" fmla="*/ 645460 w 2676654"/>
              <a:gd name="connsiteY1" fmla="*/ 14225 h 1397421"/>
              <a:gd name="connsiteX2" fmla="*/ 1493198 w 2676654"/>
              <a:gd name="connsiteY2" fmla="*/ 0 h 1397421"/>
              <a:gd name="connsiteX3" fmla="*/ 2413892 w 2676654"/>
              <a:gd name="connsiteY3" fmla="*/ 80208 h 1397421"/>
              <a:gd name="connsiteX4" fmla="*/ 2676539 w 2676654"/>
              <a:gd name="connsiteY4" fmla="*/ 484094 h 1397421"/>
              <a:gd name="connsiteX5" fmla="*/ 2561810 w 2676654"/>
              <a:gd name="connsiteY5" fmla="*/ 1397418 h 1397421"/>
              <a:gd name="connsiteX6" fmla="*/ 1197363 w 2676654"/>
              <a:gd name="connsiteY6" fmla="*/ 1371599 h 1397421"/>
              <a:gd name="connsiteX7" fmla="*/ 107577 w 2676654"/>
              <a:gd name="connsiteY7" fmla="*/ 1397418 h 1397421"/>
              <a:gd name="connsiteX8" fmla="*/ 0 w 2676654"/>
              <a:gd name="connsiteY8" fmla="*/ 619343 h 1397421"/>
              <a:gd name="connsiteX9" fmla="*/ 107577 w 2676654"/>
              <a:gd name="connsiteY9" fmla="*/ 26420 h 1397421"/>
              <a:gd name="connsiteX0" fmla="*/ 107577 w 2676654"/>
              <a:gd name="connsiteY0" fmla="*/ 26420 h 1397421"/>
              <a:gd name="connsiteX1" fmla="*/ 645460 w 2676654"/>
              <a:gd name="connsiteY1" fmla="*/ 14225 h 1397421"/>
              <a:gd name="connsiteX2" fmla="*/ 1493198 w 2676654"/>
              <a:gd name="connsiteY2" fmla="*/ 0 h 1397421"/>
              <a:gd name="connsiteX3" fmla="*/ 2413892 w 2676654"/>
              <a:gd name="connsiteY3" fmla="*/ 80208 h 1397421"/>
              <a:gd name="connsiteX4" fmla="*/ 2676539 w 2676654"/>
              <a:gd name="connsiteY4" fmla="*/ 484094 h 1397421"/>
              <a:gd name="connsiteX5" fmla="*/ 2467681 w 2676654"/>
              <a:gd name="connsiteY5" fmla="*/ 1397418 h 1397421"/>
              <a:gd name="connsiteX6" fmla="*/ 1197363 w 2676654"/>
              <a:gd name="connsiteY6" fmla="*/ 1371599 h 1397421"/>
              <a:gd name="connsiteX7" fmla="*/ 107577 w 2676654"/>
              <a:gd name="connsiteY7" fmla="*/ 1397418 h 1397421"/>
              <a:gd name="connsiteX8" fmla="*/ 0 w 2676654"/>
              <a:gd name="connsiteY8" fmla="*/ 619343 h 1397421"/>
              <a:gd name="connsiteX9" fmla="*/ 107577 w 2676654"/>
              <a:gd name="connsiteY9" fmla="*/ 26420 h 1397421"/>
              <a:gd name="connsiteX0" fmla="*/ 107577 w 2676654"/>
              <a:gd name="connsiteY0" fmla="*/ 26420 h 1397421"/>
              <a:gd name="connsiteX1" fmla="*/ 645460 w 2676654"/>
              <a:gd name="connsiteY1" fmla="*/ 14225 h 1397421"/>
              <a:gd name="connsiteX2" fmla="*/ 1493198 w 2676654"/>
              <a:gd name="connsiteY2" fmla="*/ 0 h 1397421"/>
              <a:gd name="connsiteX3" fmla="*/ 2413892 w 2676654"/>
              <a:gd name="connsiteY3" fmla="*/ 80208 h 1397421"/>
              <a:gd name="connsiteX4" fmla="*/ 2676539 w 2676654"/>
              <a:gd name="connsiteY4" fmla="*/ 484094 h 1397421"/>
              <a:gd name="connsiteX5" fmla="*/ 2467681 w 2676654"/>
              <a:gd name="connsiteY5" fmla="*/ 1397418 h 1397421"/>
              <a:gd name="connsiteX6" fmla="*/ 1197363 w 2676654"/>
              <a:gd name="connsiteY6" fmla="*/ 1371599 h 1397421"/>
              <a:gd name="connsiteX7" fmla="*/ 13448 w 2676654"/>
              <a:gd name="connsiteY7" fmla="*/ 1343629 h 1397421"/>
              <a:gd name="connsiteX8" fmla="*/ 0 w 2676654"/>
              <a:gd name="connsiteY8" fmla="*/ 619343 h 1397421"/>
              <a:gd name="connsiteX9" fmla="*/ 107577 w 2676654"/>
              <a:gd name="connsiteY9" fmla="*/ 26420 h 1397421"/>
              <a:gd name="connsiteX0" fmla="*/ 107577 w 2676654"/>
              <a:gd name="connsiteY0" fmla="*/ 26420 h 1397421"/>
              <a:gd name="connsiteX1" fmla="*/ 645460 w 2676654"/>
              <a:gd name="connsiteY1" fmla="*/ 14225 h 1397421"/>
              <a:gd name="connsiteX2" fmla="*/ 1493198 w 2676654"/>
              <a:gd name="connsiteY2" fmla="*/ 0 h 1397421"/>
              <a:gd name="connsiteX3" fmla="*/ 2413892 w 2676654"/>
              <a:gd name="connsiteY3" fmla="*/ 80208 h 1397421"/>
              <a:gd name="connsiteX4" fmla="*/ 2676539 w 2676654"/>
              <a:gd name="connsiteY4" fmla="*/ 484094 h 1397421"/>
              <a:gd name="connsiteX5" fmla="*/ 2467681 w 2676654"/>
              <a:gd name="connsiteY5" fmla="*/ 1397418 h 1397421"/>
              <a:gd name="connsiteX6" fmla="*/ 1197363 w 2676654"/>
              <a:gd name="connsiteY6" fmla="*/ 1371599 h 1397421"/>
              <a:gd name="connsiteX7" fmla="*/ 13448 w 2676654"/>
              <a:gd name="connsiteY7" fmla="*/ 1343629 h 1397421"/>
              <a:gd name="connsiteX8" fmla="*/ 0 w 2676654"/>
              <a:gd name="connsiteY8" fmla="*/ 619343 h 1397421"/>
              <a:gd name="connsiteX9" fmla="*/ 107577 w 2676654"/>
              <a:gd name="connsiteY9" fmla="*/ 26420 h 1397421"/>
              <a:gd name="connsiteX0" fmla="*/ 107577 w 2676654"/>
              <a:gd name="connsiteY0" fmla="*/ 26420 h 1397421"/>
              <a:gd name="connsiteX1" fmla="*/ 645460 w 2676654"/>
              <a:gd name="connsiteY1" fmla="*/ 14225 h 1397421"/>
              <a:gd name="connsiteX2" fmla="*/ 1493198 w 2676654"/>
              <a:gd name="connsiteY2" fmla="*/ 0 h 1397421"/>
              <a:gd name="connsiteX3" fmla="*/ 2413892 w 2676654"/>
              <a:gd name="connsiteY3" fmla="*/ 80208 h 1397421"/>
              <a:gd name="connsiteX4" fmla="*/ 2676539 w 2676654"/>
              <a:gd name="connsiteY4" fmla="*/ 484094 h 1397421"/>
              <a:gd name="connsiteX5" fmla="*/ 2467681 w 2676654"/>
              <a:gd name="connsiteY5" fmla="*/ 1397418 h 1397421"/>
              <a:gd name="connsiteX6" fmla="*/ 1197363 w 2676654"/>
              <a:gd name="connsiteY6" fmla="*/ 1371599 h 1397421"/>
              <a:gd name="connsiteX7" fmla="*/ 13448 w 2676654"/>
              <a:gd name="connsiteY7" fmla="*/ 1343629 h 1397421"/>
              <a:gd name="connsiteX8" fmla="*/ 0 w 2676654"/>
              <a:gd name="connsiteY8" fmla="*/ 619343 h 1397421"/>
              <a:gd name="connsiteX9" fmla="*/ 107577 w 2676654"/>
              <a:gd name="connsiteY9" fmla="*/ 26420 h 139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6654" h="1397421">
                <a:moveTo>
                  <a:pt x="107577" y="26420"/>
                </a:moveTo>
                <a:cubicBezTo>
                  <a:pt x="304800" y="17873"/>
                  <a:pt x="448237" y="22772"/>
                  <a:pt x="645460" y="14225"/>
                </a:cubicBezTo>
                <a:cubicBezTo>
                  <a:pt x="999757" y="117060"/>
                  <a:pt x="1259924" y="18189"/>
                  <a:pt x="1493198" y="0"/>
                </a:cubicBezTo>
                <a:lnTo>
                  <a:pt x="2413892" y="80208"/>
                </a:lnTo>
                <a:cubicBezTo>
                  <a:pt x="2407311" y="223801"/>
                  <a:pt x="2683120" y="340501"/>
                  <a:pt x="2676539" y="484094"/>
                </a:cubicBezTo>
                <a:lnTo>
                  <a:pt x="2467681" y="1397418"/>
                </a:lnTo>
                <a:cubicBezTo>
                  <a:pt x="1959077" y="1397777"/>
                  <a:pt x="1705967" y="1371240"/>
                  <a:pt x="1197363" y="1371599"/>
                </a:cubicBezTo>
                <a:cubicBezTo>
                  <a:pt x="802725" y="1362276"/>
                  <a:pt x="461874" y="1420188"/>
                  <a:pt x="13448" y="1343629"/>
                </a:cubicBezTo>
                <a:cubicBezTo>
                  <a:pt x="116542" y="1066341"/>
                  <a:pt x="4482" y="883184"/>
                  <a:pt x="0" y="619343"/>
                </a:cubicBezTo>
                <a:lnTo>
                  <a:pt x="107577" y="26420"/>
                </a:lnTo>
                <a:close/>
              </a:path>
            </a:pathLst>
          </a:custGeom>
          <a:solidFill>
            <a:schemeClr val="accent4">
              <a:alpha val="46000"/>
            </a:schemeClr>
          </a:solidFill>
          <a:ln>
            <a:solidFill>
              <a:srgbClr val="D89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ln>
                  <a:solidFill>
                    <a:srgbClr val="7E0000"/>
                  </a:solidFill>
                </a:ln>
                <a:solidFill>
                  <a:srgbClr val="7D1F17"/>
                </a:solidFill>
              </a:rPr>
              <a:t>15 + 64 = 79</a:t>
            </a:r>
            <a:endParaRPr lang="en-GB" sz="4400" dirty="0">
              <a:ln>
                <a:solidFill>
                  <a:srgbClr val="7E0000"/>
                </a:solidFill>
              </a:ln>
              <a:solidFill>
                <a:srgbClr val="7D1F17"/>
              </a:solidFill>
            </a:endParaRPr>
          </a:p>
        </p:txBody>
      </p:sp>
      <p:sp>
        <p:nvSpPr>
          <p:cNvPr id="41" name="Rectangle 660"/>
          <p:cNvSpPr/>
          <p:nvPr/>
        </p:nvSpPr>
        <p:spPr>
          <a:xfrm>
            <a:off x="6216105" y="3714262"/>
            <a:ext cx="3634396" cy="919835"/>
          </a:xfrm>
          <a:custGeom>
            <a:avLst/>
            <a:gdLst>
              <a:gd name="connsiteX0" fmla="*/ 0 w 2454233"/>
              <a:gd name="connsiteY0" fmla="*/ 0 h 1370998"/>
              <a:gd name="connsiteX1" fmla="*/ 2454233 w 2454233"/>
              <a:gd name="connsiteY1" fmla="*/ 0 h 1370998"/>
              <a:gd name="connsiteX2" fmla="*/ 2454233 w 2454233"/>
              <a:gd name="connsiteY2" fmla="*/ 1370998 h 1370998"/>
              <a:gd name="connsiteX3" fmla="*/ 0 w 2454233"/>
              <a:gd name="connsiteY3" fmla="*/ 1370998 h 1370998"/>
              <a:gd name="connsiteX4" fmla="*/ 0 w 2454233"/>
              <a:gd name="connsiteY4" fmla="*/ 0 h 1370998"/>
              <a:gd name="connsiteX0" fmla="*/ 0 w 2454233"/>
              <a:gd name="connsiteY0" fmla="*/ 705 h 1371703"/>
              <a:gd name="connsiteX1" fmla="*/ 645459 w 2454233"/>
              <a:gd name="connsiteY1" fmla="*/ 55745 h 1371703"/>
              <a:gd name="connsiteX2" fmla="*/ 2454233 w 2454233"/>
              <a:gd name="connsiteY2" fmla="*/ 705 h 1371703"/>
              <a:gd name="connsiteX3" fmla="*/ 2454233 w 2454233"/>
              <a:gd name="connsiteY3" fmla="*/ 1371703 h 1371703"/>
              <a:gd name="connsiteX4" fmla="*/ 0 w 2454233"/>
              <a:gd name="connsiteY4" fmla="*/ 1371703 h 1371703"/>
              <a:gd name="connsiteX5" fmla="*/ 0 w 2454233"/>
              <a:gd name="connsiteY5" fmla="*/ 705 h 1371703"/>
              <a:gd name="connsiteX0" fmla="*/ 107577 w 2561810"/>
              <a:gd name="connsiteY0" fmla="*/ 705 h 1371703"/>
              <a:gd name="connsiteX1" fmla="*/ 753036 w 2561810"/>
              <a:gd name="connsiteY1" fmla="*/ 55745 h 1371703"/>
              <a:gd name="connsiteX2" fmla="*/ 2561810 w 2561810"/>
              <a:gd name="connsiteY2" fmla="*/ 705 h 1371703"/>
              <a:gd name="connsiteX3" fmla="*/ 2561810 w 2561810"/>
              <a:gd name="connsiteY3" fmla="*/ 1371703 h 1371703"/>
              <a:gd name="connsiteX4" fmla="*/ 107577 w 2561810"/>
              <a:gd name="connsiteY4" fmla="*/ 1371703 h 1371703"/>
              <a:gd name="connsiteX5" fmla="*/ 0 w 2561810"/>
              <a:gd name="connsiteY5" fmla="*/ 593628 h 1371703"/>
              <a:gd name="connsiteX6" fmla="*/ 107577 w 2561810"/>
              <a:gd name="connsiteY6" fmla="*/ 705 h 1371703"/>
              <a:gd name="connsiteX0" fmla="*/ 107577 w 2561810"/>
              <a:gd name="connsiteY0" fmla="*/ 705 h 1453461"/>
              <a:gd name="connsiteX1" fmla="*/ 753036 w 2561810"/>
              <a:gd name="connsiteY1" fmla="*/ 55745 h 1453461"/>
              <a:gd name="connsiteX2" fmla="*/ 2561810 w 2561810"/>
              <a:gd name="connsiteY2" fmla="*/ 705 h 1453461"/>
              <a:gd name="connsiteX3" fmla="*/ 2561810 w 2561810"/>
              <a:gd name="connsiteY3" fmla="*/ 1371703 h 1453461"/>
              <a:gd name="connsiteX4" fmla="*/ 1224257 w 2561810"/>
              <a:gd name="connsiteY4" fmla="*/ 1453461 h 1453461"/>
              <a:gd name="connsiteX5" fmla="*/ 107577 w 2561810"/>
              <a:gd name="connsiteY5" fmla="*/ 1371703 h 1453461"/>
              <a:gd name="connsiteX6" fmla="*/ 0 w 2561810"/>
              <a:gd name="connsiteY6" fmla="*/ 593628 h 1453461"/>
              <a:gd name="connsiteX7" fmla="*/ 107577 w 2561810"/>
              <a:gd name="connsiteY7" fmla="*/ 705 h 1453461"/>
              <a:gd name="connsiteX0" fmla="*/ 107577 w 2676784"/>
              <a:gd name="connsiteY0" fmla="*/ 705 h 1453461"/>
              <a:gd name="connsiteX1" fmla="*/ 753036 w 2676784"/>
              <a:gd name="connsiteY1" fmla="*/ 55745 h 1453461"/>
              <a:gd name="connsiteX2" fmla="*/ 2561810 w 2676784"/>
              <a:gd name="connsiteY2" fmla="*/ 705 h 1453461"/>
              <a:gd name="connsiteX3" fmla="*/ 2676539 w 2676784"/>
              <a:gd name="connsiteY3" fmla="*/ 458379 h 1453461"/>
              <a:gd name="connsiteX4" fmla="*/ 2561810 w 2676784"/>
              <a:gd name="connsiteY4" fmla="*/ 1371703 h 1453461"/>
              <a:gd name="connsiteX5" fmla="*/ 1224257 w 2676784"/>
              <a:gd name="connsiteY5" fmla="*/ 1453461 h 1453461"/>
              <a:gd name="connsiteX6" fmla="*/ 107577 w 2676784"/>
              <a:gd name="connsiteY6" fmla="*/ 1371703 h 1453461"/>
              <a:gd name="connsiteX7" fmla="*/ 0 w 2676784"/>
              <a:gd name="connsiteY7" fmla="*/ 593628 h 1453461"/>
              <a:gd name="connsiteX8" fmla="*/ 107577 w 2676784"/>
              <a:gd name="connsiteY8" fmla="*/ 705 h 1453461"/>
              <a:gd name="connsiteX0" fmla="*/ 107577 w 2676784"/>
              <a:gd name="connsiteY0" fmla="*/ 26420 h 1479176"/>
              <a:gd name="connsiteX1" fmla="*/ 753036 w 2676784"/>
              <a:gd name="connsiteY1" fmla="*/ 81460 h 1479176"/>
              <a:gd name="connsiteX2" fmla="*/ 1493198 w 2676784"/>
              <a:gd name="connsiteY2" fmla="*/ 0 h 1479176"/>
              <a:gd name="connsiteX3" fmla="*/ 2561810 w 2676784"/>
              <a:gd name="connsiteY3" fmla="*/ 26420 h 1479176"/>
              <a:gd name="connsiteX4" fmla="*/ 2676539 w 2676784"/>
              <a:gd name="connsiteY4" fmla="*/ 484094 h 1479176"/>
              <a:gd name="connsiteX5" fmla="*/ 2561810 w 2676784"/>
              <a:gd name="connsiteY5" fmla="*/ 1397418 h 1479176"/>
              <a:gd name="connsiteX6" fmla="*/ 1224257 w 2676784"/>
              <a:gd name="connsiteY6" fmla="*/ 1479176 h 1479176"/>
              <a:gd name="connsiteX7" fmla="*/ 107577 w 2676784"/>
              <a:gd name="connsiteY7" fmla="*/ 1397418 h 1479176"/>
              <a:gd name="connsiteX8" fmla="*/ 0 w 2676784"/>
              <a:gd name="connsiteY8" fmla="*/ 619343 h 1479176"/>
              <a:gd name="connsiteX9" fmla="*/ 107577 w 2676784"/>
              <a:gd name="connsiteY9" fmla="*/ 26420 h 1479176"/>
              <a:gd name="connsiteX0" fmla="*/ 107577 w 2676784"/>
              <a:gd name="connsiteY0" fmla="*/ 26420 h 1479176"/>
              <a:gd name="connsiteX1" fmla="*/ 645460 w 2676784"/>
              <a:gd name="connsiteY1" fmla="*/ 14225 h 1479176"/>
              <a:gd name="connsiteX2" fmla="*/ 1493198 w 2676784"/>
              <a:gd name="connsiteY2" fmla="*/ 0 h 1479176"/>
              <a:gd name="connsiteX3" fmla="*/ 2561810 w 2676784"/>
              <a:gd name="connsiteY3" fmla="*/ 26420 h 1479176"/>
              <a:gd name="connsiteX4" fmla="*/ 2676539 w 2676784"/>
              <a:gd name="connsiteY4" fmla="*/ 484094 h 1479176"/>
              <a:gd name="connsiteX5" fmla="*/ 2561810 w 2676784"/>
              <a:gd name="connsiteY5" fmla="*/ 1397418 h 1479176"/>
              <a:gd name="connsiteX6" fmla="*/ 1224257 w 2676784"/>
              <a:gd name="connsiteY6" fmla="*/ 1479176 h 1479176"/>
              <a:gd name="connsiteX7" fmla="*/ 107577 w 2676784"/>
              <a:gd name="connsiteY7" fmla="*/ 1397418 h 1479176"/>
              <a:gd name="connsiteX8" fmla="*/ 0 w 2676784"/>
              <a:gd name="connsiteY8" fmla="*/ 619343 h 1479176"/>
              <a:gd name="connsiteX9" fmla="*/ 107577 w 2676784"/>
              <a:gd name="connsiteY9" fmla="*/ 26420 h 1479176"/>
              <a:gd name="connsiteX0" fmla="*/ 107577 w 2676784"/>
              <a:gd name="connsiteY0" fmla="*/ 26420 h 1479176"/>
              <a:gd name="connsiteX1" fmla="*/ 645460 w 2676784"/>
              <a:gd name="connsiteY1" fmla="*/ 14225 h 1479176"/>
              <a:gd name="connsiteX2" fmla="*/ 1493198 w 2676784"/>
              <a:gd name="connsiteY2" fmla="*/ 0 h 1479176"/>
              <a:gd name="connsiteX3" fmla="*/ 2561810 w 2676784"/>
              <a:gd name="connsiteY3" fmla="*/ 26420 h 1479176"/>
              <a:gd name="connsiteX4" fmla="*/ 2676539 w 2676784"/>
              <a:gd name="connsiteY4" fmla="*/ 484094 h 1479176"/>
              <a:gd name="connsiteX5" fmla="*/ 2561810 w 2676784"/>
              <a:gd name="connsiteY5" fmla="*/ 1397418 h 1479176"/>
              <a:gd name="connsiteX6" fmla="*/ 1224257 w 2676784"/>
              <a:gd name="connsiteY6" fmla="*/ 1479176 h 1479176"/>
              <a:gd name="connsiteX7" fmla="*/ 107577 w 2676784"/>
              <a:gd name="connsiteY7" fmla="*/ 1397418 h 1479176"/>
              <a:gd name="connsiteX8" fmla="*/ 0 w 2676784"/>
              <a:gd name="connsiteY8" fmla="*/ 619343 h 1479176"/>
              <a:gd name="connsiteX9" fmla="*/ 107577 w 2676784"/>
              <a:gd name="connsiteY9" fmla="*/ 26420 h 1479176"/>
              <a:gd name="connsiteX0" fmla="*/ 107577 w 2676654"/>
              <a:gd name="connsiteY0" fmla="*/ 26420 h 1479176"/>
              <a:gd name="connsiteX1" fmla="*/ 645460 w 2676654"/>
              <a:gd name="connsiteY1" fmla="*/ 14225 h 1479176"/>
              <a:gd name="connsiteX2" fmla="*/ 1493198 w 2676654"/>
              <a:gd name="connsiteY2" fmla="*/ 0 h 1479176"/>
              <a:gd name="connsiteX3" fmla="*/ 2413892 w 2676654"/>
              <a:gd name="connsiteY3" fmla="*/ 80208 h 1479176"/>
              <a:gd name="connsiteX4" fmla="*/ 2676539 w 2676654"/>
              <a:gd name="connsiteY4" fmla="*/ 484094 h 1479176"/>
              <a:gd name="connsiteX5" fmla="*/ 2561810 w 2676654"/>
              <a:gd name="connsiteY5" fmla="*/ 1397418 h 1479176"/>
              <a:gd name="connsiteX6" fmla="*/ 1224257 w 2676654"/>
              <a:gd name="connsiteY6" fmla="*/ 1479176 h 1479176"/>
              <a:gd name="connsiteX7" fmla="*/ 107577 w 2676654"/>
              <a:gd name="connsiteY7" fmla="*/ 1397418 h 1479176"/>
              <a:gd name="connsiteX8" fmla="*/ 0 w 2676654"/>
              <a:gd name="connsiteY8" fmla="*/ 619343 h 1479176"/>
              <a:gd name="connsiteX9" fmla="*/ 107577 w 2676654"/>
              <a:gd name="connsiteY9" fmla="*/ 26420 h 1479176"/>
              <a:gd name="connsiteX0" fmla="*/ 107577 w 2676654"/>
              <a:gd name="connsiteY0" fmla="*/ 26420 h 1397421"/>
              <a:gd name="connsiteX1" fmla="*/ 645460 w 2676654"/>
              <a:gd name="connsiteY1" fmla="*/ 14225 h 1397421"/>
              <a:gd name="connsiteX2" fmla="*/ 1493198 w 2676654"/>
              <a:gd name="connsiteY2" fmla="*/ 0 h 1397421"/>
              <a:gd name="connsiteX3" fmla="*/ 2413892 w 2676654"/>
              <a:gd name="connsiteY3" fmla="*/ 80208 h 1397421"/>
              <a:gd name="connsiteX4" fmla="*/ 2676539 w 2676654"/>
              <a:gd name="connsiteY4" fmla="*/ 484094 h 1397421"/>
              <a:gd name="connsiteX5" fmla="*/ 2561810 w 2676654"/>
              <a:gd name="connsiteY5" fmla="*/ 1397418 h 1397421"/>
              <a:gd name="connsiteX6" fmla="*/ 1197363 w 2676654"/>
              <a:gd name="connsiteY6" fmla="*/ 1371599 h 1397421"/>
              <a:gd name="connsiteX7" fmla="*/ 107577 w 2676654"/>
              <a:gd name="connsiteY7" fmla="*/ 1397418 h 1397421"/>
              <a:gd name="connsiteX8" fmla="*/ 0 w 2676654"/>
              <a:gd name="connsiteY8" fmla="*/ 619343 h 1397421"/>
              <a:gd name="connsiteX9" fmla="*/ 107577 w 2676654"/>
              <a:gd name="connsiteY9" fmla="*/ 26420 h 1397421"/>
              <a:gd name="connsiteX0" fmla="*/ 107577 w 2676654"/>
              <a:gd name="connsiteY0" fmla="*/ 26420 h 1397421"/>
              <a:gd name="connsiteX1" fmla="*/ 645460 w 2676654"/>
              <a:gd name="connsiteY1" fmla="*/ 14225 h 1397421"/>
              <a:gd name="connsiteX2" fmla="*/ 1493198 w 2676654"/>
              <a:gd name="connsiteY2" fmla="*/ 0 h 1397421"/>
              <a:gd name="connsiteX3" fmla="*/ 2413892 w 2676654"/>
              <a:gd name="connsiteY3" fmla="*/ 80208 h 1397421"/>
              <a:gd name="connsiteX4" fmla="*/ 2676539 w 2676654"/>
              <a:gd name="connsiteY4" fmla="*/ 484094 h 1397421"/>
              <a:gd name="connsiteX5" fmla="*/ 2467681 w 2676654"/>
              <a:gd name="connsiteY5" fmla="*/ 1397418 h 1397421"/>
              <a:gd name="connsiteX6" fmla="*/ 1197363 w 2676654"/>
              <a:gd name="connsiteY6" fmla="*/ 1371599 h 1397421"/>
              <a:gd name="connsiteX7" fmla="*/ 107577 w 2676654"/>
              <a:gd name="connsiteY7" fmla="*/ 1397418 h 1397421"/>
              <a:gd name="connsiteX8" fmla="*/ 0 w 2676654"/>
              <a:gd name="connsiteY8" fmla="*/ 619343 h 1397421"/>
              <a:gd name="connsiteX9" fmla="*/ 107577 w 2676654"/>
              <a:gd name="connsiteY9" fmla="*/ 26420 h 1397421"/>
              <a:gd name="connsiteX0" fmla="*/ 107577 w 2676654"/>
              <a:gd name="connsiteY0" fmla="*/ 26420 h 1397421"/>
              <a:gd name="connsiteX1" fmla="*/ 645460 w 2676654"/>
              <a:gd name="connsiteY1" fmla="*/ 14225 h 1397421"/>
              <a:gd name="connsiteX2" fmla="*/ 1493198 w 2676654"/>
              <a:gd name="connsiteY2" fmla="*/ 0 h 1397421"/>
              <a:gd name="connsiteX3" fmla="*/ 2413892 w 2676654"/>
              <a:gd name="connsiteY3" fmla="*/ 80208 h 1397421"/>
              <a:gd name="connsiteX4" fmla="*/ 2676539 w 2676654"/>
              <a:gd name="connsiteY4" fmla="*/ 484094 h 1397421"/>
              <a:gd name="connsiteX5" fmla="*/ 2467681 w 2676654"/>
              <a:gd name="connsiteY5" fmla="*/ 1397418 h 1397421"/>
              <a:gd name="connsiteX6" fmla="*/ 1197363 w 2676654"/>
              <a:gd name="connsiteY6" fmla="*/ 1371599 h 1397421"/>
              <a:gd name="connsiteX7" fmla="*/ 13448 w 2676654"/>
              <a:gd name="connsiteY7" fmla="*/ 1343629 h 1397421"/>
              <a:gd name="connsiteX8" fmla="*/ 0 w 2676654"/>
              <a:gd name="connsiteY8" fmla="*/ 619343 h 1397421"/>
              <a:gd name="connsiteX9" fmla="*/ 107577 w 2676654"/>
              <a:gd name="connsiteY9" fmla="*/ 26420 h 1397421"/>
              <a:gd name="connsiteX0" fmla="*/ 107577 w 2676654"/>
              <a:gd name="connsiteY0" fmla="*/ 26420 h 1397421"/>
              <a:gd name="connsiteX1" fmla="*/ 645460 w 2676654"/>
              <a:gd name="connsiteY1" fmla="*/ 14225 h 1397421"/>
              <a:gd name="connsiteX2" fmla="*/ 1493198 w 2676654"/>
              <a:gd name="connsiteY2" fmla="*/ 0 h 1397421"/>
              <a:gd name="connsiteX3" fmla="*/ 2413892 w 2676654"/>
              <a:gd name="connsiteY3" fmla="*/ 80208 h 1397421"/>
              <a:gd name="connsiteX4" fmla="*/ 2676539 w 2676654"/>
              <a:gd name="connsiteY4" fmla="*/ 484094 h 1397421"/>
              <a:gd name="connsiteX5" fmla="*/ 2467681 w 2676654"/>
              <a:gd name="connsiteY5" fmla="*/ 1397418 h 1397421"/>
              <a:gd name="connsiteX6" fmla="*/ 1197363 w 2676654"/>
              <a:gd name="connsiteY6" fmla="*/ 1371599 h 1397421"/>
              <a:gd name="connsiteX7" fmla="*/ 13448 w 2676654"/>
              <a:gd name="connsiteY7" fmla="*/ 1343629 h 1397421"/>
              <a:gd name="connsiteX8" fmla="*/ 0 w 2676654"/>
              <a:gd name="connsiteY8" fmla="*/ 619343 h 1397421"/>
              <a:gd name="connsiteX9" fmla="*/ 107577 w 2676654"/>
              <a:gd name="connsiteY9" fmla="*/ 26420 h 1397421"/>
              <a:gd name="connsiteX0" fmla="*/ 107577 w 2676654"/>
              <a:gd name="connsiteY0" fmla="*/ 26420 h 1397421"/>
              <a:gd name="connsiteX1" fmla="*/ 645460 w 2676654"/>
              <a:gd name="connsiteY1" fmla="*/ 14225 h 1397421"/>
              <a:gd name="connsiteX2" fmla="*/ 1493198 w 2676654"/>
              <a:gd name="connsiteY2" fmla="*/ 0 h 1397421"/>
              <a:gd name="connsiteX3" fmla="*/ 2413892 w 2676654"/>
              <a:gd name="connsiteY3" fmla="*/ 80208 h 1397421"/>
              <a:gd name="connsiteX4" fmla="*/ 2676539 w 2676654"/>
              <a:gd name="connsiteY4" fmla="*/ 484094 h 1397421"/>
              <a:gd name="connsiteX5" fmla="*/ 2467681 w 2676654"/>
              <a:gd name="connsiteY5" fmla="*/ 1397418 h 1397421"/>
              <a:gd name="connsiteX6" fmla="*/ 1197363 w 2676654"/>
              <a:gd name="connsiteY6" fmla="*/ 1371599 h 1397421"/>
              <a:gd name="connsiteX7" fmla="*/ 13448 w 2676654"/>
              <a:gd name="connsiteY7" fmla="*/ 1343629 h 1397421"/>
              <a:gd name="connsiteX8" fmla="*/ 0 w 2676654"/>
              <a:gd name="connsiteY8" fmla="*/ 619343 h 1397421"/>
              <a:gd name="connsiteX9" fmla="*/ 107577 w 2676654"/>
              <a:gd name="connsiteY9" fmla="*/ 26420 h 139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6654" h="1397421">
                <a:moveTo>
                  <a:pt x="107577" y="26420"/>
                </a:moveTo>
                <a:cubicBezTo>
                  <a:pt x="304800" y="17873"/>
                  <a:pt x="448237" y="22772"/>
                  <a:pt x="645460" y="14225"/>
                </a:cubicBezTo>
                <a:cubicBezTo>
                  <a:pt x="999757" y="117060"/>
                  <a:pt x="1259924" y="18189"/>
                  <a:pt x="1493198" y="0"/>
                </a:cubicBezTo>
                <a:lnTo>
                  <a:pt x="2413892" y="80208"/>
                </a:lnTo>
                <a:cubicBezTo>
                  <a:pt x="2407311" y="223801"/>
                  <a:pt x="2683120" y="340501"/>
                  <a:pt x="2676539" y="484094"/>
                </a:cubicBezTo>
                <a:lnTo>
                  <a:pt x="2467681" y="1397418"/>
                </a:lnTo>
                <a:cubicBezTo>
                  <a:pt x="1959077" y="1397777"/>
                  <a:pt x="1705967" y="1371240"/>
                  <a:pt x="1197363" y="1371599"/>
                </a:cubicBezTo>
                <a:cubicBezTo>
                  <a:pt x="802725" y="1362276"/>
                  <a:pt x="461874" y="1420188"/>
                  <a:pt x="13448" y="1343629"/>
                </a:cubicBezTo>
                <a:cubicBezTo>
                  <a:pt x="116542" y="1066341"/>
                  <a:pt x="4482" y="883184"/>
                  <a:pt x="0" y="619343"/>
                </a:cubicBezTo>
                <a:lnTo>
                  <a:pt x="107577" y="26420"/>
                </a:lnTo>
                <a:close/>
              </a:path>
            </a:pathLst>
          </a:custGeom>
          <a:solidFill>
            <a:schemeClr val="accent4">
              <a:alpha val="46000"/>
            </a:schemeClr>
          </a:solidFill>
          <a:ln>
            <a:solidFill>
              <a:srgbClr val="D89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ln>
                  <a:solidFill>
                    <a:srgbClr val="7E0000"/>
                  </a:solidFill>
                </a:ln>
                <a:solidFill>
                  <a:srgbClr val="7D1F17"/>
                </a:solidFill>
              </a:rPr>
              <a:t>64 + 15 = 79</a:t>
            </a:r>
            <a:endParaRPr lang="en-GB" sz="4400" dirty="0">
              <a:ln>
                <a:solidFill>
                  <a:srgbClr val="7E0000"/>
                </a:solidFill>
              </a:ln>
              <a:solidFill>
                <a:srgbClr val="7D1F17"/>
              </a:solidFill>
            </a:endParaRPr>
          </a:p>
        </p:txBody>
      </p:sp>
      <p:sp>
        <p:nvSpPr>
          <p:cNvPr id="42" name="Rectangle 660"/>
          <p:cNvSpPr/>
          <p:nvPr/>
        </p:nvSpPr>
        <p:spPr>
          <a:xfrm>
            <a:off x="688990" y="5031263"/>
            <a:ext cx="3634396" cy="919835"/>
          </a:xfrm>
          <a:custGeom>
            <a:avLst/>
            <a:gdLst>
              <a:gd name="connsiteX0" fmla="*/ 0 w 2454233"/>
              <a:gd name="connsiteY0" fmla="*/ 0 h 1370998"/>
              <a:gd name="connsiteX1" fmla="*/ 2454233 w 2454233"/>
              <a:gd name="connsiteY1" fmla="*/ 0 h 1370998"/>
              <a:gd name="connsiteX2" fmla="*/ 2454233 w 2454233"/>
              <a:gd name="connsiteY2" fmla="*/ 1370998 h 1370998"/>
              <a:gd name="connsiteX3" fmla="*/ 0 w 2454233"/>
              <a:gd name="connsiteY3" fmla="*/ 1370998 h 1370998"/>
              <a:gd name="connsiteX4" fmla="*/ 0 w 2454233"/>
              <a:gd name="connsiteY4" fmla="*/ 0 h 1370998"/>
              <a:gd name="connsiteX0" fmla="*/ 0 w 2454233"/>
              <a:gd name="connsiteY0" fmla="*/ 705 h 1371703"/>
              <a:gd name="connsiteX1" fmla="*/ 645459 w 2454233"/>
              <a:gd name="connsiteY1" fmla="*/ 55745 h 1371703"/>
              <a:gd name="connsiteX2" fmla="*/ 2454233 w 2454233"/>
              <a:gd name="connsiteY2" fmla="*/ 705 h 1371703"/>
              <a:gd name="connsiteX3" fmla="*/ 2454233 w 2454233"/>
              <a:gd name="connsiteY3" fmla="*/ 1371703 h 1371703"/>
              <a:gd name="connsiteX4" fmla="*/ 0 w 2454233"/>
              <a:gd name="connsiteY4" fmla="*/ 1371703 h 1371703"/>
              <a:gd name="connsiteX5" fmla="*/ 0 w 2454233"/>
              <a:gd name="connsiteY5" fmla="*/ 705 h 1371703"/>
              <a:gd name="connsiteX0" fmla="*/ 107577 w 2561810"/>
              <a:gd name="connsiteY0" fmla="*/ 705 h 1371703"/>
              <a:gd name="connsiteX1" fmla="*/ 753036 w 2561810"/>
              <a:gd name="connsiteY1" fmla="*/ 55745 h 1371703"/>
              <a:gd name="connsiteX2" fmla="*/ 2561810 w 2561810"/>
              <a:gd name="connsiteY2" fmla="*/ 705 h 1371703"/>
              <a:gd name="connsiteX3" fmla="*/ 2561810 w 2561810"/>
              <a:gd name="connsiteY3" fmla="*/ 1371703 h 1371703"/>
              <a:gd name="connsiteX4" fmla="*/ 107577 w 2561810"/>
              <a:gd name="connsiteY4" fmla="*/ 1371703 h 1371703"/>
              <a:gd name="connsiteX5" fmla="*/ 0 w 2561810"/>
              <a:gd name="connsiteY5" fmla="*/ 593628 h 1371703"/>
              <a:gd name="connsiteX6" fmla="*/ 107577 w 2561810"/>
              <a:gd name="connsiteY6" fmla="*/ 705 h 1371703"/>
              <a:gd name="connsiteX0" fmla="*/ 107577 w 2561810"/>
              <a:gd name="connsiteY0" fmla="*/ 705 h 1453461"/>
              <a:gd name="connsiteX1" fmla="*/ 753036 w 2561810"/>
              <a:gd name="connsiteY1" fmla="*/ 55745 h 1453461"/>
              <a:gd name="connsiteX2" fmla="*/ 2561810 w 2561810"/>
              <a:gd name="connsiteY2" fmla="*/ 705 h 1453461"/>
              <a:gd name="connsiteX3" fmla="*/ 2561810 w 2561810"/>
              <a:gd name="connsiteY3" fmla="*/ 1371703 h 1453461"/>
              <a:gd name="connsiteX4" fmla="*/ 1224257 w 2561810"/>
              <a:gd name="connsiteY4" fmla="*/ 1453461 h 1453461"/>
              <a:gd name="connsiteX5" fmla="*/ 107577 w 2561810"/>
              <a:gd name="connsiteY5" fmla="*/ 1371703 h 1453461"/>
              <a:gd name="connsiteX6" fmla="*/ 0 w 2561810"/>
              <a:gd name="connsiteY6" fmla="*/ 593628 h 1453461"/>
              <a:gd name="connsiteX7" fmla="*/ 107577 w 2561810"/>
              <a:gd name="connsiteY7" fmla="*/ 705 h 1453461"/>
              <a:gd name="connsiteX0" fmla="*/ 107577 w 2676784"/>
              <a:gd name="connsiteY0" fmla="*/ 705 h 1453461"/>
              <a:gd name="connsiteX1" fmla="*/ 753036 w 2676784"/>
              <a:gd name="connsiteY1" fmla="*/ 55745 h 1453461"/>
              <a:gd name="connsiteX2" fmla="*/ 2561810 w 2676784"/>
              <a:gd name="connsiteY2" fmla="*/ 705 h 1453461"/>
              <a:gd name="connsiteX3" fmla="*/ 2676539 w 2676784"/>
              <a:gd name="connsiteY3" fmla="*/ 458379 h 1453461"/>
              <a:gd name="connsiteX4" fmla="*/ 2561810 w 2676784"/>
              <a:gd name="connsiteY4" fmla="*/ 1371703 h 1453461"/>
              <a:gd name="connsiteX5" fmla="*/ 1224257 w 2676784"/>
              <a:gd name="connsiteY5" fmla="*/ 1453461 h 1453461"/>
              <a:gd name="connsiteX6" fmla="*/ 107577 w 2676784"/>
              <a:gd name="connsiteY6" fmla="*/ 1371703 h 1453461"/>
              <a:gd name="connsiteX7" fmla="*/ 0 w 2676784"/>
              <a:gd name="connsiteY7" fmla="*/ 593628 h 1453461"/>
              <a:gd name="connsiteX8" fmla="*/ 107577 w 2676784"/>
              <a:gd name="connsiteY8" fmla="*/ 705 h 1453461"/>
              <a:gd name="connsiteX0" fmla="*/ 107577 w 2676784"/>
              <a:gd name="connsiteY0" fmla="*/ 26420 h 1479176"/>
              <a:gd name="connsiteX1" fmla="*/ 753036 w 2676784"/>
              <a:gd name="connsiteY1" fmla="*/ 81460 h 1479176"/>
              <a:gd name="connsiteX2" fmla="*/ 1493198 w 2676784"/>
              <a:gd name="connsiteY2" fmla="*/ 0 h 1479176"/>
              <a:gd name="connsiteX3" fmla="*/ 2561810 w 2676784"/>
              <a:gd name="connsiteY3" fmla="*/ 26420 h 1479176"/>
              <a:gd name="connsiteX4" fmla="*/ 2676539 w 2676784"/>
              <a:gd name="connsiteY4" fmla="*/ 484094 h 1479176"/>
              <a:gd name="connsiteX5" fmla="*/ 2561810 w 2676784"/>
              <a:gd name="connsiteY5" fmla="*/ 1397418 h 1479176"/>
              <a:gd name="connsiteX6" fmla="*/ 1224257 w 2676784"/>
              <a:gd name="connsiteY6" fmla="*/ 1479176 h 1479176"/>
              <a:gd name="connsiteX7" fmla="*/ 107577 w 2676784"/>
              <a:gd name="connsiteY7" fmla="*/ 1397418 h 1479176"/>
              <a:gd name="connsiteX8" fmla="*/ 0 w 2676784"/>
              <a:gd name="connsiteY8" fmla="*/ 619343 h 1479176"/>
              <a:gd name="connsiteX9" fmla="*/ 107577 w 2676784"/>
              <a:gd name="connsiteY9" fmla="*/ 26420 h 1479176"/>
              <a:gd name="connsiteX0" fmla="*/ 107577 w 2676784"/>
              <a:gd name="connsiteY0" fmla="*/ 26420 h 1479176"/>
              <a:gd name="connsiteX1" fmla="*/ 645460 w 2676784"/>
              <a:gd name="connsiteY1" fmla="*/ 14225 h 1479176"/>
              <a:gd name="connsiteX2" fmla="*/ 1493198 w 2676784"/>
              <a:gd name="connsiteY2" fmla="*/ 0 h 1479176"/>
              <a:gd name="connsiteX3" fmla="*/ 2561810 w 2676784"/>
              <a:gd name="connsiteY3" fmla="*/ 26420 h 1479176"/>
              <a:gd name="connsiteX4" fmla="*/ 2676539 w 2676784"/>
              <a:gd name="connsiteY4" fmla="*/ 484094 h 1479176"/>
              <a:gd name="connsiteX5" fmla="*/ 2561810 w 2676784"/>
              <a:gd name="connsiteY5" fmla="*/ 1397418 h 1479176"/>
              <a:gd name="connsiteX6" fmla="*/ 1224257 w 2676784"/>
              <a:gd name="connsiteY6" fmla="*/ 1479176 h 1479176"/>
              <a:gd name="connsiteX7" fmla="*/ 107577 w 2676784"/>
              <a:gd name="connsiteY7" fmla="*/ 1397418 h 1479176"/>
              <a:gd name="connsiteX8" fmla="*/ 0 w 2676784"/>
              <a:gd name="connsiteY8" fmla="*/ 619343 h 1479176"/>
              <a:gd name="connsiteX9" fmla="*/ 107577 w 2676784"/>
              <a:gd name="connsiteY9" fmla="*/ 26420 h 1479176"/>
              <a:gd name="connsiteX0" fmla="*/ 107577 w 2676784"/>
              <a:gd name="connsiteY0" fmla="*/ 26420 h 1479176"/>
              <a:gd name="connsiteX1" fmla="*/ 645460 w 2676784"/>
              <a:gd name="connsiteY1" fmla="*/ 14225 h 1479176"/>
              <a:gd name="connsiteX2" fmla="*/ 1493198 w 2676784"/>
              <a:gd name="connsiteY2" fmla="*/ 0 h 1479176"/>
              <a:gd name="connsiteX3" fmla="*/ 2561810 w 2676784"/>
              <a:gd name="connsiteY3" fmla="*/ 26420 h 1479176"/>
              <a:gd name="connsiteX4" fmla="*/ 2676539 w 2676784"/>
              <a:gd name="connsiteY4" fmla="*/ 484094 h 1479176"/>
              <a:gd name="connsiteX5" fmla="*/ 2561810 w 2676784"/>
              <a:gd name="connsiteY5" fmla="*/ 1397418 h 1479176"/>
              <a:gd name="connsiteX6" fmla="*/ 1224257 w 2676784"/>
              <a:gd name="connsiteY6" fmla="*/ 1479176 h 1479176"/>
              <a:gd name="connsiteX7" fmla="*/ 107577 w 2676784"/>
              <a:gd name="connsiteY7" fmla="*/ 1397418 h 1479176"/>
              <a:gd name="connsiteX8" fmla="*/ 0 w 2676784"/>
              <a:gd name="connsiteY8" fmla="*/ 619343 h 1479176"/>
              <a:gd name="connsiteX9" fmla="*/ 107577 w 2676784"/>
              <a:gd name="connsiteY9" fmla="*/ 26420 h 1479176"/>
              <a:gd name="connsiteX0" fmla="*/ 107577 w 2676654"/>
              <a:gd name="connsiteY0" fmla="*/ 26420 h 1479176"/>
              <a:gd name="connsiteX1" fmla="*/ 645460 w 2676654"/>
              <a:gd name="connsiteY1" fmla="*/ 14225 h 1479176"/>
              <a:gd name="connsiteX2" fmla="*/ 1493198 w 2676654"/>
              <a:gd name="connsiteY2" fmla="*/ 0 h 1479176"/>
              <a:gd name="connsiteX3" fmla="*/ 2413892 w 2676654"/>
              <a:gd name="connsiteY3" fmla="*/ 80208 h 1479176"/>
              <a:gd name="connsiteX4" fmla="*/ 2676539 w 2676654"/>
              <a:gd name="connsiteY4" fmla="*/ 484094 h 1479176"/>
              <a:gd name="connsiteX5" fmla="*/ 2561810 w 2676654"/>
              <a:gd name="connsiteY5" fmla="*/ 1397418 h 1479176"/>
              <a:gd name="connsiteX6" fmla="*/ 1224257 w 2676654"/>
              <a:gd name="connsiteY6" fmla="*/ 1479176 h 1479176"/>
              <a:gd name="connsiteX7" fmla="*/ 107577 w 2676654"/>
              <a:gd name="connsiteY7" fmla="*/ 1397418 h 1479176"/>
              <a:gd name="connsiteX8" fmla="*/ 0 w 2676654"/>
              <a:gd name="connsiteY8" fmla="*/ 619343 h 1479176"/>
              <a:gd name="connsiteX9" fmla="*/ 107577 w 2676654"/>
              <a:gd name="connsiteY9" fmla="*/ 26420 h 1479176"/>
              <a:gd name="connsiteX0" fmla="*/ 107577 w 2676654"/>
              <a:gd name="connsiteY0" fmla="*/ 26420 h 1397421"/>
              <a:gd name="connsiteX1" fmla="*/ 645460 w 2676654"/>
              <a:gd name="connsiteY1" fmla="*/ 14225 h 1397421"/>
              <a:gd name="connsiteX2" fmla="*/ 1493198 w 2676654"/>
              <a:gd name="connsiteY2" fmla="*/ 0 h 1397421"/>
              <a:gd name="connsiteX3" fmla="*/ 2413892 w 2676654"/>
              <a:gd name="connsiteY3" fmla="*/ 80208 h 1397421"/>
              <a:gd name="connsiteX4" fmla="*/ 2676539 w 2676654"/>
              <a:gd name="connsiteY4" fmla="*/ 484094 h 1397421"/>
              <a:gd name="connsiteX5" fmla="*/ 2561810 w 2676654"/>
              <a:gd name="connsiteY5" fmla="*/ 1397418 h 1397421"/>
              <a:gd name="connsiteX6" fmla="*/ 1197363 w 2676654"/>
              <a:gd name="connsiteY6" fmla="*/ 1371599 h 1397421"/>
              <a:gd name="connsiteX7" fmla="*/ 107577 w 2676654"/>
              <a:gd name="connsiteY7" fmla="*/ 1397418 h 1397421"/>
              <a:gd name="connsiteX8" fmla="*/ 0 w 2676654"/>
              <a:gd name="connsiteY8" fmla="*/ 619343 h 1397421"/>
              <a:gd name="connsiteX9" fmla="*/ 107577 w 2676654"/>
              <a:gd name="connsiteY9" fmla="*/ 26420 h 1397421"/>
              <a:gd name="connsiteX0" fmla="*/ 107577 w 2676654"/>
              <a:gd name="connsiteY0" fmla="*/ 26420 h 1397421"/>
              <a:gd name="connsiteX1" fmla="*/ 645460 w 2676654"/>
              <a:gd name="connsiteY1" fmla="*/ 14225 h 1397421"/>
              <a:gd name="connsiteX2" fmla="*/ 1493198 w 2676654"/>
              <a:gd name="connsiteY2" fmla="*/ 0 h 1397421"/>
              <a:gd name="connsiteX3" fmla="*/ 2413892 w 2676654"/>
              <a:gd name="connsiteY3" fmla="*/ 80208 h 1397421"/>
              <a:gd name="connsiteX4" fmla="*/ 2676539 w 2676654"/>
              <a:gd name="connsiteY4" fmla="*/ 484094 h 1397421"/>
              <a:gd name="connsiteX5" fmla="*/ 2467681 w 2676654"/>
              <a:gd name="connsiteY5" fmla="*/ 1397418 h 1397421"/>
              <a:gd name="connsiteX6" fmla="*/ 1197363 w 2676654"/>
              <a:gd name="connsiteY6" fmla="*/ 1371599 h 1397421"/>
              <a:gd name="connsiteX7" fmla="*/ 107577 w 2676654"/>
              <a:gd name="connsiteY7" fmla="*/ 1397418 h 1397421"/>
              <a:gd name="connsiteX8" fmla="*/ 0 w 2676654"/>
              <a:gd name="connsiteY8" fmla="*/ 619343 h 1397421"/>
              <a:gd name="connsiteX9" fmla="*/ 107577 w 2676654"/>
              <a:gd name="connsiteY9" fmla="*/ 26420 h 1397421"/>
              <a:gd name="connsiteX0" fmla="*/ 107577 w 2676654"/>
              <a:gd name="connsiteY0" fmla="*/ 26420 h 1397421"/>
              <a:gd name="connsiteX1" fmla="*/ 645460 w 2676654"/>
              <a:gd name="connsiteY1" fmla="*/ 14225 h 1397421"/>
              <a:gd name="connsiteX2" fmla="*/ 1493198 w 2676654"/>
              <a:gd name="connsiteY2" fmla="*/ 0 h 1397421"/>
              <a:gd name="connsiteX3" fmla="*/ 2413892 w 2676654"/>
              <a:gd name="connsiteY3" fmla="*/ 80208 h 1397421"/>
              <a:gd name="connsiteX4" fmla="*/ 2676539 w 2676654"/>
              <a:gd name="connsiteY4" fmla="*/ 484094 h 1397421"/>
              <a:gd name="connsiteX5" fmla="*/ 2467681 w 2676654"/>
              <a:gd name="connsiteY5" fmla="*/ 1397418 h 1397421"/>
              <a:gd name="connsiteX6" fmla="*/ 1197363 w 2676654"/>
              <a:gd name="connsiteY6" fmla="*/ 1371599 h 1397421"/>
              <a:gd name="connsiteX7" fmla="*/ 13448 w 2676654"/>
              <a:gd name="connsiteY7" fmla="*/ 1343629 h 1397421"/>
              <a:gd name="connsiteX8" fmla="*/ 0 w 2676654"/>
              <a:gd name="connsiteY8" fmla="*/ 619343 h 1397421"/>
              <a:gd name="connsiteX9" fmla="*/ 107577 w 2676654"/>
              <a:gd name="connsiteY9" fmla="*/ 26420 h 1397421"/>
              <a:gd name="connsiteX0" fmla="*/ 107577 w 2676654"/>
              <a:gd name="connsiteY0" fmla="*/ 26420 h 1397421"/>
              <a:gd name="connsiteX1" fmla="*/ 645460 w 2676654"/>
              <a:gd name="connsiteY1" fmla="*/ 14225 h 1397421"/>
              <a:gd name="connsiteX2" fmla="*/ 1493198 w 2676654"/>
              <a:gd name="connsiteY2" fmla="*/ 0 h 1397421"/>
              <a:gd name="connsiteX3" fmla="*/ 2413892 w 2676654"/>
              <a:gd name="connsiteY3" fmla="*/ 80208 h 1397421"/>
              <a:gd name="connsiteX4" fmla="*/ 2676539 w 2676654"/>
              <a:gd name="connsiteY4" fmla="*/ 484094 h 1397421"/>
              <a:gd name="connsiteX5" fmla="*/ 2467681 w 2676654"/>
              <a:gd name="connsiteY5" fmla="*/ 1397418 h 1397421"/>
              <a:gd name="connsiteX6" fmla="*/ 1197363 w 2676654"/>
              <a:gd name="connsiteY6" fmla="*/ 1371599 h 1397421"/>
              <a:gd name="connsiteX7" fmla="*/ 13448 w 2676654"/>
              <a:gd name="connsiteY7" fmla="*/ 1343629 h 1397421"/>
              <a:gd name="connsiteX8" fmla="*/ 0 w 2676654"/>
              <a:gd name="connsiteY8" fmla="*/ 619343 h 1397421"/>
              <a:gd name="connsiteX9" fmla="*/ 107577 w 2676654"/>
              <a:gd name="connsiteY9" fmla="*/ 26420 h 1397421"/>
              <a:gd name="connsiteX0" fmla="*/ 107577 w 2676654"/>
              <a:gd name="connsiteY0" fmla="*/ 26420 h 1397421"/>
              <a:gd name="connsiteX1" fmla="*/ 645460 w 2676654"/>
              <a:gd name="connsiteY1" fmla="*/ 14225 h 1397421"/>
              <a:gd name="connsiteX2" fmla="*/ 1493198 w 2676654"/>
              <a:gd name="connsiteY2" fmla="*/ 0 h 1397421"/>
              <a:gd name="connsiteX3" fmla="*/ 2413892 w 2676654"/>
              <a:gd name="connsiteY3" fmla="*/ 80208 h 1397421"/>
              <a:gd name="connsiteX4" fmla="*/ 2676539 w 2676654"/>
              <a:gd name="connsiteY4" fmla="*/ 484094 h 1397421"/>
              <a:gd name="connsiteX5" fmla="*/ 2467681 w 2676654"/>
              <a:gd name="connsiteY5" fmla="*/ 1397418 h 1397421"/>
              <a:gd name="connsiteX6" fmla="*/ 1197363 w 2676654"/>
              <a:gd name="connsiteY6" fmla="*/ 1371599 h 1397421"/>
              <a:gd name="connsiteX7" fmla="*/ 13448 w 2676654"/>
              <a:gd name="connsiteY7" fmla="*/ 1343629 h 1397421"/>
              <a:gd name="connsiteX8" fmla="*/ 0 w 2676654"/>
              <a:gd name="connsiteY8" fmla="*/ 619343 h 1397421"/>
              <a:gd name="connsiteX9" fmla="*/ 107577 w 2676654"/>
              <a:gd name="connsiteY9" fmla="*/ 26420 h 139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6654" h="1397421">
                <a:moveTo>
                  <a:pt x="107577" y="26420"/>
                </a:moveTo>
                <a:cubicBezTo>
                  <a:pt x="304800" y="17873"/>
                  <a:pt x="448237" y="22772"/>
                  <a:pt x="645460" y="14225"/>
                </a:cubicBezTo>
                <a:cubicBezTo>
                  <a:pt x="999757" y="117060"/>
                  <a:pt x="1259924" y="18189"/>
                  <a:pt x="1493198" y="0"/>
                </a:cubicBezTo>
                <a:lnTo>
                  <a:pt x="2413892" y="80208"/>
                </a:lnTo>
                <a:cubicBezTo>
                  <a:pt x="2407311" y="223801"/>
                  <a:pt x="2683120" y="340501"/>
                  <a:pt x="2676539" y="484094"/>
                </a:cubicBezTo>
                <a:lnTo>
                  <a:pt x="2467681" y="1397418"/>
                </a:lnTo>
                <a:cubicBezTo>
                  <a:pt x="1959077" y="1397777"/>
                  <a:pt x="1705967" y="1371240"/>
                  <a:pt x="1197363" y="1371599"/>
                </a:cubicBezTo>
                <a:cubicBezTo>
                  <a:pt x="802725" y="1362276"/>
                  <a:pt x="461874" y="1420188"/>
                  <a:pt x="13448" y="1343629"/>
                </a:cubicBezTo>
                <a:cubicBezTo>
                  <a:pt x="116542" y="1066341"/>
                  <a:pt x="4482" y="883184"/>
                  <a:pt x="0" y="619343"/>
                </a:cubicBezTo>
                <a:lnTo>
                  <a:pt x="107577" y="26420"/>
                </a:lnTo>
                <a:close/>
              </a:path>
            </a:pathLst>
          </a:custGeom>
          <a:solidFill>
            <a:schemeClr val="accent4">
              <a:alpha val="46000"/>
            </a:schemeClr>
          </a:solidFill>
          <a:ln>
            <a:solidFill>
              <a:srgbClr val="D89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ln>
                  <a:solidFill>
                    <a:srgbClr val="7E0000"/>
                  </a:solidFill>
                </a:ln>
                <a:solidFill>
                  <a:srgbClr val="7D1F17"/>
                </a:solidFill>
              </a:rPr>
              <a:t>79 - 15 = 64</a:t>
            </a:r>
            <a:endParaRPr lang="en-GB" sz="4400" dirty="0">
              <a:ln>
                <a:solidFill>
                  <a:srgbClr val="7E0000"/>
                </a:solidFill>
              </a:ln>
              <a:solidFill>
                <a:srgbClr val="7D1F17"/>
              </a:solidFill>
            </a:endParaRPr>
          </a:p>
        </p:txBody>
      </p:sp>
      <p:sp>
        <p:nvSpPr>
          <p:cNvPr id="43" name="Rectangle 660"/>
          <p:cNvSpPr/>
          <p:nvPr/>
        </p:nvSpPr>
        <p:spPr>
          <a:xfrm>
            <a:off x="6216105" y="5083567"/>
            <a:ext cx="3634396" cy="919835"/>
          </a:xfrm>
          <a:custGeom>
            <a:avLst/>
            <a:gdLst>
              <a:gd name="connsiteX0" fmla="*/ 0 w 2454233"/>
              <a:gd name="connsiteY0" fmla="*/ 0 h 1370998"/>
              <a:gd name="connsiteX1" fmla="*/ 2454233 w 2454233"/>
              <a:gd name="connsiteY1" fmla="*/ 0 h 1370998"/>
              <a:gd name="connsiteX2" fmla="*/ 2454233 w 2454233"/>
              <a:gd name="connsiteY2" fmla="*/ 1370998 h 1370998"/>
              <a:gd name="connsiteX3" fmla="*/ 0 w 2454233"/>
              <a:gd name="connsiteY3" fmla="*/ 1370998 h 1370998"/>
              <a:gd name="connsiteX4" fmla="*/ 0 w 2454233"/>
              <a:gd name="connsiteY4" fmla="*/ 0 h 1370998"/>
              <a:gd name="connsiteX0" fmla="*/ 0 w 2454233"/>
              <a:gd name="connsiteY0" fmla="*/ 705 h 1371703"/>
              <a:gd name="connsiteX1" fmla="*/ 645459 w 2454233"/>
              <a:gd name="connsiteY1" fmla="*/ 55745 h 1371703"/>
              <a:gd name="connsiteX2" fmla="*/ 2454233 w 2454233"/>
              <a:gd name="connsiteY2" fmla="*/ 705 h 1371703"/>
              <a:gd name="connsiteX3" fmla="*/ 2454233 w 2454233"/>
              <a:gd name="connsiteY3" fmla="*/ 1371703 h 1371703"/>
              <a:gd name="connsiteX4" fmla="*/ 0 w 2454233"/>
              <a:gd name="connsiteY4" fmla="*/ 1371703 h 1371703"/>
              <a:gd name="connsiteX5" fmla="*/ 0 w 2454233"/>
              <a:gd name="connsiteY5" fmla="*/ 705 h 1371703"/>
              <a:gd name="connsiteX0" fmla="*/ 107577 w 2561810"/>
              <a:gd name="connsiteY0" fmla="*/ 705 h 1371703"/>
              <a:gd name="connsiteX1" fmla="*/ 753036 w 2561810"/>
              <a:gd name="connsiteY1" fmla="*/ 55745 h 1371703"/>
              <a:gd name="connsiteX2" fmla="*/ 2561810 w 2561810"/>
              <a:gd name="connsiteY2" fmla="*/ 705 h 1371703"/>
              <a:gd name="connsiteX3" fmla="*/ 2561810 w 2561810"/>
              <a:gd name="connsiteY3" fmla="*/ 1371703 h 1371703"/>
              <a:gd name="connsiteX4" fmla="*/ 107577 w 2561810"/>
              <a:gd name="connsiteY4" fmla="*/ 1371703 h 1371703"/>
              <a:gd name="connsiteX5" fmla="*/ 0 w 2561810"/>
              <a:gd name="connsiteY5" fmla="*/ 593628 h 1371703"/>
              <a:gd name="connsiteX6" fmla="*/ 107577 w 2561810"/>
              <a:gd name="connsiteY6" fmla="*/ 705 h 1371703"/>
              <a:gd name="connsiteX0" fmla="*/ 107577 w 2561810"/>
              <a:gd name="connsiteY0" fmla="*/ 705 h 1453461"/>
              <a:gd name="connsiteX1" fmla="*/ 753036 w 2561810"/>
              <a:gd name="connsiteY1" fmla="*/ 55745 h 1453461"/>
              <a:gd name="connsiteX2" fmla="*/ 2561810 w 2561810"/>
              <a:gd name="connsiteY2" fmla="*/ 705 h 1453461"/>
              <a:gd name="connsiteX3" fmla="*/ 2561810 w 2561810"/>
              <a:gd name="connsiteY3" fmla="*/ 1371703 h 1453461"/>
              <a:gd name="connsiteX4" fmla="*/ 1224257 w 2561810"/>
              <a:gd name="connsiteY4" fmla="*/ 1453461 h 1453461"/>
              <a:gd name="connsiteX5" fmla="*/ 107577 w 2561810"/>
              <a:gd name="connsiteY5" fmla="*/ 1371703 h 1453461"/>
              <a:gd name="connsiteX6" fmla="*/ 0 w 2561810"/>
              <a:gd name="connsiteY6" fmla="*/ 593628 h 1453461"/>
              <a:gd name="connsiteX7" fmla="*/ 107577 w 2561810"/>
              <a:gd name="connsiteY7" fmla="*/ 705 h 1453461"/>
              <a:gd name="connsiteX0" fmla="*/ 107577 w 2676784"/>
              <a:gd name="connsiteY0" fmla="*/ 705 h 1453461"/>
              <a:gd name="connsiteX1" fmla="*/ 753036 w 2676784"/>
              <a:gd name="connsiteY1" fmla="*/ 55745 h 1453461"/>
              <a:gd name="connsiteX2" fmla="*/ 2561810 w 2676784"/>
              <a:gd name="connsiteY2" fmla="*/ 705 h 1453461"/>
              <a:gd name="connsiteX3" fmla="*/ 2676539 w 2676784"/>
              <a:gd name="connsiteY3" fmla="*/ 458379 h 1453461"/>
              <a:gd name="connsiteX4" fmla="*/ 2561810 w 2676784"/>
              <a:gd name="connsiteY4" fmla="*/ 1371703 h 1453461"/>
              <a:gd name="connsiteX5" fmla="*/ 1224257 w 2676784"/>
              <a:gd name="connsiteY5" fmla="*/ 1453461 h 1453461"/>
              <a:gd name="connsiteX6" fmla="*/ 107577 w 2676784"/>
              <a:gd name="connsiteY6" fmla="*/ 1371703 h 1453461"/>
              <a:gd name="connsiteX7" fmla="*/ 0 w 2676784"/>
              <a:gd name="connsiteY7" fmla="*/ 593628 h 1453461"/>
              <a:gd name="connsiteX8" fmla="*/ 107577 w 2676784"/>
              <a:gd name="connsiteY8" fmla="*/ 705 h 1453461"/>
              <a:gd name="connsiteX0" fmla="*/ 107577 w 2676784"/>
              <a:gd name="connsiteY0" fmla="*/ 26420 h 1479176"/>
              <a:gd name="connsiteX1" fmla="*/ 753036 w 2676784"/>
              <a:gd name="connsiteY1" fmla="*/ 81460 h 1479176"/>
              <a:gd name="connsiteX2" fmla="*/ 1493198 w 2676784"/>
              <a:gd name="connsiteY2" fmla="*/ 0 h 1479176"/>
              <a:gd name="connsiteX3" fmla="*/ 2561810 w 2676784"/>
              <a:gd name="connsiteY3" fmla="*/ 26420 h 1479176"/>
              <a:gd name="connsiteX4" fmla="*/ 2676539 w 2676784"/>
              <a:gd name="connsiteY4" fmla="*/ 484094 h 1479176"/>
              <a:gd name="connsiteX5" fmla="*/ 2561810 w 2676784"/>
              <a:gd name="connsiteY5" fmla="*/ 1397418 h 1479176"/>
              <a:gd name="connsiteX6" fmla="*/ 1224257 w 2676784"/>
              <a:gd name="connsiteY6" fmla="*/ 1479176 h 1479176"/>
              <a:gd name="connsiteX7" fmla="*/ 107577 w 2676784"/>
              <a:gd name="connsiteY7" fmla="*/ 1397418 h 1479176"/>
              <a:gd name="connsiteX8" fmla="*/ 0 w 2676784"/>
              <a:gd name="connsiteY8" fmla="*/ 619343 h 1479176"/>
              <a:gd name="connsiteX9" fmla="*/ 107577 w 2676784"/>
              <a:gd name="connsiteY9" fmla="*/ 26420 h 1479176"/>
              <a:gd name="connsiteX0" fmla="*/ 107577 w 2676784"/>
              <a:gd name="connsiteY0" fmla="*/ 26420 h 1479176"/>
              <a:gd name="connsiteX1" fmla="*/ 645460 w 2676784"/>
              <a:gd name="connsiteY1" fmla="*/ 14225 h 1479176"/>
              <a:gd name="connsiteX2" fmla="*/ 1493198 w 2676784"/>
              <a:gd name="connsiteY2" fmla="*/ 0 h 1479176"/>
              <a:gd name="connsiteX3" fmla="*/ 2561810 w 2676784"/>
              <a:gd name="connsiteY3" fmla="*/ 26420 h 1479176"/>
              <a:gd name="connsiteX4" fmla="*/ 2676539 w 2676784"/>
              <a:gd name="connsiteY4" fmla="*/ 484094 h 1479176"/>
              <a:gd name="connsiteX5" fmla="*/ 2561810 w 2676784"/>
              <a:gd name="connsiteY5" fmla="*/ 1397418 h 1479176"/>
              <a:gd name="connsiteX6" fmla="*/ 1224257 w 2676784"/>
              <a:gd name="connsiteY6" fmla="*/ 1479176 h 1479176"/>
              <a:gd name="connsiteX7" fmla="*/ 107577 w 2676784"/>
              <a:gd name="connsiteY7" fmla="*/ 1397418 h 1479176"/>
              <a:gd name="connsiteX8" fmla="*/ 0 w 2676784"/>
              <a:gd name="connsiteY8" fmla="*/ 619343 h 1479176"/>
              <a:gd name="connsiteX9" fmla="*/ 107577 w 2676784"/>
              <a:gd name="connsiteY9" fmla="*/ 26420 h 1479176"/>
              <a:gd name="connsiteX0" fmla="*/ 107577 w 2676784"/>
              <a:gd name="connsiteY0" fmla="*/ 26420 h 1479176"/>
              <a:gd name="connsiteX1" fmla="*/ 645460 w 2676784"/>
              <a:gd name="connsiteY1" fmla="*/ 14225 h 1479176"/>
              <a:gd name="connsiteX2" fmla="*/ 1493198 w 2676784"/>
              <a:gd name="connsiteY2" fmla="*/ 0 h 1479176"/>
              <a:gd name="connsiteX3" fmla="*/ 2561810 w 2676784"/>
              <a:gd name="connsiteY3" fmla="*/ 26420 h 1479176"/>
              <a:gd name="connsiteX4" fmla="*/ 2676539 w 2676784"/>
              <a:gd name="connsiteY4" fmla="*/ 484094 h 1479176"/>
              <a:gd name="connsiteX5" fmla="*/ 2561810 w 2676784"/>
              <a:gd name="connsiteY5" fmla="*/ 1397418 h 1479176"/>
              <a:gd name="connsiteX6" fmla="*/ 1224257 w 2676784"/>
              <a:gd name="connsiteY6" fmla="*/ 1479176 h 1479176"/>
              <a:gd name="connsiteX7" fmla="*/ 107577 w 2676784"/>
              <a:gd name="connsiteY7" fmla="*/ 1397418 h 1479176"/>
              <a:gd name="connsiteX8" fmla="*/ 0 w 2676784"/>
              <a:gd name="connsiteY8" fmla="*/ 619343 h 1479176"/>
              <a:gd name="connsiteX9" fmla="*/ 107577 w 2676784"/>
              <a:gd name="connsiteY9" fmla="*/ 26420 h 1479176"/>
              <a:gd name="connsiteX0" fmla="*/ 107577 w 2676654"/>
              <a:gd name="connsiteY0" fmla="*/ 26420 h 1479176"/>
              <a:gd name="connsiteX1" fmla="*/ 645460 w 2676654"/>
              <a:gd name="connsiteY1" fmla="*/ 14225 h 1479176"/>
              <a:gd name="connsiteX2" fmla="*/ 1493198 w 2676654"/>
              <a:gd name="connsiteY2" fmla="*/ 0 h 1479176"/>
              <a:gd name="connsiteX3" fmla="*/ 2413892 w 2676654"/>
              <a:gd name="connsiteY3" fmla="*/ 80208 h 1479176"/>
              <a:gd name="connsiteX4" fmla="*/ 2676539 w 2676654"/>
              <a:gd name="connsiteY4" fmla="*/ 484094 h 1479176"/>
              <a:gd name="connsiteX5" fmla="*/ 2561810 w 2676654"/>
              <a:gd name="connsiteY5" fmla="*/ 1397418 h 1479176"/>
              <a:gd name="connsiteX6" fmla="*/ 1224257 w 2676654"/>
              <a:gd name="connsiteY6" fmla="*/ 1479176 h 1479176"/>
              <a:gd name="connsiteX7" fmla="*/ 107577 w 2676654"/>
              <a:gd name="connsiteY7" fmla="*/ 1397418 h 1479176"/>
              <a:gd name="connsiteX8" fmla="*/ 0 w 2676654"/>
              <a:gd name="connsiteY8" fmla="*/ 619343 h 1479176"/>
              <a:gd name="connsiteX9" fmla="*/ 107577 w 2676654"/>
              <a:gd name="connsiteY9" fmla="*/ 26420 h 1479176"/>
              <a:gd name="connsiteX0" fmla="*/ 107577 w 2676654"/>
              <a:gd name="connsiteY0" fmla="*/ 26420 h 1397421"/>
              <a:gd name="connsiteX1" fmla="*/ 645460 w 2676654"/>
              <a:gd name="connsiteY1" fmla="*/ 14225 h 1397421"/>
              <a:gd name="connsiteX2" fmla="*/ 1493198 w 2676654"/>
              <a:gd name="connsiteY2" fmla="*/ 0 h 1397421"/>
              <a:gd name="connsiteX3" fmla="*/ 2413892 w 2676654"/>
              <a:gd name="connsiteY3" fmla="*/ 80208 h 1397421"/>
              <a:gd name="connsiteX4" fmla="*/ 2676539 w 2676654"/>
              <a:gd name="connsiteY4" fmla="*/ 484094 h 1397421"/>
              <a:gd name="connsiteX5" fmla="*/ 2561810 w 2676654"/>
              <a:gd name="connsiteY5" fmla="*/ 1397418 h 1397421"/>
              <a:gd name="connsiteX6" fmla="*/ 1197363 w 2676654"/>
              <a:gd name="connsiteY6" fmla="*/ 1371599 h 1397421"/>
              <a:gd name="connsiteX7" fmla="*/ 107577 w 2676654"/>
              <a:gd name="connsiteY7" fmla="*/ 1397418 h 1397421"/>
              <a:gd name="connsiteX8" fmla="*/ 0 w 2676654"/>
              <a:gd name="connsiteY8" fmla="*/ 619343 h 1397421"/>
              <a:gd name="connsiteX9" fmla="*/ 107577 w 2676654"/>
              <a:gd name="connsiteY9" fmla="*/ 26420 h 1397421"/>
              <a:gd name="connsiteX0" fmla="*/ 107577 w 2676654"/>
              <a:gd name="connsiteY0" fmla="*/ 26420 h 1397421"/>
              <a:gd name="connsiteX1" fmla="*/ 645460 w 2676654"/>
              <a:gd name="connsiteY1" fmla="*/ 14225 h 1397421"/>
              <a:gd name="connsiteX2" fmla="*/ 1493198 w 2676654"/>
              <a:gd name="connsiteY2" fmla="*/ 0 h 1397421"/>
              <a:gd name="connsiteX3" fmla="*/ 2413892 w 2676654"/>
              <a:gd name="connsiteY3" fmla="*/ 80208 h 1397421"/>
              <a:gd name="connsiteX4" fmla="*/ 2676539 w 2676654"/>
              <a:gd name="connsiteY4" fmla="*/ 484094 h 1397421"/>
              <a:gd name="connsiteX5" fmla="*/ 2467681 w 2676654"/>
              <a:gd name="connsiteY5" fmla="*/ 1397418 h 1397421"/>
              <a:gd name="connsiteX6" fmla="*/ 1197363 w 2676654"/>
              <a:gd name="connsiteY6" fmla="*/ 1371599 h 1397421"/>
              <a:gd name="connsiteX7" fmla="*/ 107577 w 2676654"/>
              <a:gd name="connsiteY7" fmla="*/ 1397418 h 1397421"/>
              <a:gd name="connsiteX8" fmla="*/ 0 w 2676654"/>
              <a:gd name="connsiteY8" fmla="*/ 619343 h 1397421"/>
              <a:gd name="connsiteX9" fmla="*/ 107577 w 2676654"/>
              <a:gd name="connsiteY9" fmla="*/ 26420 h 1397421"/>
              <a:gd name="connsiteX0" fmla="*/ 107577 w 2676654"/>
              <a:gd name="connsiteY0" fmla="*/ 26420 h 1397421"/>
              <a:gd name="connsiteX1" fmla="*/ 645460 w 2676654"/>
              <a:gd name="connsiteY1" fmla="*/ 14225 h 1397421"/>
              <a:gd name="connsiteX2" fmla="*/ 1493198 w 2676654"/>
              <a:gd name="connsiteY2" fmla="*/ 0 h 1397421"/>
              <a:gd name="connsiteX3" fmla="*/ 2413892 w 2676654"/>
              <a:gd name="connsiteY3" fmla="*/ 80208 h 1397421"/>
              <a:gd name="connsiteX4" fmla="*/ 2676539 w 2676654"/>
              <a:gd name="connsiteY4" fmla="*/ 484094 h 1397421"/>
              <a:gd name="connsiteX5" fmla="*/ 2467681 w 2676654"/>
              <a:gd name="connsiteY5" fmla="*/ 1397418 h 1397421"/>
              <a:gd name="connsiteX6" fmla="*/ 1197363 w 2676654"/>
              <a:gd name="connsiteY6" fmla="*/ 1371599 h 1397421"/>
              <a:gd name="connsiteX7" fmla="*/ 13448 w 2676654"/>
              <a:gd name="connsiteY7" fmla="*/ 1343629 h 1397421"/>
              <a:gd name="connsiteX8" fmla="*/ 0 w 2676654"/>
              <a:gd name="connsiteY8" fmla="*/ 619343 h 1397421"/>
              <a:gd name="connsiteX9" fmla="*/ 107577 w 2676654"/>
              <a:gd name="connsiteY9" fmla="*/ 26420 h 1397421"/>
              <a:gd name="connsiteX0" fmla="*/ 107577 w 2676654"/>
              <a:gd name="connsiteY0" fmla="*/ 26420 h 1397421"/>
              <a:gd name="connsiteX1" fmla="*/ 645460 w 2676654"/>
              <a:gd name="connsiteY1" fmla="*/ 14225 h 1397421"/>
              <a:gd name="connsiteX2" fmla="*/ 1493198 w 2676654"/>
              <a:gd name="connsiteY2" fmla="*/ 0 h 1397421"/>
              <a:gd name="connsiteX3" fmla="*/ 2413892 w 2676654"/>
              <a:gd name="connsiteY3" fmla="*/ 80208 h 1397421"/>
              <a:gd name="connsiteX4" fmla="*/ 2676539 w 2676654"/>
              <a:gd name="connsiteY4" fmla="*/ 484094 h 1397421"/>
              <a:gd name="connsiteX5" fmla="*/ 2467681 w 2676654"/>
              <a:gd name="connsiteY5" fmla="*/ 1397418 h 1397421"/>
              <a:gd name="connsiteX6" fmla="*/ 1197363 w 2676654"/>
              <a:gd name="connsiteY6" fmla="*/ 1371599 h 1397421"/>
              <a:gd name="connsiteX7" fmla="*/ 13448 w 2676654"/>
              <a:gd name="connsiteY7" fmla="*/ 1343629 h 1397421"/>
              <a:gd name="connsiteX8" fmla="*/ 0 w 2676654"/>
              <a:gd name="connsiteY8" fmla="*/ 619343 h 1397421"/>
              <a:gd name="connsiteX9" fmla="*/ 107577 w 2676654"/>
              <a:gd name="connsiteY9" fmla="*/ 26420 h 1397421"/>
              <a:gd name="connsiteX0" fmla="*/ 107577 w 2676654"/>
              <a:gd name="connsiteY0" fmla="*/ 26420 h 1397421"/>
              <a:gd name="connsiteX1" fmla="*/ 645460 w 2676654"/>
              <a:gd name="connsiteY1" fmla="*/ 14225 h 1397421"/>
              <a:gd name="connsiteX2" fmla="*/ 1493198 w 2676654"/>
              <a:gd name="connsiteY2" fmla="*/ 0 h 1397421"/>
              <a:gd name="connsiteX3" fmla="*/ 2413892 w 2676654"/>
              <a:gd name="connsiteY3" fmla="*/ 80208 h 1397421"/>
              <a:gd name="connsiteX4" fmla="*/ 2676539 w 2676654"/>
              <a:gd name="connsiteY4" fmla="*/ 484094 h 1397421"/>
              <a:gd name="connsiteX5" fmla="*/ 2467681 w 2676654"/>
              <a:gd name="connsiteY5" fmla="*/ 1397418 h 1397421"/>
              <a:gd name="connsiteX6" fmla="*/ 1197363 w 2676654"/>
              <a:gd name="connsiteY6" fmla="*/ 1371599 h 1397421"/>
              <a:gd name="connsiteX7" fmla="*/ 13448 w 2676654"/>
              <a:gd name="connsiteY7" fmla="*/ 1343629 h 1397421"/>
              <a:gd name="connsiteX8" fmla="*/ 0 w 2676654"/>
              <a:gd name="connsiteY8" fmla="*/ 619343 h 1397421"/>
              <a:gd name="connsiteX9" fmla="*/ 107577 w 2676654"/>
              <a:gd name="connsiteY9" fmla="*/ 26420 h 139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6654" h="1397421">
                <a:moveTo>
                  <a:pt x="107577" y="26420"/>
                </a:moveTo>
                <a:cubicBezTo>
                  <a:pt x="304800" y="17873"/>
                  <a:pt x="448237" y="22772"/>
                  <a:pt x="645460" y="14225"/>
                </a:cubicBezTo>
                <a:cubicBezTo>
                  <a:pt x="999757" y="117060"/>
                  <a:pt x="1259924" y="18189"/>
                  <a:pt x="1493198" y="0"/>
                </a:cubicBezTo>
                <a:lnTo>
                  <a:pt x="2413892" y="80208"/>
                </a:lnTo>
                <a:cubicBezTo>
                  <a:pt x="2407311" y="223801"/>
                  <a:pt x="2683120" y="340501"/>
                  <a:pt x="2676539" y="484094"/>
                </a:cubicBezTo>
                <a:lnTo>
                  <a:pt x="2467681" y="1397418"/>
                </a:lnTo>
                <a:cubicBezTo>
                  <a:pt x="1959077" y="1397777"/>
                  <a:pt x="1705967" y="1371240"/>
                  <a:pt x="1197363" y="1371599"/>
                </a:cubicBezTo>
                <a:cubicBezTo>
                  <a:pt x="802725" y="1362276"/>
                  <a:pt x="461874" y="1420188"/>
                  <a:pt x="13448" y="1343629"/>
                </a:cubicBezTo>
                <a:cubicBezTo>
                  <a:pt x="116542" y="1066341"/>
                  <a:pt x="4482" y="883184"/>
                  <a:pt x="0" y="619343"/>
                </a:cubicBezTo>
                <a:lnTo>
                  <a:pt x="107577" y="26420"/>
                </a:lnTo>
                <a:close/>
              </a:path>
            </a:pathLst>
          </a:custGeom>
          <a:solidFill>
            <a:schemeClr val="accent4">
              <a:alpha val="46000"/>
            </a:schemeClr>
          </a:solidFill>
          <a:ln>
            <a:solidFill>
              <a:srgbClr val="D89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ln>
                  <a:solidFill>
                    <a:srgbClr val="7E0000"/>
                  </a:solidFill>
                </a:ln>
                <a:solidFill>
                  <a:srgbClr val="7D1F17"/>
                </a:solidFill>
              </a:rPr>
              <a:t>79 - 64 = 15</a:t>
            </a:r>
            <a:endParaRPr lang="en-GB" sz="4400" dirty="0">
              <a:ln>
                <a:solidFill>
                  <a:srgbClr val="7E0000"/>
                </a:solidFill>
              </a:ln>
              <a:solidFill>
                <a:srgbClr val="7D1F17"/>
              </a:solidFill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626" y="4259672"/>
            <a:ext cx="1422406" cy="142872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00676" y="2731844"/>
            <a:ext cx="1354686" cy="142872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8762" y="4193851"/>
            <a:ext cx="1354686" cy="142872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34" y="2880640"/>
            <a:ext cx="1422406" cy="142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" grpId="0" animBg="1"/>
      <p:bldP spid="41" grpId="0" animBg="1"/>
      <p:bldP spid="42" grpId="0" animBg="1"/>
      <p:bldP spid="4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708464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320</Words>
  <Application>Microsoft Office PowerPoint</Application>
  <PresentationFormat>Widescreen</PresentationFormat>
  <Paragraphs>95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#9Slide05 Aphrodite Pro</vt:lpstr>
      <vt:lpstr>Times New Roman</vt:lpstr>
      <vt:lpstr>Calibri Light</vt:lpstr>
      <vt:lpstr>UVN But Long 2</vt:lpstr>
      <vt:lpstr>Calibri</vt:lpstr>
      <vt:lpstr>UVN Mang Tre</vt:lpstr>
      <vt:lpstr>Arial</vt:lpstr>
      <vt:lpstr>UYa Mirella Script Limited</vt:lpstr>
      <vt:lpstr>UVN Bay Buom Hep Nang</vt:lpstr>
      <vt:lpstr>SVN-Newton</vt:lpstr>
      <vt:lpstr>#9Slide07 HoneyCream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Dat Ngo Tien</cp:lastModifiedBy>
  <cp:revision>105</cp:revision>
  <dcterms:created xsi:type="dcterms:W3CDTF">2022-06-30T09:28:19Z</dcterms:created>
  <dcterms:modified xsi:type="dcterms:W3CDTF">2024-09-08T10:19:58Z</dcterms:modified>
</cp:coreProperties>
</file>