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7"/>
  </p:notesMasterIdLst>
  <p:sldIdLst>
    <p:sldId id="2925" r:id="rId6"/>
    <p:sldId id="320" r:id="rId8"/>
    <p:sldId id="319" r:id="rId9"/>
    <p:sldId id="2933" r:id="rId10"/>
    <p:sldId id="2932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418B-F161-4DA0-9F89-A5C6D3C3A87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BA096-1FD8-4323-8A35-FDEFA8387E6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9" name="Text Box 12"/>
          <p:cNvSpPr txBox="1"/>
          <p:nvPr/>
        </p:nvSpPr>
        <p:spPr>
          <a:xfrm>
            <a:off x="2588260" y="1768475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r="5482" b="35664"/>
          <a:stretch>
            <a:fillRect/>
          </a:stretch>
        </p:blipFill>
        <p:spPr bwMode="auto">
          <a:xfrm>
            <a:off x="116205" y="225425"/>
            <a:ext cx="11692890" cy="678688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1"/>
          <p:cNvSpPr/>
          <p:nvPr/>
        </p:nvSpPr>
        <p:spPr>
          <a:xfrm>
            <a:off x="9370060" y="62230"/>
            <a:ext cx="281114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385695" y="570230"/>
            <a:ext cx="695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Sáu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ngày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15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tháng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9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năm 202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3</a:t>
            </a:r>
            <a:endParaRPr lang="en-US" altLang="vi-VN" sz="28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771900" y="1184910"/>
            <a:ext cx="5255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Luyện tập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232535" y="1821815"/>
            <a:ext cx="1042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Kể một việc làm ở nhà.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>
            <a:fillRect/>
          </a:stretch>
        </p:blipFill>
        <p:spPr bwMode="auto">
          <a:xfrm>
            <a:off x="277049" y="113587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130642" y="435023"/>
            <a:ext cx="7249754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ts val="4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1.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Nhìn tranh, kể về các việc bạn nhỏ đã làm.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501365" y="4564292"/>
            <a:ext cx="282206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Bạn nhỏ </a:t>
            </a:r>
            <a:r>
              <a:rPr lang="en-US" alt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bỏ táo vào chậu rửa</a:t>
            </a:r>
            <a:endParaRPr lang="en-US" altLang="vi-VN" sz="28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082407" y="4655447"/>
            <a:ext cx="2747698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 nhỏ </a:t>
            </a:r>
            <a:r>
              <a:rPr lang="en-US" alt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 từng quả táo dười vòi nước</a:t>
            </a: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727789" y="4607095"/>
            <a:ext cx="2822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Bạn nhỏ đặt các quả táo rửa xong vào trong rổ.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01" y="1120774"/>
            <a:ext cx="3429000" cy="3429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85" y="1106256"/>
            <a:ext cx="3458036" cy="34580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081" y="1120774"/>
            <a:ext cx="3458037" cy="3429000"/>
          </a:xfrm>
          <a:prstGeom prst="rect">
            <a:avLst/>
          </a:prstGeom>
        </p:spPr>
      </p:pic>
      <p:sp>
        <p:nvSpPr>
          <p:cNvPr id="2" name="TextBox 48"/>
          <p:cNvSpPr txBox="1"/>
          <p:nvPr/>
        </p:nvSpPr>
        <p:spPr>
          <a:xfrm>
            <a:off x="802640" y="5991860"/>
            <a:ext cx="963295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>
              <a:lnSpc>
                <a:spcPts val="4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Nêu thứ tự việc làm của bạn khỏ khi rửa hoa quả.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2672" y="877193"/>
            <a:ext cx="8780691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ts val="4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lang="en-US" sz="40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2 - 3 </a:t>
            </a:r>
            <a:r>
              <a:rPr lang="en-US" sz="40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kể về một việc em đã làm ở nhà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5001" y="2188793"/>
            <a:ext cx="6678700" cy="3348931"/>
            <a:chOff x="768927" y="1641595"/>
            <a:chExt cx="5340928" cy="2511698"/>
          </a:xfrm>
        </p:grpSpPr>
        <p:grpSp>
          <p:nvGrpSpPr>
            <p:cNvPr id="7" name="Group 6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9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6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0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2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3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4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r>
                    <a:rPr lang="en-GB" sz="36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rPr>
                    <a:t>   </a:t>
                  </a: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</a:pPr>
                  <a:endParaRPr sz="36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11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6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042838" y="1727227"/>
              <a:ext cx="112990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Gợi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ý</a:t>
              </a:r>
              <a:endPara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954741" y="3275817"/>
            <a:ext cx="6072066" cy="21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đã làm được việc gì?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 làm việc đó thế nào?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Nêu suy nghĩ của em khi làm xong việc đó.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4" name="Google Shape;1029;p42"/>
          <p:cNvGrpSpPr/>
          <p:nvPr/>
        </p:nvGrpSpPr>
        <p:grpSpPr>
          <a:xfrm rot="20594821">
            <a:off x="8530413" y="5079131"/>
            <a:ext cx="1624161" cy="1197813"/>
            <a:chOff x="7570574" y="3912596"/>
            <a:chExt cx="1175015" cy="898360"/>
          </a:xfrm>
        </p:grpSpPr>
        <p:grpSp>
          <p:nvGrpSpPr>
            <p:cNvPr id="25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7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28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29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0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1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2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3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4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5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6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7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8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39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0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1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2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3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4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5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6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sp>
            <p:nvSpPr>
              <p:cNvPr id="47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26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757" y="814328"/>
            <a:ext cx="878069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ts val="4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2. </a:t>
            </a:r>
            <a:r>
              <a:rPr lang="en-US" sz="4000" b="1" kern="0" dirty="0" err="1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Viết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2 - 3 </a:t>
            </a:r>
            <a:r>
              <a:rPr lang="en-US" sz="4000" b="1" kern="0" dirty="0" err="1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kể về một việc em đã làm ở nhà</a:t>
            </a:r>
            <a:r>
              <a:rPr lang="en-US" sz="4000" b="1" kern="0" dirty="0">
                <a:solidFill>
                  <a:srgbClr val="BAE5E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1800" y="2477135"/>
            <a:ext cx="814895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1219200">
              <a:lnSpc>
                <a:spcPts val="4000"/>
              </a:lnSpc>
              <a:buClr>
                <a:srgbClr val="000000"/>
              </a:buClr>
              <a:buFontTx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 Khi viết đoạn văn chú ý:</a:t>
            </a:r>
            <a:endParaRPr lang="en-US" sz="3600" kern="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Câu đủ ý, rõ nghĩa, viết đúng yêu cầu</a:t>
            </a:r>
            <a:endParaRPr lang="en-US" sz="3600" kern="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alt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 câu nối tiếp nhau tạo thành đoạn văn.</a:t>
            </a:r>
            <a:endParaRPr lang="en-US" alt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alt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 dụng dấu câu đúng.</a:t>
            </a:r>
            <a:endParaRPr lang="en-US" alt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marL="457200" indent="-457200" defTabSz="121920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alt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Trình bày sạch sẽ, khoa học</a:t>
            </a:r>
            <a:endParaRPr lang="en-US" alt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9" name="Text Box 12"/>
          <p:cNvSpPr txBox="1"/>
          <p:nvPr/>
        </p:nvSpPr>
        <p:spPr>
          <a:xfrm>
            <a:off x="2588260" y="1768475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r="5482" b="35664"/>
          <a:stretch>
            <a:fillRect/>
          </a:stretch>
        </p:blipFill>
        <p:spPr bwMode="auto">
          <a:xfrm>
            <a:off x="116205" y="225425"/>
            <a:ext cx="11692890" cy="678688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1"/>
          <p:cNvSpPr/>
          <p:nvPr/>
        </p:nvSpPr>
        <p:spPr>
          <a:xfrm>
            <a:off x="9370060" y="62230"/>
            <a:ext cx="281114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2385695" y="570230"/>
            <a:ext cx="695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sáu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ngày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17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tháng</a:t>
            </a:r>
            <a:r>
              <a:rPr lang="en-US" altLang="vi-VN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9</a:t>
            </a:r>
            <a:r>
              <a:rPr lang="vi-VN" altLang="en-US" sz="28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năm 2021</a:t>
            </a:r>
            <a:endParaRPr lang="vi-VN" altLang="en-US" sz="28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771900" y="1184910"/>
            <a:ext cx="52558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Luyện tập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232535" y="1821815"/>
            <a:ext cx="1042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Viết đoạn văn ngắn kể một việc làm ở nhà.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87450" y="2499995"/>
            <a:ext cx="1042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Bài 2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764915" y="3134995"/>
            <a:ext cx="1042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Bài làm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76020" y="3761740"/>
            <a:ext cx="10424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Em đã lau nhà giúp mẹ. Em giặt sạch cây lau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26160" y="5058410"/>
            <a:ext cx="1078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khen em là con ngoan. Em cũng rất vui vì đã giúp đỡ </a:t>
            </a:r>
            <a:endParaRPr lang="en-US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83920" y="4425315"/>
            <a:ext cx="1105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nhà rồi lau từ trong ra ngoài nhà. Bố mẹ rất vui và 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53465" y="5701665"/>
            <a:ext cx="1078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endParaRPr lang="en-US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26795" y="5701665"/>
            <a:ext cx="10782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HP001 4 hàng" panose="020B0603050302020204" charset="0"/>
                <a:cs typeface="HP001 4 hàng" panose="020B0603050302020204" charset="0"/>
              </a:rPr>
              <a:t>   </a:t>
            </a:r>
            <a:r>
              <a:rPr lang="en-US" altLang="vi-VN" sz="3200" b="1">
                <a:solidFill>
                  <a:srgbClr val="7030A0"/>
                </a:solidFill>
                <a:latin typeface="HP001 4 hàng" panose="020B0603050302020204" charset="0"/>
                <a:cs typeface="HP001 4 hàng" panose="020B0603050302020204" charset="0"/>
              </a:rPr>
              <a:t>được bố mẹ.</a:t>
            </a:r>
            <a:endParaRPr lang="en-US" altLang="vi-VN" sz="3200" b="1">
              <a:solidFill>
                <a:srgbClr val="7030A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4-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8201" y="419529"/>
            <a:ext cx="10091434" cy="567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WPS Presentation</Application>
  <PresentationFormat>Widescreen</PresentationFormat>
  <Paragraphs>54</Paragraphs>
  <Slides>6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</vt:lpstr>
      <vt:lpstr>Microsoft YaHei</vt:lpstr>
      <vt:lpstr>Calibri</vt:lpstr>
      <vt:lpstr>HP001 4 hàng</vt:lpstr>
      <vt:lpstr>Arial-Rounded</vt:lpstr>
      <vt:lpstr>VNI 27 Bendigo</vt:lpstr>
      <vt:lpstr>Arial</vt:lpstr>
      <vt:lpstr>等线</vt:lpstr>
      <vt:lpstr>Arial Unicode MS</vt:lpstr>
      <vt:lpstr>等线 Light</vt:lpstr>
      <vt:lpstr>黑体</vt:lpstr>
      <vt:lpstr>汉仪跳跳体简</vt:lpstr>
      <vt:lpstr>LNTH-Dinomiko</vt:lpstr>
      <vt:lpstr>千图网拥有20W+精美PPT模板 更多PPT模板下载至：www.58pic.com/office/ppt​​</vt:lpstr>
      <vt:lpstr>1_Office 主题​​</vt:lpstr>
      <vt:lpstr>6_Office Theme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10</cp:revision>
  <dcterms:created xsi:type="dcterms:W3CDTF">2021-07-24T09:53:00Z</dcterms:created>
  <dcterms:modified xsi:type="dcterms:W3CDTF">2023-09-15T07:20:31Z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529EB20977204C02847EB89BCD162CA6</vt:lpwstr>
  </property>
  <property fmtid="{D5CDD505-2E9C-101B-9397-08002B2CF9AE}" pid="3" name="KSOProductBuildVer">
    <vt:lpwstr>1033-12.2.0.13201</vt:lpwstr>
  </property>
</Properties>
</file>