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256" r:id="rId2"/>
    <p:sldId id="258" r:id="rId3"/>
    <p:sldId id="257" r:id="rId4"/>
    <p:sldId id="259" r:id="rId5"/>
    <p:sldId id="334" r:id="rId6"/>
    <p:sldId id="271" r:id="rId7"/>
    <p:sldId id="335" r:id="rId8"/>
    <p:sldId id="263" r:id="rId9"/>
    <p:sldId id="336" r:id="rId10"/>
    <p:sldId id="267" r:id="rId11"/>
    <p:sldId id="315" r:id="rId12"/>
    <p:sldId id="275" r:id="rId13"/>
    <p:sldId id="312" r:id="rId14"/>
    <p:sldId id="313" r:id="rId15"/>
  </p:sldIdLst>
  <p:sldSz cx="9144000" cy="5143500" type="screen16x9"/>
  <p:notesSz cx="6858000" cy="9144000"/>
  <p:embeddedFontLst>
    <p:embeddedFont>
      <p:font typeface="#9Slide07 Altus" panose="020B0604020202020204" charset="0"/>
      <p:regular r:id="rId17"/>
    </p:embeddedFont>
    <p:embeddedFont>
      <p:font typeface="#9Slide07 HoneyCream" panose="020B0604020202020204" charset="0"/>
      <p:regular r:id="rId18"/>
    </p:embeddedFont>
    <p:embeddedFont>
      <p:font typeface="Montserrat" panose="00000500000000000000" pitchFamily="2" charset="0"/>
      <p:regular r:id="rId19"/>
      <p:bold r:id="rId20"/>
    </p:embeddedFont>
    <p:embeddedFont>
      <p:font typeface="Montserrat Alternates" panose="020B0604020202020204" charset="0"/>
      <p:regular r:id="rId21"/>
      <p:bold r:id="rId22"/>
      <p:italic r:id="rId23"/>
      <p:boldItalic r:id="rId24"/>
    </p:embeddedFont>
    <p:embeddedFont>
      <p:font typeface="Pangolin" panose="020B0604020202020204" charset="0"/>
      <p:regular r:id="rId25"/>
    </p:embeddedFont>
    <p:embeddedFont>
      <p:font typeface="Roboto" panose="02000000000000000000" pitchFamily="2" charset="0"/>
      <p:regular r:id="rId26"/>
      <p:bold r:id="rId27"/>
      <p:italic r:id="rId28"/>
      <p:boldItalic r:id="rId29"/>
    </p:embeddedFont>
    <p:embeddedFont>
      <p:font typeface="SVN-Newton" panose="02040603050506020204" pitchFamily="18" charset="0"/>
      <p:regular r:id="rId30"/>
    </p:embeddedFont>
    <p:embeddedFont>
      <p:font typeface="UTM Azuki" panose="02040603050506020204" pitchFamily="18" charset="0"/>
      <p:regular r:id="rId31"/>
    </p:embeddedFont>
    <p:embeddedFont>
      <p:font typeface="UTM Camellia" panose="02040603050506020204" pitchFamily="18" charset="0"/>
      <p:regular r:id="rId32"/>
    </p:embeddedFont>
    <p:embeddedFont>
      <p:font typeface="UTM Caviar" panose="02040603050506020204" pitchFamily="18" charset="0"/>
      <p:regular r:id="rId33"/>
    </p:embeddedFont>
    <p:embeddedFont>
      <p:font typeface="UTM Colossalis" panose="02040603050506020204" pitchFamily="18" charset="0"/>
      <p:regular r:id="rId34"/>
    </p:embeddedFont>
    <p:embeddedFont>
      <p:font typeface="UTM Edwardian" panose="02040603050506020204" pitchFamily="18" charset="0"/>
      <p:regular r:id="rId35"/>
      <p:bold r:id="rId36"/>
    </p:embeddedFont>
    <p:embeddedFont>
      <p:font typeface="UTM Guanine" panose="02040603050506020204" pitchFamily="18" charset="0"/>
      <p:regular r:id="rId37"/>
    </p:embeddedFont>
    <p:embeddedFont>
      <p:font typeface="UVN Dzung Dakao" panose="00000400000000000000" pitchFamily="2" charset="0"/>
      <p:italic r:id="rId38"/>
    </p:embeddedFont>
    <p:embeddedFont>
      <p:font typeface="UVN May Chu P12" panose="02070500030506020304" pitchFamily="17" charset="0"/>
      <p:regular r:id="rId39"/>
      <p:bold r:id="rId40"/>
      <p:italic r:id="rId41"/>
      <p:boldItalic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7B1752-A7B0-4A12-B50F-1A76A232E91D}">
  <a:tblStyle styleId="{AD7B1752-A7B0-4A12-B50F-1A76A232E9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94660"/>
  </p:normalViewPr>
  <p:slideViewPr>
    <p:cSldViewPr snapToGrid="0">
      <p:cViewPr varScale="1">
        <p:scale>
          <a:sx n="76" d="100"/>
          <a:sy n="76" d="100"/>
        </p:scale>
        <p:origin x="1168" y="56"/>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3"/>
        <p:cNvGrpSpPr/>
        <p:nvPr/>
      </p:nvGrpSpPr>
      <p:grpSpPr>
        <a:xfrm>
          <a:off x="0" y="0"/>
          <a:ext cx="0" cy="0"/>
          <a:chOff x="0" y="0"/>
          <a:chExt cx="0" cy="0"/>
        </a:xfrm>
      </p:grpSpPr>
      <p:sp>
        <p:nvSpPr>
          <p:cNvPr id="15804" name="Google Shape;15804;g9073ee7cb2_0_7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5" name="Google Shape;15805;g9073ee7cb2_0_7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2"/>
        <p:cNvGrpSpPr/>
        <p:nvPr/>
      </p:nvGrpSpPr>
      <p:grpSpPr>
        <a:xfrm>
          <a:off x="0" y="0"/>
          <a:ext cx="0" cy="0"/>
          <a:chOff x="0" y="0"/>
          <a:chExt cx="0" cy="0"/>
        </a:xfrm>
      </p:grpSpPr>
      <p:sp>
        <p:nvSpPr>
          <p:cNvPr id="8523" name="Google Shape;8523;g90c1c59b33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4" name="Google Shape;8524;g90c1c59b3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3"/>
        <p:cNvGrpSpPr/>
        <p:nvPr/>
      </p:nvGrpSpPr>
      <p:grpSpPr>
        <a:xfrm>
          <a:off x="0" y="0"/>
          <a:ext cx="0" cy="0"/>
          <a:chOff x="0" y="0"/>
          <a:chExt cx="0" cy="0"/>
        </a:xfrm>
      </p:grpSpPr>
      <p:sp>
        <p:nvSpPr>
          <p:cNvPr id="14814" name="Google Shape;14814;g9073ee7cb2_0_7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5" name="Google Shape;14815;g9073ee7cb2_0_7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2"/>
        <p:cNvGrpSpPr/>
        <p:nvPr/>
      </p:nvGrpSpPr>
      <p:grpSpPr>
        <a:xfrm>
          <a:off x="0" y="0"/>
          <a:ext cx="0" cy="0"/>
          <a:chOff x="0" y="0"/>
          <a:chExt cx="0" cy="0"/>
        </a:xfrm>
      </p:grpSpPr>
      <p:sp>
        <p:nvSpPr>
          <p:cNvPr id="15163" name="Google Shape;15163;g8d47a5654e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4" name="Google Shape;15164;g8d47a5654e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33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6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8"/>
        <p:cNvGrpSpPr/>
        <p:nvPr/>
      </p:nvGrpSpPr>
      <p:grpSpPr>
        <a:xfrm>
          <a:off x="0" y="0"/>
          <a:ext cx="0" cy="0"/>
          <a:chOff x="0" y="0"/>
          <a:chExt cx="0" cy="0"/>
        </a:xfrm>
      </p:grpSpPr>
      <p:sp>
        <p:nvSpPr>
          <p:cNvPr id="7219" name="Google Shape;7219;g9051ce32ce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0" name="Google Shape;7220;g9051ce32ce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02461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638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6"/>
        <p:cNvGrpSpPr/>
        <p:nvPr/>
      </p:nvGrpSpPr>
      <p:grpSpPr>
        <a:xfrm>
          <a:off x="0" y="0"/>
          <a:ext cx="0" cy="0"/>
          <a:chOff x="0" y="0"/>
          <a:chExt cx="0" cy="0"/>
        </a:xfrm>
      </p:grpSpPr>
      <p:sp>
        <p:nvSpPr>
          <p:cNvPr id="1197" name="Google Shape;1197;p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txBox="1">
            <a:spLocks noGrp="1"/>
          </p:cNvSpPr>
          <p:nvPr>
            <p:ph type="body" idx="1"/>
          </p:nvPr>
        </p:nvSpPr>
        <p:spPr>
          <a:xfrm>
            <a:off x="1205810" y="1389600"/>
            <a:ext cx="7000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99" name="Google Shape;1199;p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txBox="1">
            <a:spLocks noGrp="1"/>
          </p:cNvSpPr>
          <p:nvPr>
            <p:ph type="title"/>
          </p:nvPr>
        </p:nvSpPr>
        <p:spPr>
          <a:xfrm>
            <a:off x="120863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2" name="Google Shape;1252;p7"/>
          <p:cNvGrpSpPr/>
          <p:nvPr/>
        </p:nvGrpSpPr>
        <p:grpSpPr>
          <a:xfrm>
            <a:off x="8180472" y="3269994"/>
            <a:ext cx="350390" cy="1470478"/>
            <a:chOff x="8180472" y="1441194"/>
            <a:chExt cx="350390" cy="1470478"/>
          </a:xfrm>
        </p:grpSpPr>
        <p:sp>
          <p:nvSpPr>
            <p:cNvPr id="1253" name="Google Shape;1253;p7"/>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196"/>
        <p:cNvGrpSpPr/>
        <p:nvPr/>
      </p:nvGrpSpPr>
      <p:grpSpPr>
        <a:xfrm>
          <a:off x="0" y="0"/>
          <a:ext cx="0" cy="0"/>
          <a:chOff x="0" y="0"/>
          <a:chExt cx="0" cy="0"/>
        </a:xfrm>
      </p:grpSpPr>
      <p:sp>
        <p:nvSpPr>
          <p:cNvPr id="1197" name="Google Shape;1197;p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txBox="1">
            <a:spLocks noGrp="1"/>
          </p:cNvSpPr>
          <p:nvPr>
            <p:ph type="body" idx="1"/>
          </p:nvPr>
        </p:nvSpPr>
        <p:spPr>
          <a:xfrm>
            <a:off x="1205810" y="1389600"/>
            <a:ext cx="7000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99" name="Google Shape;1199;p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txBox="1">
            <a:spLocks noGrp="1"/>
          </p:cNvSpPr>
          <p:nvPr>
            <p:ph type="title"/>
          </p:nvPr>
        </p:nvSpPr>
        <p:spPr>
          <a:xfrm>
            <a:off x="120863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2" name="Google Shape;1252;p7"/>
          <p:cNvGrpSpPr/>
          <p:nvPr/>
        </p:nvGrpSpPr>
        <p:grpSpPr>
          <a:xfrm>
            <a:off x="8180472" y="3269994"/>
            <a:ext cx="350390" cy="1470478"/>
            <a:chOff x="8180472" y="1441194"/>
            <a:chExt cx="350390" cy="1470478"/>
          </a:xfrm>
        </p:grpSpPr>
        <p:sp>
          <p:nvSpPr>
            <p:cNvPr id="1253" name="Google Shape;1253;p7"/>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200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3555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15272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97289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350199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663150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857097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58618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120"/>
        <p:cNvGrpSpPr/>
        <p:nvPr/>
      </p:nvGrpSpPr>
      <p:grpSpPr>
        <a:xfrm>
          <a:off x="0" y="0"/>
          <a:ext cx="0" cy="0"/>
          <a:chOff x="0" y="0"/>
          <a:chExt cx="0" cy="0"/>
        </a:xfrm>
      </p:grpSpPr>
      <p:sp>
        <p:nvSpPr>
          <p:cNvPr id="4121" name="Google Shape;4121;p28"/>
          <p:cNvSpPr/>
          <p:nvPr/>
        </p:nvSpPr>
        <p:spPr>
          <a:xfrm flipH="1">
            <a:off x="2449499" y="1096389"/>
            <a:ext cx="114361" cy="170574"/>
          </a:xfrm>
          <a:custGeom>
            <a:avLst/>
            <a:gdLst/>
            <a:ahLst/>
            <a:cxnLst/>
            <a:rect l="l" t="t" r="r" b="b"/>
            <a:pathLst>
              <a:path w="3666" h="5468" extrusionOk="0">
                <a:moveTo>
                  <a:pt x="3591" y="0"/>
                </a:moveTo>
                <a:cubicBezTo>
                  <a:pt x="3591" y="0"/>
                  <a:pt x="3471" y="0"/>
                  <a:pt x="3471" y="60"/>
                </a:cubicBezTo>
                <a:cubicBezTo>
                  <a:pt x="3471" y="60"/>
                  <a:pt x="3218" y="373"/>
                  <a:pt x="2920" y="879"/>
                </a:cubicBezTo>
                <a:cubicBezTo>
                  <a:pt x="2607" y="1371"/>
                  <a:pt x="2175" y="2056"/>
                  <a:pt x="1803" y="2742"/>
                </a:cubicBezTo>
                <a:cubicBezTo>
                  <a:pt x="1550" y="3040"/>
                  <a:pt x="1356" y="3352"/>
                  <a:pt x="1177" y="3665"/>
                </a:cubicBezTo>
                <a:cubicBezTo>
                  <a:pt x="984" y="3978"/>
                  <a:pt x="805" y="4291"/>
                  <a:pt x="611" y="4529"/>
                </a:cubicBezTo>
                <a:cubicBezTo>
                  <a:pt x="492" y="4663"/>
                  <a:pt x="432" y="4723"/>
                  <a:pt x="373" y="4842"/>
                </a:cubicBezTo>
                <a:cubicBezTo>
                  <a:pt x="313" y="4902"/>
                  <a:pt x="239" y="5036"/>
                  <a:pt x="179" y="5095"/>
                </a:cubicBezTo>
                <a:cubicBezTo>
                  <a:pt x="60" y="5215"/>
                  <a:pt x="0" y="5274"/>
                  <a:pt x="0" y="5274"/>
                </a:cubicBezTo>
                <a:lnTo>
                  <a:pt x="0" y="5408"/>
                </a:lnTo>
                <a:cubicBezTo>
                  <a:pt x="60" y="5468"/>
                  <a:pt x="119" y="5468"/>
                  <a:pt x="179" y="5468"/>
                </a:cubicBezTo>
                <a:cubicBezTo>
                  <a:pt x="179" y="5468"/>
                  <a:pt x="239" y="5408"/>
                  <a:pt x="373" y="5274"/>
                </a:cubicBezTo>
                <a:cubicBezTo>
                  <a:pt x="432" y="5215"/>
                  <a:pt x="492" y="5095"/>
                  <a:pt x="611" y="5036"/>
                </a:cubicBezTo>
                <a:cubicBezTo>
                  <a:pt x="686" y="4976"/>
                  <a:pt x="805" y="4842"/>
                  <a:pt x="864" y="4723"/>
                </a:cubicBezTo>
                <a:cubicBezTo>
                  <a:pt x="1058" y="4470"/>
                  <a:pt x="1296" y="4231"/>
                  <a:pt x="1490" y="3919"/>
                </a:cubicBezTo>
                <a:cubicBezTo>
                  <a:pt x="1728" y="3606"/>
                  <a:pt x="1922" y="3293"/>
                  <a:pt x="2175" y="2920"/>
                </a:cubicBezTo>
                <a:cubicBezTo>
                  <a:pt x="2354" y="2608"/>
                  <a:pt x="2548" y="2235"/>
                  <a:pt x="2727" y="1922"/>
                </a:cubicBezTo>
                <a:cubicBezTo>
                  <a:pt x="2920" y="1624"/>
                  <a:pt x="3099" y="1311"/>
                  <a:pt x="3218" y="1058"/>
                </a:cubicBezTo>
                <a:cubicBezTo>
                  <a:pt x="3352" y="805"/>
                  <a:pt x="3471" y="567"/>
                  <a:pt x="3531" y="433"/>
                </a:cubicBezTo>
                <a:cubicBezTo>
                  <a:pt x="3591" y="254"/>
                  <a:pt x="3665" y="194"/>
                  <a:pt x="3665" y="194"/>
                </a:cubicBezTo>
                <a:cubicBezTo>
                  <a:pt x="3665" y="135"/>
                  <a:pt x="3665" y="60"/>
                  <a:pt x="359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8"/>
          <p:cNvSpPr/>
          <p:nvPr/>
        </p:nvSpPr>
        <p:spPr>
          <a:xfrm flipH="1">
            <a:off x="384151" y="79417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8"/>
          <p:cNvSpPr/>
          <p:nvPr/>
        </p:nvSpPr>
        <p:spPr>
          <a:xfrm flipH="1">
            <a:off x="384158" y="146886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8"/>
          <p:cNvSpPr/>
          <p:nvPr/>
        </p:nvSpPr>
        <p:spPr>
          <a:xfrm flipH="1">
            <a:off x="384158" y="214248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8"/>
          <p:cNvSpPr/>
          <p:nvPr/>
        </p:nvSpPr>
        <p:spPr>
          <a:xfrm flipH="1">
            <a:off x="384158" y="281876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8"/>
          <p:cNvSpPr/>
          <p:nvPr/>
        </p:nvSpPr>
        <p:spPr>
          <a:xfrm flipH="1">
            <a:off x="384158" y="349337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8"/>
          <p:cNvSpPr/>
          <p:nvPr/>
        </p:nvSpPr>
        <p:spPr>
          <a:xfrm flipH="1">
            <a:off x="384158" y="416797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8"/>
          <p:cNvSpPr/>
          <p:nvPr/>
        </p:nvSpPr>
        <p:spPr>
          <a:xfrm flipH="1">
            <a:off x="197131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8"/>
          <p:cNvSpPr/>
          <p:nvPr/>
        </p:nvSpPr>
        <p:spPr>
          <a:xfrm flipH="1">
            <a:off x="1930882"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8"/>
          <p:cNvSpPr/>
          <p:nvPr/>
        </p:nvSpPr>
        <p:spPr>
          <a:xfrm flipH="1">
            <a:off x="1878350"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8"/>
          <p:cNvSpPr/>
          <p:nvPr/>
        </p:nvSpPr>
        <p:spPr>
          <a:xfrm flipH="1">
            <a:off x="1880222"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8"/>
          <p:cNvSpPr/>
          <p:nvPr/>
        </p:nvSpPr>
        <p:spPr>
          <a:xfrm flipH="1">
            <a:off x="1830029"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8"/>
          <p:cNvSpPr/>
          <p:nvPr/>
        </p:nvSpPr>
        <p:spPr>
          <a:xfrm flipH="1">
            <a:off x="1781708"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8"/>
          <p:cNvSpPr/>
          <p:nvPr/>
        </p:nvSpPr>
        <p:spPr>
          <a:xfrm flipH="1">
            <a:off x="170827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8"/>
          <p:cNvSpPr/>
          <p:nvPr/>
        </p:nvSpPr>
        <p:spPr>
          <a:xfrm flipH="1">
            <a:off x="1760308"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8"/>
          <p:cNvSpPr/>
          <p:nvPr/>
        </p:nvSpPr>
        <p:spPr>
          <a:xfrm flipH="1">
            <a:off x="182444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8"/>
          <p:cNvSpPr/>
          <p:nvPr/>
        </p:nvSpPr>
        <p:spPr>
          <a:xfrm flipH="1">
            <a:off x="1934595"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8"/>
          <p:cNvSpPr/>
          <p:nvPr/>
        </p:nvSpPr>
        <p:spPr>
          <a:xfrm flipH="1">
            <a:off x="446179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8"/>
          <p:cNvSpPr/>
          <p:nvPr/>
        </p:nvSpPr>
        <p:spPr>
          <a:xfrm flipH="1">
            <a:off x="4420898"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8"/>
          <p:cNvSpPr/>
          <p:nvPr/>
        </p:nvSpPr>
        <p:spPr>
          <a:xfrm flipH="1">
            <a:off x="4368834"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8"/>
          <p:cNvSpPr/>
          <p:nvPr/>
        </p:nvSpPr>
        <p:spPr>
          <a:xfrm flipH="1">
            <a:off x="4370706"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8"/>
          <p:cNvSpPr/>
          <p:nvPr/>
        </p:nvSpPr>
        <p:spPr>
          <a:xfrm flipH="1">
            <a:off x="4320045"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8"/>
          <p:cNvSpPr/>
          <p:nvPr/>
        </p:nvSpPr>
        <p:spPr>
          <a:xfrm flipH="1">
            <a:off x="4250324"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8"/>
          <p:cNvSpPr/>
          <p:nvPr/>
        </p:nvSpPr>
        <p:spPr>
          <a:xfrm flipH="1">
            <a:off x="431446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8"/>
          <p:cNvSpPr/>
          <p:nvPr/>
        </p:nvSpPr>
        <p:spPr>
          <a:xfrm flipH="1">
            <a:off x="4424611"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8"/>
          <p:cNvSpPr/>
          <p:nvPr/>
        </p:nvSpPr>
        <p:spPr>
          <a:xfrm flipH="1">
            <a:off x="3838113"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8"/>
          <p:cNvSpPr/>
          <p:nvPr/>
        </p:nvSpPr>
        <p:spPr>
          <a:xfrm flipH="1">
            <a:off x="37972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8"/>
          <p:cNvSpPr/>
          <p:nvPr/>
        </p:nvSpPr>
        <p:spPr>
          <a:xfrm flipH="1">
            <a:off x="3745184"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8"/>
          <p:cNvSpPr/>
          <p:nvPr/>
        </p:nvSpPr>
        <p:spPr>
          <a:xfrm flipH="1">
            <a:off x="3747024"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8"/>
          <p:cNvSpPr/>
          <p:nvPr/>
        </p:nvSpPr>
        <p:spPr>
          <a:xfrm flipH="1">
            <a:off x="3696831"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flipH="1">
            <a:off x="3627142"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flipH="1">
            <a:off x="3690811"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flipH="1">
            <a:off x="3801397"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flipH="1">
            <a:off x="3214463"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flipH="1">
            <a:off x="3174034"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flipH="1">
            <a:off x="31215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flipH="1">
            <a:off x="3123374"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flipH="1">
            <a:off x="3073181"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flipH="1">
            <a:off x="3003460"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flipH="1">
            <a:off x="3067597"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flipH="1">
            <a:off x="317774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flipH="1">
            <a:off x="2587069"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flipH="1">
            <a:off x="254664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flipH="1">
            <a:off x="2494139"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flipH="1">
            <a:off x="2495980"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flipH="1">
            <a:off x="244578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flipH="1">
            <a:off x="2376097"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flipH="1">
            <a:off x="2440203"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flipH="1">
            <a:off x="2550353"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flipH="1">
            <a:off x="1342077"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flipH="1">
            <a:off x="1303488"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flipH="1">
            <a:off x="125098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flipH="1">
            <a:off x="1252828"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flipH="1">
            <a:off x="1202635"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flipH="1">
            <a:off x="1152442"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flipH="1">
            <a:off x="1080881"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flipH="1">
            <a:off x="1132945"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flipH="1">
            <a:off x="1197082"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flipH="1">
            <a:off x="1307201"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flipH="1">
            <a:off x="567565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flipH="1">
            <a:off x="5625462"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flipH="1">
            <a:off x="557296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flipH="1">
            <a:off x="550511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flipH="1">
            <a:off x="5569249"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flipH="1">
            <a:off x="567936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flipH="1">
            <a:off x="816567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flipH="1">
            <a:off x="8115478"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flipH="1">
            <a:off x="8065285"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flipH="1">
            <a:off x="7995596"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flipH="1">
            <a:off x="8059265"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flipH="1">
            <a:off x="8169851"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flipH="1">
            <a:off x="754248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flipH="1">
            <a:off x="7491828"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flipH="1">
            <a:off x="7441635"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flipH="1">
            <a:off x="7371914"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flipH="1">
            <a:off x="7436051"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flipH="1">
            <a:off x="7546201"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flipH="1">
            <a:off x="691880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flipH="1">
            <a:off x="6868614"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flipH="1">
            <a:off x="6816113"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flipH="1">
            <a:off x="6748264"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flipH="1">
            <a:off x="6812401"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flipH="1">
            <a:off x="6922519"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flipH="1">
            <a:off x="6291444"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flipH="1">
            <a:off x="6241251"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flipH="1">
            <a:off x="6188719"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flipH="1">
            <a:off x="6120870"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flipH="1">
            <a:off x="618500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flipH="1">
            <a:off x="6295156"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flipH="1">
            <a:off x="504829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flipH="1">
            <a:off x="499810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flipH="1">
            <a:off x="4945567"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flipH="1">
            <a:off x="4877718"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flipH="1">
            <a:off x="494185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flipH="1">
            <a:off x="5052004"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flipH="1">
            <a:off x="849702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flipH="1">
            <a:off x="849702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flipH="1">
            <a:off x="8497024"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flipH="1">
            <a:off x="849702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flipH="1">
            <a:off x="8497024"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flipH="1">
            <a:off x="849702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flipH="1">
            <a:off x="8497024"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flipH="1">
            <a:off x="849702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flipH="1">
            <a:off x="8497024"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flipH="1">
            <a:off x="849702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flipH="1">
            <a:off x="849702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flipH="1">
            <a:off x="8497024"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flipH="1">
            <a:off x="8497024"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flipH="1">
            <a:off x="849702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flipH="1">
            <a:off x="849702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flipH="1">
            <a:off x="8497024"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flipH="1">
            <a:off x="8497024"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flipH="1">
            <a:off x="849702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flipH="1">
            <a:off x="734211" y="647462"/>
            <a:ext cx="7954319" cy="425228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flipH="1">
            <a:off x="7097492" y="924817"/>
            <a:ext cx="168047" cy="92774"/>
          </a:xfrm>
          <a:custGeom>
            <a:avLst/>
            <a:gdLst/>
            <a:ahLst/>
            <a:cxnLst/>
            <a:rect l="l" t="t" r="r" b="b"/>
            <a:pathLst>
              <a:path w="5387" h="2974" extrusionOk="0">
                <a:moveTo>
                  <a:pt x="1363" y="1"/>
                </a:moveTo>
                <a:cubicBezTo>
                  <a:pt x="1084" y="1"/>
                  <a:pt x="849" y="103"/>
                  <a:pt x="686" y="346"/>
                </a:cubicBezTo>
                <a:cubicBezTo>
                  <a:pt x="1" y="1404"/>
                  <a:pt x="1803" y="1538"/>
                  <a:pt x="3293" y="2149"/>
                </a:cubicBezTo>
                <a:cubicBezTo>
                  <a:pt x="4163" y="2455"/>
                  <a:pt x="4822" y="2973"/>
                  <a:pt x="5127" y="2973"/>
                </a:cubicBezTo>
                <a:cubicBezTo>
                  <a:pt x="5193" y="2973"/>
                  <a:pt x="5243" y="2949"/>
                  <a:pt x="5274" y="2893"/>
                </a:cubicBezTo>
                <a:cubicBezTo>
                  <a:pt x="5387" y="2694"/>
                  <a:pt x="2796" y="1"/>
                  <a:pt x="13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flipH="1">
            <a:off x="7819469"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flipH="1">
            <a:off x="7712564"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flipH="1">
            <a:off x="7647054"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flipH="1">
            <a:off x="7780413"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flipH="1">
            <a:off x="7807833" y="1257199"/>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flipH="1">
            <a:off x="7668423" y="974635"/>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flipH="1">
            <a:off x="7463004"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flipH="1">
            <a:off x="7548072" y="116611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flipH="1">
            <a:off x="7500157" y="88254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flipH="1">
            <a:off x="7524832" y="974635"/>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8"/>
          <p:cNvSpPr/>
          <p:nvPr/>
        </p:nvSpPr>
        <p:spPr>
          <a:xfrm flipH="1">
            <a:off x="7600574" y="1066816"/>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8"/>
          <p:cNvSpPr/>
          <p:nvPr/>
        </p:nvSpPr>
        <p:spPr>
          <a:xfrm flipH="1">
            <a:off x="7648895"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flipH="1">
            <a:off x="7691663"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flipH="1">
            <a:off x="7858026"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flipH="1">
            <a:off x="7819469"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flipH="1">
            <a:off x="7842709"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flipH="1">
            <a:off x="7662371"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flipH="1">
            <a:off x="7650766"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flipH="1">
            <a:off x="7815289"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flipH="1">
            <a:off x="7724199"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flipH="1">
            <a:off x="7759044"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flipH="1">
            <a:off x="7786465"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flipH="1">
            <a:off x="7639131"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flipH="1">
            <a:off x="7753460"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flipH="1">
            <a:off x="7732092"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flipH="1">
            <a:off x="7840370"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flipH="1">
            <a:off x="7765096"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flipH="1">
            <a:off x="768002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flipH="1">
            <a:off x="7724199"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flipH="1">
            <a:off x="7604286"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flipH="1">
            <a:off x="7668423"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flipH="1">
            <a:off x="7619634"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flipH="1">
            <a:off x="7672135"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flipH="1">
            <a:off x="7979780"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flipH="1">
            <a:off x="8032312"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flipH="1">
            <a:off x="8055553"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flipH="1">
            <a:off x="8016964"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flipH="1">
            <a:off x="7952828"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flipH="1">
            <a:off x="7881266"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flipH="1">
            <a:off x="7807833"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flipH="1">
            <a:off x="773396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flipH="1">
            <a:off x="7666083"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flipH="1">
            <a:off x="7615922"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flipH="1">
            <a:off x="7588938"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flipH="1">
            <a:off x="75829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flipH="1">
            <a:off x="7584758"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flipH="1">
            <a:off x="760057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flipH="1">
            <a:off x="7629398"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flipH="1">
            <a:off x="7664243"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flipH="1">
            <a:off x="7705139"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flipH="1">
            <a:off x="7749748"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flipH="1">
            <a:off x="7793889"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flipH="1">
            <a:off x="7840370"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flipH="1">
            <a:off x="7883138"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flipH="1">
            <a:off x="7919854"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flipH="1">
            <a:off x="7943063"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flipH="1">
            <a:off x="7924035"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flipH="1">
            <a:off x="7873374"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flipH="1">
            <a:off x="7805525"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flipH="1">
            <a:off x="7732092"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flipH="1">
            <a:off x="7662371"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flipH="1">
            <a:off x="7788336" y="2462824"/>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flipH="1">
            <a:off x="7916111" y="2552852"/>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flipH="1">
            <a:off x="7859898" y="2588789"/>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flipH="1">
            <a:off x="7889159" y="2692731"/>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flipH="1">
            <a:off x="7906378" y="2757804"/>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flipH="1">
            <a:off x="7958879" y="2867610"/>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flipH="1">
            <a:off x="1369029"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flipH="1">
            <a:off x="1423402"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flipH="1">
            <a:off x="2201811"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flipH="1">
            <a:off x="7844550"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flipH="1">
            <a:off x="7819469"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flipH="1">
            <a:off x="7850134"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flipH="1">
            <a:off x="7823181"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flipH="1">
            <a:off x="1197082"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flipH="1">
            <a:off x="1192871"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flipH="1">
            <a:off x="1198923"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flipH="1">
            <a:off x="1016744"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flipH="1">
            <a:off x="898702"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flipH="1">
            <a:off x="7812793"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flipH="1">
            <a:off x="7865918"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flipH="1">
            <a:off x="7900794"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flipH="1">
            <a:off x="7833070" y="2961975"/>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flipH="1">
            <a:off x="7902635"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flipH="1">
            <a:off x="7751620"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flipH="1">
            <a:off x="8036025"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flipH="1">
            <a:off x="7991416"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flipH="1">
            <a:off x="7987704"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flipH="1">
            <a:off x="1053461"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flipH="1">
            <a:off x="1123181"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flipH="1">
            <a:off x="8638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flipH="1">
            <a:off x="87920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flipH="1">
            <a:off x="7131650" y="1039957"/>
            <a:ext cx="48851" cy="43455"/>
          </a:xfrm>
          <a:custGeom>
            <a:avLst/>
            <a:gdLst/>
            <a:ahLst/>
            <a:cxnLst/>
            <a:rect l="l" t="t" r="r" b="b"/>
            <a:pathLst>
              <a:path w="1566" h="1393" extrusionOk="0">
                <a:moveTo>
                  <a:pt x="852" y="0"/>
                </a:moveTo>
                <a:cubicBezTo>
                  <a:pt x="724" y="0"/>
                  <a:pt x="600" y="43"/>
                  <a:pt x="507" y="141"/>
                </a:cubicBezTo>
                <a:cubicBezTo>
                  <a:pt x="448" y="201"/>
                  <a:pt x="448" y="201"/>
                  <a:pt x="373" y="260"/>
                </a:cubicBezTo>
                <a:cubicBezTo>
                  <a:pt x="135" y="513"/>
                  <a:pt x="1" y="886"/>
                  <a:pt x="254" y="1124"/>
                </a:cubicBezTo>
                <a:cubicBezTo>
                  <a:pt x="373" y="1258"/>
                  <a:pt x="507" y="1377"/>
                  <a:pt x="627" y="1377"/>
                </a:cubicBezTo>
                <a:cubicBezTo>
                  <a:pt x="671" y="1388"/>
                  <a:pt x="713" y="1393"/>
                  <a:pt x="754" y="1393"/>
                </a:cubicBezTo>
                <a:cubicBezTo>
                  <a:pt x="943" y="1393"/>
                  <a:pt x="1093" y="1284"/>
                  <a:pt x="1252" y="1124"/>
                </a:cubicBezTo>
                <a:lnTo>
                  <a:pt x="1372" y="1005"/>
                </a:lnTo>
                <a:cubicBezTo>
                  <a:pt x="1565" y="826"/>
                  <a:pt x="1565" y="454"/>
                  <a:pt x="1372" y="260"/>
                </a:cubicBezTo>
                <a:cubicBezTo>
                  <a:pt x="1262" y="105"/>
                  <a:pt x="1052" y="0"/>
                  <a:pt x="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flipH="1">
            <a:off x="764518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flipH="1">
            <a:off x="7668423"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flipH="1">
            <a:off x="7670294"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flipH="1">
            <a:off x="7519248"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flipH="1">
            <a:off x="7950457"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flipH="1">
            <a:off x="902414"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flipH="1">
            <a:off x="110970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flipH="1">
            <a:off x="1115726"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flipH="1">
            <a:off x="7974227"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flipH="1">
            <a:off x="7861738"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flipH="1">
            <a:off x="7730470"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flipH="1">
            <a:off x="7272714" y="1197305"/>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flipH="1">
            <a:off x="865729"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flipH="1">
            <a:off x="820652"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flipH="1">
            <a:off x="848509"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4" name="Google Shape;4344;p28"/>
          <p:cNvGrpSpPr/>
          <p:nvPr/>
        </p:nvGrpSpPr>
        <p:grpSpPr>
          <a:xfrm flipH="1">
            <a:off x="6114944" y="705547"/>
            <a:ext cx="1307601" cy="590241"/>
            <a:chOff x="1314344" y="705547"/>
            <a:chExt cx="1307601" cy="590241"/>
          </a:xfrm>
        </p:grpSpPr>
        <p:sp>
          <p:nvSpPr>
            <p:cNvPr id="4345" name="Google Shape;4345;p28"/>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8"/>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1" name="Google Shape;4361;p28"/>
          <p:cNvSpPr/>
          <p:nvPr/>
        </p:nvSpPr>
        <p:spPr>
          <a:xfrm flipH="1">
            <a:off x="1148262"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flipH="1">
            <a:off x="7944935"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flipH="1">
            <a:off x="7933331"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flipH="1">
            <a:off x="7846421"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flipH="1">
            <a:off x="7871502"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flipH="1">
            <a:off x="8415699"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flipH="1">
            <a:off x="8415699"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8"/>
          <p:cNvSpPr/>
          <p:nvPr/>
        </p:nvSpPr>
        <p:spPr>
          <a:xfrm flipH="1">
            <a:off x="8415699"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8"/>
          <p:cNvSpPr/>
          <p:nvPr/>
        </p:nvSpPr>
        <p:spPr>
          <a:xfrm flipH="1">
            <a:off x="8415699"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flipH="1">
            <a:off x="8415699"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flipH="1">
            <a:off x="8415699"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flipH="1">
            <a:off x="8415699"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flipH="1">
            <a:off x="8415699"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flipH="1">
            <a:off x="8415699"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flipH="1">
            <a:off x="8415699"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flipH="1">
            <a:off x="8415699"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flipH="1">
            <a:off x="8415699"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flipH="1">
            <a:off x="8415699"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flipH="1">
            <a:off x="8415699"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flipH="1">
            <a:off x="8415699"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flipH="1">
            <a:off x="8415699"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flipH="1">
            <a:off x="8415699"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flipH="1">
            <a:off x="8438939"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flipH="1">
            <a:off x="8438939"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flipH="1">
            <a:off x="8438939"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flipH="1">
            <a:off x="8438939"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flipH="1">
            <a:off x="8438939"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flipH="1">
            <a:off x="8438939"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flipH="1">
            <a:off x="8438939"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flipH="1">
            <a:off x="8438939"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flipH="1">
            <a:off x="8438939"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flipH="1">
            <a:off x="8438939"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flipH="1">
            <a:off x="8438939"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flipH="1">
            <a:off x="8438939"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flipH="1">
            <a:off x="8438939"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flipH="1">
            <a:off x="8438939"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flipH="1">
            <a:off x="8438939"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flipH="1">
            <a:off x="8438939"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flipH="1">
            <a:off x="8438939"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flipH="1">
            <a:off x="8146642" y="119059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flipH="1">
            <a:off x="898702" y="7355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flipH="1">
            <a:off x="933578"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flipH="1">
            <a:off x="88709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8"/>
          <p:cNvSpPr/>
          <p:nvPr/>
        </p:nvSpPr>
        <p:spPr>
          <a:xfrm flipH="1">
            <a:off x="275577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8"/>
          <p:cNvSpPr/>
          <p:nvPr/>
        </p:nvSpPr>
        <p:spPr>
          <a:xfrm flipH="1">
            <a:off x="2664682"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8"/>
          <p:cNvSpPr/>
          <p:nvPr/>
        </p:nvSpPr>
        <p:spPr>
          <a:xfrm flipH="1">
            <a:off x="2680030"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8"/>
          <p:cNvSpPr/>
          <p:nvPr/>
        </p:nvSpPr>
        <p:spPr>
          <a:xfrm flipH="1">
            <a:off x="2993696"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flipH="1">
            <a:off x="2893342"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flipH="1">
            <a:off x="1187318"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flipH="1">
            <a:off x="1210559"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flipH="1">
            <a:off x="135739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flipH="1">
            <a:off x="1406182"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flipH="1">
            <a:off x="1310913"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flipH="1">
            <a:off x="1326729"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flipH="1">
            <a:off x="1287704"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flipH="1">
            <a:off x="1268644"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flipH="1">
            <a:off x="124911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flipH="1">
            <a:off x="1227747"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txBox="1">
            <a:spLocks noGrp="1"/>
          </p:cNvSpPr>
          <p:nvPr>
            <p:ph type="subTitle" idx="1"/>
          </p:nvPr>
        </p:nvSpPr>
        <p:spPr>
          <a:xfrm>
            <a:off x="2676771" y="24843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grpSp>
        <p:nvGrpSpPr>
          <p:cNvPr id="4421" name="Google Shape;4421;p28"/>
          <p:cNvGrpSpPr/>
          <p:nvPr/>
        </p:nvGrpSpPr>
        <p:grpSpPr>
          <a:xfrm>
            <a:off x="903918" y="2727307"/>
            <a:ext cx="1772603" cy="2026008"/>
            <a:chOff x="-4129475" y="1500900"/>
            <a:chExt cx="2636625" cy="3013100"/>
          </a:xfrm>
        </p:grpSpPr>
        <p:sp>
          <p:nvSpPr>
            <p:cNvPr id="4422" name="Google Shape;4422;p28"/>
            <p:cNvSpPr/>
            <p:nvPr/>
          </p:nvSpPr>
          <p:spPr>
            <a:xfrm>
              <a:off x="-1957800" y="3020875"/>
              <a:ext cx="263825" cy="631600"/>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1889500" y="3446300"/>
              <a:ext cx="396650" cy="384125"/>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126975" y="3770250"/>
              <a:ext cx="399150" cy="493125"/>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479725" y="2777350"/>
              <a:ext cx="323950" cy="329675"/>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892000" y="3022500"/>
              <a:ext cx="401650" cy="283550"/>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3166450" y="1500900"/>
              <a:ext cx="337125" cy="264350"/>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3865700" y="1637975"/>
              <a:ext cx="2054550" cy="2696450"/>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3041125" y="2318475"/>
              <a:ext cx="621575" cy="409175"/>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3192125" y="3446050"/>
              <a:ext cx="1453650" cy="391275"/>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3398900" y="3042325"/>
              <a:ext cx="553900" cy="268675"/>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42650" y="2812850"/>
              <a:ext cx="370350" cy="216175"/>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2440250" y="2386775"/>
              <a:ext cx="305150" cy="47997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2424600" y="2537775"/>
              <a:ext cx="25725" cy="296175"/>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1920825" y="3937550"/>
              <a:ext cx="156675" cy="43875"/>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1905175" y="3835400"/>
              <a:ext cx="164200" cy="50650"/>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8"/>
            <p:cNvSpPr/>
            <p:nvPr/>
          </p:nvSpPr>
          <p:spPr>
            <a:xfrm>
              <a:off x="-2662675" y="3182525"/>
              <a:ext cx="97125" cy="55150"/>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8"/>
            <p:cNvSpPr/>
            <p:nvPr/>
          </p:nvSpPr>
          <p:spPr>
            <a:xfrm>
              <a:off x="-2618200" y="3125500"/>
              <a:ext cx="94000" cy="67700"/>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8"/>
            <p:cNvSpPr/>
            <p:nvPr/>
          </p:nvSpPr>
          <p:spPr>
            <a:xfrm>
              <a:off x="-2330600" y="2989550"/>
              <a:ext cx="31350" cy="98375"/>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2390750" y="3010225"/>
              <a:ext cx="38875" cy="99025"/>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3095650" y="2253325"/>
              <a:ext cx="72700" cy="73325"/>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2719700" y="2062850"/>
              <a:ext cx="72700" cy="73325"/>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2965325" y="2157700"/>
              <a:ext cx="402300" cy="363825"/>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2790500" y="2277125"/>
              <a:ext cx="44500" cy="90875"/>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3168950" y="2365475"/>
              <a:ext cx="216825" cy="214300"/>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2638875" y="2123000"/>
              <a:ext cx="203650" cy="203650"/>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672700" y="3589800"/>
              <a:ext cx="117200" cy="73325"/>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633850" y="3498950"/>
              <a:ext cx="109675" cy="62675"/>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2884500" y="2197325"/>
              <a:ext cx="156675" cy="99050"/>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2623200" y="3554925"/>
              <a:ext cx="33850" cy="16725"/>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2549900" y="3595425"/>
              <a:ext cx="33850" cy="18200"/>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2537375" y="3554075"/>
              <a:ext cx="28850" cy="17575"/>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2628225" y="3602950"/>
              <a:ext cx="20700" cy="15700"/>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2516075" y="3693400"/>
              <a:ext cx="23225" cy="19225"/>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2471575" y="3660600"/>
              <a:ext cx="20700" cy="20700"/>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2450900" y="3621125"/>
              <a:ext cx="26325" cy="23825"/>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3646400" y="3479125"/>
              <a:ext cx="15700" cy="39050"/>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3620700" y="3571625"/>
              <a:ext cx="21325" cy="3135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3594400" y="3530275"/>
              <a:ext cx="15700" cy="28225"/>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3539875" y="3535275"/>
              <a:ext cx="21325" cy="23225"/>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3573725" y="3438800"/>
              <a:ext cx="15700" cy="20075"/>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3461550" y="3788425"/>
              <a:ext cx="21325" cy="20700"/>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3422100" y="3746425"/>
              <a:ext cx="20725" cy="26350"/>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3466575" y="3683775"/>
              <a:ext cx="20700" cy="28850"/>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3536750" y="3683775"/>
              <a:ext cx="18200" cy="3135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3346275" y="3874875"/>
              <a:ext cx="20700" cy="25725"/>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3296775" y="3856075"/>
              <a:ext cx="20700" cy="18825"/>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3267950" y="3936150"/>
              <a:ext cx="18200" cy="17075"/>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3372600" y="3960725"/>
              <a:ext cx="31375" cy="3135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2717200" y="3558475"/>
              <a:ext cx="36375" cy="15675"/>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2667700" y="3517100"/>
              <a:ext cx="28850" cy="15700"/>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2793000" y="3527125"/>
              <a:ext cx="28825" cy="17100"/>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2813700" y="3569125"/>
              <a:ext cx="20700" cy="15675"/>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2902650" y="3566600"/>
              <a:ext cx="15675" cy="15700"/>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2547400" y="3649950"/>
              <a:ext cx="20700" cy="18200"/>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2396400" y="3628225"/>
              <a:ext cx="18825" cy="16725"/>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2385750" y="3686900"/>
              <a:ext cx="20700" cy="19250"/>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2424600" y="3712600"/>
              <a:ext cx="20700" cy="21325"/>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2367575" y="3741425"/>
              <a:ext cx="15700" cy="14300"/>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2847525" y="3524625"/>
              <a:ext cx="12550" cy="15700"/>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3229100" y="3125500"/>
              <a:ext cx="21325" cy="20700"/>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3200275" y="3128000"/>
              <a:ext cx="23825" cy="23225"/>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3179600" y="3175000"/>
              <a:ext cx="21325" cy="20700"/>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3126975" y="3182525"/>
              <a:ext cx="25725" cy="21325"/>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3142650" y="3151200"/>
              <a:ext cx="20725" cy="18825"/>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3069950" y="3198175"/>
              <a:ext cx="34475" cy="2237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3077475" y="3168675"/>
              <a:ext cx="23200" cy="19500"/>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3072450" y="3235150"/>
              <a:ext cx="18175" cy="15700"/>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2370075" y="2626750"/>
              <a:ext cx="18200" cy="22575"/>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2370075" y="2677650"/>
              <a:ext cx="15675" cy="22450"/>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2346275" y="2658700"/>
              <a:ext cx="15700" cy="24950"/>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2333725" y="2616725"/>
              <a:ext cx="15675" cy="22575"/>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2318075" y="2695050"/>
              <a:ext cx="15700" cy="15075"/>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3573725" y="2230125"/>
              <a:ext cx="18200" cy="33250"/>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3605050" y="2321775"/>
              <a:ext cx="18200" cy="32925"/>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3555550" y="2295300"/>
              <a:ext cx="18825" cy="35750"/>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3534250" y="2257300"/>
              <a:ext cx="15700" cy="1422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3605050" y="2460850"/>
              <a:ext cx="18200" cy="35600"/>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3636375" y="2391800"/>
              <a:ext cx="21325" cy="33225"/>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3578725" y="2388250"/>
              <a:ext cx="18200" cy="26125"/>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8"/>
            <p:cNvSpPr/>
            <p:nvPr/>
          </p:nvSpPr>
          <p:spPr>
            <a:xfrm>
              <a:off x="-3657050" y="2532775"/>
              <a:ext cx="15675" cy="28850"/>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8"/>
            <p:cNvSpPr/>
            <p:nvPr/>
          </p:nvSpPr>
          <p:spPr>
            <a:xfrm>
              <a:off x="-3560550" y="2454450"/>
              <a:ext cx="20700" cy="35725"/>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8"/>
            <p:cNvSpPr/>
            <p:nvPr/>
          </p:nvSpPr>
          <p:spPr>
            <a:xfrm>
              <a:off x="-3594400" y="2559075"/>
              <a:ext cx="15700" cy="20075"/>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8"/>
            <p:cNvSpPr/>
            <p:nvPr/>
          </p:nvSpPr>
          <p:spPr>
            <a:xfrm>
              <a:off x="-3513575" y="2363600"/>
              <a:ext cx="18200" cy="30100"/>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3667700" y="2626750"/>
              <a:ext cx="15675" cy="37475"/>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3722225" y="2644925"/>
              <a:ext cx="15700" cy="35750"/>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3612575" y="2672625"/>
              <a:ext cx="15700" cy="45625"/>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3529225" y="2606075"/>
              <a:ext cx="15675" cy="32475"/>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3675225" y="2757075"/>
              <a:ext cx="18200" cy="37000"/>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3594400" y="2757700"/>
              <a:ext cx="18200" cy="28225"/>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3560550" y="2696925"/>
              <a:ext cx="18175" cy="23850"/>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3735375" y="2790925"/>
              <a:ext cx="15700" cy="38025"/>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3693400" y="2855400"/>
              <a:ext cx="15700" cy="29525"/>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3620700" y="2846675"/>
              <a:ext cx="15675" cy="21200"/>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3737875" y="2919375"/>
              <a:ext cx="18200" cy="47000"/>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3992600" y="1911825"/>
              <a:ext cx="194600" cy="345300"/>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3915825" y="1781500"/>
              <a:ext cx="133475" cy="401675"/>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4088825" y="1647325"/>
              <a:ext cx="145225" cy="22125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4033000" y="1706550"/>
              <a:ext cx="62700" cy="244150"/>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3944025" y="1532775"/>
              <a:ext cx="78350" cy="827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3900150" y="1686900"/>
              <a:ext cx="57650" cy="57675"/>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4129475" y="2436325"/>
              <a:ext cx="280200" cy="1177725"/>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3994150" y="2616100"/>
              <a:ext cx="167325" cy="1121375"/>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3800525" y="4245175"/>
              <a:ext cx="203650" cy="268825"/>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rgbClr val="AF7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3984400" y="3895775"/>
              <a:ext cx="358700" cy="389375"/>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3931500" y="3906200"/>
              <a:ext cx="37000" cy="367825"/>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3905175" y="3900575"/>
              <a:ext cx="44525" cy="386625"/>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3865700" y="3893050"/>
              <a:ext cx="70200" cy="391625"/>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3818700" y="3908725"/>
              <a:ext cx="172325" cy="234975"/>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3837500" y="3895550"/>
              <a:ext cx="138500" cy="318325"/>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3756050" y="3754575"/>
              <a:ext cx="70200" cy="73350"/>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3693400" y="3866725"/>
              <a:ext cx="75225" cy="75225"/>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3458425" y="4219525"/>
              <a:ext cx="597775" cy="285300"/>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2719700" y="4385300"/>
              <a:ext cx="107175" cy="85825"/>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rgbClr val="71A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2544900" y="4386175"/>
              <a:ext cx="62700" cy="60175"/>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2215950" y="4257625"/>
              <a:ext cx="336500" cy="229300"/>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7" name="Google Shape;4537;p28"/>
          <p:cNvSpPr txBox="1">
            <a:spLocks noGrp="1"/>
          </p:cNvSpPr>
          <p:nvPr>
            <p:ph type="title"/>
          </p:nvPr>
        </p:nvSpPr>
        <p:spPr>
          <a:xfrm>
            <a:off x="2661771" y="1318550"/>
            <a:ext cx="4099200" cy="89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55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750307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248115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10552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26732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3374650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www.facebook.com/groups/629898828017053" TargetMode="Externa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pic>
        <p:nvPicPr>
          <p:cNvPr id="4" name="Picture 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5" name="Picture 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9" name="Picture 8"/>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0" name="TextBox 9"/>
          <p:cNvSpPr txBox="1"/>
          <p:nvPr userDrawn="1"/>
        </p:nvSpPr>
        <p:spPr>
          <a:xfrm>
            <a:off x="8524774"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11" name="Picture 1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83" r:id="rId2"/>
    <p:sldLayoutId id="2147483681" r:id="rId3"/>
    <p:sldLayoutId id="2147483649" r:id="rId4"/>
    <p:sldLayoutId id="2147483690" r:id="rId5"/>
    <p:sldLayoutId id="2147483688" r:id="rId6"/>
    <p:sldLayoutId id="2147483650" r:id="rId7"/>
    <p:sldLayoutId id="2147483691" r:id="rId8"/>
    <p:sldLayoutId id="2147483689" r:id="rId9"/>
    <p:sldLayoutId id="2147483685" r:id="rId10"/>
    <p:sldLayoutId id="2147483651" r:id="rId11"/>
    <p:sldLayoutId id="2147483652" r:id="rId12"/>
    <p:sldLayoutId id="2147483695" r:id="rId13"/>
    <p:sldLayoutId id="2147483653" r:id="rId14"/>
    <p:sldLayoutId id="2147483693" r:id="rId15"/>
    <p:sldLayoutId id="2147483654" r:id="rId16"/>
    <p:sldLayoutId id="2147483687" r:id="rId17"/>
    <p:sldLayoutId id="2147483656" r:id="rId18"/>
    <p:sldLayoutId id="2147483684" r:id="rId19"/>
    <p:sldLayoutId id="2147483682" r:id="rId20"/>
    <p:sldLayoutId id="2147483657" r:id="rId21"/>
    <p:sldLayoutId id="2147483658" r:id="rId22"/>
    <p:sldLayoutId id="2147483673" r:id="rId23"/>
    <p:sldLayoutId id="2147483694" r:id="rId24"/>
    <p:sldLayoutId id="2147483692" r:id="rId25"/>
    <p:sldLayoutId id="2147483686"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13.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8.xml"/><Relationship Id="rId5" Type="http://schemas.openxmlformats.org/officeDocument/2006/relationships/slide" Target="slide13.xml"/><Relationship Id="rId10"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13.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10.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1418158" y="1494617"/>
            <a:ext cx="6168671" cy="1916157"/>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597" name="Google Shape;5597;p35">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01" name="Google Shape;5601;p35">
            <a:hlinkClick r:id="rId5"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BC40C3D7-75EF-4E64-A7AD-4741A05655C9}"/>
              </a:ext>
            </a:extLst>
          </p:cNvPr>
          <p:cNvSpPr txBox="1"/>
          <p:nvPr/>
        </p:nvSpPr>
        <p:spPr>
          <a:xfrm>
            <a:off x="334221" y="692205"/>
            <a:ext cx="7975627" cy="400110"/>
          </a:xfrm>
          <a:prstGeom prst="rect">
            <a:avLst/>
          </a:prstGeom>
          <a:noFill/>
        </p:spPr>
        <p:txBody>
          <a:bodyPr wrap="square" rtlCol="0">
            <a:spAutoFit/>
          </a:bodyPr>
          <a:lstStyle/>
          <a:p>
            <a:pPr algn="ctr"/>
            <a:r>
              <a:rPr lang="en-US" sz="2000" dirty="0">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rPr>
              <a:t>Nghe – </a:t>
            </a:r>
            <a:r>
              <a:rPr lang="en-US" sz="2000" dirty="0" err="1">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rPr>
              <a:t>viết</a:t>
            </a:r>
            <a:endParaRPr lang="en-US" sz="2000" dirty="0">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endParaRPr>
          </a:p>
        </p:txBody>
      </p:sp>
      <p:sp>
        <p:nvSpPr>
          <p:cNvPr id="66" name="文本框 17">
            <a:extLst>
              <a:ext uri="{FF2B5EF4-FFF2-40B4-BE49-F238E27FC236}">
                <a16:creationId xmlns:a16="http://schemas.microsoft.com/office/drawing/2014/main" id="{CBD4AC5E-1B18-4557-9E8F-13ED46D3327F}"/>
              </a:ext>
            </a:extLst>
          </p:cNvPr>
          <p:cNvSpPr txBox="1"/>
          <p:nvPr/>
        </p:nvSpPr>
        <p:spPr>
          <a:xfrm>
            <a:off x="884551" y="1483199"/>
            <a:ext cx="7201264"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rPr>
              <a:t>CÁNH</a:t>
            </a:r>
            <a:r>
              <a:rPr kumimoji="0" lang="vi-VN" altLang="zh-CN" sz="6000" b="1" i="0" u="none" strike="noStrike" kern="1200" cap="none" spc="0" normalizeH="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rPr>
              <a:t> RỪNG </a:t>
            </a:r>
          </a:p>
          <a:p>
            <a:pPr marL="0" marR="0" lvl="0" indent="0" algn="ctr" defTabSz="457200" rtl="0" eaLnBrk="1" fontAlgn="auto" latinLnBrk="0" hangingPunct="1">
              <a:lnSpc>
                <a:spcPct val="100000"/>
              </a:lnSpc>
              <a:spcBef>
                <a:spcPts val="0"/>
              </a:spcBef>
              <a:spcAft>
                <a:spcPts val="0"/>
              </a:spcAft>
              <a:buClrTx/>
              <a:buSzTx/>
              <a:buFontTx/>
              <a:buNone/>
              <a:tabLst/>
              <a:defRPr/>
            </a:pPr>
            <a:r>
              <a:rPr lang="vi-VN" altLang="zh-CN" sz="6000" b="1" kern="1200" baseline="0" dirty="0">
                <a:ln w="38100">
                  <a:solidFill>
                    <a:schemeClr val="bg1"/>
                  </a:solidFill>
                </a:ln>
                <a:solidFill>
                  <a:srgbClr val="FF9409"/>
                </a:solidFill>
                <a:effectLst>
                  <a:outerShdw blurRad="60007" dist="310007" dir="7680000" sy="30000" kx="1300200" algn="ctr" rotWithShape="0">
                    <a:prstClr val="black">
                      <a:alpha val="32000"/>
                    </a:prstClr>
                  </a:outerShdw>
                </a:effectLst>
                <a:latin typeface="UTM Guanine" panose="02040603050506020204" pitchFamily="18" charset="0"/>
                <a:ea typeface="inpin heiti" panose="00000500000000000000"/>
                <a:sym typeface="inpin heiti" panose="00000500000000000000" pitchFamily="2" charset="-122"/>
              </a:rPr>
              <a:t>TRONG</a:t>
            </a:r>
            <a:r>
              <a:rPr lang="vi-VN" altLang="zh-CN" sz="6000" b="1" kern="1200" dirty="0">
                <a:ln w="38100">
                  <a:solidFill>
                    <a:schemeClr val="bg1"/>
                  </a:solidFill>
                </a:ln>
                <a:solidFill>
                  <a:srgbClr val="FF9409"/>
                </a:solidFill>
                <a:effectLst>
                  <a:outerShdw blurRad="60007" dist="310007" dir="7680000" sy="30000" kx="1300200" algn="ctr" rotWithShape="0">
                    <a:prstClr val="black">
                      <a:alpha val="32000"/>
                    </a:prstClr>
                  </a:outerShdw>
                </a:effectLst>
                <a:latin typeface="UTM Guanine" panose="02040603050506020204" pitchFamily="18" charset="0"/>
                <a:ea typeface="inpin heiti" panose="00000500000000000000"/>
                <a:sym typeface="inpin heiti" panose="00000500000000000000" pitchFamily="2" charset="-122"/>
              </a:rPr>
              <a:t> NẮNG</a:t>
            </a:r>
            <a:endParaRPr kumimoji="0" lang="en-US" altLang="zh-CN" sz="6000" b="1" i="0" u="none" strike="noStrike" kern="1200" cap="none" spc="0" normalizeH="0" baseline="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6"/>
                                        </p:tgtEl>
                                        <p:attrNameLst>
                                          <p:attrName>ppt_y</p:attrName>
                                        </p:attrNameLst>
                                      </p:cBhvr>
                                      <p:tavLst>
                                        <p:tav tm="0">
                                          <p:val>
                                            <p:strVal val="#ppt_y"/>
                                          </p:val>
                                        </p:tav>
                                        <p:tav tm="100000">
                                          <p:val>
                                            <p:strVal val="#ppt_y"/>
                                          </p:val>
                                        </p:tav>
                                      </p:tavLst>
                                    </p:anim>
                                    <p:anim calcmode="lin" valueType="num">
                                      <p:cBhvr>
                                        <p:cTn id="16"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6"/>
                                        </p:tgtEl>
                                      </p:cBhvr>
                                    </p:animEffect>
                                  </p:childTnLst>
                                </p:cTn>
                              </p:par>
                            </p:childTnLst>
                          </p:cTn>
                        </p:par>
                        <p:par>
                          <p:cTn id="19" fill="hold">
                            <p:stCondLst>
                              <p:cond delay="1300"/>
                            </p:stCondLst>
                            <p:childTnLst>
                              <p:par>
                                <p:cTn id="20" presetID="34" presetClass="emph" presetSubtype="0" repeatCount="5000"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6"/>
                                        </p:tgtEl>
                                        <p:attrNameLst>
                                          <p:attrName>ppt_x</p:attrName>
                                          <p:attrName>ppt_y</p:attrName>
                                        </p:attrNameLst>
                                      </p:cBhvr>
                                    </p:animMotion>
                                    <p:animRot by="1500000">
                                      <p:cBhvr>
                                        <p:cTn id="22" dur="250" fill="hold">
                                          <p:stCondLst>
                                            <p:cond delay="0"/>
                                          </p:stCondLst>
                                        </p:cTn>
                                        <p:tgtEl>
                                          <p:spTgt spid="66"/>
                                        </p:tgtEl>
                                        <p:attrNameLst>
                                          <p:attrName>r</p:attrName>
                                        </p:attrNameLst>
                                      </p:cBhvr>
                                    </p:animRot>
                                    <p:animRot by="-1500000">
                                      <p:cBhvr>
                                        <p:cTn id="23" dur="250" fill="hold">
                                          <p:stCondLst>
                                            <p:cond delay="250"/>
                                          </p:stCondLst>
                                        </p:cTn>
                                        <p:tgtEl>
                                          <p:spTgt spid="66"/>
                                        </p:tgtEl>
                                        <p:attrNameLst>
                                          <p:attrName>r</p:attrName>
                                        </p:attrNameLst>
                                      </p:cBhvr>
                                    </p:animRot>
                                    <p:animRot by="-1500000">
                                      <p:cBhvr>
                                        <p:cTn id="24" dur="250" fill="hold">
                                          <p:stCondLst>
                                            <p:cond delay="500"/>
                                          </p:stCondLst>
                                        </p:cTn>
                                        <p:tgtEl>
                                          <p:spTgt spid="66"/>
                                        </p:tgtEl>
                                        <p:attrNameLst>
                                          <p:attrName>r</p:attrName>
                                        </p:attrNameLst>
                                      </p:cBhvr>
                                    </p:animRot>
                                    <p:animRot by="1500000">
                                      <p:cBhvr>
                                        <p:cTn id="25" dur="250" fill="hold">
                                          <p:stCondLst>
                                            <p:cond delay="75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1"/>
        <p:cNvGrpSpPr/>
        <p:nvPr/>
      </p:nvGrpSpPr>
      <p:grpSpPr>
        <a:xfrm>
          <a:off x="0" y="0"/>
          <a:ext cx="0" cy="0"/>
          <a:chOff x="0" y="0"/>
          <a:chExt cx="0" cy="0"/>
        </a:xfrm>
      </p:grpSpPr>
      <p:grpSp>
        <p:nvGrpSpPr>
          <p:cNvPr id="7222" name="Google Shape;7222;p46"/>
          <p:cNvGrpSpPr/>
          <p:nvPr/>
        </p:nvGrpSpPr>
        <p:grpSpPr>
          <a:xfrm>
            <a:off x="790775" y="119354"/>
            <a:ext cx="7447900" cy="745438"/>
            <a:chOff x="790775" y="119354"/>
            <a:chExt cx="7447900" cy="745438"/>
          </a:xfrm>
        </p:grpSpPr>
        <p:sp>
          <p:nvSpPr>
            <p:cNvPr id="7223" name="Google Shape;7223;p4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227" name="Google Shape;7227;p46"/>
            <p:cNvGrpSpPr/>
            <p:nvPr/>
          </p:nvGrpSpPr>
          <p:grpSpPr>
            <a:xfrm>
              <a:off x="2083100" y="596800"/>
              <a:ext cx="456034" cy="267991"/>
              <a:chOff x="-1126825" y="596800"/>
              <a:chExt cx="456034" cy="267991"/>
            </a:xfrm>
          </p:grpSpPr>
          <p:sp>
            <p:nvSpPr>
              <p:cNvPr id="7228" name="Google Shape;7228;p4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8" name="Google Shape;7238;p46"/>
            <p:cNvGrpSpPr/>
            <p:nvPr/>
          </p:nvGrpSpPr>
          <p:grpSpPr>
            <a:xfrm>
              <a:off x="790775" y="119354"/>
              <a:ext cx="7447900" cy="539872"/>
              <a:chOff x="790775" y="119354"/>
              <a:chExt cx="7447900" cy="539872"/>
            </a:xfrm>
          </p:grpSpPr>
          <p:sp>
            <p:nvSpPr>
              <p:cNvPr id="7239" name="Google Shape;7239;p4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264" name="Google Shape;7264;p4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65" name="Google Shape;7265;p4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266" name="Google Shape;7266;p4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267" name="Google Shape;7267;p4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68" name="Google Shape;7268;p4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269" name="Google Shape;7269;p4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270" name="Google Shape;7270;p4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271" name="Google Shape;7271;p4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272" name="Google Shape;7272;p4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273" name="Google Shape;7273;p4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274" name="Google Shape;7274;p4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275" name="Google Shape;7275;p4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55" name="Google Shape;7355;p46"/>
          <p:cNvGrpSpPr/>
          <p:nvPr/>
        </p:nvGrpSpPr>
        <p:grpSpPr>
          <a:xfrm>
            <a:off x="5205645" y="2358125"/>
            <a:ext cx="2648012" cy="2423567"/>
            <a:chOff x="5205645" y="2358125"/>
            <a:chExt cx="2648012" cy="2423567"/>
          </a:xfrm>
        </p:grpSpPr>
        <p:sp>
          <p:nvSpPr>
            <p:cNvPr id="7356" name="Google Shape;7356;p46"/>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6"/>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6"/>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6"/>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6"/>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6"/>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6"/>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6"/>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6"/>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6"/>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6"/>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6"/>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6"/>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6"/>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6"/>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6"/>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6"/>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6"/>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6"/>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6"/>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6"/>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6"/>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6"/>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6"/>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6"/>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6"/>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6"/>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6"/>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6"/>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6"/>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6"/>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6"/>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6"/>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6"/>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6"/>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6"/>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6"/>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6"/>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6"/>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6"/>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6"/>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6"/>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6"/>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6"/>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6"/>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6"/>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2" name="Google Shape;7402;p4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403" name="Google Shape;7403;p4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404" name="Google Shape;7404;p4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405" name="Google Shape;7405;p4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406" name="Google Shape;7406;p46">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407" name="Google Shape;7407;p4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408" name="Google Shape;7408;p4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6">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6">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6">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6">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矩形: 圆角 55"/>
          <p:cNvSpPr/>
          <p:nvPr/>
        </p:nvSpPr>
        <p:spPr>
          <a:xfrm>
            <a:off x="-2432993" y="2775426"/>
            <a:ext cx="10620670"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Bài</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tập</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solidFill>
                <a:srgbClr val="92D050"/>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chính</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tả</a:t>
            </a:r>
            <a:endParaRPr lang="zh-CN" altLang="en-US"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203" name="矩形: 圆角 55"/>
          <p:cNvSpPr/>
          <p:nvPr/>
        </p:nvSpPr>
        <p:spPr>
          <a:xfrm>
            <a:off x="1317450" y="1219859"/>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ppt_x"/>
                                          </p:val>
                                        </p:tav>
                                        <p:tav tm="100000">
                                          <p:val>
                                            <p:strVal val="#ppt_x"/>
                                          </p:val>
                                        </p:tav>
                                      </p:tavLst>
                                    </p:anim>
                                    <p:anim calcmode="lin" valueType="num">
                                      <p:cBhvr additive="base">
                                        <p:cTn id="8" dur="500" fill="hold"/>
                                        <p:tgtEl>
                                          <p:spTgt spid="2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fill="hold"/>
                                        <p:tgtEl>
                                          <p:spTgt spid="202"/>
                                        </p:tgtEl>
                                        <p:attrNameLst>
                                          <p:attrName>ppt_x</p:attrName>
                                        </p:attrNameLst>
                                      </p:cBhvr>
                                      <p:tavLst>
                                        <p:tav tm="0">
                                          <p:val>
                                            <p:strVal val="#ppt_x"/>
                                          </p:val>
                                        </p:tav>
                                        <p:tav tm="100000">
                                          <p:val>
                                            <p:strVal val="#ppt_x"/>
                                          </p:val>
                                        </p:tav>
                                      </p:tavLst>
                                    </p:anim>
                                    <p:anim calcmode="lin" valueType="num">
                                      <p:cBhvr additive="base">
                                        <p:cTn id="1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ldLvl="0"/>
      <p:bldP spid="20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06"/>
        <p:cNvGrpSpPr/>
        <p:nvPr/>
      </p:nvGrpSpPr>
      <p:grpSpPr>
        <a:xfrm>
          <a:off x="0" y="0"/>
          <a:ext cx="0" cy="0"/>
          <a:chOff x="0" y="0"/>
          <a:chExt cx="0" cy="0"/>
        </a:xfrm>
      </p:grpSpPr>
      <p:sp>
        <p:nvSpPr>
          <p:cNvPr id="7" name="文本框 2"/>
          <p:cNvSpPr txBox="1"/>
          <p:nvPr/>
        </p:nvSpPr>
        <p:spPr>
          <a:xfrm>
            <a:off x="-30190" y="-75889"/>
            <a:ext cx="9144000" cy="707886"/>
          </a:xfrm>
          <a:prstGeom prst="rect">
            <a:avLst/>
          </a:prstGeom>
          <a:noFill/>
        </p:spPr>
        <p:txBody>
          <a:bodyPr wrap="square">
            <a:spAutoFit/>
          </a:bodyPr>
          <a:lstStyle/>
          <a:p>
            <a:pPr algn="ctr"/>
            <a:r>
              <a:rPr lang="vi-VN" altLang="zh-CN" sz="2000" b="1" dirty="0">
                <a:solidFill>
                  <a:schemeClr val="bg1"/>
                </a:solidFill>
                <a:latin typeface="Calibri" panose="020F0502020204030204" pitchFamily="34" charset="0"/>
                <a:ea typeface="字魂59号-创粗黑" panose="00000500000000000000" charset="-122"/>
                <a:cs typeface="Calibri" panose="020F0502020204030204" pitchFamily="34" charset="0"/>
                <a:sym typeface="+mn-lt"/>
              </a:rPr>
              <a:t>Nhìn tranh, tìm và viết tên sự vật có tiếng </a:t>
            </a:r>
          </a:p>
          <a:p>
            <a:pPr algn="ctr"/>
            <a:r>
              <a:rPr lang="vi-VN" altLang="zh-CN" sz="2000" b="1" dirty="0">
                <a:solidFill>
                  <a:schemeClr val="bg1"/>
                </a:solidFill>
                <a:latin typeface="Calibri" panose="020F0502020204030204" pitchFamily="34" charset="0"/>
                <a:ea typeface="字魂59号-创粗黑" panose="00000500000000000000" charset="-122"/>
                <a:cs typeface="Calibri" panose="020F0502020204030204" pitchFamily="34" charset="0"/>
                <a:sym typeface="+mn-lt"/>
              </a:rPr>
              <a:t>bắt đầu bằng </a:t>
            </a:r>
            <a:r>
              <a:rPr lang="vi-VN" altLang="zh-CN" sz="2000" b="1" i="1" dirty="0">
                <a:solidFill>
                  <a:schemeClr val="accent2">
                    <a:lumMod val="60000"/>
                    <a:lumOff val="40000"/>
                  </a:schemeClr>
                </a:solidFill>
                <a:latin typeface="Calibri" panose="020F0502020204030204" pitchFamily="34" charset="0"/>
                <a:ea typeface="字魂59号-创粗黑" panose="00000500000000000000" charset="-122"/>
                <a:cs typeface="Calibri" panose="020F0502020204030204" pitchFamily="34" charset="0"/>
                <a:sym typeface="+mn-lt"/>
              </a:rPr>
              <a:t>g hoặc gh</a:t>
            </a:r>
            <a:endParaRPr lang="zh-CN" altLang="en-US" sz="2000" b="1" i="1" dirty="0">
              <a:solidFill>
                <a:schemeClr val="accent2">
                  <a:lumMod val="60000"/>
                  <a:lumOff val="40000"/>
                </a:schemeClr>
              </a:solidFill>
              <a:latin typeface="Calibri" panose="020F0502020204030204" pitchFamily="34" charset="0"/>
              <a:ea typeface="字魂59号-创粗黑" panose="00000500000000000000" charset="-122"/>
              <a:cs typeface="Calibri" panose="020F0502020204030204" pitchFamily="34" charset="0"/>
              <a:sym typeface="+mn-lt"/>
            </a:endParaRPr>
          </a:p>
        </p:txBody>
      </p:sp>
      <p:pic>
        <p:nvPicPr>
          <p:cNvPr id="1026" name="Picture 2" descr="Bài 3: Cánh rừng trong nắng - Phần viết"/>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132" y="791624"/>
            <a:ext cx="6929357" cy="3999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本框 2"/>
          <p:cNvSpPr txBox="1"/>
          <p:nvPr/>
        </p:nvSpPr>
        <p:spPr>
          <a:xfrm>
            <a:off x="4257189" y="1377931"/>
            <a:ext cx="1788106" cy="523220"/>
          </a:xfrm>
          <a:prstGeom prst="rect">
            <a:avLst/>
          </a:prstGeom>
          <a:solidFill>
            <a:schemeClr val="accent6">
              <a:lumMod val="20000"/>
              <a:lumOff val="80000"/>
              <a:alpha val="68000"/>
            </a:schemeClr>
          </a:solidFill>
        </p:spPr>
        <p:txBody>
          <a:bodyPr wrap="square">
            <a:spAutoFit/>
          </a:bodyPr>
          <a:lstStyle/>
          <a:p>
            <a:pPr algn="just"/>
            <a:r>
              <a:rPr lang="vi-VN" altLang="zh-CN" sz="2800" b="1" dirty="0">
                <a:latin typeface="UTM Caviar" panose="02040603050506020204" pitchFamily="18" charset="0"/>
                <a:ea typeface="字魂59号-创粗黑" panose="00000500000000000000" charset="-122"/>
                <a:cs typeface="+mn-ea"/>
                <a:sym typeface="+mn-lt"/>
              </a:rPr>
              <a:t>Báo</a:t>
            </a:r>
            <a:r>
              <a:rPr lang="en-US" altLang="zh-CN" sz="2800" b="1" dirty="0">
                <a:latin typeface="UTM Caviar" panose="02040603050506020204" pitchFamily="18" charset="0"/>
                <a:ea typeface="字魂59号-创粗黑" panose="00000500000000000000" charset="-122"/>
                <a:cs typeface="+mn-ea"/>
                <a:sym typeface="+mn-lt"/>
              </a:rPr>
              <a:t> </a:t>
            </a:r>
            <a:r>
              <a:rPr lang="vi-VN" altLang="zh-CN" sz="2800" b="1" dirty="0">
                <a:latin typeface="UTM Caviar" panose="02040603050506020204" pitchFamily="18" charset="0"/>
                <a:ea typeface="字魂59号-创粗黑" panose="00000500000000000000" charset="-122"/>
                <a:cs typeface="+mn-ea"/>
                <a:sym typeface="+mn-lt"/>
              </a:rPr>
              <a:t>gấm</a:t>
            </a:r>
            <a:endParaRPr lang="zh-CN" altLang="en-US" sz="2800" b="1" dirty="0">
              <a:latin typeface="UTM Camellia" panose="02040603050506020204" pitchFamily="18" charset="0"/>
              <a:ea typeface="字魂59号-创粗黑" panose="00000500000000000000" charset="-122"/>
              <a:cs typeface="+mn-ea"/>
              <a:sym typeface="+mn-lt"/>
            </a:endParaRPr>
          </a:p>
        </p:txBody>
      </p:sp>
      <p:sp>
        <p:nvSpPr>
          <p:cNvPr id="12" name="文本框 2"/>
          <p:cNvSpPr txBox="1"/>
          <p:nvPr/>
        </p:nvSpPr>
        <p:spPr>
          <a:xfrm>
            <a:off x="886772" y="1030408"/>
            <a:ext cx="1453198"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Gấu</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3" name="文本框 2"/>
          <p:cNvSpPr txBox="1"/>
          <p:nvPr/>
        </p:nvSpPr>
        <p:spPr>
          <a:xfrm>
            <a:off x="2455200" y="2298796"/>
            <a:ext cx="1434629" cy="523220"/>
          </a:xfrm>
          <a:prstGeom prst="rect">
            <a:avLst/>
          </a:prstGeom>
          <a:solidFill>
            <a:schemeClr val="accent6">
              <a:lumMod val="20000"/>
              <a:lumOff val="80000"/>
              <a:alpha val="68000"/>
            </a:schemeClr>
          </a:solidFill>
        </p:spPr>
        <p:txBody>
          <a:bodyPr wrap="square">
            <a:spAutoFit/>
          </a:bodyPr>
          <a:lstStyle/>
          <a:p>
            <a:pPr algn="just"/>
            <a:r>
              <a:rPr lang="vi-VN" altLang="zh-CN" sz="2800" b="1" dirty="0">
                <a:latin typeface="UTM Caviar" panose="02040603050506020204" pitchFamily="18" charset="0"/>
                <a:ea typeface="字魂59号-创粗黑" panose="00000500000000000000" charset="-122"/>
                <a:cs typeface="+mn-ea"/>
                <a:sym typeface="+mn-lt"/>
              </a:rPr>
              <a:t>Ghếđá</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4" name="文本框 2"/>
          <p:cNvSpPr txBox="1"/>
          <p:nvPr/>
        </p:nvSpPr>
        <p:spPr>
          <a:xfrm>
            <a:off x="1793481" y="3283215"/>
            <a:ext cx="1508520"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Gà gô</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5" name="文本框 2"/>
          <p:cNvSpPr txBox="1"/>
          <p:nvPr/>
        </p:nvSpPr>
        <p:spPr>
          <a:xfrm>
            <a:off x="5617029" y="4002679"/>
            <a:ext cx="1647466"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Gậy</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6" name="文本框 2"/>
          <p:cNvSpPr txBox="1"/>
          <p:nvPr/>
        </p:nvSpPr>
        <p:spPr>
          <a:xfrm>
            <a:off x="5900057" y="2560406"/>
            <a:ext cx="2038324" cy="461665"/>
          </a:xfrm>
          <a:prstGeom prst="rect">
            <a:avLst/>
          </a:prstGeom>
          <a:solidFill>
            <a:schemeClr val="accent6">
              <a:lumMod val="20000"/>
              <a:lumOff val="80000"/>
              <a:alpha val="68000"/>
            </a:schemeClr>
          </a:solidFill>
        </p:spPr>
        <p:txBody>
          <a:bodyPr wrap="square">
            <a:spAutoFit/>
          </a:bodyPr>
          <a:lstStyle/>
          <a:p>
            <a:pPr algn="ctr"/>
            <a:r>
              <a:rPr lang="vi-VN" altLang="zh-CN" sz="2400" b="1" dirty="0">
                <a:latin typeface="UTM Caviar" panose="02040603050506020204" pitchFamily="18" charset="0"/>
                <a:ea typeface="字魂59号-创粗黑" panose="00000500000000000000" charset="-122"/>
                <a:cs typeface="+mn-ea"/>
                <a:sym typeface="+mn-lt"/>
              </a:rPr>
              <a:t>Chim cu gáy</a:t>
            </a:r>
            <a:endParaRPr lang="zh-CN" altLang="en-US" sz="2400" b="1" dirty="0">
              <a:latin typeface="UTM Caviar" panose="02040603050506020204" pitchFamily="18" charset="0"/>
              <a:ea typeface="字魂59号-创粗黑" panose="000005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ppt_w</p:attrName>
                                        </p:attrNameLst>
                                      </p:cBhvr>
                                      <p:tavLst>
                                        <p:tav tm="0">
                                          <p:val>
                                            <p:fltVal val="0"/>
                                          </p:val>
                                        </p:tav>
                                        <p:tav tm="100000">
                                          <p:val>
                                            <p:strVal val="#ppt_w"/>
                                          </p:val>
                                        </p:tav>
                                      </p:tavLst>
                                    </p:anim>
                                    <p:anim calcmode="lin" valueType="num">
                                      <p:cBhvr>
                                        <p:cTn id="27" dur="250" fill="hold"/>
                                        <p:tgtEl>
                                          <p:spTgt spid="12"/>
                                        </p:tgtEl>
                                        <p:attrNameLst>
                                          <p:attrName>ppt_h</p:attrName>
                                        </p:attrNameLst>
                                      </p:cBhvr>
                                      <p:tavLst>
                                        <p:tav tm="0">
                                          <p:val>
                                            <p:fltVal val="0"/>
                                          </p:val>
                                        </p:tav>
                                        <p:tav tm="100000">
                                          <p:val>
                                            <p:strVal val="#ppt_h"/>
                                          </p:val>
                                        </p:tav>
                                      </p:tavLst>
                                    </p:anim>
                                    <p:animEffect transition="in" filter="fade">
                                      <p:cBhvr>
                                        <p:cTn id="28" dur="250"/>
                                        <p:tgtEl>
                                          <p:spTgt spid="12"/>
                                        </p:tgtEl>
                                      </p:cBhvr>
                                    </p:animEffect>
                                  </p:childTnLst>
                                </p:cTn>
                              </p:par>
                            </p:childTnLst>
                          </p:cTn>
                        </p:par>
                        <p:par>
                          <p:cTn id="29" fill="hold">
                            <p:stCondLst>
                              <p:cond delay="25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50" fill="hold"/>
                                        <p:tgtEl>
                                          <p:spTgt spid="13"/>
                                        </p:tgtEl>
                                        <p:attrNameLst>
                                          <p:attrName>ppt_w</p:attrName>
                                        </p:attrNameLst>
                                      </p:cBhvr>
                                      <p:tavLst>
                                        <p:tav tm="0">
                                          <p:val>
                                            <p:fltVal val="0"/>
                                          </p:val>
                                        </p:tav>
                                        <p:tav tm="100000">
                                          <p:val>
                                            <p:strVal val="#ppt_w"/>
                                          </p:val>
                                        </p:tav>
                                      </p:tavLst>
                                    </p:anim>
                                    <p:anim calcmode="lin" valueType="num">
                                      <p:cBhvr>
                                        <p:cTn id="33" dur="250" fill="hold"/>
                                        <p:tgtEl>
                                          <p:spTgt spid="13"/>
                                        </p:tgtEl>
                                        <p:attrNameLst>
                                          <p:attrName>ppt_h</p:attrName>
                                        </p:attrNameLst>
                                      </p:cBhvr>
                                      <p:tavLst>
                                        <p:tav tm="0">
                                          <p:val>
                                            <p:fltVal val="0"/>
                                          </p:val>
                                        </p:tav>
                                        <p:tav tm="100000">
                                          <p:val>
                                            <p:strVal val="#ppt_h"/>
                                          </p:val>
                                        </p:tav>
                                      </p:tavLst>
                                    </p:anim>
                                    <p:animEffect transition="in" filter="fade">
                                      <p:cBhvr>
                                        <p:cTn id="34" dur="250"/>
                                        <p:tgtEl>
                                          <p:spTgt spid="1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250" fill="hold"/>
                                        <p:tgtEl>
                                          <p:spTgt spid="14"/>
                                        </p:tgtEl>
                                        <p:attrNameLst>
                                          <p:attrName>ppt_w</p:attrName>
                                        </p:attrNameLst>
                                      </p:cBhvr>
                                      <p:tavLst>
                                        <p:tav tm="0">
                                          <p:val>
                                            <p:fltVal val="0"/>
                                          </p:val>
                                        </p:tav>
                                        <p:tav tm="100000">
                                          <p:val>
                                            <p:strVal val="#ppt_w"/>
                                          </p:val>
                                        </p:tav>
                                      </p:tavLst>
                                    </p:anim>
                                    <p:anim calcmode="lin" valueType="num">
                                      <p:cBhvr>
                                        <p:cTn id="39" dur="250" fill="hold"/>
                                        <p:tgtEl>
                                          <p:spTgt spid="14"/>
                                        </p:tgtEl>
                                        <p:attrNameLst>
                                          <p:attrName>ppt_h</p:attrName>
                                        </p:attrNameLst>
                                      </p:cBhvr>
                                      <p:tavLst>
                                        <p:tav tm="0">
                                          <p:val>
                                            <p:fltVal val="0"/>
                                          </p:val>
                                        </p:tav>
                                        <p:tav tm="100000">
                                          <p:val>
                                            <p:strVal val="#ppt_h"/>
                                          </p:val>
                                        </p:tav>
                                      </p:tavLst>
                                    </p:anim>
                                    <p:animEffect transition="in" filter="fade">
                                      <p:cBhvr>
                                        <p:cTn id="40" dur="250"/>
                                        <p:tgtEl>
                                          <p:spTgt spid="14"/>
                                        </p:tgtEl>
                                      </p:cBhvr>
                                    </p:animEffect>
                                  </p:childTnLst>
                                </p:cTn>
                              </p:par>
                            </p:childTnLst>
                          </p:cTn>
                        </p:par>
                        <p:par>
                          <p:cTn id="41" fill="hold">
                            <p:stCondLst>
                              <p:cond delay="75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50" fill="hold"/>
                                        <p:tgtEl>
                                          <p:spTgt spid="15"/>
                                        </p:tgtEl>
                                        <p:attrNameLst>
                                          <p:attrName>ppt_w</p:attrName>
                                        </p:attrNameLst>
                                      </p:cBhvr>
                                      <p:tavLst>
                                        <p:tav tm="0">
                                          <p:val>
                                            <p:fltVal val="0"/>
                                          </p:val>
                                        </p:tav>
                                        <p:tav tm="100000">
                                          <p:val>
                                            <p:strVal val="#ppt_w"/>
                                          </p:val>
                                        </p:tav>
                                      </p:tavLst>
                                    </p:anim>
                                    <p:anim calcmode="lin" valueType="num">
                                      <p:cBhvr>
                                        <p:cTn id="45" dur="250" fill="hold"/>
                                        <p:tgtEl>
                                          <p:spTgt spid="15"/>
                                        </p:tgtEl>
                                        <p:attrNameLst>
                                          <p:attrName>ppt_h</p:attrName>
                                        </p:attrNameLst>
                                      </p:cBhvr>
                                      <p:tavLst>
                                        <p:tav tm="0">
                                          <p:val>
                                            <p:fltVal val="0"/>
                                          </p:val>
                                        </p:tav>
                                        <p:tav tm="100000">
                                          <p:val>
                                            <p:strVal val="#ppt_h"/>
                                          </p:val>
                                        </p:tav>
                                      </p:tavLst>
                                    </p:anim>
                                    <p:animEffect transition="in" filter="fade">
                                      <p:cBhvr>
                                        <p:cTn id="46" dur="250"/>
                                        <p:tgtEl>
                                          <p:spTgt spid="15"/>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25"/>
        <p:cNvGrpSpPr/>
        <p:nvPr/>
      </p:nvGrpSpPr>
      <p:grpSpPr>
        <a:xfrm>
          <a:off x="0" y="0"/>
          <a:ext cx="0" cy="0"/>
          <a:chOff x="0" y="0"/>
          <a:chExt cx="0" cy="0"/>
        </a:xfrm>
      </p:grpSpPr>
      <p:grpSp>
        <p:nvGrpSpPr>
          <p:cNvPr id="8526" name="Google Shape;8526;p54"/>
          <p:cNvGrpSpPr/>
          <p:nvPr/>
        </p:nvGrpSpPr>
        <p:grpSpPr>
          <a:xfrm>
            <a:off x="790775" y="119354"/>
            <a:ext cx="7447900" cy="745438"/>
            <a:chOff x="790775" y="119354"/>
            <a:chExt cx="7447900" cy="745438"/>
          </a:xfrm>
        </p:grpSpPr>
        <p:sp>
          <p:nvSpPr>
            <p:cNvPr id="8527" name="Google Shape;8527;p5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8531" name="Google Shape;8531;p54"/>
            <p:cNvGrpSpPr/>
            <p:nvPr/>
          </p:nvGrpSpPr>
          <p:grpSpPr>
            <a:xfrm>
              <a:off x="3326113" y="596800"/>
              <a:ext cx="456034" cy="267991"/>
              <a:chOff x="-1126825" y="596800"/>
              <a:chExt cx="456034" cy="267991"/>
            </a:xfrm>
          </p:grpSpPr>
          <p:sp>
            <p:nvSpPr>
              <p:cNvPr id="8532" name="Google Shape;8532;p5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5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5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4"/>
            <p:cNvGrpSpPr/>
            <p:nvPr/>
          </p:nvGrpSpPr>
          <p:grpSpPr>
            <a:xfrm>
              <a:off x="790775" y="119354"/>
              <a:ext cx="7447900" cy="539872"/>
              <a:chOff x="790775" y="119354"/>
              <a:chExt cx="7447900" cy="539872"/>
            </a:xfrm>
          </p:grpSpPr>
          <p:sp>
            <p:nvSpPr>
              <p:cNvPr id="8543" name="Google Shape;8543;p5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5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5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5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5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8568" name="Google Shape;8568;p5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8569" name="Google Shape;8569;p5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8570" name="Google Shape;8570;p5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8571" name="Google Shape;8571;p5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8572" name="Google Shape;8572;p5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8573" name="Google Shape;8573;p5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8574" name="Google Shape;8574;p5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8575" name="Google Shape;8575;p5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8576" name="Google Shape;8576;p5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577" name="Google Shape;8577;p5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578" name="Google Shape;8578;p5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8579" name="Google Shape;8579;p5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4" name="Google Shape;8664;p54"/>
          <p:cNvGrpSpPr/>
          <p:nvPr/>
        </p:nvGrpSpPr>
        <p:grpSpPr>
          <a:xfrm>
            <a:off x="5100687" y="1114822"/>
            <a:ext cx="3332715" cy="3697085"/>
            <a:chOff x="5100687" y="1114822"/>
            <a:chExt cx="3332715" cy="3697085"/>
          </a:xfrm>
        </p:grpSpPr>
        <p:sp>
          <p:nvSpPr>
            <p:cNvPr id="8665" name="Google Shape;8665;p54"/>
            <p:cNvSpPr/>
            <p:nvPr/>
          </p:nvSpPr>
          <p:spPr>
            <a:xfrm>
              <a:off x="7877818" y="3156824"/>
              <a:ext cx="222423" cy="660953"/>
            </a:xfrm>
            <a:custGeom>
              <a:avLst/>
              <a:gdLst/>
              <a:ahLst/>
              <a:cxnLst/>
              <a:rect l="l" t="t" r="r" b="b"/>
              <a:pathLst>
                <a:path w="7395" h="21975" extrusionOk="0">
                  <a:moveTo>
                    <a:pt x="131" y="0"/>
                  </a:moveTo>
                  <a:cubicBezTo>
                    <a:pt x="112" y="0"/>
                    <a:pt x="101" y="12"/>
                    <a:pt x="101" y="45"/>
                  </a:cubicBezTo>
                  <a:cubicBezTo>
                    <a:pt x="1" y="45"/>
                    <a:pt x="1" y="145"/>
                    <a:pt x="1" y="245"/>
                  </a:cubicBezTo>
                  <a:cubicBezTo>
                    <a:pt x="1" y="245"/>
                    <a:pt x="101" y="346"/>
                    <a:pt x="201" y="471"/>
                  </a:cubicBezTo>
                  <a:cubicBezTo>
                    <a:pt x="301" y="571"/>
                    <a:pt x="402" y="772"/>
                    <a:pt x="627" y="1098"/>
                  </a:cubicBezTo>
                  <a:cubicBezTo>
                    <a:pt x="727" y="1298"/>
                    <a:pt x="928" y="1599"/>
                    <a:pt x="1128" y="2025"/>
                  </a:cubicBezTo>
                  <a:cubicBezTo>
                    <a:pt x="1454" y="2451"/>
                    <a:pt x="1655" y="2852"/>
                    <a:pt x="1880" y="3278"/>
                  </a:cubicBezTo>
                  <a:cubicBezTo>
                    <a:pt x="2181" y="3804"/>
                    <a:pt x="2382" y="4331"/>
                    <a:pt x="2707" y="4857"/>
                  </a:cubicBezTo>
                  <a:cubicBezTo>
                    <a:pt x="2908" y="5358"/>
                    <a:pt x="3234" y="5985"/>
                    <a:pt x="3534" y="6611"/>
                  </a:cubicBezTo>
                  <a:cubicBezTo>
                    <a:pt x="3635" y="6937"/>
                    <a:pt x="3760" y="7238"/>
                    <a:pt x="3860" y="7564"/>
                  </a:cubicBezTo>
                  <a:cubicBezTo>
                    <a:pt x="4061" y="7865"/>
                    <a:pt x="4161" y="8190"/>
                    <a:pt x="4261" y="8491"/>
                  </a:cubicBezTo>
                  <a:cubicBezTo>
                    <a:pt x="4587" y="9243"/>
                    <a:pt x="4788" y="9870"/>
                    <a:pt x="5013" y="10596"/>
                  </a:cubicBezTo>
                  <a:cubicBezTo>
                    <a:pt x="5214" y="11223"/>
                    <a:pt x="5414" y="11950"/>
                    <a:pt x="5640" y="12576"/>
                  </a:cubicBezTo>
                  <a:cubicBezTo>
                    <a:pt x="5740" y="13303"/>
                    <a:pt x="5941" y="13930"/>
                    <a:pt x="6041" y="14657"/>
                  </a:cubicBezTo>
                  <a:cubicBezTo>
                    <a:pt x="6266" y="15283"/>
                    <a:pt x="6367" y="15910"/>
                    <a:pt x="6467" y="16536"/>
                  </a:cubicBezTo>
                  <a:cubicBezTo>
                    <a:pt x="6567" y="17163"/>
                    <a:pt x="6667" y="17689"/>
                    <a:pt x="6768" y="18215"/>
                  </a:cubicBezTo>
                  <a:cubicBezTo>
                    <a:pt x="6768" y="18842"/>
                    <a:pt x="6893" y="19268"/>
                    <a:pt x="6993" y="19669"/>
                  </a:cubicBezTo>
                  <a:cubicBezTo>
                    <a:pt x="6993" y="20195"/>
                    <a:pt x="6993" y="20521"/>
                    <a:pt x="7093" y="20822"/>
                  </a:cubicBezTo>
                  <a:cubicBezTo>
                    <a:pt x="7093" y="21449"/>
                    <a:pt x="7194" y="21875"/>
                    <a:pt x="7194" y="21875"/>
                  </a:cubicBezTo>
                  <a:cubicBezTo>
                    <a:pt x="7194" y="21875"/>
                    <a:pt x="7194" y="21975"/>
                    <a:pt x="7294" y="21975"/>
                  </a:cubicBezTo>
                  <a:cubicBezTo>
                    <a:pt x="7394" y="21975"/>
                    <a:pt x="7394" y="21875"/>
                    <a:pt x="7394" y="21875"/>
                  </a:cubicBezTo>
                  <a:lnTo>
                    <a:pt x="7394" y="20822"/>
                  </a:lnTo>
                  <a:lnTo>
                    <a:pt x="7394" y="19669"/>
                  </a:lnTo>
                  <a:cubicBezTo>
                    <a:pt x="7394" y="19268"/>
                    <a:pt x="7294" y="18742"/>
                    <a:pt x="7294" y="18215"/>
                  </a:cubicBezTo>
                  <a:cubicBezTo>
                    <a:pt x="7194" y="17689"/>
                    <a:pt x="7194" y="17063"/>
                    <a:pt x="7093" y="16436"/>
                  </a:cubicBezTo>
                  <a:cubicBezTo>
                    <a:pt x="6993" y="15809"/>
                    <a:pt x="6993" y="15183"/>
                    <a:pt x="6768" y="14456"/>
                  </a:cubicBezTo>
                  <a:cubicBezTo>
                    <a:pt x="6667" y="13830"/>
                    <a:pt x="6567" y="13103"/>
                    <a:pt x="6367" y="12376"/>
                  </a:cubicBezTo>
                  <a:cubicBezTo>
                    <a:pt x="6141" y="11749"/>
                    <a:pt x="6041" y="10997"/>
                    <a:pt x="5740" y="10271"/>
                  </a:cubicBezTo>
                  <a:cubicBezTo>
                    <a:pt x="5640" y="9970"/>
                    <a:pt x="5514" y="9644"/>
                    <a:pt x="5414" y="9243"/>
                  </a:cubicBezTo>
                  <a:cubicBezTo>
                    <a:pt x="5314" y="8917"/>
                    <a:pt x="5214" y="8616"/>
                    <a:pt x="5013" y="8291"/>
                  </a:cubicBezTo>
                  <a:cubicBezTo>
                    <a:pt x="4888" y="7865"/>
                    <a:pt x="4788" y="7564"/>
                    <a:pt x="4687" y="7238"/>
                  </a:cubicBezTo>
                  <a:cubicBezTo>
                    <a:pt x="4487" y="6937"/>
                    <a:pt x="4387" y="6611"/>
                    <a:pt x="4261" y="6311"/>
                  </a:cubicBezTo>
                  <a:cubicBezTo>
                    <a:pt x="3961" y="5684"/>
                    <a:pt x="3635" y="5058"/>
                    <a:pt x="3334" y="4531"/>
                  </a:cubicBezTo>
                  <a:lnTo>
                    <a:pt x="2382" y="2977"/>
                  </a:lnTo>
                  <a:cubicBezTo>
                    <a:pt x="2281" y="2752"/>
                    <a:pt x="2181" y="2551"/>
                    <a:pt x="1981" y="2351"/>
                  </a:cubicBezTo>
                  <a:cubicBezTo>
                    <a:pt x="1880" y="2125"/>
                    <a:pt x="1755" y="1925"/>
                    <a:pt x="1655" y="1724"/>
                  </a:cubicBezTo>
                  <a:cubicBezTo>
                    <a:pt x="1354" y="1398"/>
                    <a:pt x="1128" y="1098"/>
                    <a:pt x="928" y="772"/>
                  </a:cubicBezTo>
                  <a:cubicBezTo>
                    <a:pt x="727" y="571"/>
                    <a:pt x="502" y="346"/>
                    <a:pt x="402" y="245"/>
                  </a:cubicBezTo>
                  <a:cubicBezTo>
                    <a:pt x="301" y="145"/>
                    <a:pt x="301" y="45"/>
                    <a:pt x="301" y="45"/>
                  </a:cubicBezTo>
                  <a:cubicBezTo>
                    <a:pt x="235" y="45"/>
                    <a:pt x="168" y="0"/>
                    <a:pt x="1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4"/>
            <p:cNvSpPr/>
            <p:nvPr/>
          </p:nvSpPr>
          <p:spPr>
            <a:xfrm>
              <a:off x="8172573" y="4188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4"/>
            <p:cNvSpPr/>
            <p:nvPr/>
          </p:nvSpPr>
          <p:spPr>
            <a:xfrm>
              <a:off x="5367623" y="4168103"/>
              <a:ext cx="776481" cy="264592"/>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4"/>
            <p:cNvSpPr/>
            <p:nvPr/>
          </p:nvSpPr>
          <p:spPr>
            <a:xfrm>
              <a:off x="5581711" y="4061390"/>
              <a:ext cx="219385" cy="262216"/>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4"/>
            <p:cNvSpPr/>
            <p:nvPr/>
          </p:nvSpPr>
          <p:spPr>
            <a:xfrm>
              <a:off x="5449793" y="4100430"/>
              <a:ext cx="143440" cy="152042"/>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4"/>
            <p:cNvSpPr/>
            <p:nvPr/>
          </p:nvSpPr>
          <p:spPr>
            <a:xfrm>
              <a:off x="5776189" y="4113243"/>
              <a:ext cx="169637" cy="275931"/>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4"/>
            <p:cNvSpPr/>
            <p:nvPr/>
          </p:nvSpPr>
          <p:spPr>
            <a:xfrm>
              <a:off x="5292250" y="3258424"/>
              <a:ext cx="682248" cy="398046"/>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4"/>
            <p:cNvSpPr/>
            <p:nvPr/>
          </p:nvSpPr>
          <p:spPr>
            <a:xfrm>
              <a:off x="5452801" y="3359423"/>
              <a:ext cx="185488" cy="169637"/>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4"/>
            <p:cNvSpPr/>
            <p:nvPr/>
          </p:nvSpPr>
          <p:spPr>
            <a:xfrm>
              <a:off x="5544024" y="3276019"/>
              <a:ext cx="191503" cy="215355"/>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4"/>
            <p:cNvSpPr/>
            <p:nvPr/>
          </p:nvSpPr>
          <p:spPr>
            <a:xfrm>
              <a:off x="5625443" y="3233551"/>
              <a:ext cx="194511" cy="213370"/>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4"/>
            <p:cNvSpPr/>
            <p:nvPr/>
          </p:nvSpPr>
          <p:spPr>
            <a:xfrm>
              <a:off x="5713629" y="3214692"/>
              <a:ext cx="175653" cy="188496"/>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4"/>
            <p:cNvSpPr/>
            <p:nvPr/>
          </p:nvSpPr>
          <p:spPr>
            <a:xfrm>
              <a:off x="5798055" y="3230543"/>
              <a:ext cx="125904" cy="11609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4"/>
            <p:cNvSpPr/>
            <p:nvPr/>
          </p:nvSpPr>
          <p:spPr>
            <a:xfrm>
              <a:off x="7760969" y="4502198"/>
              <a:ext cx="82202" cy="30970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4"/>
            <p:cNvSpPr/>
            <p:nvPr/>
          </p:nvSpPr>
          <p:spPr>
            <a:xfrm>
              <a:off x="6294806" y="3020876"/>
              <a:ext cx="323423" cy="328777"/>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4"/>
            <p:cNvSpPr/>
            <p:nvPr/>
          </p:nvSpPr>
          <p:spPr>
            <a:xfrm>
              <a:off x="5598698" y="2723159"/>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4"/>
            <p:cNvSpPr/>
            <p:nvPr/>
          </p:nvSpPr>
          <p:spPr>
            <a:xfrm>
              <a:off x="5100687" y="4185614"/>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4"/>
            <p:cNvSpPr/>
            <p:nvPr/>
          </p:nvSpPr>
          <p:spPr>
            <a:xfrm>
              <a:off x="6931777" y="3104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4"/>
            <p:cNvSpPr/>
            <p:nvPr/>
          </p:nvSpPr>
          <p:spPr>
            <a:xfrm>
              <a:off x="5424168" y="3074684"/>
              <a:ext cx="75404" cy="69178"/>
            </a:xfrm>
            <a:custGeom>
              <a:avLst/>
              <a:gdLst/>
              <a:ahLst/>
              <a:cxnLst/>
              <a:rect l="l" t="t" r="r" b="b"/>
              <a:pathLst>
                <a:path w="2507" h="2300" extrusionOk="0">
                  <a:moveTo>
                    <a:pt x="1382" y="0"/>
                  </a:moveTo>
                  <a:cubicBezTo>
                    <a:pt x="1184" y="0"/>
                    <a:pt x="1003" y="57"/>
                    <a:pt x="852" y="169"/>
                  </a:cubicBezTo>
                  <a:cubicBezTo>
                    <a:pt x="752" y="169"/>
                    <a:pt x="752" y="169"/>
                    <a:pt x="627" y="270"/>
                  </a:cubicBezTo>
                  <a:cubicBezTo>
                    <a:pt x="0" y="570"/>
                    <a:pt x="0" y="1723"/>
                    <a:pt x="627" y="2049"/>
                  </a:cubicBezTo>
                  <a:cubicBezTo>
                    <a:pt x="752" y="2049"/>
                    <a:pt x="752" y="2149"/>
                    <a:pt x="852" y="2149"/>
                  </a:cubicBezTo>
                  <a:cubicBezTo>
                    <a:pt x="1003" y="2250"/>
                    <a:pt x="1184" y="2300"/>
                    <a:pt x="1382" y="2300"/>
                  </a:cubicBezTo>
                  <a:cubicBezTo>
                    <a:pt x="1579" y="2300"/>
                    <a:pt x="1792" y="2250"/>
                    <a:pt x="2005" y="2149"/>
                  </a:cubicBezTo>
                  <a:cubicBezTo>
                    <a:pt x="2306" y="1949"/>
                    <a:pt x="2507" y="1523"/>
                    <a:pt x="2507" y="1097"/>
                  </a:cubicBezTo>
                  <a:cubicBezTo>
                    <a:pt x="2507" y="696"/>
                    <a:pt x="2306" y="370"/>
                    <a:pt x="2005" y="169"/>
                  </a:cubicBezTo>
                  <a:cubicBezTo>
                    <a:pt x="1792" y="57"/>
                    <a:pt x="1579" y="0"/>
                    <a:pt x="1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4"/>
            <p:cNvSpPr/>
            <p:nvPr/>
          </p:nvSpPr>
          <p:spPr>
            <a:xfrm>
              <a:off x="7541618" y="3351843"/>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4"/>
            <p:cNvSpPr/>
            <p:nvPr/>
          </p:nvSpPr>
          <p:spPr>
            <a:xfrm>
              <a:off x="7428558" y="3192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4"/>
            <p:cNvSpPr/>
            <p:nvPr/>
          </p:nvSpPr>
          <p:spPr>
            <a:xfrm>
              <a:off x="8144661" y="2997597"/>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4"/>
            <p:cNvSpPr/>
            <p:nvPr/>
          </p:nvSpPr>
          <p:spPr>
            <a:xfrm>
              <a:off x="8348944" y="3755176"/>
              <a:ext cx="84458" cy="65629"/>
            </a:xfrm>
            <a:custGeom>
              <a:avLst/>
              <a:gdLst/>
              <a:ahLst/>
              <a:cxnLst/>
              <a:rect l="l" t="t" r="r" b="b"/>
              <a:pathLst>
                <a:path w="2808" h="2182" extrusionOk="0">
                  <a:moveTo>
                    <a:pt x="1455" y="1"/>
                  </a:moveTo>
                  <a:cubicBezTo>
                    <a:pt x="1" y="1"/>
                    <a:pt x="1" y="2181"/>
                    <a:pt x="1455" y="2181"/>
                  </a:cubicBezTo>
                  <a:cubicBezTo>
                    <a:pt x="2808" y="2181"/>
                    <a:pt x="280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4"/>
            <p:cNvSpPr/>
            <p:nvPr/>
          </p:nvSpPr>
          <p:spPr>
            <a:xfrm>
              <a:off x="6247315" y="3316744"/>
              <a:ext cx="1523516" cy="1066277"/>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4"/>
            <p:cNvSpPr/>
            <p:nvPr/>
          </p:nvSpPr>
          <p:spPr>
            <a:xfrm>
              <a:off x="6919716" y="4429833"/>
              <a:ext cx="147801" cy="94504"/>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4"/>
            <p:cNvSpPr/>
            <p:nvPr/>
          </p:nvSpPr>
          <p:spPr>
            <a:xfrm>
              <a:off x="6422964" y="4364265"/>
              <a:ext cx="138717" cy="126446"/>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4"/>
            <p:cNvSpPr/>
            <p:nvPr/>
          </p:nvSpPr>
          <p:spPr>
            <a:xfrm>
              <a:off x="6021196" y="3747536"/>
              <a:ext cx="1435298" cy="793324"/>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4"/>
            <p:cNvSpPr/>
            <p:nvPr/>
          </p:nvSpPr>
          <p:spPr>
            <a:xfrm>
              <a:off x="6410903" y="3801765"/>
              <a:ext cx="53538" cy="63133"/>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4"/>
            <p:cNvSpPr/>
            <p:nvPr/>
          </p:nvSpPr>
          <p:spPr>
            <a:xfrm>
              <a:off x="6266173" y="3971520"/>
              <a:ext cx="37717" cy="43763"/>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4"/>
            <p:cNvSpPr/>
            <p:nvPr/>
          </p:nvSpPr>
          <p:spPr>
            <a:xfrm>
              <a:off x="6278986" y="4031072"/>
              <a:ext cx="128942" cy="125934"/>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4"/>
            <p:cNvSpPr/>
            <p:nvPr/>
          </p:nvSpPr>
          <p:spPr>
            <a:xfrm>
              <a:off x="6184755" y="4071796"/>
              <a:ext cx="131950" cy="68607"/>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4"/>
            <p:cNvSpPr/>
            <p:nvPr/>
          </p:nvSpPr>
          <p:spPr>
            <a:xfrm>
              <a:off x="6005315" y="3955248"/>
              <a:ext cx="76036" cy="50079"/>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4"/>
            <p:cNvSpPr/>
            <p:nvPr/>
          </p:nvSpPr>
          <p:spPr>
            <a:xfrm>
              <a:off x="6285001" y="3501988"/>
              <a:ext cx="71374" cy="252290"/>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4"/>
            <p:cNvSpPr/>
            <p:nvPr/>
          </p:nvSpPr>
          <p:spPr>
            <a:xfrm>
              <a:off x="6357366" y="3529298"/>
              <a:ext cx="74562" cy="169366"/>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4"/>
            <p:cNvSpPr/>
            <p:nvPr/>
          </p:nvSpPr>
          <p:spPr>
            <a:xfrm>
              <a:off x="6495329" y="3382311"/>
              <a:ext cx="118325" cy="218363"/>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4"/>
            <p:cNvSpPr/>
            <p:nvPr/>
          </p:nvSpPr>
          <p:spPr>
            <a:xfrm>
              <a:off x="6640060" y="3251567"/>
              <a:ext cx="193940" cy="223987"/>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4"/>
            <p:cNvSpPr/>
            <p:nvPr/>
          </p:nvSpPr>
          <p:spPr>
            <a:xfrm>
              <a:off x="6760037" y="3272621"/>
              <a:ext cx="196135" cy="163441"/>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4"/>
            <p:cNvSpPr/>
            <p:nvPr/>
          </p:nvSpPr>
          <p:spPr>
            <a:xfrm>
              <a:off x="6925761" y="3297554"/>
              <a:ext cx="161817" cy="121453"/>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4"/>
            <p:cNvSpPr/>
            <p:nvPr/>
          </p:nvSpPr>
          <p:spPr>
            <a:xfrm>
              <a:off x="6985314" y="3361979"/>
              <a:ext cx="307272" cy="158539"/>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4"/>
            <p:cNvSpPr/>
            <p:nvPr/>
          </p:nvSpPr>
          <p:spPr>
            <a:xfrm>
              <a:off x="6766474" y="3424570"/>
              <a:ext cx="217942" cy="142958"/>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4"/>
            <p:cNvSpPr/>
            <p:nvPr/>
          </p:nvSpPr>
          <p:spPr>
            <a:xfrm>
              <a:off x="6638255" y="3463309"/>
              <a:ext cx="103437" cy="12422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4"/>
            <p:cNvSpPr/>
            <p:nvPr/>
          </p:nvSpPr>
          <p:spPr>
            <a:xfrm>
              <a:off x="6523963" y="3542261"/>
              <a:ext cx="92819" cy="15640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4"/>
            <p:cNvSpPr/>
            <p:nvPr/>
          </p:nvSpPr>
          <p:spPr>
            <a:xfrm>
              <a:off x="6571605" y="3647440"/>
              <a:ext cx="111347" cy="162118"/>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4"/>
            <p:cNvSpPr/>
            <p:nvPr/>
          </p:nvSpPr>
          <p:spPr>
            <a:xfrm>
              <a:off x="6765962" y="3543554"/>
              <a:ext cx="199745" cy="156463"/>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4"/>
            <p:cNvSpPr/>
            <p:nvPr/>
          </p:nvSpPr>
          <p:spPr>
            <a:xfrm>
              <a:off x="6646887" y="3757612"/>
              <a:ext cx="118174" cy="102053"/>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4"/>
            <p:cNvSpPr/>
            <p:nvPr/>
          </p:nvSpPr>
          <p:spPr>
            <a:xfrm>
              <a:off x="6618194" y="3876687"/>
              <a:ext cx="137153" cy="121333"/>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4"/>
            <p:cNvSpPr/>
            <p:nvPr/>
          </p:nvSpPr>
          <p:spPr>
            <a:xfrm>
              <a:off x="6675310" y="3936029"/>
              <a:ext cx="170930" cy="10569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4"/>
            <p:cNvSpPr/>
            <p:nvPr/>
          </p:nvSpPr>
          <p:spPr>
            <a:xfrm>
              <a:off x="6826146" y="3716617"/>
              <a:ext cx="187353" cy="111347"/>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4"/>
            <p:cNvSpPr/>
            <p:nvPr/>
          </p:nvSpPr>
          <p:spPr>
            <a:xfrm>
              <a:off x="6925761" y="3572157"/>
              <a:ext cx="162238" cy="103918"/>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4"/>
            <p:cNvSpPr/>
            <p:nvPr/>
          </p:nvSpPr>
          <p:spPr>
            <a:xfrm>
              <a:off x="7173746" y="3421532"/>
              <a:ext cx="175382" cy="76337"/>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4"/>
            <p:cNvSpPr/>
            <p:nvPr/>
          </p:nvSpPr>
          <p:spPr>
            <a:xfrm>
              <a:off x="7070492" y="3314969"/>
              <a:ext cx="172645" cy="75404"/>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4"/>
            <p:cNvSpPr/>
            <p:nvPr/>
          </p:nvSpPr>
          <p:spPr>
            <a:xfrm>
              <a:off x="7120239" y="3541088"/>
              <a:ext cx="220137" cy="1040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4"/>
            <p:cNvSpPr/>
            <p:nvPr/>
          </p:nvSpPr>
          <p:spPr>
            <a:xfrm>
              <a:off x="7421761" y="3529027"/>
              <a:ext cx="150809" cy="46771"/>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4"/>
            <p:cNvSpPr/>
            <p:nvPr/>
          </p:nvSpPr>
          <p:spPr>
            <a:xfrm>
              <a:off x="6737299" y="4000183"/>
              <a:ext cx="232198" cy="97271"/>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4"/>
            <p:cNvSpPr/>
            <p:nvPr/>
          </p:nvSpPr>
          <p:spPr>
            <a:xfrm>
              <a:off x="6762172" y="4152944"/>
              <a:ext cx="238996" cy="63614"/>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4"/>
            <p:cNvSpPr/>
            <p:nvPr/>
          </p:nvSpPr>
          <p:spPr>
            <a:xfrm>
              <a:off x="6856404" y="4088399"/>
              <a:ext cx="125934" cy="24032"/>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4"/>
            <p:cNvSpPr/>
            <p:nvPr/>
          </p:nvSpPr>
          <p:spPr>
            <a:xfrm>
              <a:off x="6831530" y="4288892"/>
              <a:ext cx="229130" cy="81901"/>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4"/>
            <p:cNvSpPr/>
            <p:nvPr/>
          </p:nvSpPr>
          <p:spPr>
            <a:xfrm>
              <a:off x="6998126" y="4270034"/>
              <a:ext cx="144763" cy="43763"/>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4"/>
            <p:cNvSpPr/>
            <p:nvPr/>
          </p:nvSpPr>
          <p:spPr>
            <a:xfrm>
              <a:off x="7136060" y="4341286"/>
              <a:ext cx="172675" cy="38830"/>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4"/>
            <p:cNvSpPr/>
            <p:nvPr/>
          </p:nvSpPr>
          <p:spPr>
            <a:xfrm>
              <a:off x="7067484" y="4191653"/>
              <a:ext cx="238214" cy="46049"/>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4"/>
            <p:cNvSpPr/>
            <p:nvPr/>
          </p:nvSpPr>
          <p:spPr>
            <a:xfrm>
              <a:off x="7302656" y="4274906"/>
              <a:ext cx="163622" cy="44665"/>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4"/>
            <p:cNvSpPr/>
            <p:nvPr/>
          </p:nvSpPr>
          <p:spPr>
            <a:xfrm>
              <a:off x="7369006" y="4348445"/>
              <a:ext cx="172645" cy="42319"/>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4"/>
            <p:cNvSpPr/>
            <p:nvPr/>
          </p:nvSpPr>
          <p:spPr>
            <a:xfrm>
              <a:off x="7538610" y="4197067"/>
              <a:ext cx="168705" cy="94864"/>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4"/>
            <p:cNvSpPr/>
            <p:nvPr/>
          </p:nvSpPr>
          <p:spPr>
            <a:xfrm>
              <a:off x="7453432" y="4139800"/>
              <a:ext cx="167652" cy="82773"/>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4"/>
            <p:cNvSpPr/>
            <p:nvPr/>
          </p:nvSpPr>
          <p:spPr>
            <a:xfrm>
              <a:off x="6897880" y="3839241"/>
              <a:ext cx="162328" cy="105662"/>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4"/>
            <p:cNvSpPr/>
            <p:nvPr/>
          </p:nvSpPr>
          <p:spPr>
            <a:xfrm>
              <a:off x="7010939" y="3707233"/>
              <a:ext cx="143079" cy="81901"/>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4"/>
            <p:cNvSpPr/>
            <p:nvPr/>
          </p:nvSpPr>
          <p:spPr>
            <a:xfrm>
              <a:off x="7032805" y="3871273"/>
              <a:ext cx="175653" cy="8746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4"/>
            <p:cNvSpPr/>
            <p:nvPr/>
          </p:nvSpPr>
          <p:spPr>
            <a:xfrm>
              <a:off x="7036234" y="3996393"/>
              <a:ext cx="125483" cy="54170"/>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4"/>
            <p:cNvSpPr/>
            <p:nvPr/>
          </p:nvSpPr>
          <p:spPr>
            <a:xfrm>
              <a:off x="7044866" y="4103437"/>
              <a:ext cx="119889" cy="34709"/>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4"/>
            <p:cNvSpPr/>
            <p:nvPr/>
          </p:nvSpPr>
          <p:spPr>
            <a:xfrm>
              <a:off x="7173746" y="3729099"/>
              <a:ext cx="90624" cy="66832"/>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4"/>
            <p:cNvSpPr/>
            <p:nvPr/>
          </p:nvSpPr>
          <p:spPr>
            <a:xfrm>
              <a:off x="7324522" y="3626266"/>
              <a:ext cx="150809" cy="56576"/>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4"/>
            <p:cNvSpPr/>
            <p:nvPr/>
          </p:nvSpPr>
          <p:spPr>
            <a:xfrm>
              <a:off x="7286835" y="3750965"/>
              <a:ext cx="140733" cy="79615"/>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4"/>
            <p:cNvSpPr/>
            <p:nvPr/>
          </p:nvSpPr>
          <p:spPr>
            <a:xfrm>
              <a:off x="7232667" y="3892658"/>
              <a:ext cx="147771" cy="77841"/>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4"/>
            <p:cNvSpPr/>
            <p:nvPr/>
          </p:nvSpPr>
          <p:spPr>
            <a:xfrm>
              <a:off x="7258954" y="4059736"/>
              <a:ext cx="166599" cy="49778"/>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4"/>
            <p:cNvSpPr/>
            <p:nvPr/>
          </p:nvSpPr>
          <p:spPr>
            <a:xfrm>
              <a:off x="7415745" y="3946255"/>
              <a:ext cx="122024" cy="57177"/>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4"/>
            <p:cNvSpPr/>
            <p:nvPr/>
          </p:nvSpPr>
          <p:spPr>
            <a:xfrm>
              <a:off x="7359201" y="4118656"/>
              <a:ext cx="134116" cy="5675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4"/>
            <p:cNvSpPr/>
            <p:nvPr/>
          </p:nvSpPr>
          <p:spPr>
            <a:xfrm>
              <a:off x="7582342" y="3980242"/>
              <a:ext cx="134356" cy="95346"/>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4"/>
            <p:cNvSpPr/>
            <p:nvPr/>
          </p:nvSpPr>
          <p:spPr>
            <a:xfrm>
              <a:off x="7441431" y="3804352"/>
              <a:ext cx="127318" cy="61298"/>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4"/>
            <p:cNvSpPr/>
            <p:nvPr/>
          </p:nvSpPr>
          <p:spPr>
            <a:xfrm>
              <a:off x="7466245" y="3669998"/>
              <a:ext cx="194511" cy="97271"/>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4"/>
            <p:cNvSpPr/>
            <p:nvPr/>
          </p:nvSpPr>
          <p:spPr>
            <a:xfrm>
              <a:off x="7563484" y="3823782"/>
              <a:ext cx="137965" cy="73570"/>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4"/>
            <p:cNvSpPr/>
            <p:nvPr/>
          </p:nvSpPr>
          <p:spPr>
            <a:xfrm>
              <a:off x="7604178" y="3927186"/>
              <a:ext cx="77600" cy="41357"/>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4"/>
            <p:cNvSpPr/>
            <p:nvPr/>
          </p:nvSpPr>
          <p:spPr>
            <a:xfrm>
              <a:off x="6432769" y="3535073"/>
              <a:ext cx="37717" cy="153064"/>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4"/>
            <p:cNvSpPr/>
            <p:nvPr/>
          </p:nvSpPr>
          <p:spPr>
            <a:xfrm>
              <a:off x="6467448" y="3625093"/>
              <a:ext cx="26558" cy="63794"/>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4"/>
            <p:cNvSpPr/>
            <p:nvPr/>
          </p:nvSpPr>
          <p:spPr>
            <a:xfrm>
              <a:off x="6690559" y="3587346"/>
              <a:ext cx="119137" cy="126416"/>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4"/>
            <p:cNvSpPr/>
            <p:nvPr/>
          </p:nvSpPr>
          <p:spPr>
            <a:xfrm>
              <a:off x="6732156" y="3637575"/>
              <a:ext cx="64215" cy="68396"/>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4"/>
            <p:cNvSpPr/>
            <p:nvPr/>
          </p:nvSpPr>
          <p:spPr>
            <a:xfrm>
              <a:off x="6713297" y="3405561"/>
              <a:ext cx="161576" cy="146628"/>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4"/>
            <p:cNvSpPr/>
            <p:nvPr/>
          </p:nvSpPr>
          <p:spPr>
            <a:xfrm>
              <a:off x="6747104" y="3699744"/>
              <a:ext cx="167682" cy="152703"/>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4"/>
            <p:cNvSpPr/>
            <p:nvPr/>
          </p:nvSpPr>
          <p:spPr>
            <a:xfrm>
              <a:off x="6796851" y="3826218"/>
              <a:ext cx="128160" cy="85781"/>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4"/>
            <p:cNvSpPr/>
            <p:nvPr/>
          </p:nvSpPr>
          <p:spPr>
            <a:xfrm>
              <a:off x="6577500" y="3747145"/>
              <a:ext cx="83555" cy="121152"/>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4"/>
            <p:cNvSpPr/>
            <p:nvPr/>
          </p:nvSpPr>
          <p:spPr>
            <a:xfrm>
              <a:off x="6580507" y="3845076"/>
              <a:ext cx="61809" cy="69960"/>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4"/>
            <p:cNvSpPr/>
            <p:nvPr/>
          </p:nvSpPr>
          <p:spPr>
            <a:xfrm>
              <a:off x="7224275" y="3613453"/>
              <a:ext cx="107076" cy="60847"/>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4"/>
            <p:cNvSpPr/>
            <p:nvPr/>
          </p:nvSpPr>
          <p:spPr>
            <a:xfrm>
              <a:off x="7237690" y="3663351"/>
              <a:ext cx="80006" cy="45206"/>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4"/>
            <p:cNvSpPr/>
            <p:nvPr/>
          </p:nvSpPr>
          <p:spPr>
            <a:xfrm>
              <a:off x="7033677" y="3516214"/>
              <a:ext cx="199654" cy="120400"/>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4"/>
            <p:cNvSpPr/>
            <p:nvPr/>
          </p:nvSpPr>
          <p:spPr>
            <a:xfrm>
              <a:off x="7051633" y="3611438"/>
              <a:ext cx="80728" cy="55583"/>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4"/>
            <p:cNvSpPr/>
            <p:nvPr/>
          </p:nvSpPr>
          <p:spPr>
            <a:xfrm>
              <a:off x="6992081" y="3389500"/>
              <a:ext cx="127589" cy="71464"/>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4"/>
            <p:cNvSpPr/>
            <p:nvPr/>
          </p:nvSpPr>
          <p:spPr>
            <a:xfrm>
              <a:off x="7035813" y="3480693"/>
              <a:ext cx="83856" cy="60426"/>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4"/>
            <p:cNvSpPr/>
            <p:nvPr/>
          </p:nvSpPr>
          <p:spPr>
            <a:xfrm>
              <a:off x="7192604" y="3965504"/>
              <a:ext cx="169637" cy="68607"/>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4"/>
            <p:cNvSpPr/>
            <p:nvPr/>
          </p:nvSpPr>
          <p:spPr>
            <a:xfrm>
              <a:off x="7192604" y="4037870"/>
              <a:ext cx="72397" cy="27912"/>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4"/>
            <p:cNvSpPr/>
            <p:nvPr/>
          </p:nvSpPr>
          <p:spPr>
            <a:xfrm>
              <a:off x="7161685" y="4146718"/>
              <a:ext cx="191443" cy="37567"/>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4"/>
            <p:cNvSpPr/>
            <p:nvPr/>
          </p:nvSpPr>
          <p:spPr>
            <a:xfrm>
              <a:off x="7456440" y="4018320"/>
              <a:ext cx="106324" cy="47462"/>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4"/>
            <p:cNvSpPr/>
            <p:nvPr/>
          </p:nvSpPr>
          <p:spPr>
            <a:xfrm>
              <a:off x="7500923" y="4056698"/>
              <a:ext cx="62591" cy="30950"/>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4"/>
            <p:cNvSpPr/>
            <p:nvPr/>
          </p:nvSpPr>
          <p:spPr>
            <a:xfrm>
              <a:off x="7456440" y="3826338"/>
              <a:ext cx="118896" cy="69840"/>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4"/>
            <p:cNvSpPr/>
            <p:nvPr/>
          </p:nvSpPr>
          <p:spPr>
            <a:xfrm>
              <a:off x="6671731" y="3977565"/>
              <a:ext cx="125152" cy="107076"/>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4"/>
            <p:cNvSpPr/>
            <p:nvPr/>
          </p:nvSpPr>
          <p:spPr>
            <a:xfrm>
              <a:off x="6671731" y="4078564"/>
              <a:ext cx="78412" cy="53568"/>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4"/>
            <p:cNvSpPr/>
            <p:nvPr/>
          </p:nvSpPr>
          <p:spPr>
            <a:xfrm>
              <a:off x="6677746" y="4102836"/>
              <a:ext cx="131108" cy="57177"/>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4"/>
            <p:cNvSpPr/>
            <p:nvPr/>
          </p:nvSpPr>
          <p:spPr>
            <a:xfrm>
              <a:off x="6721478" y="4191653"/>
              <a:ext cx="82202" cy="12091"/>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4"/>
            <p:cNvSpPr/>
            <p:nvPr/>
          </p:nvSpPr>
          <p:spPr>
            <a:xfrm>
              <a:off x="6618194" y="3964662"/>
              <a:ext cx="109362" cy="83525"/>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4"/>
            <p:cNvSpPr/>
            <p:nvPr/>
          </p:nvSpPr>
          <p:spPr>
            <a:xfrm>
              <a:off x="7440619" y="3634958"/>
              <a:ext cx="150027" cy="88608"/>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4"/>
            <p:cNvSpPr/>
            <p:nvPr/>
          </p:nvSpPr>
          <p:spPr>
            <a:xfrm>
              <a:off x="6357366" y="4277162"/>
              <a:ext cx="50560" cy="46440"/>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4"/>
            <p:cNvSpPr/>
            <p:nvPr/>
          </p:nvSpPr>
          <p:spPr>
            <a:xfrm>
              <a:off x="6435777" y="4304713"/>
              <a:ext cx="50530" cy="45267"/>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4"/>
            <p:cNvSpPr/>
            <p:nvPr/>
          </p:nvSpPr>
          <p:spPr>
            <a:xfrm>
              <a:off x="6416919" y="4273372"/>
              <a:ext cx="28694" cy="21566"/>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4"/>
            <p:cNvSpPr/>
            <p:nvPr/>
          </p:nvSpPr>
          <p:spPr>
            <a:xfrm>
              <a:off x="6728246" y="4361257"/>
              <a:ext cx="46771" cy="34709"/>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4"/>
            <p:cNvSpPr/>
            <p:nvPr/>
          </p:nvSpPr>
          <p:spPr>
            <a:xfrm>
              <a:off x="6419973" y="2664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4"/>
            <p:cNvSpPr/>
            <p:nvPr/>
          </p:nvSpPr>
          <p:spPr>
            <a:xfrm>
              <a:off x="6058898" y="2422646"/>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4"/>
            <p:cNvSpPr/>
            <p:nvPr/>
          </p:nvSpPr>
          <p:spPr>
            <a:xfrm>
              <a:off x="6219449" y="2381952"/>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4"/>
            <p:cNvSpPr/>
            <p:nvPr/>
          </p:nvSpPr>
          <p:spPr>
            <a:xfrm>
              <a:off x="5179177" y="1580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4"/>
            <p:cNvSpPr/>
            <p:nvPr/>
          </p:nvSpPr>
          <p:spPr>
            <a:xfrm>
              <a:off x="5425668" y="2152918"/>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4"/>
            <p:cNvSpPr/>
            <p:nvPr/>
          </p:nvSpPr>
          <p:spPr>
            <a:xfrm>
              <a:off x="5675958" y="1668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4"/>
            <p:cNvSpPr/>
            <p:nvPr/>
          </p:nvSpPr>
          <p:spPr>
            <a:xfrm>
              <a:off x="5499924" y="1114822"/>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3" name="Google Shape;8783;p54">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784" name="Google Shape;8784;p54">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785" name="Google Shape;8785;p5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786" name="Google Shape;8786;p5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787" name="Google Shape;8787;p54">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788" name="Google Shape;8788;p5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789" name="Google Shape;8789;p54">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4">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4">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4">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4">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4">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4">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4">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4">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矩形 1"/>
          <p:cNvSpPr/>
          <p:nvPr/>
        </p:nvSpPr>
        <p:spPr>
          <a:xfrm>
            <a:off x="0" y="234121"/>
            <a:ext cx="9144000" cy="641446"/>
          </a:xfrm>
          <a:prstGeom prst="rect">
            <a:avLst/>
          </a:prstGeom>
          <a:solidFill>
            <a:srgbClr val="D5B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字魂59号-创粗黑" panose="00000500000000000000" charset="-122"/>
              <a:ea typeface="字魂59号-创粗黑" panose="00000500000000000000" charset="-122"/>
            </a:endParaRPr>
          </a:p>
        </p:txBody>
      </p:sp>
      <p:sp>
        <p:nvSpPr>
          <p:cNvPr id="280" name="文本框 2"/>
          <p:cNvSpPr txBox="1"/>
          <p:nvPr/>
        </p:nvSpPr>
        <p:spPr>
          <a:xfrm>
            <a:off x="72713" y="328510"/>
            <a:ext cx="8995328" cy="461665"/>
          </a:xfrm>
          <a:prstGeom prst="rect">
            <a:avLst/>
          </a:prstGeom>
          <a:noFill/>
        </p:spPr>
        <p:txBody>
          <a:bodyPr wrap="square">
            <a:spAutoFit/>
          </a:bodyPr>
          <a:lstStyle/>
          <a:p>
            <a:pPr algn="ctr"/>
            <a:r>
              <a:rPr lang="vi-VN" altLang="zh-CN" sz="2400" b="1" dirty="0">
                <a:solidFill>
                  <a:schemeClr val="bg1"/>
                </a:solidFill>
                <a:latin typeface="UTM Caviar" panose="02040603050506020204" pitchFamily="18" charset="0"/>
                <a:ea typeface="字魂59号-创粗黑" panose="00000500000000000000" charset="-122"/>
                <a:cs typeface="+mn-ea"/>
                <a:sym typeface="+mn-lt"/>
              </a:rPr>
              <a:t>Tìm thêm các từ ngữ có tiếng bắt đầu bằng g hoặc gh</a:t>
            </a:r>
            <a:endParaRPr lang="zh-CN" altLang="en-US" sz="2400" b="1" dirty="0">
              <a:solidFill>
                <a:schemeClr val="bg1"/>
              </a:solidFill>
              <a:latin typeface="UTM Caviar" panose="02040603050506020204" pitchFamily="18" charset="0"/>
              <a:ea typeface="字魂59号-创粗黑" panose="00000500000000000000" charset="-122"/>
              <a:cs typeface="+mn-ea"/>
              <a:sym typeface="+mn-lt"/>
            </a:endParaRPr>
          </a:p>
        </p:txBody>
      </p:sp>
      <p:sp>
        <p:nvSpPr>
          <p:cNvPr id="281" name="文本框 2"/>
          <p:cNvSpPr txBox="1"/>
          <p:nvPr/>
        </p:nvSpPr>
        <p:spPr>
          <a:xfrm>
            <a:off x="3580535" y="2207301"/>
            <a:ext cx="1926971" cy="523220"/>
          </a:xfrm>
          <a:prstGeom prst="rect">
            <a:avLst/>
          </a:prstGeom>
          <a:noFill/>
        </p:spPr>
        <p:txBody>
          <a:bodyPr wrap="square">
            <a:spAutoFit/>
          </a:bodyPr>
          <a:lstStyle/>
          <a:p>
            <a:pPr algn="ctr"/>
            <a:r>
              <a:rPr lang="vi-VN" altLang="zh-CN" sz="2800" b="1" dirty="0">
                <a:solidFill>
                  <a:schemeClr val="accent4">
                    <a:lumMod val="75000"/>
                  </a:schemeClr>
                </a:solidFill>
                <a:latin typeface="UTM Caviar" panose="02040603050506020204" pitchFamily="18" charset="0"/>
                <a:ea typeface="字魂59号-创粗黑" panose="00000500000000000000" charset="-122"/>
                <a:cs typeface="+mn-ea"/>
                <a:sym typeface="+mn-lt"/>
              </a:rPr>
              <a:t>Gấp giấy</a:t>
            </a:r>
            <a:endParaRPr lang="zh-CN" altLang="en-US" sz="2800" b="1" dirty="0">
              <a:solidFill>
                <a:schemeClr val="accent4">
                  <a:lumMod val="75000"/>
                </a:schemeClr>
              </a:solidFill>
              <a:latin typeface="UTM Caviar" panose="02040603050506020204" pitchFamily="18" charset="0"/>
              <a:ea typeface="字魂59号-创粗黑" panose="00000500000000000000" charset="-122"/>
              <a:cs typeface="+mn-ea"/>
              <a:sym typeface="+mn-lt"/>
            </a:endParaRPr>
          </a:p>
        </p:txBody>
      </p:sp>
      <p:sp>
        <p:nvSpPr>
          <p:cNvPr id="284" name="文本框 2"/>
          <p:cNvSpPr txBox="1"/>
          <p:nvPr/>
        </p:nvSpPr>
        <p:spPr>
          <a:xfrm>
            <a:off x="3065402" y="3469681"/>
            <a:ext cx="1727629" cy="523220"/>
          </a:xfrm>
          <a:prstGeom prst="rect">
            <a:avLst/>
          </a:prstGeom>
          <a:noFill/>
        </p:spPr>
        <p:txBody>
          <a:bodyPr wrap="square">
            <a:spAutoFit/>
          </a:bodyPr>
          <a:lstStyle/>
          <a:p>
            <a:pPr algn="ctr"/>
            <a:r>
              <a:rPr lang="vi-VN" altLang="zh-CN" sz="2800" b="1" dirty="0">
                <a:solidFill>
                  <a:schemeClr val="tx2">
                    <a:lumMod val="85000"/>
                    <a:lumOff val="15000"/>
                  </a:schemeClr>
                </a:solidFill>
                <a:latin typeface="UTM Caviar" panose="02040603050506020204" pitchFamily="18" charset="0"/>
                <a:ea typeface="字魂59号-创粗黑" panose="00000500000000000000" charset="-122"/>
                <a:cs typeface="+mn-ea"/>
                <a:sym typeface="+mn-lt"/>
              </a:rPr>
              <a:t>Con ghẹ</a:t>
            </a:r>
            <a:endParaRPr lang="zh-CN" altLang="en-US" sz="2800" b="1" dirty="0">
              <a:solidFill>
                <a:schemeClr val="tx2">
                  <a:lumMod val="85000"/>
                  <a:lumOff val="15000"/>
                </a:schemeClr>
              </a:solidFill>
              <a:latin typeface="UTM Caviar" panose="02040603050506020204" pitchFamily="18" charset="0"/>
              <a:ea typeface="字魂59号-创粗黑" panose="00000500000000000000" charset="-122"/>
              <a:cs typeface="+mn-ea"/>
              <a:sym typeface="+mn-lt"/>
            </a:endParaRPr>
          </a:p>
        </p:txBody>
      </p:sp>
      <p:sp>
        <p:nvSpPr>
          <p:cNvPr id="285" name="文本框 2"/>
          <p:cNvSpPr txBox="1"/>
          <p:nvPr/>
        </p:nvSpPr>
        <p:spPr>
          <a:xfrm>
            <a:off x="5868260" y="1009208"/>
            <a:ext cx="1735918" cy="523220"/>
          </a:xfrm>
          <a:prstGeom prst="rect">
            <a:avLst/>
          </a:prstGeom>
          <a:noFill/>
        </p:spPr>
        <p:txBody>
          <a:bodyPr wrap="square">
            <a:spAutoFit/>
          </a:bodyPr>
          <a:lstStyle/>
          <a:p>
            <a:pPr algn="ctr"/>
            <a:r>
              <a:rPr lang="vi-VN" altLang="zh-CN" sz="2800" b="1" dirty="0">
                <a:solidFill>
                  <a:schemeClr val="bg1">
                    <a:lumMod val="25000"/>
                  </a:schemeClr>
                </a:solidFill>
                <a:latin typeface="UTM Caviar" panose="02040603050506020204" pitchFamily="18" charset="0"/>
                <a:ea typeface="字魂59号-创粗黑" panose="00000500000000000000" charset="-122"/>
                <a:cs typeface="+mn-ea"/>
                <a:sym typeface="+mn-lt"/>
              </a:rPr>
              <a:t>Bàn gỗ</a:t>
            </a:r>
            <a:endParaRPr lang="zh-CN" altLang="en-US" sz="2800" b="1" dirty="0">
              <a:solidFill>
                <a:schemeClr val="bg1">
                  <a:lumMod val="25000"/>
                </a:schemeClr>
              </a:solidFill>
              <a:latin typeface="UTM Caviar" panose="02040603050506020204" pitchFamily="18" charset="0"/>
              <a:ea typeface="字魂59号-创粗黑" panose="00000500000000000000" charset="-122"/>
              <a:cs typeface="+mn-ea"/>
              <a:sym typeface="+mn-lt"/>
            </a:endParaRPr>
          </a:p>
        </p:txBody>
      </p:sp>
      <p:sp>
        <p:nvSpPr>
          <p:cNvPr id="286" name="文本框 2"/>
          <p:cNvSpPr txBox="1"/>
          <p:nvPr/>
        </p:nvSpPr>
        <p:spPr>
          <a:xfrm>
            <a:off x="2826599" y="1112066"/>
            <a:ext cx="1576378" cy="523220"/>
          </a:xfrm>
          <a:prstGeom prst="rect">
            <a:avLst/>
          </a:prstGeom>
          <a:noFill/>
        </p:spPr>
        <p:txBody>
          <a:bodyPr wrap="square">
            <a:spAutoFit/>
          </a:bodyPr>
          <a:lstStyle/>
          <a:p>
            <a:pPr algn="ctr"/>
            <a:r>
              <a:rPr lang="vi-VN" altLang="zh-CN" sz="2800" b="1" dirty="0">
                <a:solidFill>
                  <a:schemeClr val="accent2">
                    <a:lumMod val="75000"/>
                  </a:schemeClr>
                </a:solidFill>
                <a:latin typeface="UTM Caviar" panose="02040603050506020204" pitchFamily="18" charset="0"/>
                <a:ea typeface="字魂59号-创粗黑" panose="00000500000000000000" charset="-122"/>
                <a:cs typeface="+mn-ea"/>
                <a:sym typeface="+mn-lt"/>
              </a:rPr>
              <a:t>Con gà</a:t>
            </a:r>
            <a:endParaRPr lang="zh-CN" altLang="en-US" sz="2800" b="1" dirty="0">
              <a:solidFill>
                <a:schemeClr val="accent2">
                  <a:lumMod val="75000"/>
                </a:schemeClr>
              </a:solidFill>
              <a:latin typeface="UTM Caviar" panose="02040603050506020204" pitchFamily="18" charset="0"/>
              <a:ea typeface="字魂59号-创粗黑" panose="00000500000000000000" charset="-122"/>
              <a:cs typeface="+mn-ea"/>
              <a:sym typeface="+mn-lt"/>
            </a:endParaRPr>
          </a:p>
        </p:txBody>
      </p:sp>
      <p:sp>
        <p:nvSpPr>
          <p:cNvPr id="288" name="文本框 2"/>
          <p:cNvSpPr txBox="1"/>
          <p:nvPr/>
        </p:nvSpPr>
        <p:spPr>
          <a:xfrm>
            <a:off x="1035322" y="2984641"/>
            <a:ext cx="1982982" cy="523220"/>
          </a:xfrm>
          <a:prstGeom prst="rect">
            <a:avLst/>
          </a:prstGeom>
          <a:noFill/>
        </p:spPr>
        <p:txBody>
          <a:bodyPr wrap="square">
            <a:spAutoFit/>
          </a:bodyPr>
          <a:lstStyle/>
          <a:p>
            <a:pPr algn="ctr"/>
            <a:r>
              <a:rPr lang="vi-VN" altLang="zh-CN" sz="2800" b="1" dirty="0">
                <a:solidFill>
                  <a:schemeClr val="accent4">
                    <a:lumMod val="60000"/>
                    <a:lumOff val="40000"/>
                  </a:schemeClr>
                </a:solidFill>
                <a:latin typeface="UTM Caviar" panose="02040603050506020204" pitchFamily="18" charset="0"/>
                <a:ea typeface="字魂59号-创粗黑" panose="00000500000000000000" charset="-122"/>
                <a:cs typeface="+mn-ea"/>
                <a:sym typeface="+mn-lt"/>
              </a:rPr>
              <a:t>Ghi bài</a:t>
            </a:r>
            <a:endParaRPr lang="zh-CN" altLang="en-US" sz="2800" b="1" dirty="0">
              <a:solidFill>
                <a:schemeClr val="accent4">
                  <a:lumMod val="60000"/>
                  <a:lumOff val="40000"/>
                </a:schemeClr>
              </a:solidFill>
              <a:latin typeface="UTM Caviar" panose="02040603050506020204" pitchFamily="18" charset="0"/>
              <a:ea typeface="字魂59号-创粗黑" panose="00000500000000000000" charset="-122"/>
              <a:cs typeface="+mn-ea"/>
              <a:sym typeface="+mn-lt"/>
            </a:endParaRPr>
          </a:p>
        </p:txBody>
      </p:sp>
      <p:sp>
        <p:nvSpPr>
          <p:cNvPr id="289" name="文本框 2"/>
          <p:cNvSpPr txBox="1"/>
          <p:nvPr/>
        </p:nvSpPr>
        <p:spPr>
          <a:xfrm>
            <a:off x="6646887" y="2133766"/>
            <a:ext cx="1525686" cy="523220"/>
          </a:xfrm>
          <a:prstGeom prst="rect">
            <a:avLst/>
          </a:prstGeom>
          <a:noFill/>
        </p:spPr>
        <p:txBody>
          <a:bodyPr wrap="square">
            <a:spAutoFit/>
          </a:bodyPr>
          <a:lstStyle/>
          <a:p>
            <a:pPr algn="ctr"/>
            <a:r>
              <a:rPr lang="vi-VN" altLang="zh-CN" sz="2800" b="1" dirty="0">
                <a:solidFill>
                  <a:srgbClr val="7030A0"/>
                </a:solidFill>
                <a:latin typeface="UTM Caviar" panose="02040603050506020204" pitchFamily="18" charset="0"/>
                <a:ea typeface="字魂59号-创粗黑" panose="00000500000000000000" charset="-122"/>
                <a:cs typeface="+mn-ea"/>
                <a:sym typeface="+mn-lt"/>
              </a:rPr>
              <a:t>Ghê sợ</a:t>
            </a:r>
            <a:endParaRPr lang="zh-CN" altLang="en-US" sz="2800" b="1" dirty="0">
              <a:solidFill>
                <a:srgbClr val="7030A0"/>
              </a:solidFill>
              <a:latin typeface="UTM Caviar" panose="02040603050506020204" pitchFamily="18" charset="0"/>
              <a:ea typeface="字魂59号-创粗黑" panose="00000500000000000000" charset="-122"/>
              <a:cs typeface="+mn-ea"/>
              <a:sym typeface="+mn-lt"/>
            </a:endParaRPr>
          </a:p>
        </p:txBody>
      </p:sp>
      <p:sp>
        <p:nvSpPr>
          <p:cNvPr id="291" name="文本框 2"/>
          <p:cNvSpPr txBox="1"/>
          <p:nvPr/>
        </p:nvSpPr>
        <p:spPr>
          <a:xfrm>
            <a:off x="1093433" y="4277046"/>
            <a:ext cx="2535032" cy="523220"/>
          </a:xfrm>
          <a:prstGeom prst="rect">
            <a:avLst/>
          </a:prstGeom>
          <a:noFill/>
        </p:spPr>
        <p:txBody>
          <a:bodyPr wrap="square">
            <a:spAutoFit/>
          </a:bodyPr>
          <a:lstStyle/>
          <a:p>
            <a:pPr algn="ctr"/>
            <a:r>
              <a:rPr lang="vi-VN" altLang="zh-CN" sz="2800" b="1" dirty="0">
                <a:solidFill>
                  <a:schemeClr val="accent1">
                    <a:lumMod val="50000"/>
                  </a:schemeClr>
                </a:solidFill>
                <a:latin typeface="UTM Caviar" panose="02040603050506020204" pitchFamily="18" charset="0"/>
                <a:ea typeface="字魂59号-创粗黑" panose="00000500000000000000" charset="-122"/>
                <a:cs typeface="+mn-ea"/>
                <a:sym typeface="+mn-lt"/>
              </a:rPr>
              <a:t>Ghép hình</a:t>
            </a:r>
            <a:endParaRPr lang="zh-CN" altLang="en-US" sz="2800" b="1" dirty="0">
              <a:solidFill>
                <a:schemeClr val="accent1">
                  <a:lumMod val="50000"/>
                </a:schemeClr>
              </a:solidFill>
              <a:latin typeface="UTM Caviar" panose="02040603050506020204" pitchFamily="18" charset="0"/>
              <a:ea typeface="字魂59号-创粗黑" panose="00000500000000000000" charset="-122"/>
              <a:cs typeface="+mn-ea"/>
              <a:sym typeface="+mn-lt"/>
            </a:endParaRPr>
          </a:p>
        </p:txBody>
      </p:sp>
      <p:sp>
        <p:nvSpPr>
          <p:cNvPr id="292" name="文本框 2"/>
          <p:cNvSpPr txBox="1"/>
          <p:nvPr/>
        </p:nvSpPr>
        <p:spPr>
          <a:xfrm>
            <a:off x="654632" y="1759657"/>
            <a:ext cx="1862395" cy="523220"/>
          </a:xfrm>
          <a:prstGeom prst="rect">
            <a:avLst/>
          </a:prstGeom>
          <a:no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Bạn gái</a:t>
            </a:r>
            <a:endParaRPr lang="zh-CN" altLang="en-US" sz="2800" b="1" dirty="0">
              <a:latin typeface="UTM Caviar" panose="02040603050506020204" pitchFamily="18" charset="0"/>
              <a:ea typeface="字魂59号-创粗黑" panose="000005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fill="hold"/>
                                        <p:tgtEl>
                                          <p:spTgt spid="279"/>
                                        </p:tgtEl>
                                        <p:attrNameLst>
                                          <p:attrName>ppt_x</p:attrName>
                                        </p:attrNameLst>
                                      </p:cBhvr>
                                      <p:tavLst>
                                        <p:tav tm="0">
                                          <p:val>
                                            <p:strVal val="#ppt_x"/>
                                          </p:val>
                                        </p:tav>
                                        <p:tav tm="100000">
                                          <p:val>
                                            <p:strVal val="#ppt_x"/>
                                          </p:val>
                                        </p:tav>
                                      </p:tavLst>
                                    </p:anim>
                                    <p:anim calcmode="lin" valueType="num">
                                      <p:cBhvr additive="base">
                                        <p:cTn id="8" dur="500" fill="hold"/>
                                        <p:tgtEl>
                                          <p:spTgt spid="2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fill="hold"/>
                                        <p:tgtEl>
                                          <p:spTgt spid="280"/>
                                        </p:tgtEl>
                                        <p:attrNameLst>
                                          <p:attrName>ppt_x</p:attrName>
                                        </p:attrNameLst>
                                      </p:cBhvr>
                                      <p:tavLst>
                                        <p:tav tm="0">
                                          <p:val>
                                            <p:strVal val="#ppt_x"/>
                                          </p:val>
                                        </p:tav>
                                        <p:tav tm="100000">
                                          <p:val>
                                            <p:strVal val="#ppt_x"/>
                                          </p:val>
                                        </p:tav>
                                      </p:tavLst>
                                    </p:anim>
                                    <p:anim calcmode="lin" valueType="num">
                                      <p:cBhvr additive="base">
                                        <p:cTn id="1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81"/>
                                        </p:tgtEl>
                                        <p:attrNameLst>
                                          <p:attrName>style.visibility</p:attrName>
                                        </p:attrNameLst>
                                      </p:cBhvr>
                                      <p:to>
                                        <p:strVal val="visible"/>
                                      </p:to>
                                    </p:set>
                                    <p:anim calcmode="lin" valueType="num">
                                      <p:cBhvr>
                                        <p:cTn id="18" dur="250" fill="hold"/>
                                        <p:tgtEl>
                                          <p:spTgt spid="281"/>
                                        </p:tgtEl>
                                        <p:attrNameLst>
                                          <p:attrName>ppt_w</p:attrName>
                                        </p:attrNameLst>
                                      </p:cBhvr>
                                      <p:tavLst>
                                        <p:tav tm="0">
                                          <p:val>
                                            <p:fltVal val="0"/>
                                          </p:val>
                                        </p:tav>
                                        <p:tav tm="100000">
                                          <p:val>
                                            <p:strVal val="#ppt_w"/>
                                          </p:val>
                                        </p:tav>
                                      </p:tavLst>
                                    </p:anim>
                                    <p:anim calcmode="lin" valueType="num">
                                      <p:cBhvr>
                                        <p:cTn id="19" dur="250" fill="hold"/>
                                        <p:tgtEl>
                                          <p:spTgt spid="281"/>
                                        </p:tgtEl>
                                        <p:attrNameLst>
                                          <p:attrName>ppt_h</p:attrName>
                                        </p:attrNameLst>
                                      </p:cBhvr>
                                      <p:tavLst>
                                        <p:tav tm="0">
                                          <p:val>
                                            <p:fltVal val="0"/>
                                          </p:val>
                                        </p:tav>
                                        <p:tav tm="100000">
                                          <p:val>
                                            <p:strVal val="#ppt_h"/>
                                          </p:val>
                                        </p:tav>
                                      </p:tavLst>
                                    </p:anim>
                                    <p:animEffect transition="in" filter="fade">
                                      <p:cBhvr>
                                        <p:cTn id="20" dur="250"/>
                                        <p:tgtEl>
                                          <p:spTgt spid="281"/>
                                        </p:tgtEl>
                                      </p:cBhvr>
                                    </p:animEffect>
                                  </p:childTnLst>
                                </p:cTn>
                              </p:par>
                            </p:childTnLst>
                          </p:cTn>
                        </p:par>
                        <p:par>
                          <p:cTn id="21" fill="hold">
                            <p:stCondLst>
                              <p:cond delay="250"/>
                            </p:stCondLst>
                            <p:childTnLst>
                              <p:par>
                                <p:cTn id="22" presetID="53" presetClass="entr" presetSubtype="16" fill="hold" grpId="0" nodeType="afterEffect">
                                  <p:stCondLst>
                                    <p:cond delay="0"/>
                                  </p:stCondLst>
                                  <p:childTnLst>
                                    <p:set>
                                      <p:cBhvr>
                                        <p:cTn id="23" dur="1" fill="hold">
                                          <p:stCondLst>
                                            <p:cond delay="0"/>
                                          </p:stCondLst>
                                        </p:cTn>
                                        <p:tgtEl>
                                          <p:spTgt spid="284"/>
                                        </p:tgtEl>
                                        <p:attrNameLst>
                                          <p:attrName>style.visibility</p:attrName>
                                        </p:attrNameLst>
                                      </p:cBhvr>
                                      <p:to>
                                        <p:strVal val="visible"/>
                                      </p:to>
                                    </p:set>
                                    <p:anim calcmode="lin" valueType="num">
                                      <p:cBhvr>
                                        <p:cTn id="24" dur="250" fill="hold"/>
                                        <p:tgtEl>
                                          <p:spTgt spid="284"/>
                                        </p:tgtEl>
                                        <p:attrNameLst>
                                          <p:attrName>ppt_w</p:attrName>
                                        </p:attrNameLst>
                                      </p:cBhvr>
                                      <p:tavLst>
                                        <p:tav tm="0">
                                          <p:val>
                                            <p:fltVal val="0"/>
                                          </p:val>
                                        </p:tav>
                                        <p:tav tm="100000">
                                          <p:val>
                                            <p:strVal val="#ppt_w"/>
                                          </p:val>
                                        </p:tav>
                                      </p:tavLst>
                                    </p:anim>
                                    <p:anim calcmode="lin" valueType="num">
                                      <p:cBhvr>
                                        <p:cTn id="25" dur="250" fill="hold"/>
                                        <p:tgtEl>
                                          <p:spTgt spid="284"/>
                                        </p:tgtEl>
                                        <p:attrNameLst>
                                          <p:attrName>ppt_h</p:attrName>
                                        </p:attrNameLst>
                                      </p:cBhvr>
                                      <p:tavLst>
                                        <p:tav tm="0">
                                          <p:val>
                                            <p:fltVal val="0"/>
                                          </p:val>
                                        </p:tav>
                                        <p:tav tm="100000">
                                          <p:val>
                                            <p:strVal val="#ppt_h"/>
                                          </p:val>
                                        </p:tav>
                                      </p:tavLst>
                                    </p:anim>
                                    <p:animEffect transition="in" filter="fade">
                                      <p:cBhvr>
                                        <p:cTn id="26" dur="250"/>
                                        <p:tgtEl>
                                          <p:spTgt spid="28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85"/>
                                        </p:tgtEl>
                                        <p:attrNameLst>
                                          <p:attrName>style.visibility</p:attrName>
                                        </p:attrNameLst>
                                      </p:cBhvr>
                                      <p:to>
                                        <p:strVal val="visible"/>
                                      </p:to>
                                    </p:set>
                                    <p:anim calcmode="lin" valueType="num">
                                      <p:cBhvr>
                                        <p:cTn id="30" dur="250" fill="hold"/>
                                        <p:tgtEl>
                                          <p:spTgt spid="285"/>
                                        </p:tgtEl>
                                        <p:attrNameLst>
                                          <p:attrName>ppt_w</p:attrName>
                                        </p:attrNameLst>
                                      </p:cBhvr>
                                      <p:tavLst>
                                        <p:tav tm="0">
                                          <p:val>
                                            <p:fltVal val="0"/>
                                          </p:val>
                                        </p:tav>
                                        <p:tav tm="100000">
                                          <p:val>
                                            <p:strVal val="#ppt_w"/>
                                          </p:val>
                                        </p:tav>
                                      </p:tavLst>
                                    </p:anim>
                                    <p:anim calcmode="lin" valueType="num">
                                      <p:cBhvr>
                                        <p:cTn id="31" dur="250" fill="hold"/>
                                        <p:tgtEl>
                                          <p:spTgt spid="285"/>
                                        </p:tgtEl>
                                        <p:attrNameLst>
                                          <p:attrName>ppt_h</p:attrName>
                                        </p:attrNameLst>
                                      </p:cBhvr>
                                      <p:tavLst>
                                        <p:tav tm="0">
                                          <p:val>
                                            <p:fltVal val="0"/>
                                          </p:val>
                                        </p:tav>
                                        <p:tav tm="100000">
                                          <p:val>
                                            <p:strVal val="#ppt_h"/>
                                          </p:val>
                                        </p:tav>
                                      </p:tavLst>
                                    </p:anim>
                                    <p:animEffect transition="in" filter="fade">
                                      <p:cBhvr>
                                        <p:cTn id="32" dur="250"/>
                                        <p:tgtEl>
                                          <p:spTgt spid="285"/>
                                        </p:tgtEl>
                                      </p:cBhvr>
                                    </p:animEffect>
                                  </p:childTnLst>
                                </p:cTn>
                              </p:par>
                            </p:childTnLst>
                          </p:cTn>
                        </p:par>
                        <p:par>
                          <p:cTn id="33" fill="hold">
                            <p:stCondLst>
                              <p:cond delay="750"/>
                            </p:stCondLst>
                            <p:childTnLst>
                              <p:par>
                                <p:cTn id="34" presetID="53" presetClass="entr" presetSubtype="16" fill="hold" grpId="0" nodeType="afterEffect">
                                  <p:stCondLst>
                                    <p:cond delay="0"/>
                                  </p:stCondLst>
                                  <p:childTnLst>
                                    <p:set>
                                      <p:cBhvr>
                                        <p:cTn id="35" dur="1" fill="hold">
                                          <p:stCondLst>
                                            <p:cond delay="0"/>
                                          </p:stCondLst>
                                        </p:cTn>
                                        <p:tgtEl>
                                          <p:spTgt spid="286"/>
                                        </p:tgtEl>
                                        <p:attrNameLst>
                                          <p:attrName>style.visibility</p:attrName>
                                        </p:attrNameLst>
                                      </p:cBhvr>
                                      <p:to>
                                        <p:strVal val="visible"/>
                                      </p:to>
                                    </p:set>
                                    <p:anim calcmode="lin" valueType="num">
                                      <p:cBhvr>
                                        <p:cTn id="36" dur="250" fill="hold"/>
                                        <p:tgtEl>
                                          <p:spTgt spid="286"/>
                                        </p:tgtEl>
                                        <p:attrNameLst>
                                          <p:attrName>ppt_w</p:attrName>
                                        </p:attrNameLst>
                                      </p:cBhvr>
                                      <p:tavLst>
                                        <p:tav tm="0">
                                          <p:val>
                                            <p:fltVal val="0"/>
                                          </p:val>
                                        </p:tav>
                                        <p:tav tm="100000">
                                          <p:val>
                                            <p:strVal val="#ppt_w"/>
                                          </p:val>
                                        </p:tav>
                                      </p:tavLst>
                                    </p:anim>
                                    <p:anim calcmode="lin" valueType="num">
                                      <p:cBhvr>
                                        <p:cTn id="37" dur="250" fill="hold"/>
                                        <p:tgtEl>
                                          <p:spTgt spid="286"/>
                                        </p:tgtEl>
                                        <p:attrNameLst>
                                          <p:attrName>ppt_h</p:attrName>
                                        </p:attrNameLst>
                                      </p:cBhvr>
                                      <p:tavLst>
                                        <p:tav tm="0">
                                          <p:val>
                                            <p:fltVal val="0"/>
                                          </p:val>
                                        </p:tav>
                                        <p:tav tm="100000">
                                          <p:val>
                                            <p:strVal val="#ppt_h"/>
                                          </p:val>
                                        </p:tav>
                                      </p:tavLst>
                                    </p:anim>
                                    <p:animEffect transition="in" filter="fade">
                                      <p:cBhvr>
                                        <p:cTn id="38" dur="250"/>
                                        <p:tgtEl>
                                          <p:spTgt spid="28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288"/>
                                        </p:tgtEl>
                                        <p:attrNameLst>
                                          <p:attrName>style.visibility</p:attrName>
                                        </p:attrNameLst>
                                      </p:cBhvr>
                                      <p:to>
                                        <p:strVal val="visible"/>
                                      </p:to>
                                    </p:set>
                                    <p:anim calcmode="lin" valueType="num">
                                      <p:cBhvr>
                                        <p:cTn id="42" dur="250" fill="hold"/>
                                        <p:tgtEl>
                                          <p:spTgt spid="288"/>
                                        </p:tgtEl>
                                        <p:attrNameLst>
                                          <p:attrName>ppt_w</p:attrName>
                                        </p:attrNameLst>
                                      </p:cBhvr>
                                      <p:tavLst>
                                        <p:tav tm="0">
                                          <p:val>
                                            <p:fltVal val="0"/>
                                          </p:val>
                                        </p:tav>
                                        <p:tav tm="100000">
                                          <p:val>
                                            <p:strVal val="#ppt_w"/>
                                          </p:val>
                                        </p:tav>
                                      </p:tavLst>
                                    </p:anim>
                                    <p:anim calcmode="lin" valueType="num">
                                      <p:cBhvr>
                                        <p:cTn id="43" dur="250" fill="hold"/>
                                        <p:tgtEl>
                                          <p:spTgt spid="288"/>
                                        </p:tgtEl>
                                        <p:attrNameLst>
                                          <p:attrName>ppt_h</p:attrName>
                                        </p:attrNameLst>
                                      </p:cBhvr>
                                      <p:tavLst>
                                        <p:tav tm="0">
                                          <p:val>
                                            <p:fltVal val="0"/>
                                          </p:val>
                                        </p:tav>
                                        <p:tav tm="100000">
                                          <p:val>
                                            <p:strVal val="#ppt_h"/>
                                          </p:val>
                                        </p:tav>
                                      </p:tavLst>
                                    </p:anim>
                                    <p:animEffect transition="in" filter="fade">
                                      <p:cBhvr>
                                        <p:cTn id="44" dur="250"/>
                                        <p:tgtEl>
                                          <p:spTgt spid="288"/>
                                        </p:tgtEl>
                                      </p:cBhvr>
                                    </p:animEffect>
                                  </p:childTnLst>
                                </p:cTn>
                              </p:par>
                            </p:childTnLst>
                          </p:cTn>
                        </p:par>
                        <p:par>
                          <p:cTn id="45" fill="hold">
                            <p:stCondLst>
                              <p:cond delay="1250"/>
                            </p:stCondLst>
                            <p:childTnLst>
                              <p:par>
                                <p:cTn id="46" presetID="53" presetClass="entr" presetSubtype="16" fill="hold" grpId="0" nodeType="afterEffect">
                                  <p:stCondLst>
                                    <p:cond delay="0"/>
                                  </p:stCondLst>
                                  <p:childTnLst>
                                    <p:set>
                                      <p:cBhvr>
                                        <p:cTn id="47" dur="1" fill="hold">
                                          <p:stCondLst>
                                            <p:cond delay="0"/>
                                          </p:stCondLst>
                                        </p:cTn>
                                        <p:tgtEl>
                                          <p:spTgt spid="289"/>
                                        </p:tgtEl>
                                        <p:attrNameLst>
                                          <p:attrName>style.visibility</p:attrName>
                                        </p:attrNameLst>
                                      </p:cBhvr>
                                      <p:to>
                                        <p:strVal val="visible"/>
                                      </p:to>
                                    </p:set>
                                    <p:anim calcmode="lin" valueType="num">
                                      <p:cBhvr>
                                        <p:cTn id="48" dur="250" fill="hold"/>
                                        <p:tgtEl>
                                          <p:spTgt spid="289"/>
                                        </p:tgtEl>
                                        <p:attrNameLst>
                                          <p:attrName>ppt_w</p:attrName>
                                        </p:attrNameLst>
                                      </p:cBhvr>
                                      <p:tavLst>
                                        <p:tav tm="0">
                                          <p:val>
                                            <p:fltVal val="0"/>
                                          </p:val>
                                        </p:tav>
                                        <p:tav tm="100000">
                                          <p:val>
                                            <p:strVal val="#ppt_w"/>
                                          </p:val>
                                        </p:tav>
                                      </p:tavLst>
                                    </p:anim>
                                    <p:anim calcmode="lin" valueType="num">
                                      <p:cBhvr>
                                        <p:cTn id="49" dur="250" fill="hold"/>
                                        <p:tgtEl>
                                          <p:spTgt spid="289"/>
                                        </p:tgtEl>
                                        <p:attrNameLst>
                                          <p:attrName>ppt_h</p:attrName>
                                        </p:attrNameLst>
                                      </p:cBhvr>
                                      <p:tavLst>
                                        <p:tav tm="0">
                                          <p:val>
                                            <p:fltVal val="0"/>
                                          </p:val>
                                        </p:tav>
                                        <p:tav tm="100000">
                                          <p:val>
                                            <p:strVal val="#ppt_h"/>
                                          </p:val>
                                        </p:tav>
                                      </p:tavLst>
                                    </p:anim>
                                    <p:animEffect transition="in" filter="fade">
                                      <p:cBhvr>
                                        <p:cTn id="50" dur="250"/>
                                        <p:tgtEl>
                                          <p:spTgt spid="289"/>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 calcmode="lin" valueType="num">
                                      <p:cBhvr>
                                        <p:cTn id="54" dur="250" fill="hold"/>
                                        <p:tgtEl>
                                          <p:spTgt spid="291"/>
                                        </p:tgtEl>
                                        <p:attrNameLst>
                                          <p:attrName>ppt_w</p:attrName>
                                        </p:attrNameLst>
                                      </p:cBhvr>
                                      <p:tavLst>
                                        <p:tav tm="0">
                                          <p:val>
                                            <p:fltVal val="0"/>
                                          </p:val>
                                        </p:tav>
                                        <p:tav tm="100000">
                                          <p:val>
                                            <p:strVal val="#ppt_w"/>
                                          </p:val>
                                        </p:tav>
                                      </p:tavLst>
                                    </p:anim>
                                    <p:anim calcmode="lin" valueType="num">
                                      <p:cBhvr>
                                        <p:cTn id="55" dur="250" fill="hold"/>
                                        <p:tgtEl>
                                          <p:spTgt spid="291"/>
                                        </p:tgtEl>
                                        <p:attrNameLst>
                                          <p:attrName>ppt_h</p:attrName>
                                        </p:attrNameLst>
                                      </p:cBhvr>
                                      <p:tavLst>
                                        <p:tav tm="0">
                                          <p:val>
                                            <p:fltVal val="0"/>
                                          </p:val>
                                        </p:tav>
                                        <p:tav tm="100000">
                                          <p:val>
                                            <p:strVal val="#ppt_h"/>
                                          </p:val>
                                        </p:tav>
                                      </p:tavLst>
                                    </p:anim>
                                    <p:animEffect transition="in" filter="fade">
                                      <p:cBhvr>
                                        <p:cTn id="56" dur="250"/>
                                        <p:tgtEl>
                                          <p:spTgt spid="291"/>
                                        </p:tgtEl>
                                      </p:cBhvr>
                                    </p:animEffect>
                                  </p:childTnLst>
                                </p:cTn>
                              </p:par>
                            </p:childTnLst>
                          </p:cTn>
                        </p:par>
                        <p:par>
                          <p:cTn id="57" fill="hold">
                            <p:stCondLst>
                              <p:cond delay="1750"/>
                            </p:stCondLst>
                            <p:childTnLst>
                              <p:par>
                                <p:cTn id="58" presetID="53" presetClass="entr" presetSubtype="16" fill="hold" grpId="0" nodeType="afterEffect">
                                  <p:stCondLst>
                                    <p:cond delay="0"/>
                                  </p:stCondLst>
                                  <p:childTnLst>
                                    <p:set>
                                      <p:cBhvr>
                                        <p:cTn id="59" dur="1" fill="hold">
                                          <p:stCondLst>
                                            <p:cond delay="0"/>
                                          </p:stCondLst>
                                        </p:cTn>
                                        <p:tgtEl>
                                          <p:spTgt spid="292"/>
                                        </p:tgtEl>
                                        <p:attrNameLst>
                                          <p:attrName>style.visibility</p:attrName>
                                        </p:attrNameLst>
                                      </p:cBhvr>
                                      <p:to>
                                        <p:strVal val="visible"/>
                                      </p:to>
                                    </p:set>
                                    <p:anim calcmode="lin" valueType="num">
                                      <p:cBhvr>
                                        <p:cTn id="60" dur="250" fill="hold"/>
                                        <p:tgtEl>
                                          <p:spTgt spid="292"/>
                                        </p:tgtEl>
                                        <p:attrNameLst>
                                          <p:attrName>ppt_w</p:attrName>
                                        </p:attrNameLst>
                                      </p:cBhvr>
                                      <p:tavLst>
                                        <p:tav tm="0">
                                          <p:val>
                                            <p:fltVal val="0"/>
                                          </p:val>
                                        </p:tav>
                                        <p:tav tm="100000">
                                          <p:val>
                                            <p:strVal val="#ppt_w"/>
                                          </p:val>
                                        </p:tav>
                                      </p:tavLst>
                                    </p:anim>
                                    <p:anim calcmode="lin" valueType="num">
                                      <p:cBhvr>
                                        <p:cTn id="61" dur="250" fill="hold"/>
                                        <p:tgtEl>
                                          <p:spTgt spid="292"/>
                                        </p:tgtEl>
                                        <p:attrNameLst>
                                          <p:attrName>ppt_h</p:attrName>
                                        </p:attrNameLst>
                                      </p:cBhvr>
                                      <p:tavLst>
                                        <p:tav tm="0">
                                          <p:val>
                                            <p:fltVal val="0"/>
                                          </p:val>
                                        </p:tav>
                                        <p:tav tm="100000">
                                          <p:val>
                                            <p:strVal val="#ppt_h"/>
                                          </p:val>
                                        </p:tav>
                                      </p:tavLst>
                                    </p:anim>
                                    <p:animEffect transition="in" filter="fade">
                                      <p:cBhvr>
                                        <p:cTn id="62" dur="25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ldLvl="0" animBg="1"/>
      <p:bldP spid="280" grpId="0"/>
      <p:bldP spid="281" grpId="0"/>
      <p:bldP spid="284" grpId="0"/>
      <p:bldP spid="285" grpId="0"/>
      <p:bldP spid="286" grpId="0"/>
      <p:bldP spid="288" grpId="0"/>
      <p:bldP spid="289" grpId="0"/>
      <p:bldP spid="291" grpId="0"/>
      <p:bldP spid="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16"/>
        <p:cNvGrpSpPr/>
        <p:nvPr/>
      </p:nvGrpSpPr>
      <p:grpSpPr>
        <a:xfrm>
          <a:off x="0" y="0"/>
          <a:ext cx="0" cy="0"/>
          <a:chOff x="0" y="0"/>
          <a:chExt cx="0" cy="0"/>
        </a:xfrm>
      </p:grpSpPr>
      <p:sp>
        <p:nvSpPr>
          <p:cNvPr id="14817" name="Google Shape;14817;p9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91">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820" name="Google Shape;14820;p91">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821" name="Google Shape;14821;p91">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822" name="Google Shape;14822;p91">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823" name="Google Shape;14823;p91">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824" name="Google Shape;14824;p91">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825" name="Google Shape;14825;p91"/>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91"/>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91"/>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91"/>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91"/>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91"/>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91"/>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91"/>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91"/>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91"/>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91"/>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91"/>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91"/>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91"/>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9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9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91"/>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91"/>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91"/>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91"/>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91"/>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91"/>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91"/>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91"/>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91">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850" name="Google Shape;14850;p91"/>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851" name="Google Shape;14851;p91"/>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852" name="Google Shape;14852;p91"/>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853" name="Google Shape;14853;p91"/>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854" name="Google Shape;14854;p91"/>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855" name="Google Shape;14855;p91"/>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856" name="Google Shape;14856;p91"/>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857" name="Google Shape;14857;p91"/>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858" name="Google Shape;14858;p91"/>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859" name="Google Shape;14859;p91"/>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860" name="Google Shape;14860;p91"/>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861" name="Google Shape;14861;p91">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91">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91">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91">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91">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91">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91">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91">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91">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91">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91">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91">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91">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62" name="Google Shape;14962;p91"/>
          <p:cNvGrpSpPr/>
          <p:nvPr/>
        </p:nvGrpSpPr>
        <p:grpSpPr>
          <a:xfrm>
            <a:off x="6435228" y="2978818"/>
            <a:ext cx="1465242" cy="1664217"/>
            <a:chOff x="6803034" y="3149320"/>
            <a:chExt cx="1331312" cy="1512237"/>
          </a:xfrm>
        </p:grpSpPr>
        <p:grpSp>
          <p:nvGrpSpPr>
            <p:cNvPr id="14963" name="Google Shape;14963;p91"/>
            <p:cNvGrpSpPr/>
            <p:nvPr/>
          </p:nvGrpSpPr>
          <p:grpSpPr>
            <a:xfrm flipH="1">
              <a:off x="6803034" y="4113396"/>
              <a:ext cx="610656" cy="548161"/>
              <a:chOff x="6785085" y="4012865"/>
              <a:chExt cx="654368" cy="587400"/>
            </a:xfrm>
          </p:grpSpPr>
          <p:sp>
            <p:nvSpPr>
              <p:cNvPr id="14964" name="Google Shape;14964;p91"/>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91"/>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91"/>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91"/>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91"/>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91"/>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91"/>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91"/>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91"/>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91"/>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91"/>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91"/>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91"/>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91"/>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91"/>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91"/>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91"/>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91"/>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91"/>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91"/>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91"/>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91"/>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91"/>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91"/>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91"/>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91"/>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91"/>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91"/>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91"/>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91"/>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91"/>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91"/>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91"/>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91"/>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91"/>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91"/>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91"/>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91"/>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91"/>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91"/>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91"/>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91"/>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91"/>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91"/>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91"/>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91"/>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91"/>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91"/>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91"/>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91"/>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91"/>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91"/>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91"/>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91"/>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91"/>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91"/>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91"/>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91"/>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91"/>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91"/>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91"/>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91"/>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91"/>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91"/>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8" name="Google Shape;15028;p91"/>
            <p:cNvGrpSpPr/>
            <p:nvPr/>
          </p:nvGrpSpPr>
          <p:grpSpPr>
            <a:xfrm>
              <a:off x="7260399" y="3149320"/>
              <a:ext cx="873947" cy="1503872"/>
              <a:chOff x="1116534" y="3013214"/>
              <a:chExt cx="924225" cy="1590894"/>
            </a:xfrm>
          </p:grpSpPr>
          <p:sp>
            <p:nvSpPr>
              <p:cNvPr id="15029" name="Google Shape;15029;p91"/>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91"/>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91"/>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91"/>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91"/>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91"/>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91"/>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91"/>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91"/>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91"/>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91"/>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91"/>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91"/>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91"/>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91"/>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91"/>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91"/>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91"/>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91"/>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91"/>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91"/>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91"/>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91"/>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91"/>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91"/>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91"/>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91"/>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91"/>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91"/>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91"/>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91"/>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91"/>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61" name="Google Shape;15061;p91"/>
          <p:cNvGrpSpPr/>
          <p:nvPr/>
        </p:nvGrpSpPr>
        <p:grpSpPr>
          <a:xfrm>
            <a:off x="1152547" y="1887524"/>
            <a:ext cx="1145754" cy="1090283"/>
            <a:chOff x="1461774" y="2163575"/>
            <a:chExt cx="927661" cy="882749"/>
          </a:xfrm>
        </p:grpSpPr>
        <p:sp>
          <p:nvSpPr>
            <p:cNvPr id="15062" name="Google Shape;15062;p91"/>
            <p:cNvSpPr/>
            <p:nvPr/>
          </p:nvSpPr>
          <p:spPr>
            <a:xfrm>
              <a:off x="2065982" y="2594513"/>
              <a:ext cx="152280" cy="92589"/>
            </a:xfrm>
            <a:custGeom>
              <a:avLst/>
              <a:gdLst/>
              <a:ahLst/>
              <a:cxnLst/>
              <a:rect l="l" t="t" r="r" b="b"/>
              <a:pathLst>
                <a:path w="14312" h="8702" extrusionOk="0">
                  <a:moveTo>
                    <a:pt x="9929" y="1"/>
                  </a:moveTo>
                  <a:cubicBezTo>
                    <a:pt x="9167" y="1"/>
                    <a:pt x="8336" y="321"/>
                    <a:pt x="7619" y="642"/>
                  </a:cubicBezTo>
                  <a:cubicBezTo>
                    <a:pt x="6592" y="1043"/>
                    <a:pt x="5439" y="1569"/>
                    <a:pt x="4386" y="2196"/>
                  </a:cubicBezTo>
                  <a:cubicBezTo>
                    <a:pt x="3559" y="2622"/>
                    <a:pt x="2607" y="3148"/>
                    <a:pt x="1780" y="3675"/>
                  </a:cubicBezTo>
                  <a:lnTo>
                    <a:pt x="1679" y="3675"/>
                  </a:lnTo>
                  <a:cubicBezTo>
                    <a:pt x="1639" y="3649"/>
                    <a:pt x="1594" y="3638"/>
                    <a:pt x="1547" y="3638"/>
                  </a:cubicBezTo>
                  <a:cubicBezTo>
                    <a:pt x="1358" y="3638"/>
                    <a:pt x="1133" y="3815"/>
                    <a:pt x="1053" y="3975"/>
                  </a:cubicBezTo>
                  <a:cubicBezTo>
                    <a:pt x="953" y="4076"/>
                    <a:pt x="852" y="4176"/>
                    <a:pt x="852" y="4301"/>
                  </a:cubicBezTo>
                  <a:cubicBezTo>
                    <a:pt x="527" y="4502"/>
                    <a:pt x="100" y="4702"/>
                    <a:pt x="0" y="5028"/>
                  </a:cubicBezTo>
                  <a:cubicBezTo>
                    <a:pt x="0" y="5329"/>
                    <a:pt x="100" y="5554"/>
                    <a:pt x="326" y="5554"/>
                  </a:cubicBezTo>
                  <a:cubicBezTo>
                    <a:pt x="344" y="5572"/>
                    <a:pt x="363" y="5580"/>
                    <a:pt x="379" y="5580"/>
                  </a:cubicBezTo>
                  <a:cubicBezTo>
                    <a:pt x="453" y="5580"/>
                    <a:pt x="490" y="5429"/>
                    <a:pt x="326" y="5429"/>
                  </a:cubicBezTo>
                  <a:lnTo>
                    <a:pt x="527" y="4928"/>
                  </a:lnTo>
                  <a:cubicBezTo>
                    <a:pt x="627" y="4928"/>
                    <a:pt x="727" y="4802"/>
                    <a:pt x="727" y="4802"/>
                  </a:cubicBezTo>
                  <a:lnTo>
                    <a:pt x="852" y="4928"/>
                  </a:lnTo>
                  <a:cubicBezTo>
                    <a:pt x="852" y="5554"/>
                    <a:pt x="953" y="6056"/>
                    <a:pt x="1153" y="6682"/>
                  </a:cubicBezTo>
                  <a:cubicBezTo>
                    <a:pt x="1153" y="7108"/>
                    <a:pt x="1253" y="7434"/>
                    <a:pt x="1354" y="7735"/>
                  </a:cubicBezTo>
                  <a:cubicBezTo>
                    <a:pt x="1354" y="8061"/>
                    <a:pt x="1354" y="8261"/>
                    <a:pt x="1579" y="8462"/>
                  </a:cubicBezTo>
                  <a:cubicBezTo>
                    <a:pt x="1703" y="8663"/>
                    <a:pt x="1914" y="8702"/>
                    <a:pt x="2128" y="8702"/>
                  </a:cubicBezTo>
                  <a:cubicBezTo>
                    <a:pt x="2259" y="8702"/>
                    <a:pt x="2392" y="8687"/>
                    <a:pt x="2507" y="8687"/>
                  </a:cubicBezTo>
                  <a:cubicBezTo>
                    <a:pt x="3033" y="8562"/>
                    <a:pt x="3659" y="8462"/>
                    <a:pt x="4186" y="8261"/>
                  </a:cubicBezTo>
                  <a:cubicBezTo>
                    <a:pt x="5965" y="7634"/>
                    <a:pt x="7619" y="6582"/>
                    <a:pt x="8998" y="5228"/>
                  </a:cubicBezTo>
                  <a:cubicBezTo>
                    <a:pt x="9282" y="6720"/>
                    <a:pt x="10036" y="8480"/>
                    <a:pt x="11809" y="8480"/>
                  </a:cubicBezTo>
                  <a:cubicBezTo>
                    <a:pt x="11912" y="8480"/>
                    <a:pt x="12020" y="8474"/>
                    <a:pt x="12131" y="8462"/>
                  </a:cubicBezTo>
                  <a:cubicBezTo>
                    <a:pt x="14010" y="8261"/>
                    <a:pt x="14311" y="6056"/>
                    <a:pt x="14111" y="4602"/>
                  </a:cubicBezTo>
                  <a:cubicBezTo>
                    <a:pt x="13785" y="2722"/>
                    <a:pt x="12632" y="542"/>
                    <a:pt x="10652" y="116"/>
                  </a:cubicBezTo>
                  <a:cubicBezTo>
                    <a:pt x="10423" y="35"/>
                    <a:pt x="10180" y="1"/>
                    <a:pt x="9929" y="1"/>
                  </a:cubicBezTo>
                  <a:close/>
                </a:path>
              </a:pathLst>
            </a:custGeom>
            <a:solidFill>
              <a:srgbClr val="BA7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91"/>
            <p:cNvSpPr/>
            <p:nvPr/>
          </p:nvSpPr>
          <p:spPr>
            <a:xfrm>
              <a:off x="2128368" y="2711009"/>
              <a:ext cx="164282" cy="148492"/>
            </a:xfrm>
            <a:custGeom>
              <a:avLst/>
              <a:gdLst/>
              <a:ahLst/>
              <a:cxnLst/>
              <a:rect l="l" t="t" r="r" b="b"/>
              <a:pathLst>
                <a:path w="15440" h="13956" extrusionOk="0">
                  <a:moveTo>
                    <a:pt x="8224" y="1"/>
                  </a:moveTo>
                  <a:cubicBezTo>
                    <a:pt x="5604" y="1"/>
                    <a:pt x="2987" y="666"/>
                    <a:pt x="728" y="1998"/>
                  </a:cubicBezTo>
                  <a:cubicBezTo>
                    <a:pt x="502" y="2123"/>
                    <a:pt x="502" y="2324"/>
                    <a:pt x="628" y="2524"/>
                  </a:cubicBezTo>
                  <a:cubicBezTo>
                    <a:pt x="1" y="5131"/>
                    <a:pt x="828" y="8063"/>
                    <a:pt x="2282" y="10269"/>
                  </a:cubicBezTo>
                  <a:cubicBezTo>
                    <a:pt x="3552" y="12104"/>
                    <a:pt x="5553" y="13956"/>
                    <a:pt x="7762" y="13956"/>
                  </a:cubicBezTo>
                  <a:cubicBezTo>
                    <a:pt x="8298" y="13956"/>
                    <a:pt x="8847" y="13847"/>
                    <a:pt x="9399" y="13602"/>
                  </a:cubicBezTo>
                  <a:cubicBezTo>
                    <a:pt x="10853" y="12875"/>
                    <a:pt x="11906" y="11622"/>
                    <a:pt x="12733" y="10269"/>
                  </a:cubicBezTo>
                  <a:cubicBezTo>
                    <a:pt x="13660" y="8690"/>
                    <a:pt x="14186" y="7010"/>
                    <a:pt x="14613" y="5256"/>
                  </a:cubicBezTo>
                  <a:cubicBezTo>
                    <a:pt x="15039" y="4003"/>
                    <a:pt x="15440" y="2424"/>
                    <a:pt x="14186" y="1371"/>
                  </a:cubicBezTo>
                  <a:cubicBezTo>
                    <a:pt x="13159" y="544"/>
                    <a:pt x="11480" y="344"/>
                    <a:pt x="10126" y="118"/>
                  </a:cubicBezTo>
                  <a:cubicBezTo>
                    <a:pt x="9495" y="40"/>
                    <a:pt x="8860" y="1"/>
                    <a:pt x="8224" y="1"/>
                  </a:cubicBezTo>
                  <a:close/>
                </a:path>
              </a:pathLst>
            </a:custGeom>
            <a:solidFill>
              <a:srgbClr val="D08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91"/>
            <p:cNvSpPr/>
            <p:nvPr/>
          </p:nvSpPr>
          <p:spPr>
            <a:xfrm>
              <a:off x="2150507" y="2766916"/>
              <a:ext cx="4543" cy="15119"/>
            </a:xfrm>
            <a:custGeom>
              <a:avLst/>
              <a:gdLst/>
              <a:ahLst/>
              <a:cxnLst/>
              <a:rect l="l" t="t" r="r" b="b"/>
              <a:pathLst>
                <a:path w="427" h="1421" extrusionOk="0">
                  <a:moveTo>
                    <a:pt x="100" y="1"/>
                  </a:moveTo>
                  <a:cubicBezTo>
                    <a:pt x="100" y="101"/>
                    <a:pt x="0" y="101"/>
                    <a:pt x="0" y="201"/>
                  </a:cubicBezTo>
                  <a:lnTo>
                    <a:pt x="0" y="302"/>
                  </a:lnTo>
                  <a:lnTo>
                    <a:pt x="0" y="728"/>
                  </a:lnTo>
                  <a:lnTo>
                    <a:pt x="0" y="928"/>
                  </a:lnTo>
                  <a:cubicBezTo>
                    <a:pt x="0" y="1029"/>
                    <a:pt x="100" y="1254"/>
                    <a:pt x="100" y="1354"/>
                  </a:cubicBezTo>
                  <a:cubicBezTo>
                    <a:pt x="100" y="1396"/>
                    <a:pt x="135" y="1420"/>
                    <a:pt x="184" y="1420"/>
                  </a:cubicBezTo>
                  <a:cubicBezTo>
                    <a:pt x="254" y="1420"/>
                    <a:pt x="353" y="1372"/>
                    <a:pt x="426" y="1254"/>
                  </a:cubicBezTo>
                  <a:lnTo>
                    <a:pt x="426" y="928"/>
                  </a:lnTo>
                  <a:lnTo>
                    <a:pt x="426" y="628"/>
                  </a:lnTo>
                  <a:lnTo>
                    <a:pt x="426" y="302"/>
                  </a:lnTo>
                  <a:lnTo>
                    <a:pt x="426" y="201"/>
                  </a:lnTo>
                  <a:cubicBezTo>
                    <a:pt x="301" y="101"/>
                    <a:pt x="301" y="101"/>
                    <a:pt x="3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91"/>
            <p:cNvSpPr/>
            <p:nvPr/>
          </p:nvSpPr>
          <p:spPr>
            <a:xfrm>
              <a:off x="2162774" y="2765586"/>
              <a:ext cx="5607" cy="12279"/>
            </a:xfrm>
            <a:custGeom>
              <a:avLst/>
              <a:gdLst/>
              <a:ahLst/>
              <a:cxnLst/>
              <a:rect l="l" t="t" r="r" b="b"/>
              <a:pathLst>
                <a:path w="527" h="1154" extrusionOk="0">
                  <a:moveTo>
                    <a:pt x="301" y="1"/>
                  </a:moveTo>
                  <a:lnTo>
                    <a:pt x="301" y="126"/>
                  </a:lnTo>
                  <a:cubicBezTo>
                    <a:pt x="201" y="226"/>
                    <a:pt x="201" y="326"/>
                    <a:pt x="100" y="527"/>
                  </a:cubicBezTo>
                  <a:cubicBezTo>
                    <a:pt x="100" y="527"/>
                    <a:pt x="100" y="627"/>
                    <a:pt x="0" y="753"/>
                  </a:cubicBezTo>
                  <a:lnTo>
                    <a:pt x="0" y="953"/>
                  </a:lnTo>
                  <a:cubicBezTo>
                    <a:pt x="0" y="1053"/>
                    <a:pt x="0" y="1154"/>
                    <a:pt x="100" y="1154"/>
                  </a:cubicBezTo>
                  <a:cubicBezTo>
                    <a:pt x="301" y="1154"/>
                    <a:pt x="401" y="1154"/>
                    <a:pt x="401" y="1053"/>
                  </a:cubicBezTo>
                  <a:lnTo>
                    <a:pt x="401" y="853"/>
                  </a:lnTo>
                  <a:cubicBezTo>
                    <a:pt x="526" y="753"/>
                    <a:pt x="526" y="627"/>
                    <a:pt x="526" y="627"/>
                  </a:cubicBezTo>
                  <a:lnTo>
                    <a:pt x="526" y="226"/>
                  </a:lnTo>
                  <a:lnTo>
                    <a:pt x="526" y="126"/>
                  </a:lnTo>
                  <a:cubicBezTo>
                    <a:pt x="526" y="1"/>
                    <a:pt x="526" y="1"/>
                    <a:pt x="4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91"/>
            <p:cNvSpPr/>
            <p:nvPr/>
          </p:nvSpPr>
          <p:spPr>
            <a:xfrm>
              <a:off x="2156103" y="2748255"/>
              <a:ext cx="4277" cy="12013"/>
            </a:xfrm>
            <a:custGeom>
              <a:avLst/>
              <a:gdLst/>
              <a:ahLst/>
              <a:cxnLst/>
              <a:rect l="l" t="t" r="r" b="b"/>
              <a:pathLst>
                <a:path w="402" h="1129" extrusionOk="0">
                  <a:moveTo>
                    <a:pt x="251" y="1"/>
                  </a:moveTo>
                  <a:cubicBezTo>
                    <a:pt x="176" y="1"/>
                    <a:pt x="101" y="26"/>
                    <a:pt x="101" y="76"/>
                  </a:cubicBezTo>
                  <a:cubicBezTo>
                    <a:pt x="101" y="276"/>
                    <a:pt x="101" y="377"/>
                    <a:pt x="0" y="502"/>
                  </a:cubicBezTo>
                  <a:lnTo>
                    <a:pt x="0" y="803"/>
                  </a:lnTo>
                  <a:lnTo>
                    <a:pt x="0" y="1003"/>
                  </a:lnTo>
                  <a:cubicBezTo>
                    <a:pt x="0" y="1003"/>
                    <a:pt x="101" y="1128"/>
                    <a:pt x="201" y="1128"/>
                  </a:cubicBezTo>
                  <a:cubicBezTo>
                    <a:pt x="201" y="1128"/>
                    <a:pt x="301" y="1128"/>
                    <a:pt x="301" y="1003"/>
                  </a:cubicBezTo>
                  <a:cubicBezTo>
                    <a:pt x="301" y="903"/>
                    <a:pt x="401" y="702"/>
                    <a:pt x="401" y="602"/>
                  </a:cubicBezTo>
                  <a:lnTo>
                    <a:pt x="401" y="76"/>
                  </a:lnTo>
                  <a:cubicBezTo>
                    <a:pt x="401" y="26"/>
                    <a:pt x="326" y="1"/>
                    <a:pt x="25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91"/>
            <p:cNvSpPr/>
            <p:nvPr/>
          </p:nvSpPr>
          <p:spPr>
            <a:xfrm>
              <a:off x="2158231" y="2795715"/>
              <a:ext cx="5618" cy="13343"/>
            </a:xfrm>
            <a:custGeom>
              <a:avLst/>
              <a:gdLst/>
              <a:ahLst/>
              <a:cxnLst/>
              <a:rect l="l" t="t" r="r" b="b"/>
              <a:pathLst>
                <a:path w="528" h="1254" extrusionOk="0">
                  <a:moveTo>
                    <a:pt x="327" y="1"/>
                  </a:moveTo>
                  <a:cubicBezTo>
                    <a:pt x="201" y="1"/>
                    <a:pt x="201" y="101"/>
                    <a:pt x="201" y="101"/>
                  </a:cubicBezTo>
                  <a:lnTo>
                    <a:pt x="101" y="201"/>
                  </a:lnTo>
                  <a:cubicBezTo>
                    <a:pt x="101" y="201"/>
                    <a:pt x="101" y="301"/>
                    <a:pt x="1" y="301"/>
                  </a:cubicBezTo>
                  <a:lnTo>
                    <a:pt x="1" y="627"/>
                  </a:lnTo>
                  <a:lnTo>
                    <a:pt x="1" y="828"/>
                  </a:lnTo>
                  <a:cubicBezTo>
                    <a:pt x="101" y="928"/>
                    <a:pt x="101" y="1053"/>
                    <a:pt x="101" y="1154"/>
                  </a:cubicBezTo>
                  <a:cubicBezTo>
                    <a:pt x="201" y="1154"/>
                    <a:pt x="201" y="1254"/>
                    <a:pt x="327" y="1254"/>
                  </a:cubicBezTo>
                  <a:lnTo>
                    <a:pt x="427" y="1254"/>
                  </a:lnTo>
                  <a:cubicBezTo>
                    <a:pt x="527" y="1154"/>
                    <a:pt x="527" y="1053"/>
                    <a:pt x="527" y="928"/>
                  </a:cubicBezTo>
                  <a:lnTo>
                    <a:pt x="527" y="728"/>
                  </a:lnTo>
                  <a:lnTo>
                    <a:pt x="427" y="627"/>
                  </a:lnTo>
                  <a:lnTo>
                    <a:pt x="427" y="427"/>
                  </a:lnTo>
                  <a:lnTo>
                    <a:pt x="427" y="301"/>
                  </a:lnTo>
                  <a:lnTo>
                    <a:pt x="427" y="201"/>
                  </a:lnTo>
                  <a:lnTo>
                    <a:pt x="327" y="201"/>
                  </a:lnTo>
                  <a:lnTo>
                    <a:pt x="327" y="101"/>
                  </a:lnTo>
                  <a:lnTo>
                    <a:pt x="327" y="1"/>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91"/>
            <p:cNvSpPr/>
            <p:nvPr/>
          </p:nvSpPr>
          <p:spPr>
            <a:xfrm>
              <a:off x="2169434" y="2785587"/>
              <a:ext cx="5607" cy="13343"/>
            </a:xfrm>
            <a:custGeom>
              <a:avLst/>
              <a:gdLst/>
              <a:ahLst/>
              <a:cxnLst/>
              <a:rect l="l" t="t" r="r" b="b"/>
              <a:pathLst>
                <a:path w="527" h="1254" extrusionOk="0">
                  <a:moveTo>
                    <a:pt x="201" y="0"/>
                  </a:moveTo>
                  <a:cubicBezTo>
                    <a:pt x="101" y="0"/>
                    <a:pt x="101" y="126"/>
                    <a:pt x="101" y="226"/>
                  </a:cubicBezTo>
                  <a:cubicBezTo>
                    <a:pt x="1" y="226"/>
                    <a:pt x="1" y="326"/>
                    <a:pt x="1" y="426"/>
                  </a:cubicBezTo>
                  <a:lnTo>
                    <a:pt x="1" y="627"/>
                  </a:lnTo>
                  <a:lnTo>
                    <a:pt x="1" y="752"/>
                  </a:lnTo>
                  <a:cubicBezTo>
                    <a:pt x="1" y="752"/>
                    <a:pt x="1" y="852"/>
                    <a:pt x="101" y="852"/>
                  </a:cubicBezTo>
                  <a:lnTo>
                    <a:pt x="101" y="1053"/>
                  </a:lnTo>
                  <a:cubicBezTo>
                    <a:pt x="101" y="1153"/>
                    <a:pt x="201" y="1253"/>
                    <a:pt x="301" y="1253"/>
                  </a:cubicBezTo>
                  <a:cubicBezTo>
                    <a:pt x="527" y="1253"/>
                    <a:pt x="527" y="1153"/>
                    <a:pt x="527" y="1053"/>
                  </a:cubicBezTo>
                  <a:lnTo>
                    <a:pt x="527" y="852"/>
                  </a:lnTo>
                  <a:lnTo>
                    <a:pt x="527" y="527"/>
                  </a:lnTo>
                  <a:lnTo>
                    <a:pt x="527" y="326"/>
                  </a:lnTo>
                  <a:lnTo>
                    <a:pt x="402" y="226"/>
                  </a:lnTo>
                  <a:lnTo>
                    <a:pt x="402" y="126"/>
                  </a:lnTo>
                  <a:cubicBezTo>
                    <a:pt x="301" y="126"/>
                    <a:pt x="301" y="0"/>
                    <a:pt x="20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91"/>
            <p:cNvSpPr/>
            <p:nvPr/>
          </p:nvSpPr>
          <p:spPr>
            <a:xfrm>
              <a:off x="2250490" y="2805152"/>
              <a:ext cx="7746" cy="9980"/>
            </a:xfrm>
            <a:custGeom>
              <a:avLst/>
              <a:gdLst/>
              <a:ahLst/>
              <a:cxnLst/>
              <a:rect l="l" t="t" r="r" b="b"/>
              <a:pathLst>
                <a:path w="728" h="938" extrusionOk="0">
                  <a:moveTo>
                    <a:pt x="530" y="0"/>
                  </a:moveTo>
                  <a:cubicBezTo>
                    <a:pt x="492" y="0"/>
                    <a:pt x="455" y="12"/>
                    <a:pt x="427" y="41"/>
                  </a:cubicBezTo>
                  <a:cubicBezTo>
                    <a:pt x="301" y="41"/>
                    <a:pt x="301" y="41"/>
                    <a:pt x="201" y="166"/>
                  </a:cubicBezTo>
                  <a:cubicBezTo>
                    <a:pt x="201" y="166"/>
                    <a:pt x="101" y="267"/>
                    <a:pt x="101" y="367"/>
                  </a:cubicBezTo>
                  <a:cubicBezTo>
                    <a:pt x="1" y="467"/>
                    <a:pt x="1" y="467"/>
                    <a:pt x="1" y="567"/>
                  </a:cubicBezTo>
                  <a:lnTo>
                    <a:pt x="1" y="668"/>
                  </a:lnTo>
                  <a:cubicBezTo>
                    <a:pt x="1" y="793"/>
                    <a:pt x="101" y="893"/>
                    <a:pt x="101" y="893"/>
                  </a:cubicBezTo>
                  <a:cubicBezTo>
                    <a:pt x="168" y="893"/>
                    <a:pt x="235" y="938"/>
                    <a:pt x="272" y="938"/>
                  </a:cubicBezTo>
                  <a:cubicBezTo>
                    <a:pt x="290" y="938"/>
                    <a:pt x="301" y="927"/>
                    <a:pt x="301" y="893"/>
                  </a:cubicBezTo>
                  <a:lnTo>
                    <a:pt x="427" y="793"/>
                  </a:lnTo>
                  <a:cubicBezTo>
                    <a:pt x="527" y="793"/>
                    <a:pt x="527" y="793"/>
                    <a:pt x="627" y="668"/>
                  </a:cubicBezTo>
                  <a:lnTo>
                    <a:pt x="627" y="567"/>
                  </a:lnTo>
                  <a:cubicBezTo>
                    <a:pt x="627" y="567"/>
                    <a:pt x="728" y="467"/>
                    <a:pt x="728" y="367"/>
                  </a:cubicBezTo>
                  <a:lnTo>
                    <a:pt x="728" y="166"/>
                  </a:lnTo>
                  <a:cubicBezTo>
                    <a:pt x="728" y="77"/>
                    <a:pt x="625" y="0"/>
                    <a:pt x="53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91"/>
            <p:cNvSpPr/>
            <p:nvPr/>
          </p:nvSpPr>
          <p:spPr>
            <a:xfrm>
              <a:off x="2255023" y="2791183"/>
              <a:ext cx="4277" cy="8342"/>
            </a:xfrm>
            <a:custGeom>
              <a:avLst/>
              <a:gdLst/>
              <a:ahLst/>
              <a:cxnLst/>
              <a:rect l="l" t="t" r="r" b="b"/>
              <a:pathLst>
                <a:path w="402" h="784" extrusionOk="0">
                  <a:moveTo>
                    <a:pt x="302" y="1"/>
                  </a:moveTo>
                  <a:cubicBezTo>
                    <a:pt x="302" y="1"/>
                    <a:pt x="201" y="1"/>
                    <a:pt x="201" y="101"/>
                  </a:cubicBezTo>
                  <a:cubicBezTo>
                    <a:pt x="101" y="101"/>
                    <a:pt x="101" y="226"/>
                    <a:pt x="1" y="326"/>
                  </a:cubicBezTo>
                  <a:lnTo>
                    <a:pt x="1" y="427"/>
                  </a:lnTo>
                  <a:lnTo>
                    <a:pt x="1" y="527"/>
                  </a:lnTo>
                  <a:lnTo>
                    <a:pt x="1" y="627"/>
                  </a:lnTo>
                  <a:cubicBezTo>
                    <a:pt x="1" y="727"/>
                    <a:pt x="101" y="727"/>
                    <a:pt x="101" y="727"/>
                  </a:cubicBezTo>
                  <a:cubicBezTo>
                    <a:pt x="134" y="769"/>
                    <a:pt x="168" y="783"/>
                    <a:pt x="198" y="783"/>
                  </a:cubicBezTo>
                  <a:cubicBezTo>
                    <a:pt x="257" y="783"/>
                    <a:pt x="302" y="727"/>
                    <a:pt x="302" y="727"/>
                  </a:cubicBezTo>
                  <a:lnTo>
                    <a:pt x="302" y="527"/>
                  </a:lnTo>
                  <a:cubicBezTo>
                    <a:pt x="402" y="527"/>
                    <a:pt x="402" y="527"/>
                    <a:pt x="402" y="427"/>
                  </a:cubicBezTo>
                  <a:lnTo>
                    <a:pt x="402" y="226"/>
                  </a:lnTo>
                  <a:cubicBezTo>
                    <a:pt x="402" y="101"/>
                    <a:pt x="402" y="101"/>
                    <a:pt x="30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91"/>
            <p:cNvSpPr/>
            <p:nvPr/>
          </p:nvSpPr>
          <p:spPr>
            <a:xfrm>
              <a:off x="2264895" y="2785587"/>
              <a:ext cx="5607" cy="8012"/>
            </a:xfrm>
            <a:custGeom>
              <a:avLst/>
              <a:gdLst/>
              <a:ahLst/>
              <a:cxnLst/>
              <a:rect l="l" t="t" r="r" b="b"/>
              <a:pathLst>
                <a:path w="527" h="753" extrusionOk="0">
                  <a:moveTo>
                    <a:pt x="201" y="0"/>
                  </a:moveTo>
                  <a:lnTo>
                    <a:pt x="100" y="126"/>
                  </a:lnTo>
                  <a:lnTo>
                    <a:pt x="100" y="226"/>
                  </a:lnTo>
                  <a:lnTo>
                    <a:pt x="0" y="326"/>
                  </a:lnTo>
                  <a:lnTo>
                    <a:pt x="0" y="426"/>
                  </a:lnTo>
                  <a:lnTo>
                    <a:pt x="0" y="527"/>
                  </a:lnTo>
                  <a:lnTo>
                    <a:pt x="0" y="627"/>
                  </a:lnTo>
                  <a:cubicBezTo>
                    <a:pt x="0" y="752"/>
                    <a:pt x="100" y="752"/>
                    <a:pt x="100" y="752"/>
                  </a:cubicBezTo>
                  <a:lnTo>
                    <a:pt x="326" y="752"/>
                  </a:lnTo>
                  <a:lnTo>
                    <a:pt x="326" y="627"/>
                  </a:lnTo>
                  <a:cubicBezTo>
                    <a:pt x="426" y="627"/>
                    <a:pt x="426" y="527"/>
                    <a:pt x="426" y="527"/>
                  </a:cubicBezTo>
                  <a:lnTo>
                    <a:pt x="426" y="426"/>
                  </a:lnTo>
                  <a:lnTo>
                    <a:pt x="426" y="326"/>
                  </a:lnTo>
                  <a:cubicBezTo>
                    <a:pt x="426" y="226"/>
                    <a:pt x="526" y="226"/>
                    <a:pt x="426" y="126"/>
                  </a:cubicBezTo>
                  <a:lnTo>
                    <a:pt x="426" y="0"/>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91"/>
            <p:cNvSpPr/>
            <p:nvPr/>
          </p:nvSpPr>
          <p:spPr>
            <a:xfrm>
              <a:off x="2260363" y="2766916"/>
              <a:ext cx="6671" cy="10949"/>
            </a:xfrm>
            <a:custGeom>
              <a:avLst/>
              <a:gdLst/>
              <a:ahLst/>
              <a:cxnLst/>
              <a:rect l="l" t="t" r="r" b="b"/>
              <a:pathLst>
                <a:path w="627" h="1029" extrusionOk="0">
                  <a:moveTo>
                    <a:pt x="526" y="1"/>
                  </a:moveTo>
                  <a:cubicBezTo>
                    <a:pt x="526" y="1"/>
                    <a:pt x="426" y="1"/>
                    <a:pt x="426" y="101"/>
                  </a:cubicBezTo>
                  <a:lnTo>
                    <a:pt x="326" y="201"/>
                  </a:lnTo>
                  <a:lnTo>
                    <a:pt x="226" y="302"/>
                  </a:lnTo>
                  <a:lnTo>
                    <a:pt x="226" y="402"/>
                  </a:lnTo>
                  <a:cubicBezTo>
                    <a:pt x="226" y="502"/>
                    <a:pt x="125" y="502"/>
                    <a:pt x="125" y="628"/>
                  </a:cubicBezTo>
                  <a:lnTo>
                    <a:pt x="125" y="828"/>
                  </a:lnTo>
                  <a:cubicBezTo>
                    <a:pt x="0" y="928"/>
                    <a:pt x="125" y="1029"/>
                    <a:pt x="226" y="1029"/>
                  </a:cubicBezTo>
                  <a:cubicBezTo>
                    <a:pt x="226" y="1029"/>
                    <a:pt x="326" y="1029"/>
                    <a:pt x="426" y="928"/>
                  </a:cubicBezTo>
                  <a:cubicBezTo>
                    <a:pt x="426" y="828"/>
                    <a:pt x="526" y="628"/>
                    <a:pt x="526" y="502"/>
                  </a:cubicBezTo>
                  <a:cubicBezTo>
                    <a:pt x="526" y="402"/>
                    <a:pt x="627" y="402"/>
                    <a:pt x="627" y="302"/>
                  </a:cubicBezTo>
                  <a:lnTo>
                    <a:pt x="627" y="201"/>
                  </a:lnTo>
                  <a:cubicBezTo>
                    <a:pt x="627" y="101"/>
                    <a:pt x="627" y="101"/>
                    <a:pt x="526"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91"/>
            <p:cNvSpPr/>
            <p:nvPr/>
          </p:nvSpPr>
          <p:spPr>
            <a:xfrm>
              <a:off x="2245958" y="2787981"/>
              <a:ext cx="5607" cy="9236"/>
            </a:xfrm>
            <a:custGeom>
              <a:avLst/>
              <a:gdLst/>
              <a:ahLst/>
              <a:cxnLst/>
              <a:rect l="l" t="t" r="r" b="b"/>
              <a:pathLst>
                <a:path w="527" h="868" extrusionOk="0">
                  <a:moveTo>
                    <a:pt x="326" y="1"/>
                  </a:moveTo>
                  <a:lnTo>
                    <a:pt x="226" y="101"/>
                  </a:lnTo>
                  <a:lnTo>
                    <a:pt x="226" y="201"/>
                  </a:lnTo>
                  <a:lnTo>
                    <a:pt x="101" y="201"/>
                  </a:lnTo>
                  <a:cubicBezTo>
                    <a:pt x="101" y="302"/>
                    <a:pt x="1" y="402"/>
                    <a:pt x="1" y="402"/>
                  </a:cubicBezTo>
                  <a:lnTo>
                    <a:pt x="1" y="627"/>
                  </a:lnTo>
                  <a:lnTo>
                    <a:pt x="1" y="728"/>
                  </a:lnTo>
                  <a:cubicBezTo>
                    <a:pt x="1" y="828"/>
                    <a:pt x="101" y="828"/>
                    <a:pt x="226" y="828"/>
                  </a:cubicBezTo>
                  <a:cubicBezTo>
                    <a:pt x="253" y="855"/>
                    <a:pt x="280" y="867"/>
                    <a:pt x="305" y="867"/>
                  </a:cubicBezTo>
                  <a:cubicBezTo>
                    <a:pt x="373" y="867"/>
                    <a:pt x="427" y="774"/>
                    <a:pt x="427" y="627"/>
                  </a:cubicBezTo>
                  <a:lnTo>
                    <a:pt x="427" y="527"/>
                  </a:lnTo>
                  <a:lnTo>
                    <a:pt x="427" y="402"/>
                  </a:lnTo>
                  <a:lnTo>
                    <a:pt x="427" y="302"/>
                  </a:lnTo>
                  <a:cubicBezTo>
                    <a:pt x="427" y="201"/>
                    <a:pt x="427" y="201"/>
                    <a:pt x="527" y="101"/>
                  </a:cubicBezTo>
                  <a:lnTo>
                    <a:pt x="427" y="1"/>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91"/>
            <p:cNvSpPr/>
            <p:nvPr/>
          </p:nvSpPr>
          <p:spPr>
            <a:xfrm>
              <a:off x="2241692" y="2821313"/>
              <a:ext cx="7746" cy="9885"/>
            </a:xfrm>
            <a:custGeom>
              <a:avLst/>
              <a:gdLst/>
              <a:ahLst/>
              <a:cxnLst/>
              <a:rect l="l" t="t" r="r" b="b"/>
              <a:pathLst>
                <a:path w="728" h="929" extrusionOk="0">
                  <a:moveTo>
                    <a:pt x="627" y="1"/>
                  </a:moveTo>
                  <a:cubicBezTo>
                    <a:pt x="502" y="1"/>
                    <a:pt x="402" y="1"/>
                    <a:pt x="301" y="101"/>
                  </a:cubicBezTo>
                  <a:lnTo>
                    <a:pt x="201" y="201"/>
                  </a:lnTo>
                  <a:lnTo>
                    <a:pt x="101" y="302"/>
                  </a:lnTo>
                  <a:lnTo>
                    <a:pt x="101" y="402"/>
                  </a:lnTo>
                  <a:lnTo>
                    <a:pt x="1" y="402"/>
                  </a:lnTo>
                  <a:lnTo>
                    <a:pt x="1" y="728"/>
                  </a:lnTo>
                  <a:lnTo>
                    <a:pt x="101" y="828"/>
                  </a:lnTo>
                  <a:cubicBezTo>
                    <a:pt x="201" y="928"/>
                    <a:pt x="301" y="928"/>
                    <a:pt x="402" y="928"/>
                  </a:cubicBezTo>
                  <a:cubicBezTo>
                    <a:pt x="402" y="828"/>
                    <a:pt x="502" y="828"/>
                    <a:pt x="502" y="728"/>
                  </a:cubicBezTo>
                  <a:lnTo>
                    <a:pt x="627" y="627"/>
                  </a:lnTo>
                  <a:lnTo>
                    <a:pt x="627" y="527"/>
                  </a:lnTo>
                  <a:cubicBezTo>
                    <a:pt x="727" y="402"/>
                    <a:pt x="727" y="302"/>
                    <a:pt x="727" y="302"/>
                  </a:cubicBezTo>
                  <a:cubicBezTo>
                    <a:pt x="727" y="201"/>
                    <a:pt x="727" y="101"/>
                    <a:pt x="6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91"/>
            <p:cNvSpPr/>
            <p:nvPr/>
          </p:nvSpPr>
          <p:spPr>
            <a:xfrm>
              <a:off x="2283822" y="2766916"/>
              <a:ext cx="11" cy="2149"/>
            </a:xfrm>
            <a:custGeom>
              <a:avLst/>
              <a:gdLst/>
              <a:ahLst/>
              <a:cxnLst/>
              <a:rect l="l" t="t" r="r" b="b"/>
              <a:pathLst>
                <a:path w="1" h="202" extrusionOk="0">
                  <a:moveTo>
                    <a:pt x="1" y="1"/>
                  </a:moveTo>
                  <a:lnTo>
                    <a:pt x="1" y="20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91"/>
            <p:cNvSpPr/>
            <p:nvPr/>
          </p:nvSpPr>
          <p:spPr>
            <a:xfrm>
              <a:off x="2132634" y="2740255"/>
              <a:ext cx="155748" cy="63212"/>
            </a:xfrm>
            <a:custGeom>
              <a:avLst/>
              <a:gdLst/>
              <a:ahLst/>
              <a:cxnLst/>
              <a:rect l="l" t="t" r="r" b="b"/>
              <a:pathLst>
                <a:path w="14638" h="5941" extrusionOk="0">
                  <a:moveTo>
                    <a:pt x="12532" y="2507"/>
                  </a:moveTo>
                  <a:cubicBezTo>
                    <a:pt x="12633" y="2607"/>
                    <a:pt x="12633" y="2607"/>
                    <a:pt x="12633" y="2707"/>
                  </a:cubicBezTo>
                  <a:lnTo>
                    <a:pt x="12633" y="2808"/>
                  </a:lnTo>
                  <a:cubicBezTo>
                    <a:pt x="12633" y="2908"/>
                    <a:pt x="12532" y="2908"/>
                    <a:pt x="12532" y="3008"/>
                  </a:cubicBezTo>
                  <a:cubicBezTo>
                    <a:pt x="12532" y="3134"/>
                    <a:pt x="12432" y="3334"/>
                    <a:pt x="12432" y="3434"/>
                  </a:cubicBezTo>
                  <a:cubicBezTo>
                    <a:pt x="12332" y="3535"/>
                    <a:pt x="12332" y="3535"/>
                    <a:pt x="12232" y="3535"/>
                  </a:cubicBezTo>
                  <a:cubicBezTo>
                    <a:pt x="12131" y="3535"/>
                    <a:pt x="12006" y="3434"/>
                    <a:pt x="12131" y="3334"/>
                  </a:cubicBezTo>
                  <a:lnTo>
                    <a:pt x="12131" y="3134"/>
                  </a:lnTo>
                  <a:cubicBezTo>
                    <a:pt x="12131" y="3008"/>
                    <a:pt x="12232" y="3008"/>
                    <a:pt x="12232" y="2908"/>
                  </a:cubicBezTo>
                  <a:lnTo>
                    <a:pt x="12232" y="2808"/>
                  </a:lnTo>
                  <a:lnTo>
                    <a:pt x="12332" y="2707"/>
                  </a:lnTo>
                  <a:lnTo>
                    <a:pt x="12432" y="2607"/>
                  </a:lnTo>
                  <a:lnTo>
                    <a:pt x="12532" y="2507"/>
                  </a:lnTo>
                  <a:close/>
                  <a:moveTo>
                    <a:pt x="8146" y="1"/>
                  </a:moveTo>
                  <a:cubicBezTo>
                    <a:pt x="6592" y="1"/>
                    <a:pt x="4913" y="101"/>
                    <a:pt x="3460" y="301"/>
                  </a:cubicBezTo>
                  <a:cubicBezTo>
                    <a:pt x="1981" y="402"/>
                    <a:pt x="853" y="502"/>
                    <a:pt x="227" y="502"/>
                  </a:cubicBezTo>
                  <a:lnTo>
                    <a:pt x="101" y="502"/>
                  </a:lnTo>
                  <a:cubicBezTo>
                    <a:pt x="101" y="828"/>
                    <a:pt x="1" y="1129"/>
                    <a:pt x="1" y="1454"/>
                  </a:cubicBezTo>
                  <a:cubicBezTo>
                    <a:pt x="527" y="1354"/>
                    <a:pt x="1354" y="1129"/>
                    <a:pt x="2307" y="1028"/>
                  </a:cubicBezTo>
                  <a:lnTo>
                    <a:pt x="2307" y="828"/>
                  </a:lnTo>
                  <a:lnTo>
                    <a:pt x="2407" y="727"/>
                  </a:lnTo>
                  <a:cubicBezTo>
                    <a:pt x="2507" y="727"/>
                    <a:pt x="2607" y="828"/>
                    <a:pt x="2607" y="828"/>
                  </a:cubicBezTo>
                  <a:lnTo>
                    <a:pt x="2607" y="1028"/>
                  </a:lnTo>
                  <a:cubicBezTo>
                    <a:pt x="3234" y="928"/>
                    <a:pt x="3986" y="828"/>
                    <a:pt x="4813" y="828"/>
                  </a:cubicBezTo>
                  <a:cubicBezTo>
                    <a:pt x="7620" y="828"/>
                    <a:pt x="10978" y="1555"/>
                    <a:pt x="12532" y="4487"/>
                  </a:cubicBezTo>
                  <a:lnTo>
                    <a:pt x="12532" y="4387"/>
                  </a:lnTo>
                  <a:lnTo>
                    <a:pt x="12633" y="4261"/>
                  </a:lnTo>
                  <a:lnTo>
                    <a:pt x="12858" y="4261"/>
                  </a:lnTo>
                  <a:lnTo>
                    <a:pt x="12858" y="4387"/>
                  </a:lnTo>
                  <a:cubicBezTo>
                    <a:pt x="12958" y="4487"/>
                    <a:pt x="12858" y="4487"/>
                    <a:pt x="12858" y="4587"/>
                  </a:cubicBezTo>
                  <a:lnTo>
                    <a:pt x="12858" y="4687"/>
                  </a:lnTo>
                  <a:lnTo>
                    <a:pt x="12858" y="4788"/>
                  </a:lnTo>
                  <a:cubicBezTo>
                    <a:pt x="12858" y="4788"/>
                    <a:pt x="12858" y="4888"/>
                    <a:pt x="12758" y="4888"/>
                  </a:cubicBezTo>
                  <a:cubicBezTo>
                    <a:pt x="12858" y="5214"/>
                    <a:pt x="13059" y="5640"/>
                    <a:pt x="13159" y="5941"/>
                  </a:cubicBezTo>
                  <a:cubicBezTo>
                    <a:pt x="13585" y="4888"/>
                    <a:pt x="13886" y="3860"/>
                    <a:pt x="14212" y="2707"/>
                  </a:cubicBezTo>
                  <a:lnTo>
                    <a:pt x="14212" y="2507"/>
                  </a:lnTo>
                  <a:cubicBezTo>
                    <a:pt x="14412" y="1981"/>
                    <a:pt x="14512" y="1254"/>
                    <a:pt x="14638" y="727"/>
                  </a:cubicBezTo>
                  <a:cubicBezTo>
                    <a:pt x="14412" y="627"/>
                    <a:pt x="14111" y="627"/>
                    <a:pt x="13886" y="627"/>
                  </a:cubicBezTo>
                  <a:cubicBezTo>
                    <a:pt x="13785" y="502"/>
                    <a:pt x="13585" y="502"/>
                    <a:pt x="13485" y="502"/>
                  </a:cubicBezTo>
                  <a:cubicBezTo>
                    <a:pt x="13159" y="402"/>
                    <a:pt x="12758" y="301"/>
                    <a:pt x="12432" y="301"/>
                  </a:cubicBezTo>
                  <a:cubicBezTo>
                    <a:pt x="12131" y="201"/>
                    <a:pt x="11806" y="201"/>
                    <a:pt x="11379" y="101"/>
                  </a:cubicBezTo>
                  <a:lnTo>
                    <a:pt x="11379" y="301"/>
                  </a:lnTo>
                  <a:cubicBezTo>
                    <a:pt x="10552" y="101"/>
                    <a:pt x="9399" y="1"/>
                    <a:pt x="8146"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91"/>
            <p:cNvSpPr/>
            <p:nvPr/>
          </p:nvSpPr>
          <p:spPr>
            <a:xfrm>
              <a:off x="2157167" y="2747989"/>
              <a:ext cx="3213" cy="3213"/>
            </a:xfrm>
            <a:custGeom>
              <a:avLst/>
              <a:gdLst/>
              <a:ahLst/>
              <a:cxnLst/>
              <a:rect l="l" t="t" r="r" b="b"/>
              <a:pathLst>
                <a:path w="302" h="302" extrusionOk="0">
                  <a:moveTo>
                    <a:pt x="101" y="0"/>
                  </a:moveTo>
                  <a:lnTo>
                    <a:pt x="1" y="101"/>
                  </a:lnTo>
                  <a:lnTo>
                    <a:pt x="1" y="301"/>
                  </a:lnTo>
                  <a:lnTo>
                    <a:pt x="301" y="301"/>
                  </a:lnTo>
                  <a:lnTo>
                    <a:pt x="301" y="101"/>
                  </a:lnTo>
                  <a:cubicBezTo>
                    <a:pt x="301" y="101"/>
                    <a:pt x="201" y="0"/>
                    <a:pt x="101" y="0"/>
                  </a:cubicBez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91"/>
            <p:cNvSpPr/>
            <p:nvPr/>
          </p:nvSpPr>
          <p:spPr>
            <a:xfrm>
              <a:off x="2265959" y="2785587"/>
              <a:ext cx="4543" cy="6671"/>
            </a:xfrm>
            <a:custGeom>
              <a:avLst/>
              <a:gdLst/>
              <a:ahLst/>
              <a:cxnLst/>
              <a:rect l="l" t="t" r="r" b="b"/>
              <a:pathLst>
                <a:path w="427" h="627" extrusionOk="0">
                  <a:moveTo>
                    <a:pt x="101" y="0"/>
                  </a:moveTo>
                  <a:lnTo>
                    <a:pt x="0" y="126"/>
                  </a:lnTo>
                  <a:lnTo>
                    <a:pt x="0" y="226"/>
                  </a:lnTo>
                  <a:cubicBezTo>
                    <a:pt x="101" y="326"/>
                    <a:pt x="101" y="527"/>
                    <a:pt x="226" y="627"/>
                  </a:cubicBezTo>
                  <a:cubicBezTo>
                    <a:pt x="326" y="627"/>
                    <a:pt x="326" y="527"/>
                    <a:pt x="326" y="527"/>
                  </a:cubicBezTo>
                  <a:lnTo>
                    <a:pt x="326" y="426"/>
                  </a:lnTo>
                  <a:lnTo>
                    <a:pt x="326" y="326"/>
                  </a:lnTo>
                  <a:cubicBezTo>
                    <a:pt x="326" y="226"/>
                    <a:pt x="426" y="226"/>
                    <a:pt x="326" y="126"/>
                  </a:cubicBezTo>
                  <a:lnTo>
                    <a:pt x="326" y="0"/>
                  </a:ln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91"/>
            <p:cNvSpPr/>
            <p:nvPr/>
          </p:nvSpPr>
          <p:spPr>
            <a:xfrm>
              <a:off x="2260363" y="2766916"/>
              <a:ext cx="6671" cy="10949"/>
            </a:xfrm>
            <a:custGeom>
              <a:avLst/>
              <a:gdLst/>
              <a:ahLst/>
              <a:cxnLst/>
              <a:rect l="l" t="t" r="r" b="b"/>
              <a:pathLst>
                <a:path w="627" h="1029" extrusionOk="0">
                  <a:moveTo>
                    <a:pt x="526" y="1"/>
                  </a:moveTo>
                  <a:lnTo>
                    <a:pt x="426" y="101"/>
                  </a:lnTo>
                  <a:lnTo>
                    <a:pt x="326" y="201"/>
                  </a:lnTo>
                  <a:lnTo>
                    <a:pt x="226" y="302"/>
                  </a:lnTo>
                  <a:lnTo>
                    <a:pt x="226" y="402"/>
                  </a:lnTo>
                  <a:cubicBezTo>
                    <a:pt x="226" y="502"/>
                    <a:pt x="125" y="502"/>
                    <a:pt x="125" y="628"/>
                  </a:cubicBezTo>
                  <a:lnTo>
                    <a:pt x="125" y="828"/>
                  </a:lnTo>
                  <a:cubicBezTo>
                    <a:pt x="0" y="928"/>
                    <a:pt x="125" y="1029"/>
                    <a:pt x="226" y="1029"/>
                  </a:cubicBezTo>
                  <a:cubicBezTo>
                    <a:pt x="326" y="1029"/>
                    <a:pt x="326" y="1029"/>
                    <a:pt x="426" y="928"/>
                  </a:cubicBezTo>
                  <a:cubicBezTo>
                    <a:pt x="426" y="828"/>
                    <a:pt x="526" y="628"/>
                    <a:pt x="526" y="502"/>
                  </a:cubicBezTo>
                  <a:cubicBezTo>
                    <a:pt x="526" y="402"/>
                    <a:pt x="627" y="402"/>
                    <a:pt x="627" y="302"/>
                  </a:cubicBezTo>
                  <a:lnTo>
                    <a:pt x="627" y="201"/>
                  </a:lnTo>
                  <a:cubicBezTo>
                    <a:pt x="627" y="101"/>
                    <a:pt x="627" y="101"/>
                    <a:pt x="526" y="1"/>
                  </a:cubicBez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91"/>
            <p:cNvSpPr/>
            <p:nvPr/>
          </p:nvSpPr>
          <p:spPr>
            <a:xfrm>
              <a:off x="2120378" y="2627025"/>
              <a:ext cx="195744" cy="120466"/>
            </a:xfrm>
            <a:custGeom>
              <a:avLst/>
              <a:gdLst/>
              <a:ahLst/>
              <a:cxnLst/>
              <a:rect l="l" t="t" r="r" b="b"/>
              <a:pathLst>
                <a:path w="18397" h="11322" extrusionOk="0">
                  <a:moveTo>
                    <a:pt x="11039" y="1"/>
                  </a:moveTo>
                  <a:cubicBezTo>
                    <a:pt x="10638" y="1"/>
                    <a:pt x="10230" y="178"/>
                    <a:pt x="9925" y="393"/>
                  </a:cubicBezTo>
                  <a:cubicBezTo>
                    <a:pt x="9524" y="719"/>
                    <a:pt x="9198" y="1120"/>
                    <a:pt x="8998" y="1546"/>
                  </a:cubicBezTo>
                  <a:cubicBezTo>
                    <a:pt x="8897" y="1746"/>
                    <a:pt x="8772" y="1972"/>
                    <a:pt x="8672" y="2273"/>
                  </a:cubicBezTo>
                  <a:cubicBezTo>
                    <a:pt x="8267" y="2227"/>
                    <a:pt x="7857" y="2202"/>
                    <a:pt x="7447" y="2202"/>
                  </a:cubicBezTo>
                  <a:cubicBezTo>
                    <a:pt x="6054" y="2202"/>
                    <a:pt x="4659" y="2489"/>
                    <a:pt x="3459" y="3225"/>
                  </a:cubicBezTo>
                  <a:cubicBezTo>
                    <a:pt x="2632" y="3626"/>
                    <a:pt x="1780" y="4152"/>
                    <a:pt x="1253" y="5005"/>
                  </a:cubicBezTo>
                  <a:cubicBezTo>
                    <a:pt x="627" y="5832"/>
                    <a:pt x="326" y="6759"/>
                    <a:pt x="125" y="7711"/>
                  </a:cubicBezTo>
                  <a:cubicBezTo>
                    <a:pt x="0" y="8137"/>
                    <a:pt x="0" y="8538"/>
                    <a:pt x="0" y="9065"/>
                  </a:cubicBezTo>
                  <a:cubicBezTo>
                    <a:pt x="0" y="9591"/>
                    <a:pt x="0" y="10318"/>
                    <a:pt x="426" y="10744"/>
                  </a:cubicBezTo>
                  <a:lnTo>
                    <a:pt x="426" y="10844"/>
                  </a:lnTo>
                  <a:cubicBezTo>
                    <a:pt x="627" y="10944"/>
                    <a:pt x="752" y="10944"/>
                    <a:pt x="952" y="10944"/>
                  </a:cubicBezTo>
                  <a:cubicBezTo>
                    <a:pt x="1053" y="10995"/>
                    <a:pt x="1128" y="11020"/>
                    <a:pt x="1194" y="11020"/>
                  </a:cubicBezTo>
                  <a:cubicBezTo>
                    <a:pt x="1259" y="11020"/>
                    <a:pt x="1316" y="10995"/>
                    <a:pt x="1379" y="10944"/>
                  </a:cubicBezTo>
                  <a:cubicBezTo>
                    <a:pt x="3133" y="10944"/>
                    <a:pt x="4812" y="10744"/>
                    <a:pt x="6491" y="10644"/>
                  </a:cubicBezTo>
                  <a:cubicBezTo>
                    <a:pt x="7431" y="10581"/>
                    <a:pt x="8371" y="10550"/>
                    <a:pt x="9298" y="10550"/>
                  </a:cubicBezTo>
                  <a:cubicBezTo>
                    <a:pt x="10226" y="10550"/>
                    <a:pt x="11140" y="10581"/>
                    <a:pt x="12030" y="10644"/>
                  </a:cubicBezTo>
                  <a:cubicBezTo>
                    <a:pt x="12958" y="10744"/>
                    <a:pt x="13785" y="10944"/>
                    <a:pt x="14637" y="11145"/>
                  </a:cubicBezTo>
                  <a:cubicBezTo>
                    <a:pt x="15072" y="11220"/>
                    <a:pt x="15506" y="11322"/>
                    <a:pt x="15941" y="11322"/>
                  </a:cubicBezTo>
                  <a:cubicBezTo>
                    <a:pt x="16233" y="11322"/>
                    <a:pt x="16525" y="11276"/>
                    <a:pt x="16817" y="11145"/>
                  </a:cubicBezTo>
                  <a:cubicBezTo>
                    <a:pt x="18070" y="10644"/>
                    <a:pt x="18396" y="9065"/>
                    <a:pt x="18070" y="7812"/>
                  </a:cubicBezTo>
                  <a:cubicBezTo>
                    <a:pt x="17444" y="5105"/>
                    <a:pt x="14411" y="3526"/>
                    <a:pt x="11805" y="2799"/>
                  </a:cubicBezTo>
                  <a:cubicBezTo>
                    <a:pt x="12030" y="2373"/>
                    <a:pt x="12130" y="1972"/>
                    <a:pt x="12130" y="1546"/>
                  </a:cubicBezTo>
                  <a:cubicBezTo>
                    <a:pt x="12231" y="919"/>
                    <a:pt x="12130" y="192"/>
                    <a:pt x="11504" y="92"/>
                  </a:cubicBezTo>
                  <a:cubicBezTo>
                    <a:pt x="11355" y="28"/>
                    <a:pt x="11197" y="1"/>
                    <a:pt x="11039" y="1"/>
                  </a:cubicBezTo>
                  <a:close/>
                </a:path>
              </a:pathLst>
            </a:custGeom>
            <a:solidFill>
              <a:srgbClr val="914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91"/>
            <p:cNvSpPr/>
            <p:nvPr/>
          </p:nvSpPr>
          <p:spPr>
            <a:xfrm>
              <a:off x="2288354" y="2743457"/>
              <a:ext cx="14407" cy="4543"/>
            </a:xfrm>
            <a:custGeom>
              <a:avLst/>
              <a:gdLst/>
              <a:ahLst/>
              <a:cxnLst/>
              <a:rect l="l" t="t" r="r" b="b"/>
              <a:pathLst>
                <a:path w="1354" h="427" extrusionOk="0">
                  <a:moveTo>
                    <a:pt x="1354" y="0"/>
                  </a:moveTo>
                  <a:cubicBezTo>
                    <a:pt x="1254" y="101"/>
                    <a:pt x="1128" y="201"/>
                    <a:pt x="1028" y="201"/>
                  </a:cubicBezTo>
                  <a:cubicBezTo>
                    <a:pt x="727" y="326"/>
                    <a:pt x="402" y="426"/>
                    <a:pt x="201" y="426"/>
                  </a:cubicBezTo>
                  <a:lnTo>
                    <a:pt x="1" y="426"/>
                  </a:lnTo>
                  <a:lnTo>
                    <a:pt x="1" y="426"/>
                  </a:lnTo>
                  <a:lnTo>
                    <a:pt x="201" y="426"/>
                  </a:lnTo>
                  <a:cubicBezTo>
                    <a:pt x="402" y="426"/>
                    <a:pt x="727" y="326"/>
                    <a:pt x="1028" y="201"/>
                  </a:cubicBezTo>
                  <a:cubicBezTo>
                    <a:pt x="1128" y="201"/>
                    <a:pt x="1254" y="101"/>
                    <a:pt x="1354" y="0"/>
                  </a:cubicBez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91"/>
            <p:cNvSpPr/>
            <p:nvPr/>
          </p:nvSpPr>
          <p:spPr>
            <a:xfrm>
              <a:off x="2179296" y="2651197"/>
              <a:ext cx="10151" cy="1075"/>
            </a:xfrm>
            <a:custGeom>
              <a:avLst/>
              <a:gdLst/>
              <a:ahLst/>
              <a:cxnLst/>
              <a:rect l="l" t="t" r="r" b="b"/>
              <a:pathLst>
                <a:path w="954" h="101" extrusionOk="0">
                  <a:moveTo>
                    <a:pt x="953" y="1"/>
                  </a:moveTo>
                  <a:cubicBezTo>
                    <a:pt x="627" y="1"/>
                    <a:pt x="327" y="1"/>
                    <a:pt x="1" y="101"/>
                  </a:cubicBezTo>
                  <a:lnTo>
                    <a:pt x="1" y="101"/>
                  </a:lnTo>
                  <a:cubicBezTo>
                    <a:pt x="327" y="1"/>
                    <a:pt x="627" y="1"/>
                    <a:pt x="953" y="1"/>
                  </a:cubicBezTo>
                  <a:close/>
                </a:path>
              </a:pathLst>
            </a:custGeom>
            <a:solidFill>
              <a:srgbClr val="AF6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91"/>
            <p:cNvSpPr/>
            <p:nvPr/>
          </p:nvSpPr>
          <p:spPr>
            <a:xfrm>
              <a:off x="2288354" y="2747989"/>
              <a:ext cx="11" cy="11"/>
            </a:xfrm>
            <a:custGeom>
              <a:avLst/>
              <a:gdLst/>
              <a:ahLst/>
              <a:cxnLst/>
              <a:rect l="l" t="t" r="r" b="b"/>
              <a:pathLst>
                <a:path w="1" h="1" extrusionOk="0">
                  <a:moveTo>
                    <a:pt x="1" y="0"/>
                  </a:moveTo>
                  <a:lnTo>
                    <a:pt x="1" y="0"/>
                  </a:lnTo>
                  <a:lnTo>
                    <a:pt x="1" y="0"/>
                  </a:lnTo>
                  <a:lnTo>
                    <a:pt x="1" y="0"/>
                  </a:ln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91"/>
            <p:cNvSpPr/>
            <p:nvPr/>
          </p:nvSpPr>
          <p:spPr>
            <a:xfrm>
              <a:off x="2253693" y="2741319"/>
              <a:ext cx="34676" cy="6682"/>
            </a:xfrm>
            <a:custGeom>
              <a:avLst/>
              <a:gdLst/>
              <a:ahLst/>
              <a:cxnLst/>
              <a:rect l="l" t="t" r="r" b="b"/>
              <a:pathLst>
                <a:path w="3259" h="628" extrusionOk="0">
                  <a:moveTo>
                    <a:pt x="2507" y="527"/>
                  </a:moveTo>
                  <a:cubicBezTo>
                    <a:pt x="2732" y="527"/>
                    <a:pt x="3033" y="527"/>
                    <a:pt x="3259" y="627"/>
                  </a:cubicBezTo>
                  <a:lnTo>
                    <a:pt x="3259" y="627"/>
                  </a:lnTo>
                  <a:cubicBezTo>
                    <a:pt x="3033" y="527"/>
                    <a:pt x="2732" y="527"/>
                    <a:pt x="2507" y="527"/>
                  </a:cubicBezTo>
                  <a:close/>
                  <a:moveTo>
                    <a:pt x="0" y="1"/>
                  </a:moveTo>
                  <a:lnTo>
                    <a:pt x="0" y="1"/>
                  </a:lnTo>
                  <a:cubicBezTo>
                    <a:pt x="427" y="101"/>
                    <a:pt x="752" y="101"/>
                    <a:pt x="1053" y="201"/>
                  </a:cubicBezTo>
                  <a:cubicBezTo>
                    <a:pt x="752" y="101"/>
                    <a:pt x="427" y="101"/>
                    <a:pt x="0" y="1"/>
                  </a:cubicBezTo>
                  <a:close/>
                </a:path>
              </a:pathLst>
            </a:custGeom>
            <a:solidFill>
              <a:srgbClr val="BD6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91"/>
            <p:cNvSpPr/>
            <p:nvPr/>
          </p:nvSpPr>
          <p:spPr>
            <a:xfrm>
              <a:off x="2128368" y="2650133"/>
              <a:ext cx="185349" cy="97877"/>
            </a:xfrm>
            <a:custGeom>
              <a:avLst/>
              <a:gdLst/>
              <a:ahLst/>
              <a:cxnLst/>
              <a:rect l="l" t="t" r="r" b="b"/>
              <a:pathLst>
                <a:path w="17420" h="9199" extrusionOk="0">
                  <a:moveTo>
                    <a:pt x="6768" y="0"/>
                  </a:moveTo>
                  <a:cubicBezTo>
                    <a:pt x="6467" y="0"/>
                    <a:pt x="6141" y="0"/>
                    <a:pt x="5740" y="101"/>
                  </a:cubicBezTo>
                  <a:cubicBezTo>
                    <a:pt x="5414" y="101"/>
                    <a:pt x="5114" y="101"/>
                    <a:pt x="4788" y="201"/>
                  </a:cubicBezTo>
                  <a:cubicBezTo>
                    <a:pt x="5740" y="1354"/>
                    <a:pt x="6041" y="3133"/>
                    <a:pt x="5841" y="4487"/>
                  </a:cubicBezTo>
                  <a:cubicBezTo>
                    <a:pt x="5841" y="4813"/>
                    <a:pt x="5740" y="5113"/>
                    <a:pt x="5640" y="5339"/>
                  </a:cubicBezTo>
                  <a:cubicBezTo>
                    <a:pt x="5414" y="6467"/>
                    <a:pt x="4788" y="7845"/>
                    <a:pt x="3334" y="7845"/>
                  </a:cubicBezTo>
                  <a:lnTo>
                    <a:pt x="3234" y="7845"/>
                  </a:lnTo>
                  <a:cubicBezTo>
                    <a:pt x="1981" y="7720"/>
                    <a:pt x="1555" y="7620"/>
                    <a:pt x="1455" y="7519"/>
                  </a:cubicBezTo>
                  <a:cubicBezTo>
                    <a:pt x="1354" y="7720"/>
                    <a:pt x="928" y="8246"/>
                    <a:pt x="1" y="8472"/>
                  </a:cubicBezTo>
                  <a:cubicBezTo>
                    <a:pt x="101" y="8572"/>
                    <a:pt x="302" y="8572"/>
                    <a:pt x="628" y="8572"/>
                  </a:cubicBezTo>
                  <a:cubicBezTo>
                    <a:pt x="1254" y="8572"/>
                    <a:pt x="2382" y="8472"/>
                    <a:pt x="3861" y="8346"/>
                  </a:cubicBezTo>
                  <a:cubicBezTo>
                    <a:pt x="5314" y="8146"/>
                    <a:pt x="6993" y="8046"/>
                    <a:pt x="8547" y="8046"/>
                  </a:cubicBezTo>
                  <a:cubicBezTo>
                    <a:pt x="9800" y="8046"/>
                    <a:pt x="10953" y="8146"/>
                    <a:pt x="11906" y="8346"/>
                  </a:cubicBezTo>
                  <a:lnTo>
                    <a:pt x="11780" y="8572"/>
                  </a:lnTo>
                  <a:cubicBezTo>
                    <a:pt x="12207" y="8672"/>
                    <a:pt x="12532" y="8672"/>
                    <a:pt x="12833" y="8772"/>
                  </a:cubicBezTo>
                  <a:cubicBezTo>
                    <a:pt x="13159" y="8772"/>
                    <a:pt x="13560" y="8873"/>
                    <a:pt x="13886" y="8973"/>
                  </a:cubicBezTo>
                  <a:cubicBezTo>
                    <a:pt x="13986" y="8973"/>
                    <a:pt x="14186" y="8973"/>
                    <a:pt x="14287" y="9098"/>
                  </a:cubicBezTo>
                  <a:cubicBezTo>
                    <a:pt x="14512" y="9098"/>
                    <a:pt x="14813" y="9098"/>
                    <a:pt x="15039" y="9198"/>
                  </a:cubicBezTo>
                  <a:lnTo>
                    <a:pt x="15239" y="9198"/>
                  </a:lnTo>
                  <a:cubicBezTo>
                    <a:pt x="15440" y="9198"/>
                    <a:pt x="15765" y="9098"/>
                    <a:pt x="16066" y="8973"/>
                  </a:cubicBezTo>
                  <a:cubicBezTo>
                    <a:pt x="16166" y="8973"/>
                    <a:pt x="16292" y="8873"/>
                    <a:pt x="16392" y="8772"/>
                  </a:cubicBezTo>
                  <a:cubicBezTo>
                    <a:pt x="17019" y="8346"/>
                    <a:pt x="17319" y="7519"/>
                    <a:pt x="17420" y="6792"/>
                  </a:cubicBezTo>
                  <a:cubicBezTo>
                    <a:pt x="11780" y="5539"/>
                    <a:pt x="9074" y="2081"/>
                    <a:pt x="7921" y="101"/>
                  </a:cubicBezTo>
                  <a:cubicBezTo>
                    <a:pt x="7520" y="0"/>
                    <a:pt x="7194" y="0"/>
                    <a:pt x="6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91"/>
            <p:cNvSpPr/>
            <p:nvPr/>
          </p:nvSpPr>
          <p:spPr>
            <a:xfrm>
              <a:off x="2120378" y="2729063"/>
              <a:ext cx="11" cy="2139"/>
            </a:xfrm>
            <a:custGeom>
              <a:avLst/>
              <a:gdLst/>
              <a:ahLst/>
              <a:cxnLst/>
              <a:rect l="l" t="t" r="r" b="b"/>
              <a:pathLst>
                <a:path w="1" h="201" extrusionOk="0">
                  <a:moveTo>
                    <a:pt x="0" y="0"/>
                  </a:moveTo>
                  <a:lnTo>
                    <a:pt x="0" y="0"/>
                  </a:lnTo>
                  <a:lnTo>
                    <a:pt x="0" y="201"/>
                  </a:lnTo>
                  <a:lnTo>
                    <a:pt x="0" y="20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91"/>
            <p:cNvSpPr/>
            <p:nvPr/>
          </p:nvSpPr>
          <p:spPr>
            <a:xfrm>
              <a:off x="2119304" y="2731191"/>
              <a:ext cx="135745" cy="14407"/>
            </a:xfrm>
            <a:custGeom>
              <a:avLst/>
              <a:gdLst/>
              <a:ahLst/>
              <a:cxnLst/>
              <a:rect l="l" t="t" r="r" b="b"/>
              <a:pathLst>
                <a:path w="12758" h="1354" extrusionOk="0">
                  <a:moveTo>
                    <a:pt x="101" y="1"/>
                  </a:moveTo>
                  <a:cubicBezTo>
                    <a:pt x="101" y="101"/>
                    <a:pt x="1" y="226"/>
                    <a:pt x="1" y="427"/>
                  </a:cubicBezTo>
                  <a:cubicBezTo>
                    <a:pt x="1" y="627"/>
                    <a:pt x="101" y="853"/>
                    <a:pt x="327" y="1053"/>
                  </a:cubicBezTo>
                  <a:cubicBezTo>
                    <a:pt x="527" y="1254"/>
                    <a:pt x="953" y="1354"/>
                    <a:pt x="1480" y="1354"/>
                  </a:cubicBezTo>
                  <a:cubicBezTo>
                    <a:pt x="2106" y="1354"/>
                    <a:pt x="3234" y="1254"/>
                    <a:pt x="4713" y="1153"/>
                  </a:cubicBezTo>
                  <a:cubicBezTo>
                    <a:pt x="6166" y="953"/>
                    <a:pt x="7845" y="853"/>
                    <a:pt x="9399" y="853"/>
                  </a:cubicBezTo>
                  <a:cubicBezTo>
                    <a:pt x="10652" y="853"/>
                    <a:pt x="11805" y="953"/>
                    <a:pt x="12632" y="1153"/>
                  </a:cubicBezTo>
                  <a:lnTo>
                    <a:pt x="12758" y="727"/>
                  </a:lnTo>
                  <a:cubicBezTo>
                    <a:pt x="11805" y="527"/>
                    <a:pt x="10652" y="427"/>
                    <a:pt x="9399" y="427"/>
                  </a:cubicBezTo>
                  <a:cubicBezTo>
                    <a:pt x="7845" y="427"/>
                    <a:pt x="6166" y="527"/>
                    <a:pt x="4713" y="727"/>
                  </a:cubicBezTo>
                  <a:cubicBezTo>
                    <a:pt x="3234" y="853"/>
                    <a:pt x="2106" y="953"/>
                    <a:pt x="1480" y="953"/>
                  </a:cubicBezTo>
                  <a:cubicBezTo>
                    <a:pt x="953" y="953"/>
                    <a:pt x="728" y="853"/>
                    <a:pt x="627" y="727"/>
                  </a:cubicBezTo>
                  <a:cubicBezTo>
                    <a:pt x="527" y="627"/>
                    <a:pt x="427" y="527"/>
                    <a:pt x="427" y="427"/>
                  </a:cubicBezTo>
                  <a:cubicBezTo>
                    <a:pt x="427" y="326"/>
                    <a:pt x="527" y="326"/>
                    <a:pt x="527" y="226"/>
                  </a:cubicBezTo>
                  <a:lnTo>
                    <a:pt x="101" y="1"/>
                  </a:lnTo>
                  <a:close/>
                </a:path>
              </a:pathLst>
            </a:custGeom>
            <a:solidFill>
              <a:srgbClr val="6D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91"/>
            <p:cNvSpPr/>
            <p:nvPr/>
          </p:nvSpPr>
          <p:spPr>
            <a:xfrm>
              <a:off x="2201701" y="2650133"/>
              <a:ext cx="55477" cy="14407"/>
            </a:xfrm>
            <a:custGeom>
              <a:avLst/>
              <a:gdLst/>
              <a:ahLst/>
              <a:cxnLst/>
              <a:rect l="l" t="t" r="r" b="b"/>
              <a:pathLst>
                <a:path w="5214" h="1354" extrusionOk="0">
                  <a:moveTo>
                    <a:pt x="0" y="0"/>
                  </a:moveTo>
                  <a:lnTo>
                    <a:pt x="0" y="427"/>
                  </a:lnTo>
                  <a:lnTo>
                    <a:pt x="627" y="427"/>
                  </a:lnTo>
                  <a:cubicBezTo>
                    <a:pt x="1554" y="427"/>
                    <a:pt x="3334" y="527"/>
                    <a:pt x="5013" y="1354"/>
                  </a:cubicBezTo>
                  <a:lnTo>
                    <a:pt x="5213" y="953"/>
                  </a:lnTo>
                  <a:cubicBezTo>
                    <a:pt x="3434" y="101"/>
                    <a:pt x="1554" y="0"/>
                    <a:pt x="627" y="0"/>
                  </a:cubicBezTo>
                  <a:close/>
                </a:path>
              </a:pathLst>
            </a:custGeom>
            <a:solidFill>
              <a:srgbClr val="6D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91"/>
            <p:cNvSpPr/>
            <p:nvPr/>
          </p:nvSpPr>
          <p:spPr>
            <a:xfrm>
              <a:off x="2120378" y="2706923"/>
              <a:ext cx="68011" cy="33346"/>
            </a:xfrm>
            <a:custGeom>
              <a:avLst/>
              <a:gdLst/>
              <a:ahLst/>
              <a:cxnLst/>
              <a:rect l="l" t="t" r="r" b="b"/>
              <a:pathLst>
                <a:path w="6392" h="3134" extrusionOk="0">
                  <a:moveTo>
                    <a:pt x="6391" y="1"/>
                  </a:moveTo>
                  <a:cubicBezTo>
                    <a:pt x="6065" y="928"/>
                    <a:pt x="5338" y="1655"/>
                    <a:pt x="4286" y="1655"/>
                  </a:cubicBezTo>
                  <a:lnTo>
                    <a:pt x="3985" y="1655"/>
                  </a:lnTo>
                  <a:cubicBezTo>
                    <a:pt x="3033" y="1555"/>
                    <a:pt x="2506" y="928"/>
                    <a:pt x="2206" y="101"/>
                  </a:cubicBezTo>
                  <a:cubicBezTo>
                    <a:pt x="1579" y="928"/>
                    <a:pt x="852" y="1655"/>
                    <a:pt x="0" y="2081"/>
                  </a:cubicBezTo>
                  <a:lnTo>
                    <a:pt x="0" y="2282"/>
                  </a:lnTo>
                  <a:lnTo>
                    <a:pt x="426" y="2507"/>
                  </a:lnTo>
                  <a:cubicBezTo>
                    <a:pt x="426" y="2607"/>
                    <a:pt x="326" y="2607"/>
                    <a:pt x="326" y="2708"/>
                  </a:cubicBezTo>
                  <a:cubicBezTo>
                    <a:pt x="326" y="2808"/>
                    <a:pt x="426" y="2908"/>
                    <a:pt x="526" y="3008"/>
                  </a:cubicBezTo>
                  <a:cubicBezTo>
                    <a:pt x="526" y="3134"/>
                    <a:pt x="627" y="3134"/>
                    <a:pt x="752" y="3134"/>
                  </a:cubicBezTo>
                  <a:cubicBezTo>
                    <a:pt x="1679" y="2908"/>
                    <a:pt x="2105" y="2382"/>
                    <a:pt x="2206" y="2181"/>
                  </a:cubicBezTo>
                  <a:cubicBezTo>
                    <a:pt x="2306" y="2282"/>
                    <a:pt x="2732" y="2382"/>
                    <a:pt x="3985" y="2507"/>
                  </a:cubicBezTo>
                  <a:lnTo>
                    <a:pt x="4085" y="2507"/>
                  </a:lnTo>
                  <a:cubicBezTo>
                    <a:pt x="5539" y="2507"/>
                    <a:pt x="6165" y="1129"/>
                    <a:pt x="6391" y="1"/>
                  </a:cubicBezTo>
                  <a:close/>
                </a:path>
              </a:pathLst>
            </a:custGeom>
            <a:solidFill>
              <a:srgbClr val="74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91"/>
            <p:cNvSpPr/>
            <p:nvPr/>
          </p:nvSpPr>
          <p:spPr>
            <a:xfrm>
              <a:off x="2120378" y="2731191"/>
              <a:ext cx="8001" cy="10140"/>
            </a:xfrm>
            <a:custGeom>
              <a:avLst/>
              <a:gdLst/>
              <a:ahLst/>
              <a:cxnLst/>
              <a:rect l="l" t="t" r="r" b="b"/>
              <a:pathLst>
                <a:path w="752" h="953" extrusionOk="0">
                  <a:moveTo>
                    <a:pt x="0" y="1"/>
                  </a:moveTo>
                  <a:lnTo>
                    <a:pt x="0" y="1"/>
                  </a:lnTo>
                  <a:cubicBezTo>
                    <a:pt x="125" y="427"/>
                    <a:pt x="125" y="727"/>
                    <a:pt x="426" y="953"/>
                  </a:cubicBezTo>
                  <a:cubicBezTo>
                    <a:pt x="526" y="953"/>
                    <a:pt x="627" y="953"/>
                    <a:pt x="752" y="853"/>
                  </a:cubicBezTo>
                  <a:cubicBezTo>
                    <a:pt x="627" y="853"/>
                    <a:pt x="526" y="853"/>
                    <a:pt x="526" y="727"/>
                  </a:cubicBezTo>
                  <a:cubicBezTo>
                    <a:pt x="426" y="627"/>
                    <a:pt x="326" y="527"/>
                    <a:pt x="326" y="427"/>
                  </a:cubicBezTo>
                  <a:cubicBezTo>
                    <a:pt x="326" y="326"/>
                    <a:pt x="426" y="326"/>
                    <a:pt x="426" y="226"/>
                  </a:cubicBezTo>
                  <a:lnTo>
                    <a:pt x="0" y="1"/>
                  </a:lnTo>
                  <a:close/>
                </a:path>
              </a:pathLst>
            </a:custGeom>
            <a:solidFill>
              <a:srgbClr val="5E2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91"/>
            <p:cNvSpPr/>
            <p:nvPr/>
          </p:nvSpPr>
          <p:spPr>
            <a:xfrm>
              <a:off x="1461774" y="2231334"/>
              <a:ext cx="412013" cy="737448"/>
            </a:xfrm>
            <a:custGeom>
              <a:avLst/>
              <a:gdLst/>
              <a:ahLst/>
              <a:cxnLst/>
              <a:rect l="l" t="t" r="r" b="b"/>
              <a:pathLst>
                <a:path w="38723" h="69309" extrusionOk="0">
                  <a:moveTo>
                    <a:pt x="21571" y="0"/>
                  </a:moveTo>
                  <a:cubicBezTo>
                    <a:pt x="20504" y="0"/>
                    <a:pt x="19432" y="107"/>
                    <a:pt x="18372" y="318"/>
                  </a:cubicBezTo>
                  <a:cubicBezTo>
                    <a:pt x="9074" y="2197"/>
                    <a:pt x="2607" y="11070"/>
                    <a:pt x="928" y="19942"/>
                  </a:cubicBezTo>
                  <a:cubicBezTo>
                    <a:pt x="1" y="24228"/>
                    <a:pt x="502" y="28614"/>
                    <a:pt x="2708" y="32573"/>
                  </a:cubicBezTo>
                  <a:cubicBezTo>
                    <a:pt x="2808" y="32799"/>
                    <a:pt x="2908" y="33100"/>
                    <a:pt x="3134" y="33300"/>
                  </a:cubicBezTo>
                  <a:cubicBezTo>
                    <a:pt x="3435" y="34052"/>
                    <a:pt x="3760" y="34679"/>
                    <a:pt x="4262" y="35305"/>
                  </a:cubicBezTo>
                  <a:cubicBezTo>
                    <a:pt x="5014" y="36433"/>
                    <a:pt x="5941" y="37385"/>
                    <a:pt x="6893" y="38313"/>
                  </a:cubicBezTo>
                  <a:cubicBezTo>
                    <a:pt x="8973" y="40092"/>
                    <a:pt x="11379" y="41345"/>
                    <a:pt x="14086" y="41972"/>
                  </a:cubicBezTo>
                  <a:cubicBezTo>
                    <a:pt x="14186" y="41972"/>
                    <a:pt x="14287" y="41872"/>
                    <a:pt x="14412" y="41872"/>
                  </a:cubicBezTo>
                  <a:cubicBezTo>
                    <a:pt x="14412" y="41771"/>
                    <a:pt x="14512" y="41771"/>
                    <a:pt x="14412" y="41671"/>
                  </a:cubicBezTo>
                  <a:cubicBezTo>
                    <a:pt x="14512" y="41571"/>
                    <a:pt x="14412" y="41446"/>
                    <a:pt x="14287" y="41446"/>
                  </a:cubicBezTo>
                  <a:cubicBezTo>
                    <a:pt x="13785" y="39992"/>
                    <a:pt x="13560" y="38313"/>
                    <a:pt x="13986" y="36759"/>
                  </a:cubicBezTo>
                  <a:cubicBezTo>
                    <a:pt x="14412" y="35305"/>
                    <a:pt x="15239" y="33526"/>
                    <a:pt x="16793" y="33000"/>
                  </a:cubicBezTo>
                  <a:cubicBezTo>
                    <a:pt x="17023" y="32924"/>
                    <a:pt x="17232" y="32889"/>
                    <a:pt x="17420" y="32889"/>
                  </a:cubicBezTo>
                  <a:cubicBezTo>
                    <a:pt x="19037" y="32889"/>
                    <a:pt x="19189" y="35457"/>
                    <a:pt x="19099" y="36759"/>
                  </a:cubicBezTo>
                  <a:cubicBezTo>
                    <a:pt x="18898" y="38639"/>
                    <a:pt x="18046" y="40518"/>
                    <a:pt x="17219" y="42198"/>
                  </a:cubicBezTo>
                  <a:cubicBezTo>
                    <a:pt x="16492" y="43852"/>
                    <a:pt x="15765" y="45531"/>
                    <a:pt x="15139" y="47310"/>
                  </a:cubicBezTo>
                  <a:cubicBezTo>
                    <a:pt x="14613" y="49090"/>
                    <a:pt x="14287" y="50970"/>
                    <a:pt x="14186" y="52849"/>
                  </a:cubicBezTo>
                  <a:cubicBezTo>
                    <a:pt x="13986" y="56183"/>
                    <a:pt x="14613" y="59616"/>
                    <a:pt x="16392" y="62549"/>
                  </a:cubicBezTo>
                  <a:cubicBezTo>
                    <a:pt x="18046" y="65581"/>
                    <a:pt x="20778" y="67987"/>
                    <a:pt x="24111" y="69015"/>
                  </a:cubicBezTo>
                  <a:lnTo>
                    <a:pt x="24437" y="69015"/>
                  </a:lnTo>
                  <a:lnTo>
                    <a:pt x="24437" y="69140"/>
                  </a:lnTo>
                  <a:cubicBezTo>
                    <a:pt x="24527" y="69260"/>
                    <a:pt x="24637" y="69308"/>
                    <a:pt x="24742" y="69308"/>
                  </a:cubicBezTo>
                  <a:cubicBezTo>
                    <a:pt x="24988" y="69308"/>
                    <a:pt x="25204" y="69043"/>
                    <a:pt x="25064" y="68814"/>
                  </a:cubicBezTo>
                  <a:cubicBezTo>
                    <a:pt x="22557" y="64528"/>
                    <a:pt x="22557" y="59416"/>
                    <a:pt x="24011" y="54829"/>
                  </a:cubicBezTo>
                  <a:cubicBezTo>
                    <a:pt x="25465" y="49817"/>
                    <a:pt x="28397" y="45431"/>
                    <a:pt x="31204" y="41045"/>
                  </a:cubicBezTo>
                  <a:cubicBezTo>
                    <a:pt x="34036" y="36659"/>
                    <a:pt x="36643" y="32047"/>
                    <a:pt x="37695" y="26934"/>
                  </a:cubicBezTo>
                  <a:cubicBezTo>
                    <a:pt x="38723" y="22348"/>
                    <a:pt x="38723" y="17436"/>
                    <a:pt x="37269" y="12949"/>
                  </a:cubicBezTo>
                  <a:cubicBezTo>
                    <a:pt x="36016" y="9090"/>
                    <a:pt x="33936" y="5531"/>
                    <a:pt x="30703" y="3024"/>
                  </a:cubicBezTo>
                  <a:cubicBezTo>
                    <a:pt x="28024" y="987"/>
                    <a:pt x="24820" y="0"/>
                    <a:pt x="21571" y="0"/>
                  </a:cubicBezTo>
                  <a:close/>
                </a:path>
              </a:pathLst>
            </a:custGeom>
            <a:solidFill>
              <a:srgbClr val="B07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91"/>
            <p:cNvSpPr/>
            <p:nvPr/>
          </p:nvSpPr>
          <p:spPr>
            <a:xfrm>
              <a:off x="1769479" y="2313232"/>
              <a:ext cx="20014" cy="21918"/>
            </a:xfrm>
            <a:custGeom>
              <a:avLst/>
              <a:gdLst/>
              <a:ahLst/>
              <a:cxnLst/>
              <a:rect l="l" t="t" r="r" b="b"/>
              <a:pathLst>
                <a:path w="1881" h="2060" extrusionOk="0">
                  <a:moveTo>
                    <a:pt x="48" y="0"/>
                  </a:moveTo>
                  <a:cubicBezTo>
                    <a:pt x="0" y="0"/>
                    <a:pt x="0" y="138"/>
                    <a:pt x="0" y="138"/>
                  </a:cubicBezTo>
                  <a:lnTo>
                    <a:pt x="101" y="239"/>
                  </a:lnTo>
                  <a:lnTo>
                    <a:pt x="201" y="339"/>
                  </a:lnTo>
                  <a:cubicBezTo>
                    <a:pt x="201" y="439"/>
                    <a:pt x="301" y="439"/>
                    <a:pt x="401" y="539"/>
                  </a:cubicBezTo>
                  <a:cubicBezTo>
                    <a:pt x="527" y="665"/>
                    <a:pt x="627" y="865"/>
                    <a:pt x="727" y="966"/>
                  </a:cubicBezTo>
                  <a:cubicBezTo>
                    <a:pt x="827" y="1166"/>
                    <a:pt x="928" y="1291"/>
                    <a:pt x="1028" y="1492"/>
                  </a:cubicBezTo>
                  <a:cubicBezTo>
                    <a:pt x="1153" y="1492"/>
                    <a:pt x="1153" y="1592"/>
                    <a:pt x="1254" y="1692"/>
                  </a:cubicBezTo>
                  <a:cubicBezTo>
                    <a:pt x="1254" y="1793"/>
                    <a:pt x="1354" y="1918"/>
                    <a:pt x="1354" y="1918"/>
                  </a:cubicBezTo>
                  <a:cubicBezTo>
                    <a:pt x="1425" y="1989"/>
                    <a:pt x="1496" y="2060"/>
                    <a:pt x="1566" y="2060"/>
                  </a:cubicBezTo>
                  <a:cubicBezTo>
                    <a:pt x="1596" y="2060"/>
                    <a:pt x="1625" y="2048"/>
                    <a:pt x="1655" y="2018"/>
                  </a:cubicBezTo>
                  <a:cubicBezTo>
                    <a:pt x="1780" y="2018"/>
                    <a:pt x="1880" y="1918"/>
                    <a:pt x="1880" y="1692"/>
                  </a:cubicBezTo>
                  <a:cubicBezTo>
                    <a:pt x="1780" y="1592"/>
                    <a:pt x="1780" y="1492"/>
                    <a:pt x="1655" y="1392"/>
                  </a:cubicBezTo>
                  <a:cubicBezTo>
                    <a:pt x="1655" y="1291"/>
                    <a:pt x="1554" y="1291"/>
                    <a:pt x="1554" y="1166"/>
                  </a:cubicBezTo>
                  <a:cubicBezTo>
                    <a:pt x="1354" y="966"/>
                    <a:pt x="1254" y="865"/>
                    <a:pt x="1153" y="665"/>
                  </a:cubicBezTo>
                  <a:cubicBezTo>
                    <a:pt x="928" y="539"/>
                    <a:pt x="827" y="439"/>
                    <a:pt x="627" y="339"/>
                  </a:cubicBezTo>
                  <a:cubicBezTo>
                    <a:pt x="527" y="239"/>
                    <a:pt x="527" y="138"/>
                    <a:pt x="401" y="138"/>
                  </a:cubicBezTo>
                  <a:cubicBezTo>
                    <a:pt x="301" y="138"/>
                    <a:pt x="301" y="38"/>
                    <a:pt x="301" y="38"/>
                  </a:cubicBezTo>
                  <a:lnTo>
                    <a:pt x="101" y="38"/>
                  </a:lnTo>
                  <a:cubicBezTo>
                    <a:pt x="79" y="11"/>
                    <a:pt x="6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91"/>
            <p:cNvSpPr/>
            <p:nvPr/>
          </p:nvSpPr>
          <p:spPr>
            <a:xfrm>
              <a:off x="1806013" y="2357894"/>
              <a:ext cx="14407" cy="24546"/>
            </a:xfrm>
            <a:custGeom>
              <a:avLst/>
              <a:gdLst/>
              <a:ahLst/>
              <a:cxnLst/>
              <a:rect l="l" t="t" r="r" b="b"/>
              <a:pathLst>
                <a:path w="1354" h="2307" extrusionOk="0">
                  <a:moveTo>
                    <a:pt x="226" y="1"/>
                  </a:moveTo>
                  <a:cubicBezTo>
                    <a:pt x="100" y="1"/>
                    <a:pt x="0" y="101"/>
                    <a:pt x="100" y="101"/>
                  </a:cubicBezTo>
                  <a:cubicBezTo>
                    <a:pt x="100" y="226"/>
                    <a:pt x="226" y="326"/>
                    <a:pt x="226" y="326"/>
                  </a:cubicBezTo>
                  <a:cubicBezTo>
                    <a:pt x="226" y="427"/>
                    <a:pt x="226" y="527"/>
                    <a:pt x="326" y="627"/>
                  </a:cubicBezTo>
                  <a:cubicBezTo>
                    <a:pt x="326" y="727"/>
                    <a:pt x="426" y="853"/>
                    <a:pt x="426" y="1053"/>
                  </a:cubicBezTo>
                  <a:cubicBezTo>
                    <a:pt x="526" y="1154"/>
                    <a:pt x="526" y="1354"/>
                    <a:pt x="526" y="1479"/>
                  </a:cubicBezTo>
                  <a:cubicBezTo>
                    <a:pt x="526" y="1580"/>
                    <a:pt x="627" y="1680"/>
                    <a:pt x="627" y="1780"/>
                  </a:cubicBezTo>
                  <a:lnTo>
                    <a:pt x="627" y="1880"/>
                  </a:lnTo>
                  <a:cubicBezTo>
                    <a:pt x="627" y="2106"/>
                    <a:pt x="727" y="2306"/>
                    <a:pt x="952" y="2306"/>
                  </a:cubicBezTo>
                  <a:cubicBezTo>
                    <a:pt x="1153" y="2306"/>
                    <a:pt x="1353" y="2106"/>
                    <a:pt x="1353" y="1880"/>
                  </a:cubicBezTo>
                  <a:cubicBezTo>
                    <a:pt x="1253" y="1780"/>
                    <a:pt x="1253" y="1580"/>
                    <a:pt x="1253" y="1354"/>
                  </a:cubicBezTo>
                  <a:cubicBezTo>
                    <a:pt x="1153" y="1154"/>
                    <a:pt x="1053" y="953"/>
                    <a:pt x="952" y="853"/>
                  </a:cubicBezTo>
                  <a:cubicBezTo>
                    <a:pt x="852" y="627"/>
                    <a:pt x="727" y="527"/>
                    <a:pt x="627" y="326"/>
                  </a:cubicBezTo>
                  <a:cubicBezTo>
                    <a:pt x="627" y="326"/>
                    <a:pt x="526" y="226"/>
                    <a:pt x="426" y="226"/>
                  </a:cubicBezTo>
                  <a:cubicBezTo>
                    <a:pt x="326" y="101"/>
                    <a:pt x="326" y="10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91"/>
            <p:cNvSpPr/>
            <p:nvPr/>
          </p:nvSpPr>
          <p:spPr>
            <a:xfrm>
              <a:off x="1742819" y="2332297"/>
              <a:ext cx="17609" cy="22855"/>
            </a:xfrm>
            <a:custGeom>
              <a:avLst/>
              <a:gdLst/>
              <a:ahLst/>
              <a:cxnLst/>
              <a:rect l="l" t="t" r="r" b="b"/>
              <a:pathLst>
                <a:path w="1655" h="2148" extrusionOk="0">
                  <a:moveTo>
                    <a:pt x="201" y="1"/>
                  </a:moveTo>
                  <a:cubicBezTo>
                    <a:pt x="100" y="1"/>
                    <a:pt x="0" y="126"/>
                    <a:pt x="100" y="226"/>
                  </a:cubicBezTo>
                  <a:cubicBezTo>
                    <a:pt x="100" y="326"/>
                    <a:pt x="201" y="326"/>
                    <a:pt x="201" y="427"/>
                  </a:cubicBezTo>
                  <a:cubicBezTo>
                    <a:pt x="301" y="427"/>
                    <a:pt x="301" y="527"/>
                    <a:pt x="401" y="527"/>
                  </a:cubicBezTo>
                  <a:lnTo>
                    <a:pt x="401" y="752"/>
                  </a:lnTo>
                  <a:cubicBezTo>
                    <a:pt x="401" y="853"/>
                    <a:pt x="526" y="853"/>
                    <a:pt x="526" y="953"/>
                  </a:cubicBezTo>
                  <a:cubicBezTo>
                    <a:pt x="627" y="1153"/>
                    <a:pt x="627" y="1254"/>
                    <a:pt x="627" y="1379"/>
                  </a:cubicBezTo>
                  <a:cubicBezTo>
                    <a:pt x="627" y="1479"/>
                    <a:pt x="727" y="1580"/>
                    <a:pt x="727" y="1680"/>
                  </a:cubicBezTo>
                  <a:cubicBezTo>
                    <a:pt x="727" y="1780"/>
                    <a:pt x="827" y="1880"/>
                    <a:pt x="927" y="2006"/>
                  </a:cubicBezTo>
                  <a:cubicBezTo>
                    <a:pt x="998" y="2077"/>
                    <a:pt x="1082" y="2147"/>
                    <a:pt x="1160" y="2147"/>
                  </a:cubicBezTo>
                  <a:cubicBezTo>
                    <a:pt x="1192" y="2147"/>
                    <a:pt x="1224" y="2135"/>
                    <a:pt x="1253" y="2106"/>
                  </a:cubicBezTo>
                  <a:cubicBezTo>
                    <a:pt x="1354" y="2106"/>
                    <a:pt x="1554" y="2106"/>
                    <a:pt x="1554" y="1880"/>
                  </a:cubicBezTo>
                  <a:cubicBezTo>
                    <a:pt x="1654" y="1880"/>
                    <a:pt x="1654" y="1780"/>
                    <a:pt x="1654" y="1680"/>
                  </a:cubicBezTo>
                  <a:lnTo>
                    <a:pt x="1654" y="1580"/>
                  </a:lnTo>
                  <a:cubicBezTo>
                    <a:pt x="1654" y="1479"/>
                    <a:pt x="1654" y="1479"/>
                    <a:pt x="1554" y="1379"/>
                  </a:cubicBezTo>
                  <a:cubicBezTo>
                    <a:pt x="1554" y="1254"/>
                    <a:pt x="1554" y="1153"/>
                    <a:pt x="1454" y="1053"/>
                  </a:cubicBezTo>
                  <a:cubicBezTo>
                    <a:pt x="1354" y="953"/>
                    <a:pt x="1253" y="752"/>
                    <a:pt x="1028" y="627"/>
                  </a:cubicBezTo>
                  <a:cubicBezTo>
                    <a:pt x="1028" y="527"/>
                    <a:pt x="927" y="527"/>
                    <a:pt x="827" y="427"/>
                  </a:cubicBezTo>
                  <a:cubicBezTo>
                    <a:pt x="727" y="427"/>
                    <a:pt x="727" y="326"/>
                    <a:pt x="627" y="326"/>
                  </a:cubicBezTo>
                  <a:cubicBezTo>
                    <a:pt x="526" y="326"/>
                    <a:pt x="526" y="226"/>
                    <a:pt x="401" y="226"/>
                  </a:cubicBezTo>
                  <a:cubicBezTo>
                    <a:pt x="301" y="126"/>
                    <a:pt x="201" y="126"/>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91"/>
            <p:cNvSpPr/>
            <p:nvPr/>
          </p:nvSpPr>
          <p:spPr>
            <a:xfrm>
              <a:off x="1719350" y="2281368"/>
              <a:ext cx="20014" cy="15481"/>
            </a:xfrm>
            <a:custGeom>
              <a:avLst/>
              <a:gdLst/>
              <a:ahLst/>
              <a:cxnLst/>
              <a:rect l="l" t="t" r="r" b="b"/>
              <a:pathLst>
                <a:path w="1881" h="1455" extrusionOk="0">
                  <a:moveTo>
                    <a:pt x="427" y="1"/>
                  </a:moveTo>
                  <a:cubicBezTo>
                    <a:pt x="326" y="1"/>
                    <a:pt x="226" y="1"/>
                    <a:pt x="101" y="101"/>
                  </a:cubicBezTo>
                  <a:cubicBezTo>
                    <a:pt x="1" y="101"/>
                    <a:pt x="101" y="301"/>
                    <a:pt x="101" y="301"/>
                  </a:cubicBezTo>
                  <a:lnTo>
                    <a:pt x="226" y="402"/>
                  </a:lnTo>
                  <a:cubicBezTo>
                    <a:pt x="326" y="527"/>
                    <a:pt x="326" y="627"/>
                    <a:pt x="427" y="627"/>
                  </a:cubicBezTo>
                  <a:cubicBezTo>
                    <a:pt x="427" y="727"/>
                    <a:pt x="527" y="828"/>
                    <a:pt x="627" y="928"/>
                  </a:cubicBezTo>
                  <a:lnTo>
                    <a:pt x="953" y="1254"/>
                  </a:lnTo>
                  <a:cubicBezTo>
                    <a:pt x="1154" y="1354"/>
                    <a:pt x="1254" y="1354"/>
                    <a:pt x="1479" y="1454"/>
                  </a:cubicBezTo>
                  <a:cubicBezTo>
                    <a:pt x="1580" y="1454"/>
                    <a:pt x="1780" y="1454"/>
                    <a:pt x="1780" y="1354"/>
                  </a:cubicBezTo>
                  <a:cubicBezTo>
                    <a:pt x="1880" y="1254"/>
                    <a:pt x="1880" y="1254"/>
                    <a:pt x="1880" y="1154"/>
                  </a:cubicBezTo>
                  <a:lnTo>
                    <a:pt x="1880" y="928"/>
                  </a:lnTo>
                  <a:lnTo>
                    <a:pt x="1580" y="627"/>
                  </a:lnTo>
                  <a:cubicBezTo>
                    <a:pt x="1479" y="527"/>
                    <a:pt x="1254" y="402"/>
                    <a:pt x="1154" y="301"/>
                  </a:cubicBezTo>
                  <a:cubicBezTo>
                    <a:pt x="1053" y="301"/>
                    <a:pt x="853" y="201"/>
                    <a:pt x="727" y="201"/>
                  </a:cubicBezTo>
                  <a:cubicBezTo>
                    <a:pt x="727" y="101"/>
                    <a:pt x="627" y="101"/>
                    <a:pt x="527" y="101"/>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91"/>
            <p:cNvSpPr/>
            <p:nvPr/>
          </p:nvSpPr>
          <p:spPr>
            <a:xfrm>
              <a:off x="1785257" y="2380916"/>
              <a:ext cx="10895" cy="23823"/>
            </a:xfrm>
            <a:custGeom>
              <a:avLst/>
              <a:gdLst/>
              <a:ahLst/>
              <a:cxnLst/>
              <a:rect l="l" t="t" r="r" b="b"/>
              <a:pathLst>
                <a:path w="1024" h="2239" extrusionOk="0">
                  <a:moveTo>
                    <a:pt x="133" y="1"/>
                  </a:moveTo>
                  <a:cubicBezTo>
                    <a:pt x="80" y="1"/>
                    <a:pt x="0" y="72"/>
                    <a:pt x="71" y="142"/>
                  </a:cubicBezTo>
                  <a:lnTo>
                    <a:pt x="71" y="343"/>
                  </a:lnTo>
                  <a:lnTo>
                    <a:pt x="71" y="568"/>
                  </a:lnTo>
                  <a:cubicBezTo>
                    <a:pt x="172" y="769"/>
                    <a:pt x="172" y="869"/>
                    <a:pt x="172" y="1070"/>
                  </a:cubicBezTo>
                  <a:lnTo>
                    <a:pt x="172" y="1496"/>
                  </a:lnTo>
                  <a:cubicBezTo>
                    <a:pt x="172" y="1696"/>
                    <a:pt x="297" y="2022"/>
                    <a:pt x="397" y="2122"/>
                  </a:cubicBezTo>
                  <a:cubicBezTo>
                    <a:pt x="439" y="2207"/>
                    <a:pt x="518" y="2238"/>
                    <a:pt x="594" y="2238"/>
                  </a:cubicBezTo>
                  <a:cubicBezTo>
                    <a:pt x="698" y="2238"/>
                    <a:pt x="798" y="2180"/>
                    <a:pt x="798" y="2122"/>
                  </a:cubicBezTo>
                  <a:cubicBezTo>
                    <a:pt x="1024" y="1922"/>
                    <a:pt x="1024" y="1596"/>
                    <a:pt x="923" y="1396"/>
                  </a:cubicBezTo>
                  <a:cubicBezTo>
                    <a:pt x="923" y="1295"/>
                    <a:pt x="798" y="1070"/>
                    <a:pt x="698" y="969"/>
                  </a:cubicBezTo>
                  <a:cubicBezTo>
                    <a:pt x="698" y="769"/>
                    <a:pt x="598" y="669"/>
                    <a:pt x="497" y="443"/>
                  </a:cubicBezTo>
                  <a:cubicBezTo>
                    <a:pt x="497" y="343"/>
                    <a:pt x="397" y="343"/>
                    <a:pt x="397" y="243"/>
                  </a:cubicBezTo>
                  <a:cubicBezTo>
                    <a:pt x="297" y="142"/>
                    <a:pt x="297" y="142"/>
                    <a:pt x="172" y="42"/>
                  </a:cubicBezTo>
                  <a:cubicBezTo>
                    <a:pt x="172" y="13"/>
                    <a:pt x="154"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91"/>
            <p:cNvSpPr/>
            <p:nvPr/>
          </p:nvSpPr>
          <p:spPr>
            <a:xfrm>
              <a:off x="1823120" y="2408652"/>
              <a:ext cx="8501" cy="22376"/>
            </a:xfrm>
            <a:custGeom>
              <a:avLst/>
              <a:gdLst/>
              <a:ahLst/>
              <a:cxnLst/>
              <a:rect l="l" t="t" r="r" b="b"/>
              <a:pathLst>
                <a:path w="799" h="2103" extrusionOk="0">
                  <a:moveTo>
                    <a:pt x="132" y="0"/>
                  </a:moveTo>
                  <a:cubicBezTo>
                    <a:pt x="80" y="0"/>
                    <a:pt x="0" y="71"/>
                    <a:pt x="71" y="142"/>
                  </a:cubicBezTo>
                  <a:cubicBezTo>
                    <a:pt x="71" y="242"/>
                    <a:pt x="171" y="342"/>
                    <a:pt x="171" y="568"/>
                  </a:cubicBezTo>
                  <a:lnTo>
                    <a:pt x="171" y="969"/>
                  </a:lnTo>
                  <a:lnTo>
                    <a:pt x="171" y="1195"/>
                  </a:lnTo>
                  <a:lnTo>
                    <a:pt x="171" y="1295"/>
                  </a:lnTo>
                  <a:lnTo>
                    <a:pt x="171" y="1395"/>
                  </a:lnTo>
                  <a:cubicBezTo>
                    <a:pt x="71" y="1395"/>
                    <a:pt x="71" y="1495"/>
                    <a:pt x="71" y="1596"/>
                  </a:cubicBezTo>
                  <a:lnTo>
                    <a:pt x="171" y="1721"/>
                  </a:lnTo>
                  <a:lnTo>
                    <a:pt x="171" y="1821"/>
                  </a:lnTo>
                  <a:cubicBezTo>
                    <a:pt x="171" y="1996"/>
                    <a:pt x="315" y="2103"/>
                    <a:pt x="456" y="2103"/>
                  </a:cubicBezTo>
                  <a:cubicBezTo>
                    <a:pt x="557" y="2103"/>
                    <a:pt x="656" y="2047"/>
                    <a:pt x="698" y="1921"/>
                  </a:cubicBezTo>
                  <a:cubicBezTo>
                    <a:pt x="798" y="1721"/>
                    <a:pt x="798" y="1495"/>
                    <a:pt x="798" y="1295"/>
                  </a:cubicBezTo>
                  <a:cubicBezTo>
                    <a:pt x="798" y="1195"/>
                    <a:pt x="698" y="969"/>
                    <a:pt x="698" y="869"/>
                  </a:cubicBezTo>
                  <a:cubicBezTo>
                    <a:pt x="598" y="769"/>
                    <a:pt x="598" y="568"/>
                    <a:pt x="497" y="468"/>
                  </a:cubicBezTo>
                  <a:cubicBezTo>
                    <a:pt x="372" y="342"/>
                    <a:pt x="372" y="342"/>
                    <a:pt x="372" y="242"/>
                  </a:cubicBezTo>
                  <a:cubicBezTo>
                    <a:pt x="272" y="142"/>
                    <a:pt x="272" y="142"/>
                    <a:pt x="171" y="42"/>
                  </a:cubicBezTo>
                  <a:cubicBezTo>
                    <a:pt x="171" y="12"/>
                    <a:pt x="15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91"/>
            <p:cNvSpPr/>
            <p:nvPr/>
          </p:nvSpPr>
          <p:spPr>
            <a:xfrm>
              <a:off x="1799342" y="2430419"/>
              <a:ext cx="7746" cy="20812"/>
            </a:xfrm>
            <a:custGeom>
              <a:avLst/>
              <a:gdLst/>
              <a:ahLst/>
              <a:cxnLst/>
              <a:rect l="l" t="t" r="r" b="b"/>
              <a:pathLst>
                <a:path w="728" h="1956" extrusionOk="0">
                  <a:moveTo>
                    <a:pt x="527" y="1"/>
                  </a:moveTo>
                  <a:cubicBezTo>
                    <a:pt x="477" y="1"/>
                    <a:pt x="427" y="26"/>
                    <a:pt x="427" y="76"/>
                  </a:cubicBezTo>
                  <a:cubicBezTo>
                    <a:pt x="427" y="176"/>
                    <a:pt x="427" y="301"/>
                    <a:pt x="326" y="402"/>
                  </a:cubicBezTo>
                  <a:cubicBezTo>
                    <a:pt x="226" y="502"/>
                    <a:pt x="226" y="602"/>
                    <a:pt x="226" y="803"/>
                  </a:cubicBezTo>
                  <a:cubicBezTo>
                    <a:pt x="226" y="928"/>
                    <a:pt x="101" y="1028"/>
                    <a:pt x="101" y="1129"/>
                  </a:cubicBezTo>
                  <a:cubicBezTo>
                    <a:pt x="101" y="1229"/>
                    <a:pt x="0" y="1429"/>
                    <a:pt x="0" y="1555"/>
                  </a:cubicBezTo>
                  <a:cubicBezTo>
                    <a:pt x="0" y="1755"/>
                    <a:pt x="101" y="1855"/>
                    <a:pt x="326" y="1956"/>
                  </a:cubicBezTo>
                  <a:cubicBezTo>
                    <a:pt x="527" y="1956"/>
                    <a:pt x="627" y="1755"/>
                    <a:pt x="627" y="1655"/>
                  </a:cubicBezTo>
                  <a:cubicBezTo>
                    <a:pt x="627" y="1429"/>
                    <a:pt x="627" y="1329"/>
                    <a:pt x="727" y="1229"/>
                  </a:cubicBezTo>
                  <a:lnTo>
                    <a:pt x="727" y="803"/>
                  </a:lnTo>
                  <a:cubicBezTo>
                    <a:pt x="627" y="702"/>
                    <a:pt x="727" y="602"/>
                    <a:pt x="627" y="402"/>
                  </a:cubicBezTo>
                  <a:lnTo>
                    <a:pt x="627" y="76"/>
                  </a:lnTo>
                  <a:cubicBezTo>
                    <a:pt x="627" y="26"/>
                    <a:pt x="577"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91"/>
            <p:cNvSpPr/>
            <p:nvPr/>
          </p:nvSpPr>
          <p:spPr>
            <a:xfrm>
              <a:off x="1697529" y="2318530"/>
              <a:ext cx="19705" cy="21184"/>
            </a:xfrm>
            <a:custGeom>
              <a:avLst/>
              <a:gdLst/>
              <a:ahLst/>
              <a:cxnLst/>
              <a:rect l="l" t="t" r="r" b="b"/>
              <a:pathLst>
                <a:path w="1852" h="1991" extrusionOk="0">
                  <a:moveTo>
                    <a:pt x="134" y="1"/>
                  </a:moveTo>
                  <a:cubicBezTo>
                    <a:pt x="82" y="1"/>
                    <a:pt x="0" y="77"/>
                    <a:pt x="72" y="167"/>
                  </a:cubicBezTo>
                  <a:cubicBezTo>
                    <a:pt x="72" y="267"/>
                    <a:pt x="172" y="468"/>
                    <a:pt x="172" y="668"/>
                  </a:cubicBezTo>
                  <a:cubicBezTo>
                    <a:pt x="272" y="793"/>
                    <a:pt x="397" y="894"/>
                    <a:pt x="498" y="1094"/>
                  </a:cubicBezTo>
                  <a:cubicBezTo>
                    <a:pt x="498" y="1094"/>
                    <a:pt x="598" y="1194"/>
                    <a:pt x="698" y="1295"/>
                  </a:cubicBezTo>
                  <a:cubicBezTo>
                    <a:pt x="698" y="1420"/>
                    <a:pt x="798" y="1420"/>
                    <a:pt x="798" y="1520"/>
                  </a:cubicBezTo>
                  <a:cubicBezTo>
                    <a:pt x="899" y="1620"/>
                    <a:pt x="1024" y="1721"/>
                    <a:pt x="1225" y="1821"/>
                  </a:cubicBezTo>
                  <a:cubicBezTo>
                    <a:pt x="1275" y="1934"/>
                    <a:pt x="1381" y="1990"/>
                    <a:pt x="1488" y="1990"/>
                  </a:cubicBezTo>
                  <a:cubicBezTo>
                    <a:pt x="1594" y="1990"/>
                    <a:pt x="1701" y="1934"/>
                    <a:pt x="1751" y="1821"/>
                  </a:cubicBezTo>
                  <a:cubicBezTo>
                    <a:pt x="1851" y="1620"/>
                    <a:pt x="1851" y="1420"/>
                    <a:pt x="1651" y="1295"/>
                  </a:cubicBezTo>
                  <a:cubicBezTo>
                    <a:pt x="1525" y="1194"/>
                    <a:pt x="1325" y="1094"/>
                    <a:pt x="1225" y="994"/>
                  </a:cubicBezTo>
                  <a:lnTo>
                    <a:pt x="1124" y="994"/>
                  </a:lnTo>
                  <a:lnTo>
                    <a:pt x="1024" y="894"/>
                  </a:lnTo>
                  <a:lnTo>
                    <a:pt x="899" y="793"/>
                  </a:lnTo>
                  <a:cubicBezTo>
                    <a:pt x="698" y="668"/>
                    <a:pt x="598" y="468"/>
                    <a:pt x="498" y="367"/>
                  </a:cubicBezTo>
                  <a:cubicBezTo>
                    <a:pt x="397" y="267"/>
                    <a:pt x="272" y="167"/>
                    <a:pt x="172" y="41"/>
                  </a:cubicBezTo>
                  <a:cubicBezTo>
                    <a:pt x="172" y="13"/>
                    <a:pt x="15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91"/>
            <p:cNvSpPr/>
            <p:nvPr/>
          </p:nvSpPr>
          <p:spPr>
            <a:xfrm>
              <a:off x="1611632" y="2596800"/>
              <a:ext cx="223472" cy="336820"/>
            </a:xfrm>
            <a:custGeom>
              <a:avLst/>
              <a:gdLst/>
              <a:ahLst/>
              <a:cxnLst/>
              <a:rect l="l" t="t" r="r" b="b"/>
              <a:pathLst>
                <a:path w="21003" h="31656" extrusionOk="0">
                  <a:moveTo>
                    <a:pt x="20878" y="1"/>
                  </a:moveTo>
                  <a:cubicBezTo>
                    <a:pt x="20777" y="1"/>
                    <a:pt x="20577" y="101"/>
                    <a:pt x="20577" y="201"/>
                  </a:cubicBezTo>
                  <a:cubicBezTo>
                    <a:pt x="19324" y="627"/>
                    <a:pt x="18171" y="1154"/>
                    <a:pt x="17118" y="1780"/>
                  </a:cubicBezTo>
                  <a:cubicBezTo>
                    <a:pt x="15990" y="2307"/>
                    <a:pt x="14837" y="2933"/>
                    <a:pt x="13685" y="3560"/>
                  </a:cubicBezTo>
                  <a:cubicBezTo>
                    <a:pt x="11279" y="4913"/>
                    <a:pt x="9098" y="6467"/>
                    <a:pt x="7093" y="8146"/>
                  </a:cubicBezTo>
                  <a:cubicBezTo>
                    <a:pt x="4587" y="10126"/>
                    <a:pt x="2406" y="12432"/>
                    <a:pt x="527" y="15039"/>
                  </a:cubicBezTo>
                  <a:cubicBezTo>
                    <a:pt x="326" y="16191"/>
                    <a:pt x="100" y="17344"/>
                    <a:pt x="100" y="18497"/>
                  </a:cubicBezTo>
                  <a:cubicBezTo>
                    <a:pt x="100" y="18798"/>
                    <a:pt x="0" y="19224"/>
                    <a:pt x="0" y="19625"/>
                  </a:cubicBezTo>
                  <a:cubicBezTo>
                    <a:pt x="0" y="22658"/>
                    <a:pt x="727" y="25590"/>
                    <a:pt x="2306" y="28197"/>
                  </a:cubicBezTo>
                  <a:cubicBezTo>
                    <a:pt x="3033" y="29450"/>
                    <a:pt x="3860" y="30603"/>
                    <a:pt x="4913" y="31655"/>
                  </a:cubicBezTo>
                  <a:cubicBezTo>
                    <a:pt x="4712" y="30903"/>
                    <a:pt x="4486" y="30176"/>
                    <a:pt x="4386" y="29550"/>
                  </a:cubicBezTo>
                  <a:cubicBezTo>
                    <a:pt x="2832" y="21730"/>
                    <a:pt x="6466" y="13986"/>
                    <a:pt x="11705" y="8472"/>
                  </a:cubicBezTo>
                  <a:cubicBezTo>
                    <a:pt x="14211" y="5740"/>
                    <a:pt x="17243" y="3460"/>
                    <a:pt x="20251" y="1354"/>
                  </a:cubicBezTo>
                  <a:cubicBezTo>
                    <a:pt x="20477" y="953"/>
                    <a:pt x="20677" y="427"/>
                    <a:pt x="2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91"/>
            <p:cNvSpPr/>
            <p:nvPr/>
          </p:nvSpPr>
          <p:spPr>
            <a:xfrm>
              <a:off x="1466040" y="2382640"/>
              <a:ext cx="178763" cy="295260"/>
            </a:xfrm>
            <a:custGeom>
              <a:avLst/>
              <a:gdLst/>
              <a:ahLst/>
              <a:cxnLst/>
              <a:rect l="l" t="t" r="r" b="b"/>
              <a:pathLst>
                <a:path w="16801" h="27750" extrusionOk="0">
                  <a:moveTo>
                    <a:pt x="5420" y="0"/>
                  </a:moveTo>
                  <a:cubicBezTo>
                    <a:pt x="5358" y="0"/>
                    <a:pt x="5294" y="25"/>
                    <a:pt x="5239" y="81"/>
                  </a:cubicBezTo>
                  <a:cubicBezTo>
                    <a:pt x="2933" y="2687"/>
                    <a:pt x="1254" y="5720"/>
                    <a:pt x="101" y="8953"/>
                  </a:cubicBezTo>
                  <a:cubicBezTo>
                    <a:pt x="1" y="12186"/>
                    <a:pt x="728" y="15444"/>
                    <a:pt x="2307" y="18351"/>
                  </a:cubicBezTo>
                  <a:cubicBezTo>
                    <a:pt x="2407" y="18577"/>
                    <a:pt x="2507" y="18878"/>
                    <a:pt x="2733" y="19078"/>
                  </a:cubicBezTo>
                  <a:cubicBezTo>
                    <a:pt x="3034" y="19830"/>
                    <a:pt x="3359" y="20457"/>
                    <a:pt x="3861" y="21083"/>
                  </a:cubicBezTo>
                  <a:cubicBezTo>
                    <a:pt x="4613" y="22211"/>
                    <a:pt x="5540" y="23163"/>
                    <a:pt x="6492" y="24091"/>
                  </a:cubicBezTo>
                  <a:cubicBezTo>
                    <a:pt x="8572" y="25870"/>
                    <a:pt x="10978" y="27123"/>
                    <a:pt x="13685" y="27750"/>
                  </a:cubicBezTo>
                  <a:cubicBezTo>
                    <a:pt x="13785" y="27750"/>
                    <a:pt x="13886" y="27650"/>
                    <a:pt x="14011" y="27650"/>
                  </a:cubicBezTo>
                  <a:cubicBezTo>
                    <a:pt x="14011" y="27549"/>
                    <a:pt x="14111" y="27549"/>
                    <a:pt x="14011" y="27449"/>
                  </a:cubicBezTo>
                  <a:cubicBezTo>
                    <a:pt x="14111" y="27349"/>
                    <a:pt x="14011" y="27224"/>
                    <a:pt x="13886" y="27224"/>
                  </a:cubicBezTo>
                  <a:cubicBezTo>
                    <a:pt x="13384" y="25770"/>
                    <a:pt x="13159" y="24091"/>
                    <a:pt x="13585" y="22537"/>
                  </a:cubicBezTo>
                  <a:cubicBezTo>
                    <a:pt x="13886" y="21484"/>
                    <a:pt x="14412" y="20331"/>
                    <a:pt x="15264" y="19504"/>
                  </a:cubicBezTo>
                  <a:cubicBezTo>
                    <a:pt x="15264" y="19404"/>
                    <a:pt x="15264" y="19204"/>
                    <a:pt x="15139" y="19078"/>
                  </a:cubicBezTo>
                  <a:cubicBezTo>
                    <a:pt x="14412" y="15219"/>
                    <a:pt x="14838" y="11259"/>
                    <a:pt x="16718" y="7800"/>
                  </a:cubicBezTo>
                  <a:cubicBezTo>
                    <a:pt x="16800" y="7553"/>
                    <a:pt x="16611" y="7373"/>
                    <a:pt x="16360" y="7373"/>
                  </a:cubicBezTo>
                  <a:cubicBezTo>
                    <a:pt x="16306" y="7373"/>
                    <a:pt x="16249" y="7381"/>
                    <a:pt x="16192" y="7399"/>
                  </a:cubicBezTo>
                  <a:cubicBezTo>
                    <a:pt x="13685" y="8552"/>
                    <a:pt x="11379" y="10432"/>
                    <a:pt x="9826" y="12813"/>
                  </a:cubicBezTo>
                  <a:cubicBezTo>
                    <a:pt x="10026" y="9905"/>
                    <a:pt x="10252" y="6973"/>
                    <a:pt x="10452" y="4166"/>
                  </a:cubicBezTo>
                  <a:cubicBezTo>
                    <a:pt x="10452" y="3954"/>
                    <a:pt x="10314" y="3837"/>
                    <a:pt x="10162" y="3837"/>
                  </a:cubicBezTo>
                  <a:cubicBezTo>
                    <a:pt x="10081" y="3837"/>
                    <a:pt x="9996" y="3870"/>
                    <a:pt x="9926" y="3940"/>
                  </a:cubicBezTo>
                  <a:cubicBezTo>
                    <a:pt x="8247" y="5620"/>
                    <a:pt x="6893" y="7700"/>
                    <a:pt x="5966" y="9905"/>
                  </a:cubicBezTo>
                  <a:cubicBezTo>
                    <a:pt x="5966" y="9579"/>
                    <a:pt x="5866" y="9178"/>
                    <a:pt x="5866" y="8853"/>
                  </a:cubicBezTo>
                  <a:lnTo>
                    <a:pt x="5866" y="6046"/>
                  </a:lnTo>
                  <a:cubicBezTo>
                    <a:pt x="5740" y="4166"/>
                    <a:pt x="5740" y="2286"/>
                    <a:pt x="5740" y="406"/>
                  </a:cubicBezTo>
                  <a:cubicBezTo>
                    <a:pt x="5740" y="171"/>
                    <a:pt x="5583" y="0"/>
                    <a:pt x="5420"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91"/>
            <p:cNvSpPr/>
            <p:nvPr/>
          </p:nvSpPr>
          <p:spPr>
            <a:xfrm>
              <a:off x="2058248" y="2269357"/>
              <a:ext cx="62148" cy="97643"/>
            </a:xfrm>
            <a:custGeom>
              <a:avLst/>
              <a:gdLst/>
              <a:ahLst/>
              <a:cxnLst/>
              <a:rect l="l" t="t" r="r" b="b"/>
              <a:pathLst>
                <a:path w="5841" h="9177" extrusionOk="0">
                  <a:moveTo>
                    <a:pt x="3407" y="1"/>
                  </a:moveTo>
                  <a:cubicBezTo>
                    <a:pt x="3224" y="1"/>
                    <a:pt x="3028" y="82"/>
                    <a:pt x="2833" y="277"/>
                  </a:cubicBezTo>
                  <a:cubicBezTo>
                    <a:pt x="2406" y="704"/>
                    <a:pt x="2081" y="1230"/>
                    <a:pt x="1780" y="1756"/>
                  </a:cubicBezTo>
                  <a:cubicBezTo>
                    <a:pt x="1454" y="2283"/>
                    <a:pt x="1153" y="2784"/>
                    <a:pt x="827" y="3210"/>
                  </a:cubicBezTo>
                  <a:cubicBezTo>
                    <a:pt x="627" y="3536"/>
                    <a:pt x="426" y="3736"/>
                    <a:pt x="326" y="4037"/>
                  </a:cubicBezTo>
                  <a:cubicBezTo>
                    <a:pt x="0" y="4363"/>
                    <a:pt x="101" y="4663"/>
                    <a:pt x="326" y="5090"/>
                  </a:cubicBezTo>
                  <a:cubicBezTo>
                    <a:pt x="627" y="6042"/>
                    <a:pt x="953" y="6969"/>
                    <a:pt x="1254" y="7796"/>
                  </a:cubicBezTo>
                  <a:cubicBezTo>
                    <a:pt x="1354" y="8122"/>
                    <a:pt x="1454" y="8548"/>
                    <a:pt x="1680" y="8749"/>
                  </a:cubicBezTo>
                  <a:cubicBezTo>
                    <a:pt x="1870" y="8939"/>
                    <a:pt x="2111" y="9009"/>
                    <a:pt x="2339" y="9009"/>
                  </a:cubicBezTo>
                  <a:cubicBezTo>
                    <a:pt x="2470" y="9009"/>
                    <a:pt x="2597" y="8986"/>
                    <a:pt x="2707" y="8949"/>
                  </a:cubicBezTo>
                  <a:cubicBezTo>
                    <a:pt x="3133" y="8849"/>
                    <a:pt x="3559" y="8749"/>
                    <a:pt x="3960" y="8749"/>
                  </a:cubicBezTo>
                  <a:cubicBezTo>
                    <a:pt x="4286" y="8749"/>
                    <a:pt x="4587" y="8849"/>
                    <a:pt x="4812" y="8849"/>
                  </a:cubicBezTo>
                  <a:cubicBezTo>
                    <a:pt x="4913" y="8949"/>
                    <a:pt x="4913" y="8949"/>
                    <a:pt x="4913" y="9049"/>
                  </a:cubicBezTo>
                  <a:cubicBezTo>
                    <a:pt x="4952" y="9138"/>
                    <a:pt x="5027" y="9177"/>
                    <a:pt x="5109" y="9177"/>
                  </a:cubicBezTo>
                  <a:cubicBezTo>
                    <a:pt x="5235" y="9177"/>
                    <a:pt x="5378" y="9086"/>
                    <a:pt x="5439" y="8949"/>
                  </a:cubicBezTo>
                  <a:cubicBezTo>
                    <a:pt x="5740" y="8949"/>
                    <a:pt x="5840" y="8548"/>
                    <a:pt x="5539" y="8323"/>
                  </a:cubicBezTo>
                  <a:lnTo>
                    <a:pt x="5439" y="8323"/>
                  </a:lnTo>
                  <a:cubicBezTo>
                    <a:pt x="5439" y="7922"/>
                    <a:pt x="5339" y="7496"/>
                    <a:pt x="5339" y="7069"/>
                  </a:cubicBezTo>
                  <a:lnTo>
                    <a:pt x="5013" y="5090"/>
                  </a:lnTo>
                  <a:cubicBezTo>
                    <a:pt x="4913" y="4463"/>
                    <a:pt x="4812" y="3736"/>
                    <a:pt x="4712" y="3110"/>
                  </a:cubicBezTo>
                  <a:cubicBezTo>
                    <a:pt x="4587" y="2483"/>
                    <a:pt x="4587" y="1756"/>
                    <a:pt x="4386" y="1130"/>
                  </a:cubicBezTo>
                  <a:cubicBezTo>
                    <a:pt x="4313" y="599"/>
                    <a:pt x="3905" y="1"/>
                    <a:pt x="3407" y="1"/>
                  </a:cubicBezTo>
                  <a:close/>
                </a:path>
              </a:pathLst>
            </a:custGeom>
            <a:solidFill>
              <a:srgbClr val="BA7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91"/>
            <p:cNvSpPr/>
            <p:nvPr/>
          </p:nvSpPr>
          <p:spPr>
            <a:xfrm>
              <a:off x="1641761" y="2253356"/>
              <a:ext cx="581082" cy="792967"/>
            </a:xfrm>
            <a:custGeom>
              <a:avLst/>
              <a:gdLst/>
              <a:ahLst/>
              <a:cxnLst/>
              <a:rect l="l" t="t" r="r" b="b"/>
              <a:pathLst>
                <a:path w="54613" h="74527" extrusionOk="0">
                  <a:moveTo>
                    <a:pt x="38158" y="1"/>
                  </a:moveTo>
                  <a:cubicBezTo>
                    <a:pt x="38073" y="1"/>
                    <a:pt x="37996" y="68"/>
                    <a:pt x="37996" y="127"/>
                  </a:cubicBezTo>
                  <a:cubicBezTo>
                    <a:pt x="37595" y="1481"/>
                    <a:pt x="37269" y="2834"/>
                    <a:pt x="36843" y="4087"/>
                  </a:cubicBezTo>
                  <a:lnTo>
                    <a:pt x="36341" y="6067"/>
                  </a:lnTo>
                  <a:cubicBezTo>
                    <a:pt x="36341" y="6393"/>
                    <a:pt x="36216" y="6694"/>
                    <a:pt x="36116" y="7020"/>
                  </a:cubicBezTo>
                  <a:cubicBezTo>
                    <a:pt x="36016" y="7120"/>
                    <a:pt x="36016" y="7220"/>
                    <a:pt x="35915" y="7421"/>
                  </a:cubicBezTo>
                  <a:cubicBezTo>
                    <a:pt x="35590" y="8172"/>
                    <a:pt x="35188" y="8799"/>
                    <a:pt x="34762" y="9526"/>
                  </a:cubicBezTo>
                  <a:cubicBezTo>
                    <a:pt x="33935" y="10980"/>
                    <a:pt x="32983" y="12233"/>
                    <a:pt x="31955" y="13586"/>
                  </a:cubicBezTo>
                  <a:cubicBezTo>
                    <a:pt x="29950" y="16418"/>
                    <a:pt x="28071" y="19325"/>
                    <a:pt x="27244" y="22684"/>
                  </a:cubicBezTo>
                  <a:cubicBezTo>
                    <a:pt x="26818" y="24238"/>
                    <a:pt x="26617" y="25817"/>
                    <a:pt x="26517" y="27371"/>
                  </a:cubicBezTo>
                  <a:cubicBezTo>
                    <a:pt x="24111" y="29777"/>
                    <a:pt x="20878" y="31356"/>
                    <a:pt x="18046" y="33235"/>
                  </a:cubicBezTo>
                  <a:cubicBezTo>
                    <a:pt x="14712" y="35416"/>
                    <a:pt x="11579" y="37922"/>
                    <a:pt x="8873" y="40754"/>
                  </a:cubicBezTo>
                  <a:cubicBezTo>
                    <a:pt x="3634" y="46268"/>
                    <a:pt x="0" y="54012"/>
                    <a:pt x="1554" y="61832"/>
                  </a:cubicBezTo>
                  <a:cubicBezTo>
                    <a:pt x="2807" y="68323"/>
                    <a:pt x="8246" y="74063"/>
                    <a:pt x="15038" y="74464"/>
                  </a:cubicBezTo>
                  <a:cubicBezTo>
                    <a:pt x="15465" y="74508"/>
                    <a:pt x="15897" y="74527"/>
                    <a:pt x="16332" y="74527"/>
                  </a:cubicBezTo>
                  <a:cubicBezTo>
                    <a:pt x="18117" y="74527"/>
                    <a:pt x="19952" y="74204"/>
                    <a:pt x="21705" y="73962"/>
                  </a:cubicBezTo>
                  <a:cubicBezTo>
                    <a:pt x="24010" y="73737"/>
                    <a:pt x="26316" y="73536"/>
                    <a:pt x="28597" y="73436"/>
                  </a:cubicBezTo>
                  <a:cubicBezTo>
                    <a:pt x="30223" y="73356"/>
                    <a:pt x="31845" y="73321"/>
                    <a:pt x="33465" y="73321"/>
                  </a:cubicBezTo>
                  <a:cubicBezTo>
                    <a:pt x="36442" y="73321"/>
                    <a:pt x="39412" y="73442"/>
                    <a:pt x="42382" y="73637"/>
                  </a:cubicBezTo>
                  <a:cubicBezTo>
                    <a:pt x="44473" y="73724"/>
                    <a:pt x="46489" y="73981"/>
                    <a:pt x="48478" y="73981"/>
                  </a:cubicBezTo>
                  <a:cubicBezTo>
                    <a:pt x="48777" y="73981"/>
                    <a:pt x="49076" y="73975"/>
                    <a:pt x="49374" y="73962"/>
                  </a:cubicBezTo>
                  <a:cubicBezTo>
                    <a:pt x="50226" y="73837"/>
                    <a:pt x="50953" y="73637"/>
                    <a:pt x="51479" y="72910"/>
                  </a:cubicBezTo>
                  <a:cubicBezTo>
                    <a:pt x="51780" y="72283"/>
                    <a:pt x="51880" y="71331"/>
                    <a:pt x="51680" y="70604"/>
                  </a:cubicBezTo>
                  <a:cubicBezTo>
                    <a:pt x="51153" y="68950"/>
                    <a:pt x="49374" y="67697"/>
                    <a:pt x="47820" y="66945"/>
                  </a:cubicBezTo>
                  <a:cubicBezTo>
                    <a:pt x="46467" y="66118"/>
                    <a:pt x="44788" y="65817"/>
                    <a:pt x="43108" y="65817"/>
                  </a:cubicBezTo>
                  <a:cubicBezTo>
                    <a:pt x="43960" y="64438"/>
                    <a:pt x="44487" y="62885"/>
                    <a:pt x="44788" y="61306"/>
                  </a:cubicBezTo>
                  <a:cubicBezTo>
                    <a:pt x="45214" y="59852"/>
                    <a:pt x="45314" y="58298"/>
                    <a:pt x="45214" y="56719"/>
                  </a:cubicBezTo>
                  <a:cubicBezTo>
                    <a:pt x="44888" y="54113"/>
                    <a:pt x="43735" y="51080"/>
                    <a:pt x="41354" y="49727"/>
                  </a:cubicBezTo>
                  <a:cubicBezTo>
                    <a:pt x="41354" y="49626"/>
                    <a:pt x="41454" y="49401"/>
                    <a:pt x="41454" y="49301"/>
                  </a:cubicBezTo>
                  <a:cubicBezTo>
                    <a:pt x="41655" y="48774"/>
                    <a:pt x="41855" y="48373"/>
                    <a:pt x="42081" y="47847"/>
                  </a:cubicBezTo>
                  <a:cubicBezTo>
                    <a:pt x="42382" y="47020"/>
                    <a:pt x="42707" y="46067"/>
                    <a:pt x="43008" y="45240"/>
                  </a:cubicBezTo>
                  <a:cubicBezTo>
                    <a:pt x="43334" y="45240"/>
                    <a:pt x="43635" y="45240"/>
                    <a:pt x="43960" y="45140"/>
                  </a:cubicBezTo>
                  <a:cubicBezTo>
                    <a:pt x="45414" y="44814"/>
                    <a:pt x="46367" y="43762"/>
                    <a:pt x="47194" y="42734"/>
                  </a:cubicBezTo>
                  <a:cubicBezTo>
                    <a:pt x="47494" y="43561"/>
                    <a:pt x="48021" y="44188"/>
                    <a:pt x="48973" y="44288"/>
                  </a:cubicBezTo>
                  <a:cubicBezTo>
                    <a:pt x="49079" y="44304"/>
                    <a:pt x="49183" y="44312"/>
                    <a:pt x="49285" y="44312"/>
                  </a:cubicBezTo>
                  <a:cubicBezTo>
                    <a:pt x="50575" y="44312"/>
                    <a:pt x="51487" y="43036"/>
                    <a:pt x="51580" y="41782"/>
                  </a:cubicBezTo>
                  <a:cubicBezTo>
                    <a:pt x="51780" y="40428"/>
                    <a:pt x="51479" y="38549"/>
                    <a:pt x="50527" y="37496"/>
                  </a:cubicBezTo>
                  <a:cubicBezTo>
                    <a:pt x="50003" y="36857"/>
                    <a:pt x="49337" y="36603"/>
                    <a:pt x="48643" y="36603"/>
                  </a:cubicBezTo>
                  <a:cubicBezTo>
                    <a:pt x="47975" y="36603"/>
                    <a:pt x="47282" y="36839"/>
                    <a:pt x="46667" y="37195"/>
                  </a:cubicBezTo>
                  <a:cubicBezTo>
                    <a:pt x="45940" y="37621"/>
                    <a:pt x="45314" y="38123"/>
                    <a:pt x="44687" y="38649"/>
                  </a:cubicBezTo>
                  <a:cubicBezTo>
                    <a:pt x="45113" y="35416"/>
                    <a:pt x="44888" y="32183"/>
                    <a:pt x="43534" y="29150"/>
                  </a:cubicBezTo>
                  <a:lnTo>
                    <a:pt x="43534" y="29150"/>
                  </a:lnTo>
                  <a:cubicBezTo>
                    <a:pt x="44127" y="29248"/>
                    <a:pt x="44732" y="29296"/>
                    <a:pt x="45338" y="29296"/>
                  </a:cubicBezTo>
                  <a:cubicBezTo>
                    <a:pt x="46755" y="29296"/>
                    <a:pt x="48183" y="29033"/>
                    <a:pt x="49499" y="28523"/>
                  </a:cubicBezTo>
                  <a:cubicBezTo>
                    <a:pt x="50853" y="27997"/>
                    <a:pt x="52306" y="27170"/>
                    <a:pt x="53259" y="26017"/>
                  </a:cubicBezTo>
                  <a:cubicBezTo>
                    <a:pt x="53760" y="25391"/>
                    <a:pt x="54086" y="24764"/>
                    <a:pt x="54286" y="23937"/>
                  </a:cubicBezTo>
                  <a:cubicBezTo>
                    <a:pt x="54512" y="23210"/>
                    <a:pt x="54612" y="22358"/>
                    <a:pt x="54612" y="21531"/>
                  </a:cubicBezTo>
                  <a:cubicBezTo>
                    <a:pt x="54612" y="20278"/>
                    <a:pt x="53885" y="19025"/>
                    <a:pt x="52732" y="18699"/>
                  </a:cubicBezTo>
                  <a:cubicBezTo>
                    <a:pt x="52732" y="18599"/>
                    <a:pt x="52732" y="18398"/>
                    <a:pt x="52632" y="18298"/>
                  </a:cubicBezTo>
                  <a:cubicBezTo>
                    <a:pt x="52632" y="17571"/>
                    <a:pt x="52407" y="16719"/>
                    <a:pt x="52206" y="15992"/>
                  </a:cubicBezTo>
                  <a:cubicBezTo>
                    <a:pt x="51880" y="14538"/>
                    <a:pt x="51153" y="13185"/>
                    <a:pt x="50226" y="12132"/>
                  </a:cubicBezTo>
                  <a:cubicBezTo>
                    <a:pt x="49073" y="10980"/>
                    <a:pt x="47720" y="9927"/>
                    <a:pt x="46241" y="9300"/>
                  </a:cubicBezTo>
                  <a:cubicBezTo>
                    <a:pt x="44788" y="8573"/>
                    <a:pt x="43334" y="8273"/>
                    <a:pt x="41655" y="7947"/>
                  </a:cubicBezTo>
                  <a:cubicBezTo>
                    <a:pt x="40828" y="5240"/>
                    <a:pt x="39675" y="2634"/>
                    <a:pt x="38321" y="127"/>
                  </a:cubicBezTo>
                  <a:cubicBezTo>
                    <a:pt x="38280" y="34"/>
                    <a:pt x="38217" y="1"/>
                    <a:pt x="38158"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91"/>
            <p:cNvSpPr/>
            <p:nvPr/>
          </p:nvSpPr>
          <p:spPr>
            <a:xfrm>
              <a:off x="2100377" y="2951171"/>
              <a:ext cx="1341" cy="2405"/>
            </a:xfrm>
            <a:custGeom>
              <a:avLst/>
              <a:gdLst/>
              <a:ahLst/>
              <a:cxnLst/>
              <a:rect l="l" t="t" r="r" b="b"/>
              <a:pathLst>
                <a:path w="126" h="226" extrusionOk="0">
                  <a:moveTo>
                    <a:pt x="0" y="101"/>
                  </a:moveTo>
                  <a:lnTo>
                    <a:pt x="0" y="226"/>
                  </a:lnTo>
                  <a:lnTo>
                    <a:pt x="0" y="101"/>
                  </a:lnTo>
                  <a:close/>
                  <a:moveTo>
                    <a:pt x="0" y="101"/>
                  </a:moveTo>
                  <a:lnTo>
                    <a:pt x="0" y="101"/>
                  </a:lnTo>
                  <a:lnTo>
                    <a:pt x="0" y="101"/>
                  </a:lnTo>
                  <a:close/>
                  <a:moveTo>
                    <a:pt x="126" y="101"/>
                  </a:moveTo>
                  <a:lnTo>
                    <a:pt x="126" y="101"/>
                  </a:lnTo>
                  <a:lnTo>
                    <a:pt x="126" y="101"/>
                  </a:lnTo>
                  <a:close/>
                  <a:moveTo>
                    <a:pt x="126" y="101"/>
                  </a:moveTo>
                  <a:lnTo>
                    <a:pt x="126" y="101"/>
                  </a:lnTo>
                  <a:lnTo>
                    <a:pt x="126" y="101"/>
                  </a:lnTo>
                  <a:close/>
                  <a:moveTo>
                    <a:pt x="126" y="101"/>
                  </a:moveTo>
                  <a:lnTo>
                    <a:pt x="126" y="101"/>
                  </a:lnTo>
                  <a:lnTo>
                    <a:pt x="126" y="101"/>
                  </a:lnTo>
                  <a:close/>
                  <a:moveTo>
                    <a:pt x="126" y="101"/>
                  </a:moveTo>
                  <a:lnTo>
                    <a:pt x="126" y="101"/>
                  </a:lnTo>
                  <a:lnTo>
                    <a:pt x="126" y="101"/>
                  </a:lnTo>
                  <a:close/>
                  <a:moveTo>
                    <a:pt x="126" y="0"/>
                  </a:moveTo>
                  <a:lnTo>
                    <a:pt x="126" y="0"/>
                  </a:lnTo>
                  <a:lnTo>
                    <a:pt x="126" y="0"/>
                  </a:lnTo>
                  <a:close/>
                  <a:moveTo>
                    <a:pt x="126" y="0"/>
                  </a:moveTo>
                  <a:lnTo>
                    <a:pt x="126" y="0"/>
                  </a:lnTo>
                  <a:lnTo>
                    <a:pt x="126" y="0"/>
                  </a:lnTo>
                  <a:close/>
                  <a:moveTo>
                    <a:pt x="126" y="0"/>
                  </a:moveTo>
                  <a:lnTo>
                    <a:pt x="126" y="0"/>
                  </a:lnTo>
                  <a:lnTo>
                    <a:pt x="126" y="0"/>
                  </a:lnTo>
                  <a:close/>
                  <a:moveTo>
                    <a:pt x="126" y="0"/>
                  </a:moveTo>
                  <a:lnTo>
                    <a:pt x="126" y="0"/>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91"/>
            <p:cNvSpPr/>
            <p:nvPr/>
          </p:nvSpPr>
          <p:spPr>
            <a:xfrm>
              <a:off x="2028385" y="2923435"/>
              <a:ext cx="86673" cy="51210"/>
            </a:xfrm>
            <a:custGeom>
              <a:avLst/>
              <a:gdLst/>
              <a:ahLst/>
              <a:cxnLst/>
              <a:rect l="l" t="t" r="r" b="b"/>
              <a:pathLst>
                <a:path w="8146" h="4813" extrusionOk="0">
                  <a:moveTo>
                    <a:pt x="7820" y="1"/>
                  </a:moveTo>
                  <a:cubicBezTo>
                    <a:pt x="4587" y="1"/>
                    <a:pt x="0" y="4813"/>
                    <a:pt x="0" y="4813"/>
                  </a:cubicBezTo>
                  <a:cubicBezTo>
                    <a:pt x="2507" y="3033"/>
                    <a:pt x="7720" y="2933"/>
                    <a:pt x="8146" y="2933"/>
                  </a:cubicBezTo>
                  <a:cubicBezTo>
                    <a:pt x="7720" y="2833"/>
                    <a:pt x="7193" y="2833"/>
                    <a:pt x="6767" y="2833"/>
                  </a:cubicBezTo>
                  <a:lnTo>
                    <a:pt x="6767" y="2708"/>
                  </a:lnTo>
                  <a:lnTo>
                    <a:pt x="6893" y="2708"/>
                  </a:lnTo>
                  <a:lnTo>
                    <a:pt x="6893" y="2607"/>
                  </a:lnTo>
                  <a:cubicBezTo>
                    <a:pt x="7394" y="1780"/>
                    <a:pt x="7720" y="953"/>
                    <a:pt x="8020"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91"/>
            <p:cNvSpPr/>
            <p:nvPr/>
          </p:nvSpPr>
          <p:spPr>
            <a:xfrm>
              <a:off x="1985989" y="2554862"/>
              <a:ext cx="135745" cy="227558"/>
            </a:xfrm>
            <a:custGeom>
              <a:avLst/>
              <a:gdLst/>
              <a:ahLst/>
              <a:cxnLst/>
              <a:rect l="l" t="t" r="r" b="b"/>
              <a:pathLst>
                <a:path w="12758" h="21387" extrusionOk="0">
                  <a:moveTo>
                    <a:pt x="8475" y="0"/>
                  </a:moveTo>
                  <a:cubicBezTo>
                    <a:pt x="8439" y="0"/>
                    <a:pt x="8401" y="25"/>
                    <a:pt x="8371" y="83"/>
                  </a:cubicBezTo>
                  <a:cubicBezTo>
                    <a:pt x="5865" y="2590"/>
                    <a:pt x="4286" y="5722"/>
                    <a:pt x="3133" y="9056"/>
                  </a:cubicBezTo>
                  <a:cubicBezTo>
                    <a:pt x="1880" y="12715"/>
                    <a:pt x="853" y="16575"/>
                    <a:pt x="0" y="20434"/>
                  </a:cubicBezTo>
                  <a:cubicBezTo>
                    <a:pt x="0" y="20699"/>
                    <a:pt x="243" y="20877"/>
                    <a:pt x="450" y="20877"/>
                  </a:cubicBezTo>
                  <a:cubicBezTo>
                    <a:pt x="576" y="20877"/>
                    <a:pt x="689" y="20811"/>
                    <a:pt x="727" y="20660"/>
                  </a:cubicBezTo>
                  <a:cubicBezTo>
                    <a:pt x="1479" y="20434"/>
                    <a:pt x="2206" y="20434"/>
                    <a:pt x="3033" y="20434"/>
                  </a:cubicBezTo>
                  <a:cubicBezTo>
                    <a:pt x="3509" y="20384"/>
                    <a:pt x="3979" y="20359"/>
                    <a:pt x="4449" y="20359"/>
                  </a:cubicBezTo>
                  <a:cubicBezTo>
                    <a:pt x="4919" y="20359"/>
                    <a:pt x="5389" y="20384"/>
                    <a:pt x="5865" y="20434"/>
                  </a:cubicBezTo>
                  <a:cubicBezTo>
                    <a:pt x="6792" y="20560"/>
                    <a:pt x="7845" y="20760"/>
                    <a:pt x="8672" y="21186"/>
                  </a:cubicBezTo>
                  <a:cubicBezTo>
                    <a:pt x="8772" y="21186"/>
                    <a:pt x="8873" y="21286"/>
                    <a:pt x="8998" y="21387"/>
                  </a:cubicBezTo>
                  <a:cubicBezTo>
                    <a:pt x="9098" y="21186"/>
                    <a:pt x="9098" y="21061"/>
                    <a:pt x="9098" y="20961"/>
                  </a:cubicBezTo>
                  <a:cubicBezTo>
                    <a:pt x="9299" y="20434"/>
                    <a:pt x="9499" y="20033"/>
                    <a:pt x="9725" y="19507"/>
                  </a:cubicBezTo>
                  <a:cubicBezTo>
                    <a:pt x="10026" y="18680"/>
                    <a:pt x="10351" y="17727"/>
                    <a:pt x="10652" y="16900"/>
                  </a:cubicBezTo>
                  <a:cubicBezTo>
                    <a:pt x="11078" y="15647"/>
                    <a:pt x="12005" y="12289"/>
                    <a:pt x="12331" y="10309"/>
                  </a:cubicBezTo>
                  <a:cubicBezTo>
                    <a:pt x="12757" y="7076"/>
                    <a:pt x="12532" y="3843"/>
                    <a:pt x="11178" y="810"/>
                  </a:cubicBezTo>
                  <a:lnTo>
                    <a:pt x="11178" y="810"/>
                  </a:lnTo>
                  <a:cubicBezTo>
                    <a:pt x="11705" y="910"/>
                    <a:pt x="12131" y="910"/>
                    <a:pt x="12632" y="910"/>
                  </a:cubicBezTo>
                  <a:cubicBezTo>
                    <a:pt x="12532" y="810"/>
                    <a:pt x="12432" y="810"/>
                    <a:pt x="12331" y="810"/>
                  </a:cubicBezTo>
                  <a:cubicBezTo>
                    <a:pt x="11604" y="710"/>
                    <a:pt x="10978" y="710"/>
                    <a:pt x="10251" y="509"/>
                  </a:cubicBezTo>
                  <a:cubicBezTo>
                    <a:pt x="9725" y="509"/>
                    <a:pt x="9198" y="284"/>
                    <a:pt x="8572" y="284"/>
                  </a:cubicBezTo>
                  <a:cubicBezTo>
                    <a:pt x="8643" y="142"/>
                    <a:pt x="8563" y="0"/>
                    <a:pt x="8475"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91"/>
            <p:cNvSpPr/>
            <p:nvPr/>
          </p:nvSpPr>
          <p:spPr>
            <a:xfrm>
              <a:off x="2035045" y="2528009"/>
              <a:ext cx="72012" cy="38942"/>
            </a:xfrm>
            <a:custGeom>
              <a:avLst/>
              <a:gdLst/>
              <a:ahLst/>
              <a:cxnLst/>
              <a:rect l="l" t="t" r="r" b="b"/>
              <a:pathLst>
                <a:path w="6768" h="3660" extrusionOk="0">
                  <a:moveTo>
                    <a:pt x="1" y="1"/>
                  </a:moveTo>
                  <a:cubicBezTo>
                    <a:pt x="1" y="1"/>
                    <a:pt x="928" y="2081"/>
                    <a:pt x="2708" y="3660"/>
                  </a:cubicBezTo>
                  <a:cubicBezTo>
                    <a:pt x="3008" y="3234"/>
                    <a:pt x="3334" y="2908"/>
                    <a:pt x="3760" y="2607"/>
                  </a:cubicBezTo>
                  <a:cubicBezTo>
                    <a:pt x="3760" y="2507"/>
                    <a:pt x="3760" y="2507"/>
                    <a:pt x="3861" y="2507"/>
                  </a:cubicBezTo>
                  <a:cubicBezTo>
                    <a:pt x="3961" y="2507"/>
                    <a:pt x="4061" y="2707"/>
                    <a:pt x="3961" y="2808"/>
                  </a:cubicBezTo>
                  <a:cubicBezTo>
                    <a:pt x="4587" y="2808"/>
                    <a:pt x="5114" y="3033"/>
                    <a:pt x="5640" y="3033"/>
                  </a:cubicBezTo>
                  <a:cubicBezTo>
                    <a:pt x="6041" y="3134"/>
                    <a:pt x="6367" y="3234"/>
                    <a:pt x="6768" y="3234"/>
                  </a:cubicBezTo>
                  <a:cubicBezTo>
                    <a:pt x="5314" y="2808"/>
                    <a:pt x="2708" y="1981"/>
                    <a:pt x="1"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91"/>
            <p:cNvSpPr/>
            <p:nvPr/>
          </p:nvSpPr>
          <p:spPr>
            <a:xfrm>
              <a:off x="2063844" y="2554670"/>
              <a:ext cx="56552" cy="30952"/>
            </a:xfrm>
            <a:custGeom>
              <a:avLst/>
              <a:gdLst/>
              <a:ahLst/>
              <a:cxnLst/>
              <a:rect l="l" t="t" r="r" b="b"/>
              <a:pathLst>
                <a:path w="5315" h="2909" extrusionOk="0">
                  <a:moveTo>
                    <a:pt x="1154" y="1"/>
                  </a:moveTo>
                  <a:cubicBezTo>
                    <a:pt x="1053" y="1"/>
                    <a:pt x="1053" y="1"/>
                    <a:pt x="1053" y="101"/>
                  </a:cubicBezTo>
                  <a:cubicBezTo>
                    <a:pt x="627" y="402"/>
                    <a:pt x="301" y="728"/>
                    <a:pt x="1" y="1154"/>
                  </a:cubicBezTo>
                  <a:cubicBezTo>
                    <a:pt x="1154" y="2081"/>
                    <a:pt x="2708" y="2908"/>
                    <a:pt x="4587" y="2908"/>
                  </a:cubicBezTo>
                  <a:cubicBezTo>
                    <a:pt x="4487" y="2407"/>
                    <a:pt x="4286" y="1881"/>
                    <a:pt x="4061" y="1354"/>
                  </a:cubicBezTo>
                  <a:cubicBezTo>
                    <a:pt x="3961" y="1154"/>
                    <a:pt x="3961" y="1029"/>
                    <a:pt x="3860" y="828"/>
                  </a:cubicBezTo>
                  <a:cubicBezTo>
                    <a:pt x="3961" y="828"/>
                    <a:pt x="3961" y="828"/>
                    <a:pt x="4061" y="928"/>
                  </a:cubicBezTo>
                  <a:lnTo>
                    <a:pt x="5314" y="928"/>
                  </a:lnTo>
                  <a:cubicBezTo>
                    <a:pt x="5314" y="928"/>
                    <a:pt x="4813" y="928"/>
                    <a:pt x="4061" y="728"/>
                  </a:cubicBezTo>
                  <a:cubicBezTo>
                    <a:pt x="3660" y="728"/>
                    <a:pt x="3334" y="628"/>
                    <a:pt x="2933" y="527"/>
                  </a:cubicBezTo>
                  <a:cubicBezTo>
                    <a:pt x="2407" y="527"/>
                    <a:pt x="1880" y="302"/>
                    <a:pt x="1254" y="302"/>
                  </a:cubicBezTo>
                  <a:cubicBezTo>
                    <a:pt x="1354" y="201"/>
                    <a:pt x="1254" y="1"/>
                    <a:pt x="1154" y="1"/>
                  </a:cubicBezTo>
                  <a:close/>
                </a:path>
              </a:pathLst>
            </a:custGeom>
            <a:solidFill>
              <a:srgbClr val="DA8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91"/>
            <p:cNvSpPr/>
            <p:nvPr/>
          </p:nvSpPr>
          <p:spPr>
            <a:xfrm>
              <a:off x="2162774" y="2432291"/>
              <a:ext cx="15471" cy="14673"/>
            </a:xfrm>
            <a:custGeom>
              <a:avLst/>
              <a:gdLst/>
              <a:ahLst/>
              <a:cxnLst/>
              <a:rect l="l" t="t" r="r" b="b"/>
              <a:pathLst>
                <a:path w="1454" h="1379" extrusionOk="0">
                  <a:moveTo>
                    <a:pt x="727" y="0"/>
                  </a:moveTo>
                  <a:cubicBezTo>
                    <a:pt x="301" y="0"/>
                    <a:pt x="0" y="326"/>
                    <a:pt x="0" y="752"/>
                  </a:cubicBezTo>
                  <a:cubicBezTo>
                    <a:pt x="0" y="1053"/>
                    <a:pt x="301" y="1379"/>
                    <a:pt x="727" y="1379"/>
                  </a:cubicBezTo>
                  <a:cubicBezTo>
                    <a:pt x="1153" y="1379"/>
                    <a:pt x="1454" y="1053"/>
                    <a:pt x="1454" y="752"/>
                  </a:cubicBezTo>
                  <a:cubicBezTo>
                    <a:pt x="1454" y="326"/>
                    <a:pt x="1153" y="0"/>
                    <a:pt x="727"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91"/>
            <p:cNvSpPr/>
            <p:nvPr/>
          </p:nvSpPr>
          <p:spPr>
            <a:xfrm>
              <a:off x="2144901" y="2407620"/>
              <a:ext cx="33346" cy="24685"/>
            </a:xfrm>
            <a:custGeom>
              <a:avLst/>
              <a:gdLst/>
              <a:ahLst/>
              <a:cxnLst/>
              <a:rect l="l" t="t" r="r" b="b"/>
              <a:pathLst>
                <a:path w="3134" h="2320" extrusionOk="0">
                  <a:moveTo>
                    <a:pt x="2338" y="1"/>
                  </a:moveTo>
                  <a:cubicBezTo>
                    <a:pt x="2250" y="1"/>
                    <a:pt x="2162" y="13"/>
                    <a:pt x="2081" y="38"/>
                  </a:cubicBezTo>
                  <a:cubicBezTo>
                    <a:pt x="1780" y="38"/>
                    <a:pt x="1454" y="339"/>
                    <a:pt x="1154" y="439"/>
                  </a:cubicBezTo>
                  <a:cubicBezTo>
                    <a:pt x="953" y="665"/>
                    <a:pt x="627" y="765"/>
                    <a:pt x="327" y="966"/>
                  </a:cubicBezTo>
                  <a:cubicBezTo>
                    <a:pt x="101" y="1191"/>
                    <a:pt x="1" y="1492"/>
                    <a:pt x="101" y="1818"/>
                  </a:cubicBezTo>
                  <a:cubicBezTo>
                    <a:pt x="101" y="2119"/>
                    <a:pt x="427" y="2319"/>
                    <a:pt x="728" y="2319"/>
                  </a:cubicBezTo>
                  <a:cubicBezTo>
                    <a:pt x="828" y="2319"/>
                    <a:pt x="953" y="2219"/>
                    <a:pt x="1053" y="2119"/>
                  </a:cubicBezTo>
                  <a:lnTo>
                    <a:pt x="1154" y="2119"/>
                  </a:lnTo>
                  <a:cubicBezTo>
                    <a:pt x="1254" y="2119"/>
                    <a:pt x="1354" y="2018"/>
                    <a:pt x="1354" y="2018"/>
                  </a:cubicBezTo>
                  <a:cubicBezTo>
                    <a:pt x="1580" y="1918"/>
                    <a:pt x="1680" y="1818"/>
                    <a:pt x="1881" y="1693"/>
                  </a:cubicBezTo>
                  <a:cubicBezTo>
                    <a:pt x="2081" y="1592"/>
                    <a:pt x="2407" y="1392"/>
                    <a:pt x="2607" y="1191"/>
                  </a:cubicBezTo>
                  <a:cubicBezTo>
                    <a:pt x="2933" y="966"/>
                    <a:pt x="3134" y="665"/>
                    <a:pt x="2933" y="339"/>
                  </a:cubicBezTo>
                  <a:cubicBezTo>
                    <a:pt x="2858" y="114"/>
                    <a:pt x="2600" y="1"/>
                    <a:pt x="2338"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91"/>
            <p:cNvSpPr/>
            <p:nvPr/>
          </p:nvSpPr>
          <p:spPr>
            <a:xfrm>
              <a:off x="2178232" y="2480283"/>
              <a:ext cx="37878" cy="27738"/>
            </a:xfrm>
            <a:custGeom>
              <a:avLst/>
              <a:gdLst/>
              <a:ahLst/>
              <a:cxnLst/>
              <a:rect l="l" t="t" r="r" b="b"/>
              <a:pathLst>
                <a:path w="3560" h="2607" extrusionOk="0">
                  <a:moveTo>
                    <a:pt x="3134" y="0"/>
                  </a:moveTo>
                  <a:lnTo>
                    <a:pt x="3134" y="301"/>
                  </a:lnTo>
                  <a:cubicBezTo>
                    <a:pt x="3134" y="502"/>
                    <a:pt x="3134" y="828"/>
                    <a:pt x="3033" y="1254"/>
                  </a:cubicBezTo>
                  <a:cubicBezTo>
                    <a:pt x="2833" y="1554"/>
                    <a:pt x="2607" y="1880"/>
                    <a:pt x="2206" y="1980"/>
                  </a:cubicBezTo>
                  <a:cubicBezTo>
                    <a:pt x="1880" y="2181"/>
                    <a:pt x="1580" y="2181"/>
                    <a:pt x="1254" y="2181"/>
                  </a:cubicBezTo>
                  <a:cubicBezTo>
                    <a:pt x="953" y="2181"/>
                    <a:pt x="727" y="2181"/>
                    <a:pt x="527" y="2081"/>
                  </a:cubicBezTo>
                  <a:cubicBezTo>
                    <a:pt x="427" y="2081"/>
                    <a:pt x="326" y="1980"/>
                    <a:pt x="326" y="1980"/>
                  </a:cubicBezTo>
                  <a:lnTo>
                    <a:pt x="201" y="1980"/>
                  </a:lnTo>
                  <a:lnTo>
                    <a:pt x="1" y="2281"/>
                  </a:lnTo>
                  <a:cubicBezTo>
                    <a:pt x="1" y="2281"/>
                    <a:pt x="527" y="2607"/>
                    <a:pt x="1254" y="2607"/>
                  </a:cubicBezTo>
                  <a:cubicBezTo>
                    <a:pt x="1680" y="2607"/>
                    <a:pt x="1981" y="2607"/>
                    <a:pt x="2407" y="2381"/>
                  </a:cubicBezTo>
                  <a:cubicBezTo>
                    <a:pt x="2933" y="2181"/>
                    <a:pt x="3234" y="1755"/>
                    <a:pt x="3334" y="1354"/>
                  </a:cubicBezTo>
                  <a:cubicBezTo>
                    <a:pt x="3560" y="928"/>
                    <a:pt x="3560" y="502"/>
                    <a:pt x="3560" y="301"/>
                  </a:cubicBez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91"/>
            <p:cNvSpPr/>
            <p:nvPr/>
          </p:nvSpPr>
          <p:spPr>
            <a:xfrm>
              <a:off x="2210499" y="2494678"/>
              <a:ext cx="8810" cy="9885"/>
            </a:xfrm>
            <a:custGeom>
              <a:avLst/>
              <a:gdLst/>
              <a:ahLst/>
              <a:cxnLst/>
              <a:rect l="l" t="t" r="r" b="b"/>
              <a:pathLst>
                <a:path w="828" h="929" extrusionOk="0">
                  <a:moveTo>
                    <a:pt x="301" y="1"/>
                  </a:moveTo>
                  <a:lnTo>
                    <a:pt x="0" y="201"/>
                  </a:lnTo>
                  <a:cubicBezTo>
                    <a:pt x="0" y="201"/>
                    <a:pt x="101" y="627"/>
                    <a:pt x="627" y="928"/>
                  </a:cubicBezTo>
                  <a:lnTo>
                    <a:pt x="827" y="627"/>
                  </a:lnTo>
                  <a:cubicBezTo>
                    <a:pt x="627" y="527"/>
                    <a:pt x="527" y="302"/>
                    <a:pt x="426" y="201"/>
                  </a:cubicBezTo>
                  <a:lnTo>
                    <a:pt x="426" y="101"/>
                  </a:lnTo>
                  <a:lnTo>
                    <a:pt x="301" y="101"/>
                  </a:ln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91"/>
            <p:cNvSpPr/>
            <p:nvPr/>
          </p:nvSpPr>
          <p:spPr>
            <a:xfrm>
              <a:off x="2182764" y="2451133"/>
              <a:ext cx="48816" cy="31292"/>
            </a:xfrm>
            <a:custGeom>
              <a:avLst/>
              <a:gdLst/>
              <a:ahLst/>
              <a:cxnLst/>
              <a:rect l="l" t="t" r="r" b="b"/>
              <a:pathLst>
                <a:path w="4588" h="2941" extrusionOk="0">
                  <a:moveTo>
                    <a:pt x="2255" y="0"/>
                  </a:moveTo>
                  <a:cubicBezTo>
                    <a:pt x="1380" y="0"/>
                    <a:pt x="478" y="291"/>
                    <a:pt x="301" y="861"/>
                  </a:cubicBezTo>
                  <a:cubicBezTo>
                    <a:pt x="1" y="1888"/>
                    <a:pt x="2507" y="2841"/>
                    <a:pt x="3033" y="2941"/>
                  </a:cubicBezTo>
                  <a:cubicBezTo>
                    <a:pt x="3033" y="2941"/>
                    <a:pt x="4587" y="1688"/>
                    <a:pt x="3961" y="635"/>
                  </a:cubicBezTo>
                  <a:cubicBezTo>
                    <a:pt x="3719" y="210"/>
                    <a:pt x="2997" y="0"/>
                    <a:pt x="2255"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91"/>
            <p:cNvSpPr/>
            <p:nvPr/>
          </p:nvSpPr>
          <p:spPr>
            <a:xfrm>
              <a:off x="2108378" y="2454686"/>
              <a:ext cx="54413" cy="36548"/>
            </a:xfrm>
            <a:custGeom>
              <a:avLst/>
              <a:gdLst/>
              <a:ahLst/>
              <a:cxnLst/>
              <a:rect l="l" t="t" r="r" b="b"/>
              <a:pathLst>
                <a:path w="5114" h="3435" extrusionOk="0">
                  <a:moveTo>
                    <a:pt x="2507" y="0"/>
                  </a:moveTo>
                  <a:cubicBezTo>
                    <a:pt x="1128" y="0"/>
                    <a:pt x="0" y="727"/>
                    <a:pt x="0" y="1655"/>
                  </a:cubicBezTo>
                  <a:cubicBezTo>
                    <a:pt x="0" y="2607"/>
                    <a:pt x="1128" y="3434"/>
                    <a:pt x="2507" y="3434"/>
                  </a:cubicBezTo>
                  <a:cubicBezTo>
                    <a:pt x="3960" y="3434"/>
                    <a:pt x="5113" y="2607"/>
                    <a:pt x="5113" y="1655"/>
                  </a:cubicBezTo>
                  <a:cubicBezTo>
                    <a:pt x="5113" y="727"/>
                    <a:pt x="3960" y="0"/>
                    <a:pt x="250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91"/>
            <p:cNvSpPr/>
            <p:nvPr/>
          </p:nvSpPr>
          <p:spPr>
            <a:xfrm>
              <a:off x="2030512" y="2520275"/>
              <a:ext cx="106677" cy="44284"/>
            </a:xfrm>
            <a:custGeom>
              <a:avLst/>
              <a:gdLst/>
              <a:ahLst/>
              <a:cxnLst/>
              <a:rect l="l" t="t" r="r" b="b"/>
              <a:pathLst>
                <a:path w="10026" h="4162" extrusionOk="0">
                  <a:moveTo>
                    <a:pt x="302" y="1"/>
                  </a:moveTo>
                  <a:lnTo>
                    <a:pt x="1" y="201"/>
                  </a:lnTo>
                  <a:cubicBezTo>
                    <a:pt x="1" y="201"/>
                    <a:pt x="828" y="1254"/>
                    <a:pt x="2307" y="2181"/>
                  </a:cubicBezTo>
                  <a:cubicBezTo>
                    <a:pt x="3861" y="3234"/>
                    <a:pt x="6066" y="4161"/>
                    <a:pt x="8873" y="4161"/>
                  </a:cubicBezTo>
                  <a:lnTo>
                    <a:pt x="10026" y="4161"/>
                  </a:lnTo>
                  <a:lnTo>
                    <a:pt x="10026" y="3760"/>
                  </a:lnTo>
                  <a:lnTo>
                    <a:pt x="8873" y="3760"/>
                  </a:lnTo>
                  <a:cubicBezTo>
                    <a:pt x="6166" y="3760"/>
                    <a:pt x="3961" y="2808"/>
                    <a:pt x="2507" y="1881"/>
                  </a:cubicBezTo>
                  <a:cubicBezTo>
                    <a:pt x="1780" y="1354"/>
                    <a:pt x="1254" y="928"/>
                    <a:pt x="928" y="502"/>
                  </a:cubicBezTo>
                  <a:cubicBezTo>
                    <a:pt x="728" y="402"/>
                    <a:pt x="527" y="201"/>
                    <a:pt x="527" y="101"/>
                  </a:cubicBezTo>
                  <a:cubicBezTo>
                    <a:pt x="427" y="101"/>
                    <a:pt x="4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91"/>
            <p:cNvSpPr/>
            <p:nvPr/>
          </p:nvSpPr>
          <p:spPr>
            <a:xfrm>
              <a:off x="2022789" y="2541340"/>
              <a:ext cx="36538" cy="8810"/>
            </a:xfrm>
            <a:custGeom>
              <a:avLst/>
              <a:gdLst/>
              <a:ahLst/>
              <a:cxnLst/>
              <a:rect l="l" t="t" r="r" b="b"/>
              <a:pathLst>
                <a:path w="3434" h="828" extrusionOk="0">
                  <a:moveTo>
                    <a:pt x="3233" y="1"/>
                  </a:moveTo>
                  <a:cubicBezTo>
                    <a:pt x="2707" y="302"/>
                    <a:pt x="1654" y="402"/>
                    <a:pt x="1028" y="402"/>
                  </a:cubicBezTo>
                  <a:lnTo>
                    <a:pt x="301" y="402"/>
                  </a:lnTo>
                  <a:lnTo>
                    <a:pt x="201" y="302"/>
                  </a:lnTo>
                  <a:lnTo>
                    <a:pt x="100" y="302"/>
                  </a:lnTo>
                  <a:lnTo>
                    <a:pt x="0" y="728"/>
                  </a:lnTo>
                  <a:cubicBezTo>
                    <a:pt x="100" y="728"/>
                    <a:pt x="401" y="828"/>
                    <a:pt x="1028" y="828"/>
                  </a:cubicBezTo>
                  <a:cubicBezTo>
                    <a:pt x="1780" y="828"/>
                    <a:pt x="2707" y="728"/>
                    <a:pt x="3434" y="302"/>
                  </a:cubicBezTo>
                  <a:lnTo>
                    <a:pt x="3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91"/>
            <p:cNvSpPr/>
            <p:nvPr/>
          </p:nvSpPr>
          <p:spPr>
            <a:xfrm>
              <a:off x="1900400" y="2767991"/>
              <a:ext cx="202405" cy="70937"/>
            </a:xfrm>
            <a:custGeom>
              <a:avLst/>
              <a:gdLst/>
              <a:ahLst/>
              <a:cxnLst/>
              <a:rect l="l" t="t" r="r" b="b"/>
              <a:pathLst>
                <a:path w="19023" h="6667" extrusionOk="0">
                  <a:moveTo>
                    <a:pt x="11805" y="0"/>
                  </a:moveTo>
                  <a:cubicBezTo>
                    <a:pt x="8471" y="0"/>
                    <a:pt x="5539" y="1654"/>
                    <a:pt x="3359" y="3233"/>
                  </a:cubicBezTo>
                  <a:cubicBezTo>
                    <a:pt x="1253" y="4787"/>
                    <a:pt x="0" y="6366"/>
                    <a:pt x="0" y="6466"/>
                  </a:cubicBezTo>
                  <a:lnTo>
                    <a:pt x="326" y="6667"/>
                  </a:lnTo>
                  <a:lnTo>
                    <a:pt x="326" y="6567"/>
                  </a:lnTo>
                  <a:cubicBezTo>
                    <a:pt x="627" y="6266"/>
                    <a:pt x="2005" y="4687"/>
                    <a:pt x="4085" y="3233"/>
                  </a:cubicBezTo>
                  <a:cubicBezTo>
                    <a:pt x="6065" y="1780"/>
                    <a:pt x="8772" y="401"/>
                    <a:pt x="11805" y="401"/>
                  </a:cubicBezTo>
                  <a:cubicBezTo>
                    <a:pt x="14010" y="401"/>
                    <a:pt x="16416" y="1153"/>
                    <a:pt x="18797" y="3133"/>
                  </a:cubicBezTo>
                  <a:lnTo>
                    <a:pt x="19023" y="2707"/>
                  </a:lnTo>
                  <a:cubicBezTo>
                    <a:pt x="16617" y="727"/>
                    <a:pt x="14111" y="0"/>
                    <a:pt x="11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91"/>
            <p:cNvSpPr/>
            <p:nvPr/>
          </p:nvSpPr>
          <p:spPr>
            <a:xfrm>
              <a:off x="2018257" y="2953565"/>
              <a:ext cx="133340" cy="29877"/>
            </a:xfrm>
            <a:custGeom>
              <a:avLst/>
              <a:gdLst/>
              <a:ahLst/>
              <a:cxnLst/>
              <a:rect l="l" t="t" r="r" b="b"/>
              <a:pathLst>
                <a:path w="12532" h="2808" extrusionOk="0">
                  <a:moveTo>
                    <a:pt x="8145" y="1"/>
                  </a:moveTo>
                  <a:cubicBezTo>
                    <a:pt x="3759" y="1"/>
                    <a:pt x="0" y="2507"/>
                    <a:pt x="0" y="2507"/>
                  </a:cubicBezTo>
                  <a:lnTo>
                    <a:pt x="326" y="2808"/>
                  </a:lnTo>
                  <a:cubicBezTo>
                    <a:pt x="727" y="2607"/>
                    <a:pt x="4185" y="402"/>
                    <a:pt x="8145" y="402"/>
                  </a:cubicBezTo>
                  <a:cubicBezTo>
                    <a:pt x="9499" y="402"/>
                    <a:pt x="10978" y="728"/>
                    <a:pt x="12431" y="1254"/>
                  </a:cubicBezTo>
                  <a:lnTo>
                    <a:pt x="12531" y="928"/>
                  </a:lnTo>
                  <a:cubicBezTo>
                    <a:pt x="11078" y="302"/>
                    <a:pt x="9599" y="1"/>
                    <a:pt x="8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91"/>
            <p:cNvSpPr/>
            <p:nvPr/>
          </p:nvSpPr>
          <p:spPr>
            <a:xfrm>
              <a:off x="2129442" y="3002365"/>
              <a:ext cx="40006" cy="37878"/>
            </a:xfrm>
            <a:custGeom>
              <a:avLst/>
              <a:gdLst/>
              <a:ahLst/>
              <a:cxnLst/>
              <a:rect l="l" t="t" r="r" b="b"/>
              <a:pathLst>
                <a:path w="3760" h="3560" extrusionOk="0">
                  <a:moveTo>
                    <a:pt x="0" y="0"/>
                  </a:moveTo>
                  <a:lnTo>
                    <a:pt x="0" y="426"/>
                  </a:lnTo>
                  <a:cubicBezTo>
                    <a:pt x="201" y="426"/>
                    <a:pt x="1028" y="527"/>
                    <a:pt x="1880" y="827"/>
                  </a:cubicBezTo>
                  <a:cubicBezTo>
                    <a:pt x="2281" y="1053"/>
                    <a:pt x="2607" y="1254"/>
                    <a:pt x="2907" y="1680"/>
                  </a:cubicBezTo>
                  <a:cubicBezTo>
                    <a:pt x="3233" y="1980"/>
                    <a:pt x="3334" y="2406"/>
                    <a:pt x="3334" y="3033"/>
                  </a:cubicBezTo>
                  <a:lnTo>
                    <a:pt x="3334" y="3434"/>
                  </a:lnTo>
                  <a:lnTo>
                    <a:pt x="3760" y="3559"/>
                  </a:lnTo>
                  <a:lnTo>
                    <a:pt x="3760" y="3033"/>
                  </a:lnTo>
                  <a:cubicBezTo>
                    <a:pt x="3760" y="2306"/>
                    <a:pt x="3534" y="1780"/>
                    <a:pt x="3233" y="1254"/>
                  </a:cubicBezTo>
                  <a:cubicBezTo>
                    <a:pt x="2607" y="627"/>
                    <a:pt x="1880" y="301"/>
                    <a:pt x="1153" y="201"/>
                  </a:cubicBezTo>
                  <a:cubicBezTo>
                    <a:pt x="527" y="0"/>
                    <a:pt x="0" y="0"/>
                    <a:pt x="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91"/>
            <p:cNvSpPr/>
            <p:nvPr/>
          </p:nvSpPr>
          <p:spPr>
            <a:xfrm>
              <a:off x="2151571" y="2985566"/>
              <a:ext cx="42145" cy="24546"/>
            </a:xfrm>
            <a:custGeom>
              <a:avLst/>
              <a:gdLst/>
              <a:ahLst/>
              <a:cxnLst/>
              <a:rect l="l" t="t" r="r" b="b"/>
              <a:pathLst>
                <a:path w="3961" h="2307" extrusionOk="0">
                  <a:moveTo>
                    <a:pt x="0" y="0"/>
                  </a:moveTo>
                  <a:lnTo>
                    <a:pt x="0" y="427"/>
                  </a:lnTo>
                  <a:cubicBezTo>
                    <a:pt x="201" y="427"/>
                    <a:pt x="1053" y="427"/>
                    <a:pt x="1780" y="627"/>
                  </a:cubicBezTo>
                  <a:cubicBezTo>
                    <a:pt x="2206" y="853"/>
                    <a:pt x="2607" y="953"/>
                    <a:pt x="2933" y="1254"/>
                  </a:cubicBezTo>
                  <a:cubicBezTo>
                    <a:pt x="3233" y="1579"/>
                    <a:pt x="3459" y="1880"/>
                    <a:pt x="3559" y="2306"/>
                  </a:cubicBezTo>
                  <a:lnTo>
                    <a:pt x="3960" y="2206"/>
                  </a:lnTo>
                  <a:cubicBezTo>
                    <a:pt x="3860" y="1680"/>
                    <a:pt x="3559" y="1254"/>
                    <a:pt x="3133" y="953"/>
                  </a:cubicBezTo>
                  <a:cubicBezTo>
                    <a:pt x="2607" y="427"/>
                    <a:pt x="1880" y="226"/>
                    <a:pt x="1254" y="126"/>
                  </a:cubicBezTo>
                  <a:cubicBezTo>
                    <a:pt x="727" y="0"/>
                    <a:pt x="201" y="0"/>
                    <a:pt x="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91"/>
            <p:cNvSpPr/>
            <p:nvPr/>
          </p:nvSpPr>
          <p:spPr>
            <a:xfrm>
              <a:off x="1652687" y="2664528"/>
              <a:ext cx="105613" cy="295749"/>
            </a:xfrm>
            <a:custGeom>
              <a:avLst/>
              <a:gdLst/>
              <a:ahLst/>
              <a:cxnLst/>
              <a:rect l="l" t="t" r="r" b="b"/>
              <a:pathLst>
                <a:path w="9926" h="27796" extrusionOk="0">
                  <a:moveTo>
                    <a:pt x="9725" y="1"/>
                  </a:moveTo>
                  <a:cubicBezTo>
                    <a:pt x="9725" y="1"/>
                    <a:pt x="7219" y="1780"/>
                    <a:pt x="4813" y="5013"/>
                  </a:cubicBezTo>
                  <a:cubicBezTo>
                    <a:pt x="2407" y="8247"/>
                    <a:pt x="1" y="12958"/>
                    <a:pt x="1" y="18597"/>
                  </a:cubicBezTo>
                  <a:cubicBezTo>
                    <a:pt x="1" y="21404"/>
                    <a:pt x="627" y="24437"/>
                    <a:pt x="2106" y="27795"/>
                  </a:cubicBezTo>
                  <a:lnTo>
                    <a:pt x="2507" y="27570"/>
                  </a:lnTo>
                  <a:cubicBezTo>
                    <a:pt x="1054" y="24337"/>
                    <a:pt x="427" y="21304"/>
                    <a:pt x="427" y="18597"/>
                  </a:cubicBezTo>
                  <a:cubicBezTo>
                    <a:pt x="427" y="13059"/>
                    <a:pt x="2833" y="8472"/>
                    <a:pt x="5239" y="5339"/>
                  </a:cubicBezTo>
                  <a:cubicBezTo>
                    <a:pt x="6367" y="3660"/>
                    <a:pt x="7520" y="2507"/>
                    <a:pt x="8472" y="1680"/>
                  </a:cubicBezTo>
                  <a:lnTo>
                    <a:pt x="9500" y="627"/>
                  </a:lnTo>
                  <a:cubicBezTo>
                    <a:pt x="9625" y="527"/>
                    <a:pt x="9725" y="527"/>
                    <a:pt x="9826" y="427"/>
                  </a:cubicBezTo>
                  <a:lnTo>
                    <a:pt x="9926" y="327"/>
                  </a:lnTo>
                  <a:lnTo>
                    <a:pt x="9725" y="1"/>
                  </a:lnTo>
                  <a:close/>
                </a:path>
              </a:pathLst>
            </a:custGeom>
            <a:solidFill>
              <a:srgbClr val="825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91"/>
            <p:cNvSpPr/>
            <p:nvPr/>
          </p:nvSpPr>
          <p:spPr>
            <a:xfrm>
              <a:off x="1703881" y="2758373"/>
              <a:ext cx="18514" cy="28122"/>
            </a:xfrm>
            <a:custGeom>
              <a:avLst/>
              <a:gdLst/>
              <a:ahLst/>
              <a:cxnLst/>
              <a:rect l="l" t="t" r="r" b="b"/>
              <a:pathLst>
                <a:path w="1740" h="2643" extrusionOk="0">
                  <a:moveTo>
                    <a:pt x="1223" y="0"/>
                  </a:moveTo>
                  <a:cubicBezTo>
                    <a:pt x="1165" y="0"/>
                    <a:pt x="1108" y="16"/>
                    <a:pt x="1054" y="52"/>
                  </a:cubicBezTo>
                  <a:cubicBezTo>
                    <a:pt x="828" y="177"/>
                    <a:pt x="728" y="378"/>
                    <a:pt x="628" y="578"/>
                  </a:cubicBezTo>
                  <a:cubicBezTo>
                    <a:pt x="527" y="804"/>
                    <a:pt x="427" y="1004"/>
                    <a:pt x="302" y="1205"/>
                  </a:cubicBezTo>
                  <a:cubicBezTo>
                    <a:pt x="201" y="1431"/>
                    <a:pt x="201" y="1631"/>
                    <a:pt x="101" y="1832"/>
                  </a:cubicBezTo>
                  <a:cubicBezTo>
                    <a:pt x="101" y="1932"/>
                    <a:pt x="101" y="2057"/>
                    <a:pt x="1" y="2157"/>
                  </a:cubicBezTo>
                  <a:lnTo>
                    <a:pt x="1" y="2458"/>
                  </a:lnTo>
                  <a:cubicBezTo>
                    <a:pt x="1" y="2587"/>
                    <a:pt x="67" y="2643"/>
                    <a:pt x="123" y="2643"/>
                  </a:cubicBezTo>
                  <a:cubicBezTo>
                    <a:pt x="165" y="2643"/>
                    <a:pt x="201" y="2612"/>
                    <a:pt x="201" y="2558"/>
                  </a:cubicBezTo>
                  <a:cubicBezTo>
                    <a:pt x="427" y="2157"/>
                    <a:pt x="527" y="1832"/>
                    <a:pt x="728" y="1431"/>
                  </a:cubicBezTo>
                  <a:cubicBezTo>
                    <a:pt x="828" y="1305"/>
                    <a:pt x="928" y="1105"/>
                    <a:pt x="1154" y="1004"/>
                  </a:cubicBezTo>
                  <a:lnTo>
                    <a:pt x="1254" y="904"/>
                  </a:lnTo>
                  <a:lnTo>
                    <a:pt x="1354" y="804"/>
                  </a:lnTo>
                  <a:lnTo>
                    <a:pt x="1555" y="578"/>
                  </a:lnTo>
                  <a:cubicBezTo>
                    <a:pt x="1740" y="332"/>
                    <a:pt x="1486" y="0"/>
                    <a:pt x="1223"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91"/>
            <p:cNvSpPr/>
            <p:nvPr/>
          </p:nvSpPr>
          <p:spPr>
            <a:xfrm>
              <a:off x="1709785" y="2724084"/>
              <a:ext cx="16247" cy="16620"/>
            </a:xfrm>
            <a:custGeom>
              <a:avLst/>
              <a:gdLst/>
              <a:ahLst/>
              <a:cxnLst/>
              <a:rect l="l" t="t" r="r" b="b"/>
              <a:pathLst>
                <a:path w="1527" h="1562" extrusionOk="0">
                  <a:moveTo>
                    <a:pt x="1187" y="0"/>
                  </a:moveTo>
                  <a:cubicBezTo>
                    <a:pt x="1130" y="0"/>
                    <a:pt x="1066" y="13"/>
                    <a:pt x="1000" y="42"/>
                  </a:cubicBezTo>
                  <a:lnTo>
                    <a:pt x="699" y="368"/>
                  </a:lnTo>
                  <a:lnTo>
                    <a:pt x="373" y="669"/>
                  </a:lnTo>
                  <a:cubicBezTo>
                    <a:pt x="273" y="769"/>
                    <a:pt x="273" y="894"/>
                    <a:pt x="173" y="994"/>
                  </a:cubicBezTo>
                  <a:cubicBezTo>
                    <a:pt x="73" y="1095"/>
                    <a:pt x="73" y="1295"/>
                    <a:pt x="73" y="1395"/>
                  </a:cubicBezTo>
                  <a:cubicBezTo>
                    <a:pt x="1" y="1485"/>
                    <a:pt x="83" y="1562"/>
                    <a:pt x="172" y="1562"/>
                  </a:cubicBezTo>
                  <a:cubicBezTo>
                    <a:pt x="208" y="1562"/>
                    <a:pt x="244" y="1549"/>
                    <a:pt x="273" y="1521"/>
                  </a:cubicBezTo>
                  <a:cubicBezTo>
                    <a:pt x="373" y="1395"/>
                    <a:pt x="499" y="1395"/>
                    <a:pt x="599" y="1295"/>
                  </a:cubicBezTo>
                  <a:cubicBezTo>
                    <a:pt x="599" y="1195"/>
                    <a:pt x="699" y="1095"/>
                    <a:pt x="799" y="994"/>
                  </a:cubicBezTo>
                  <a:lnTo>
                    <a:pt x="900" y="994"/>
                  </a:lnTo>
                  <a:lnTo>
                    <a:pt x="900" y="894"/>
                  </a:lnTo>
                  <a:lnTo>
                    <a:pt x="1000" y="894"/>
                  </a:lnTo>
                  <a:lnTo>
                    <a:pt x="1125" y="769"/>
                  </a:lnTo>
                  <a:lnTo>
                    <a:pt x="1225" y="769"/>
                  </a:lnTo>
                  <a:lnTo>
                    <a:pt x="1225" y="669"/>
                  </a:lnTo>
                  <a:lnTo>
                    <a:pt x="1326" y="669"/>
                  </a:lnTo>
                  <a:lnTo>
                    <a:pt x="1326" y="568"/>
                  </a:lnTo>
                  <a:cubicBezTo>
                    <a:pt x="1526" y="468"/>
                    <a:pt x="1526" y="268"/>
                    <a:pt x="1426" y="142"/>
                  </a:cubicBezTo>
                  <a:cubicBezTo>
                    <a:pt x="1426" y="71"/>
                    <a:pt x="1326" y="0"/>
                    <a:pt x="1187"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91"/>
            <p:cNvSpPr/>
            <p:nvPr/>
          </p:nvSpPr>
          <p:spPr>
            <a:xfrm>
              <a:off x="1719350" y="2733595"/>
              <a:ext cx="11" cy="11"/>
            </a:xfrm>
            <a:custGeom>
              <a:avLst/>
              <a:gdLst/>
              <a:ahLst/>
              <a:cxnLst/>
              <a:rect l="l" t="t" r="r" b="b"/>
              <a:pathLst>
                <a:path w="1" h="1" extrusionOk="0">
                  <a:moveTo>
                    <a:pt x="1" y="0"/>
                  </a:moveTo>
                  <a:lnTo>
                    <a:pt x="1" y="0"/>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91"/>
            <p:cNvSpPr/>
            <p:nvPr/>
          </p:nvSpPr>
          <p:spPr>
            <a:xfrm>
              <a:off x="1758277" y="2741319"/>
              <a:ext cx="11" cy="11"/>
            </a:xfrm>
            <a:custGeom>
              <a:avLst/>
              <a:gdLst/>
              <a:ahLst/>
              <a:cxnLst/>
              <a:rect l="l" t="t" r="r" b="b"/>
              <a:pathLst>
                <a:path w="1" h="1" extrusionOk="0">
                  <a:moveTo>
                    <a:pt x="1" y="1"/>
                  </a:move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91"/>
            <p:cNvSpPr/>
            <p:nvPr/>
          </p:nvSpPr>
          <p:spPr>
            <a:xfrm>
              <a:off x="1747085" y="2732595"/>
              <a:ext cx="15737" cy="19046"/>
            </a:xfrm>
            <a:custGeom>
              <a:avLst/>
              <a:gdLst/>
              <a:ahLst/>
              <a:cxnLst/>
              <a:rect l="l" t="t" r="r" b="b"/>
              <a:pathLst>
                <a:path w="1479" h="1790" extrusionOk="0">
                  <a:moveTo>
                    <a:pt x="1106" y="0"/>
                  </a:moveTo>
                  <a:cubicBezTo>
                    <a:pt x="1028" y="0"/>
                    <a:pt x="953" y="31"/>
                    <a:pt x="852" y="94"/>
                  </a:cubicBezTo>
                  <a:lnTo>
                    <a:pt x="752" y="194"/>
                  </a:lnTo>
                  <a:cubicBezTo>
                    <a:pt x="627" y="295"/>
                    <a:pt x="627" y="395"/>
                    <a:pt x="526" y="495"/>
                  </a:cubicBezTo>
                  <a:cubicBezTo>
                    <a:pt x="426" y="595"/>
                    <a:pt x="426" y="721"/>
                    <a:pt x="326" y="821"/>
                  </a:cubicBezTo>
                  <a:cubicBezTo>
                    <a:pt x="226" y="921"/>
                    <a:pt x="226" y="1122"/>
                    <a:pt x="125" y="1222"/>
                  </a:cubicBezTo>
                  <a:lnTo>
                    <a:pt x="125" y="1447"/>
                  </a:lnTo>
                  <a:cubicBezTo>
                    <a:pt x="0" y="1548"/>
                    <a:pt x="0" y="1648"/>
                    <a:pt x="0" y="1648"/>
                  </a:cubicBezTo>
                  <a:cubicBezTo>
                    <a:pt x="0" y="1719"/>
                    <a:pt x="63" y="1790"/>
                    <a:pt x="135" y="1790"/>
                  </a:cubicBezTo>
                  <a:cubicBezTo>
                    <a:pt x="165" y="1790"/>
                    <a:pt x="196" y="1778"/>
                    <a:pt x="226" y="1748"/>
                  </a:cubicBezTo>
                  <a:cubicBezTo>
                    <a:pt x="226" y="1748"/>
                    <a:pt x="326" y="1648"/>
                    <a:pt x="326" y="1548"/>
                  </a:cubicBezTo>
                  <a:lnTo>
                    <a:pt x="426" y="1447"/>
                  </a:lnTo>
                  <a:cubicBezTo>
                    <a:pt x="526" y="1347"/>
                    <a:pt x="627" y="1222"/>
                    <a:pt x="752" y="1122"/>
                  </a:cubicBezTo>
                  <a:cubicBezTo>
                    <a:pt x="852" y="1021"/>
                    <a:pt x="953" y="921"/>
                    <a:pt x="1053" y="821"/>
                  </a:cubicBezTo>
                  <a:lnTo>
                    <a:pt x="1153" y="721"/>
                  </a:lnTo>
                  <a:cubicBezTo>
                    <a:pt x="1253" y="721"/>
                    <a:pt x="1253" y="595"/>
                    <a:pt x="1379" y="595"/>
                  </a:cubicBezTo>
                  <a:cubicBezTo>
                    <a:pt x="1479" y="395"/>
                    <a:pt x="1479" y="194"/>
                    <a:pt x="1379" y="94"/>
                  </a:cubicBezTo>
                  <a:cubicBezTo>
                    <a:pt x="1266" y="31"/>
                    <a:pt x="1184" y="0"/>
                    <a:pt x="1106"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91"/>
            <p:cNvSpPr/>
            <p:nvPr/>
          </p:nvSpPr>
          <p:spPr>
            <a:xfrm>
              <a:off x="1750542" y="2693593"/>
              <a:ext cx="18950" cy="15481"/>
            </a:xfrm>
            <a:custGeom>
              <a:avLst/>
              <a:gdLst/>
              <a:ahLst/>
              <a:cxnLst/>
              <a:rect l="l" t="t" r="r" b="b"/>
              <a:pathLst>
                <a:path w="1781" h="1455" extrusionOk="0">
                  <a:moveTo>
                    <a:pt x="1455" y="1"/>
                  </a:moveTo>
                  <a:cubicBezTo>
                    <a:pt x="1354" y="1"/>
                    <a:pt x="1354" y="1"/>
                    <a:pt x="1254" y="101"/>
                  </a:cubicBezTo>
                  <a:cubicBezTo>
                    <a:pt x="1154" y="101"/>
                    <a:pt x="1054" y="101"/>
                    <a:pt x="1054" y="201"/>
                  </a:cubicBezTo>
                  <a:cubicBezTo>
                    <a:pt x="828" y="301"/>
                    <a:pt x="728" y="402"/>
                    <a:pt x="628" y="502"/>
                  </a:cubicBezTo>
                  <a:cubicBezTo>
                    <a:pt x="527" y="627"/>
                    <a:pt x="427" y="728"/>
                    <a:pt x="302" y="928"/>
                  </a:cubicBezTo>
                  <a:cubicBezTo>
                    <a:pt x="201" y="1028"/>
                    <a:pt x="101" y="1129"/>
                    <a:pt x="1" y="1354"/>
                  </a:cubicBezTo>
                  <a:cubicBezTo>
                    <a:pt x="1" y="1354"/>
                    <a:pt x="101" y="1454"/>
                    <a:pt x="201" y="1454"/>
                  </a:cubicBezTo>
                  <a:cubicBezTo>
                    <a:pt x="302" y="1454"/>
                    <a:pt x="427" y="1354"/>
                    <a:pt x="527" y="1254"/>
                  </a:cubicBezTo>
                  <a:cubicBezTo>
                    <a:pt x="728" y="1129"/>
                    <a:pt x="828" y="1028"/>
                    <a:pt x="928" y="928"/>
                  </a:cubicBezTo>
                  <a:cubicBezTo>
                    <a:pt x="1054" y="928"/>
                    <a:pt x="1254" y="828"/>
                    <a:pt x="1354" y="728"/>
                  </a:cubicBezTo>
                  <a:cubicBezTo>
                    <a:pt x="1455" y="728"/>
                    <a:pt x="1455" y="627"/>
                    <a:pt x="1555" y="627"/>
                  </a:cubicBezTo>
                  <a:cubicBezTo>
                    <a:pt x="1555" y="502"/>
                    <a:pt x="1680" y="502"/>
                    <a:pt x="1680" y="402"/>
                  </a:cubicBezTo>
                  <a:lnTo>
                    <a:pt x="1780" y="301"/>
                  </a:lnTo>
                  <a:cubicBezTo>
                    <a:pt x="1780" y="201"/>
                    <a:pt x="1680" y="101"/>
                    <a:pt x="1555"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91"/>
            <p:cNvSpPr/>
            <p:nvPr/>
          </p:nvSpPr>
          <p:spPr>
            <a:xfrm>
              <a:off x="1795076" y="2681326"/>
              <a:ext cx="12013" cy="13343"/>
            </a:xfrm>
            <a:custGeom>
              <a:avLst/>
              <a:gdLst/>
              <a:ahLst/>
              <a:cxnLst/>
              <a:rect l="l" t="t" r="r" b="b"/>
              <a:pathLst>
                <a:path w="1129" h="1254" extrusionOk="0">
                  <a:moveTo>
                    <a:pt x="928" y="1"/>
                  </a:moveTo>
                  <a:cubicBezTo>
                    <a:pt x="828" y="1"/>
                    <a:pt x="828" y="1"/>
                    <a:pt x="727" y="101"/>
                  </a:cubicBezTo>
                  <a:cubicBezTo>
                    <a:pt x="727" y="101"/>
                    <a:pt x="727" y="201"/>
                    <a:pt x="627" y="201"/>
                  </a:cubicBezTo>
                  <a:lnTo>
                    <a:pt x="627" y="302"/>
                  </a:lnTo>
                  <a:lnTo>
                    <a:pt x="502" y="402"/>
                  </a:lnTo>
                  <a:cubicBezTo>
                    <a:pt x="502" y="402"/>
                    <a:pt x="502" y="527"/>
                    <a:pt x="401" y="627"/>
                  </a:cubicBezTo>
                  <a:cubicBezTo>
                    <a:pt x="401" y="728"/>
                    <a:pt x="301" y="828"/>
                    <a:pt x="301" y="828"/>
                  </a:cubicBezTo>
                  <a:lnTo>
                    <a:pt x="101" y="1028"/>
                  </a:lnTo>
                  <a:cubicBezTo>
                    <a:pt x="0" y="1154"/>
                    <a:pt x="101" y="1254"/>
                    <a:pt x="201" y="1254"/>
                  </a:cubicBezTo>
                  <a:lnTo>
                    <a:pt x="401" y="1028"/>
                  </a:lnTo>
                  <a:cubicBezTo>
                    <a:pt x="502" y="928"/>
                    <a:pt x="627" y="928"/>
                    <a:pt x="727" y="828"/>
                  </a:cubicBezTo>
                  <a:cubicBezTo>
                    <a:pt x="727" y="828"/>
                    <a:pt x="828" y="728"/>
                    <a:pt x="928" y="627"/>
                  </a:cubicBezTo>
                  <a:lnTo>
                    <a:pt x="1028" y="527"/>
                  </a:lnTo>
                  <a:cubicBezTo>
                    <a:pt x="1028" y="402"/>
                    <a:pt x="1128" y="402"/>
                    <a:pt x="1128" y="302"/>
                  </a:cubicBezTo>
                  <a:cubicBezTo>
                    <a:pt x="1128" y="201"/>
                    <a:pt x="1128" y="101"/>
                    <a:pt x="1028"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91"/>
            <p:cNvSpPr/>
            <p:nvPr/>
          </p:nvSpPr>
          <p:spPr>
            <a:xfrm>
              <a:off x="1791608" y="2651835"/>
              <a:ext cx="16811" cy="11640"/>
            </a:xfrm>
            <a:custGeom>
              <a:avLst/>
              <a:gdLst/>
              <a:ahLst/>
              <a:cxnLst/>
              <a:rect l="l" t="t" r="r" b="b"/>
              <a:pathLst>
                <a:path w="1580" h="1094" extrusionOk="0">
                  <a:moveTo>
                    <a:pt x="1159" y="0"/>
                  </a:moveTo>
                  <a:cubicBezTo>
                    <a:pt x="1119" y="0"/>
                    <a:pt x="1082" y="12"/>
                    <a:pt x="1053" y="41"/>
                  </a:cubicBezTo>
                  <a:cubicBezTo>
                    <a:pt x="953" y="166"/>
                    <a:pt x="828" y="267"/>
                    <a:pt x="727" y="267"/>
                  </a:cubicBezTo>
                  <a:cubicBezTo>
                    <a:pt x="627" y="367"/>
                    <a:pt x="627" y="467"/>
                    <a:pt x="527" y="467"/>
                  </a:cubicBezTo>
                  <a:lnTo>
                    <a:pt x="427" y="567"/>
                  </a:lnTo>
                  <a:lnTo>
                    <a:pt x="326" y="668"/>
                  </a:lnTo>
                  <a:lnTo>
                    <a:pt x="201" y="793"/>
                  </a:lnTo>
                  <a:lnTo>
                    <a:pt x="101" y="893"/>
                  </a:lnTo>
                  <a:cubicBezTo>
                    <a:pt x="1" y="993"/>
                    <a:pt x="101" y="1094"/>
                    <a:pt x="201" y="1094"/>
                  </a:cubicBezTo>
                  <a:lnTo>
                    <a:pt x="326" y="1094"/>
                  </a:lnTo>
                  <a:cubicBezTo>
                    <a:pt x="427" y="993"/>
                    <a:pt x="427" y="993"/>
                    <a:pt x="527" y="993"/>
                  </a:cubicBezTo>
                  <a:cubicBezTo>
                    <a:pt x="527" y="993"/>
                    <a:pt x="627" y="993"/>
                    <a:pt x="627" y="893"/>
                  </a:cubicBezTo>
                  <a:lnTo>
                    <a:pt x="727" y="893"/>
                  </a:lnTo>
                  <a:cubicBezTo>
                    <a:pt x="828" y="893"/>
                    <a:pt x="953" y="793"/>
                    <a:pt x="1053" y="793"/>
                  </a:cubicBezTo>
                  <a:cubicBezTo>
                    <a:pt x="1154" y="793"/>
                    <a:pt x="1254" y="668"/>
                    <a:pt x="1354" y="668"/>
                  </a:cubicBezTo>
                  <a:cubicBezTo>
                    <a:pt x="1454" y="567"/>
                    <a:pt x="1580" y="367"/>
                    <a:pt x="1454" y="166"/>
                  </a:cubicBezTo>
                  <a:cubicBezTo>
                    <a:pt x="1383" y="77"/>
                    <a:pt x="1260" y="0"/>
                    <a:pt x="1159"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91"/>
            <p:cNvSpPr/>
            <p:nvPr/>
          </p:nvSpPr>
          <p:spPr>
            <a:xfrm>
              <a:off x="2012650" y="2796779"/>
              <a:ext cx="25610" cy="12279"/>
            </a:xfrm>
            <a:custGeom>
              <a:avLst/>
              <a:gdLst/>
              <a:ahLst/>
              <a:cxnLst/>
              <a:rect l="l" t="t" r="r" b="b"/>
              <a:pathLst>
                <a:path w="2407" h="1154" extrusionOk="0">
                  <a:moveTo>
                    <a:pt x="1580" y="1"/>
                  </a:moveTo>
                  <a:cubicBezTo>
                    <a:pt x="1354" y="101"/>
                    <a:pt x="1154" y="101"/>
                    <a:pt x="953" y="201"/>
                  </a:cubicBezTo>
                  <a:cubicBezTo>
                    <a:pt x="728" y="327"/>
                    <a:pt x="627" y="427"/>
                    <a:pt x="427" y="527"/>
                  </a:cubicBezTo>
                  <a:cubicBezTo>
                    <a:pt x="326" y="628"/>
                    <a:pt x="226" y="728"/>
                    <a:pt x="101" y="953"/>
                  </a:cubicBezTo>
                  <a:cubicBezTo>
                    <a:pt x="1" y="1054"/>
                    <a:pt x="226" y="1154"/>
                    <a:pt x="326" y="1154"/>
                  </a:cubicBezTo>
                  <a:cubicBezTo>
                    <a:pt x="427" y="1054"/>
                    <a:pt x="527" y="953"/>
                    <a:pt x="728" y="953"/>
                  </a:cubicBezTo>
                  <a:cubicBezTo>
                    <a:pt x="728" y="953"/>
                    <a:pt x="853" y="953"/>
                    <a:pt x="953" y="828"/>
                  </a:cubicBezTo>
                  <a:lnTo>
                    <a:pt x="2206" y="828"/>
                  </a:lnTo>
                  <a:cubicBezTo>
                    <a:pt x="2306" y="728"/>
                    <a:pt x="2407" y="628"/>
                    <a:pt x="2407" y="527"/>
                  </a:cubicBezTo>
                  <a:cubicBezTo>
                    <a:pt x="2407" y="427"/>
                    <a:pt x="2407" y="201"/>
                    <a:pt x="2306" y="201"/>
                  </a:cubicBezTo>
                  <a:cubicBezTo>
                    <a:pt x="2206" y="101"/>
                    <a:pt x="2106" y="1"/>
                    <a:pt x="198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91"/>
            <p:cNvSpPr/>
            <p:nvPr/>
          </p:nvSpPr>
          <p:spPr>
            <a:xfrm>
              <a:off x="1985989" y="2798918"/>
              <a:ext cx="14407" cy="9523"/>
            </a:xfrm>
            <a:custGeom>
              <a:avLst/>
              <a:gdLst/>
              <a:ahLst/>
              <a:cxnLst/>
              <a:rect l="l" t="t" r="r" b="b"/>
              <a:pathLst>
                <a:path w="1354" h="895" extrusionOk="0">
                  <a:moveTo>
                    <a:pt x="1053" y="0"/>
                  </a:moveTo>
                  <a:cubicBezTo>
                    <a:pt x="953" y="0"/>
                    <a:pt x="853" y="126"/>
                    <a:pt x="727" y="126"/>
                  </a:cubicBezTo>
                  <a:cubicBezTo>
                    <a:pt x="627" y="226"/>
                    <a:pt x="527" y="226"/>
                    <a:pt x="426" y="326"/>
                  </a:cubicBezTo>
                  <a:cubicBezTo>
                    <a:pt x="426" y="326"/>
                    <a:pt x="326" y="427"/>
                    <a:pt x="226" y="527"/>
                  </a:cubicBezTo>
                  <a:cubicBezTo>
                    <a:pt x="226" y="627"/>
                    <a:pt x="101" y="627"/>
                    <a:pt x="0" y="752"/>
                  </a:cubicBezTo>
                  <a:cubicBezTo>
                    <a:pt x="0" y="823"/>
                    <a:pt x="51" y="894"/>
                    <a:pt x="124" y="894"/>
                  </a:cubicBezTo>
                  <a:cubicBezTo>
                    <a:pt x="155" y="894"/>
                    <a:pt x="189" y="882"/>
                    <a:pt x="226" y="853"/>
                  </a:cubicBezTo>
                  <a:cubicBezTo>
                    <a:pt x="226" y="853"/>
                    <a:pt x="326" y="752"/>
                    <a:pt x="426" y="752"/>
                  </a:cubicBezTo>
                  <a:cubicBezTo>
                    <a:pt x="426" y="752"/>
                    <a:pt x="527" y="627"/>
                    <a:pt x="627" y="627"/>
                  </a:cubicBezTo>
                  <a:lnTo>
                    <a:pt x="727" y="527"/>
                  </a:lnTo>
                  <a:lnTo>
                    <a:pt x="853" y="527"/>
                  </a:lnTo>
                  <a:cubicBezTo>
                    <a:pt x="953" y="527"/>
                    <a:pt x="1053" y="427"/>
                    <a:pt x="1153" y="427"/>
                  </a:cubicBezTo>
                  <a:cubicBezTo>
                    <a:pt x="1254" y="427"/>
                    <a:pt x="1354" y="326"/>
                    <a:pt x="1254" y="226"/>
                  </a:cubicBezTo>
                  <a:cubicBezTo>
                    <a:pt x="1254" y="126"/>
                    <a:pt x="1153" y="0"/>
                    <a:pt x="1053"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91"/>
            <p:cNvSpPr/>
            <p:nvPr/>
          </p:nvSpPr>
          <p:spPr>
            <a:xfrm>
              <a:off x="2059312" y="2800248"/>
              <a:ext cx="17875" cy="7118"/>
            </a:xfrm>
            <a:custGeom>
              <a:avLst/>
              <a:gdLst/>
              <a:ahLst/>
              <a:cxnLst/>
              <a:rect l="l" t="t" r="r" b="b"/>
              <a:pathLst>
                <a:path w="1680" h="669" extrusionOk="0">
                  <a:moveTo>
                    <a:pt x="727" y="1"/>
                  </a:moveTo>
                  <a:cubicBezTo>
                    <a:pt x="627" y="1"/>
                    <a:pt x="527" y="1"/>
                    <a:pt x="427" y="101"/>
                  </a:cubicBezTo>
                  <a:lnTo>
                    <a:pt x="226" y="101"/>
                  </a:lnTo>
                  <a:lnTo>
                    <a:pt x="226" y="201"/>
                  </a:lnTo>
                  <a:lnTo>
                    <a:pt x="101" y="201"/>
                  </a:lnTo>
                  <a:cubicBezTo>
                    <a:pt x="1" y="201"/>
                    <a:pt x="1" y="302"/>
                    <a:pt x="101" y="302"/>
                  </a:cubicBezTo>
                  <a:lnTo>
                    <a:pt x="226" y="402"/>
                  </a:lnTo>
                  <a:lnTo>
                    <a:pt x="427" y="402"/>
                  </a:lnTo>
                  <a:cubicBezTo>
                    <a:pt x="527" y="402"/>
                    <a:pt x="627" y="402"/>
                    <a:pt x="727" y="502"/>
                  </a:cubicBezTo>
                  <a:cubicBezTo>
                    <a:pt x="853" y="502"/>
                    <a:pt x="953" y="502"/>
                    <a:pt x="1053" y="627"/>
                  </a:cubicBezTo>
                  <a:lnTo>
                    <a:pt x="1354" y="627"/>
                  </a:lnTo>
                  <a:cubicBezTo>
                    <a:pt x="1390" y="656"/>
                    <a:pt x="1424" y="668"/>
                    <a:pt x="1456" y="668"/>
                  </a:cubicBezTo>
                  <a:cubicBezTo>
                    <a:pt x="1537" y="668"/>
                    <a:pt x="1608" y="592"/>
                    <a:pt x="1680" y="502"/>
                  </a:cubicBezTo>
                  <a:cubicBezTo>
                    <a:pt x="1680" y="402"/>
                    <a:pt x="1680" y="302"/>
                    <a:pt x="1479" y="201"/>
                  </a:cubicBezTo>
                  <a:lnTo>
                    <a:pt x="1354" y="101"/>
                  </a:lnTo>
                  <a:lnTo>
                    <a:pt x="1154" y="101"/>
                  </a:lnTo>
                  <a:cubicBezTo>
                    <a:pt x="1053" y="1"/>
                    <a:pt x="953" y="1"/>
                    <a:pt x="7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91"/>
            <p:cNvSpPr/>
            <p:nvPr/>
          </p:nvSpPr>
          <p:spPr>
            <a:xfrm>
              <a:off x="2031587" y="2782385"/>
              <a:ext cx="17875" cy="5607"/>
            </a:xfrm>
            <a:custGeom>
              <a:avLst/>
              <a:gdLst/>
              <a:ahLst/>
              <a:cxnLst/>
              <a:rect l="l" t="t" r="r" b="b"/>
              <a:pathLst>
                <a:path w="1680" h="527" extrusionOk="0">
                  <a:moveTo>
                    <a:pt x="727" y="1"/>
                  </a:moveTo>
                  <a:cubicBezTo>
                    <a:pt x="627" y="1"/>
                    <a:pt x="526" y="1"/>
                    <a:pt x="426" y="101"/>
                  </a:cubicBezTo>
                  <a:lnTo>
                    <a:pt x="100" y="101"/>
                  </a:lnTo>
                  <a:cubicBezTo>
                    <a:pt x="0" y="201"/>
                    <a:pt x="0" y="301"/>
                    <a:pt x="100" y="301"/>
                  </a:cubicBezTo>
                  <a:cubicBezTo>
                    <a:pt x="201" y="427"/>
                    <a:pt x="326" y="427"/>
                    <a:pt x="426" y="427"/>
                  </a:cubicBezTo>
                  <a:cubicBezTo>
                    <a:pt x="526" y="427"/>
                    <a:pt x="627" y="427"/>
                    <a:pt x="727" y="527"/>
                  </a:cubicBezTo>
                  <a:lnTo>
                    <a:pt x="1354" y="527"/>
                  </a:lnTo>
                  <a:cubicBezTo>
                    <a:pt x="1579" y="527"/>
                    <a:pt x="1679" y="427"/>
                    <a:pt x="1679" y="201"/>
                  </a:cubicBezTo>
                  <a:cubicBezTo>
                    <a:pt x="1679" y="101"/>
                    <a:pt x="1579" y="1"/>
                    <a:pt x="1354"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91"/>
            <p:cNvSpPr/>
            <p:nvPr/>
          </p:nvSpPr>
          <p:spPr>
            <a:xfrm>
              <a:off x="2048386" y="2817568"/>
              <a:ext cx="17609" cy="6959"/>
            </a:xfrm>
            <a:custGeom>
              <a:avLst/>
              <a:gdLst/>
              <a:ahLst/>
              <a:cxnLst/>
              <a:rect l="l" t="t" r="r" b="b"/>
              <a:pathLst>
                <a:path w="1655" h="654" extrusionOk="0">
                  <a:moveTo>
                    <a:pt x="1361" y="0"/>
                  </a:moveTo>
                  <a:cubicBezTo>
                    <a:pt x="1326" y="0"/>
                    <a:pt x="1290" y="9"/>
                    <a:pt x="1253" y="27"/>
                  </a:cubicBezTo>
                  <a:lnTo>
                    <a:pt x="1028" y="27"/>
                  </a:lnTo>
                  <a:cubicBezTo>
                    <a:pt x="927" y="27"/>
                    <a:pt x="827" y="127"/>
                    <a:pt x="727" y="127"/>
                  </a:cubicBezTo>
                  <a:lnTo>
                    <a:pt x="301" y="127"/>
                  </a:lnTo>
                  <a:cubicBezTo>
                    <a:pt x="201" y="127"/>
                    <a:pt x="201" y="253"/>
                    <a:pt x="100" y="253"/>
                  </a:cubicBezTo>
                  <a:cubicBezTo>
                    <a:pt x="0" y="253"/>
                    <a:pt x="0" y="453"/>
                    <a:pt x="100" y="453"/>
                  </a:cubicBezTo>
                  <a:lnTo>
                    <a:pt x="401" y="453"/>
                  </a:lnTo>
                  <a:cubicBezTo>
                    <a:pt x="501" y="553"/>
                    <a:pt x="627" y="553"/>
                    <a:pt x="727" y="553"/>
                  </a:cubicBezTo>
                  <a:lnTo>
                    <a:pt x="1253" y="553"/>
                  </a:lnTo>
                  <a:lnTo>
                    <a:pt x="1253" y="654"/>
                  </a:lnTo>
                  <a:cubicBezTo>
                    <a:pt x="1454" y="654"/>
                    <a:pt x="1654" y="553"/>
                    <a:pt x="1654" y="353"/>
                  </a:cubicBezTo>
                  <a:cubicBezTo>
                    <a:pt x="1654" y="168"/>
                    <a:pt x="1520" y="0"/>
                    <a:pt x="136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91"/>
            <p:cNvSpPr/>
            <p:nvPr/>
          </p:nvSpPr>
          <p:spPr>
            <a:xfrm>
              <a:off x="1953722" y="2493614"/>
              <a:ext cx="9076" cy="27909"/>
            </a:xfrm>
            <a:custGeom>
              <a:avLst/>
              <a:gdLst/>
              <a:ahLst/>
              <a:cxnLst/>
              <a:rect l="l" t="t" r="r" b="b"/>
              <a:pathLst>
                <a:path w="853" h="2623" extrusionOk="0">
                  <a:moveTo>
                    <a:pt x="627" y="1"/>
                  </a:moveTo>
                  <a:cubicBezTo>
                    <a:pt x="527" y="1"/>
                    <a:pt x="427" y="1"/>
                    <a:pt x="327" y="201"/>
                  </a:cubicBezTo>
                  <a:cubicBezTo>
                    <a:pt x="226" y="502"/>
                    <a:pt x="126" y="928"/>
                    <a:pt x="1" y="1354"/>
                  </a:cubicBezTo>
                  <a:lnTo>
                    <a:pt x="1" y="1981"/>
                  </a:lnTo>
                  <a:cubicBezTo>
                    <a:pt x="1" y="2081"/>
                    <a:pt x="126" y="2181"/>
                    <a:pt x="126" y="2281"/>
                  </a:cubicBezTo>
                  <a:cubicBezTo>
                    <a:pt x="126" y="2382"/>
                    <a:pt x="126" y="2382"/>
                    <a:pt x="226" y="2382"/>
                  </a:cubicBezTo>
                  <a:lnTo>
                    <a:pt x="226" y="2507"/>
                  </a:lnTo>
                  <a:cubicBezTo>
                    <a:pt x="226" y="2592"/>
                    <a:pt x="262" y="2623"/>
                    <a:pt x="304" y="2623"/>
                  </a:cubicBezTo>
                  <a:cubicBezTo>
                    <a:pt x="360" y="2623"/>
                    <a:pt x="427" y="2565"/>
                    <a:pt x="427" y="2507"/>
                  </a:cubicBezTo>
                  <a:lnTo>
                    <a:pt x="427" y="2382"/>
                  </a:lnTo>
                  <a:cubicBezTo>
                    <a:pt x="427" y="2382"/>
                    <a:pt x="427" y="2281"/>
                    <a:pt x="527" y="2281"/>
                  </a:cubicBezTo>
                  <a:lnTo>
                    <a:pt x="527" y="1981"/>
                  </a:lnTo>
                  <a:cubicBezTo>
                    <a:pt x="527" y="1755"/>
                    <a:pt x="527" y="1554"/>
                    <a:pt x="627" y="1354"/>
                  </a:cubicBezTo>
                  <a:cubicBezTo>
                    <a:pt x="627" y="1028"/>
                    <a:pt x="753" y="627"/>
                    <a:pt x="853" y="301"/>
                  </a:cubicBezTo>
                  <a:cubicBezTo>
                    <a:pt x="853" y="201"/>
                    <a:pt x="753" y="1"/>
                    <a:pt x="6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91"/>
            <p:cNvSpPr/>
            <p:nvPr/>
          </p:nvSpPr>
          <p:spPr>
            <a:xfrm>
              <a:off x="1976127" y="2448282"/>
              <a:ext cx="8810" cy="19482"/>
            </a:xfrm>
            <a:custGeom>
              <a:avLst/>
              <a:gdLst/>
              <a:ahLst/>
              <a:cxnLst/>
              <a:rect l="l" t="t" r="r" b="b"/>
              <a:pathLst>
                <a:path w="828" h="1831" extrusionOk="0">
                  <a:moveTo>
                    <a:pt x="589" y="1"/>
                  </a:moveTo>
                  <a:cubicBezTo>
                    <a:pt x="551" y="1"/>
                    <a:pt x="526" y="26"/>
                    <a:pt x="526" y="76"/>
                  </a:cubicBezTo>
                  <a:cubicBezTo>
                    <a:pt x="401" y="176"/>
                    <a:pt x="301" y="277"/>
                    <a:pt x="201" y="377"/>
                  </a:cubicBezTo>
                  <a:cubicBezTo>
                    <a:pt x="100" y="502"/>
                    <a:pt x="100" y="703"/>
                    <a:pt x="100" y="803"/>
                  </a:cubicBezTo>
                  <a:cubicBezTo>
                    <a:pt x="0" y="1003"/>
                    <a:pt x="0" y="1129"/>
                    <a:pt x="0" y="1229"/>
                  </a:cubicBezTo>
                  <a:lnTo>
                    <a:pt x="0" y="1530"/>
                  </a:lnTo>
                  <a:lnTo>
                    <a:pt x="0" y="1755"/>
                  </a:lnTo>
                  <a:cubicBezTo>
                    <a:pt x="0" y="1805"/>
                    <a:pt x="50" y="1831"/>
                    <a:pt x="100" y="1831"/>
                  </a:cubicBezTo>
                  <a:cubicBezTo>
                    <a:pt x="150" y="1831"/>
                    <a:pt x="201" y="1805"/>
                    <a:pt x="201" y="1755"/>
                  </a:cubicBezTo>
                  <a:cubicBezTo>
                    <a:pt x="201" y="1630"/>
                    <a:pt x="201" y="1530"/>
                    <a:pt x="301" y="1530"/>
                  </a:cubicBezTo>
                  <a:lnTo>
                    <a:pt x="301" y="1329"/>
                  </a:lnTo>
                  <a:cubicBezTo>
                    <a:pt x="401" y="1229"/>
                    <a:pt x="401" y="1129"/>
                    <a:pt x="401" y="903"/>
                  </a:cubicBezTo>
                  <a:cubicBezTo>
                    <a:pt x="526" y="803"/>
                    <a:pt x="627" y="703"/>
                    <a:pt x="627" y="602"/>
                  </a:cubicBezTo>
                  <a:cubicBezTo>
                    <a:pt x="627" y="502"/>
                    <a:pt x="727" y="377"/>
                    <a:pt x="727" y="277"/>
                  </a:cubicBezTo>
                  <a:cubicBezTo>
                    <a:pt x="827" y="176"/>
                    <a:pt x="827" y="76"/>
                    <a:pt x="727" y="76"/>
                  </a:cubicBezTo>
                  <a:cubicBezTo>
                    <a:pt x="677" y="26"/>
                    <a:pt x="627" y="1"/>
                    <a:pt x="589"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91"/>
            <p:cNvSpPr/>
            <p:nvPr/>
          </p:nvSpPr>
          <p:spPr>
            <a:xfrm>
              <a:off x="1957190" y="2460548"/>
              <a:ext cx="8810" cy="15215"/>
            </a:xfrm>
            <a:custGeom>
              <a:avLst/>
              <a:gdLst/>
              <a:ahLst/>
              <a:cxnLst/>
              <a:rect l="l" t="t" r="r" b="b"/>
              <a:pathLst>
                <a:path w="828" h="1430" extrusionOk="0">
                  <a:moveTo>
                    <a:pt x="577" y="1"/>
                  </a:moveTo>
                  <a:cubicBezTo>
                    <a:pt x="527" y="1"/>
                    <a:pt x="477" y="26"/>
                    <a:pt x="427" y="76"/>
                  </a:cubicBezTo>
                  <a:cubicBezTo>
                    <a:pt x="201" y="277"/>
                    <a:pt x="101" y="477"/>
                    <a:pt x="1" y="703"/>
                  </a:cubicBezTo>
                  <a:lnTo>
                    <a:pt x="1" y="1003"/>
                  </a:lnTo>
                  <a:cubicBezTo>
                    <a:pt x="1" y="1104"/>
                    <a:pt x="1" y="1329"/>
                    <a:pt x="101" y="1429"/>
                  </a:cubicBezTo>
                  <a:cubicBezTo>
                    <a:pt x="101" y="1429"/>
                    <a:pt x="301" y="1429"/>
                    <a:pt x="301" y="1329"/>
                  </a:cubicBezTo>
                  <a:lnTo>
                    <a:pt x="301" y="1104"/>
                  </a:lnTo>
                  <a:lnTo>
                    <a:pt x="301" y="903"/>
                  </a:lnTo>
                  <a:lnTo>
                    <a:pt x="427" y="803"/>
                  </a:lnTo>
                  <a:lnTo>
                    <a:pt x="427" y="703"/>
                  </a:lnTo>
                  <a:lnTo>
                    <a:pt x="527" y="703"/>
                  </a:lnTo>
                  <a:lnTo>
                    <a:pt x="527" y="602"/>
                  </a:lnTo>
                  <a:lnTo>
                    <a:pt x="627" y="477"/>
                  </a:lnTo>
                  <a:cubicBezTo>
                    <a:pt x="828" y="377"/>
                    <a:pt x="828" y="277"/>
                    <a:pt x="727" y="76"/>
                  </a:cubicBezTo>
                  <a:cubicBezTo>
                    <a:pt x="677" y="26"/>
                    <a:pt x="627" y="1"/>
                    <a:pt x="57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91"/>
            <p:cNvSpPr/>
            <p:nvPr/>
          </p:nvSpPr>
          <p:spPr>
            <a:xfrm>
              <a:off x="1989457" y="2478954"/>
              <a:ext cx="7746" cy="16183"/>
            </a:xfrm>
            <a:custGeom>
              <a:avLst/>
              <a:gdLst/>
              <a:ahLst/>
              <a:cxnLst/>
              <a:rect l="l" t="t" r="r" b="b"/>
              <a:pathLst>
                <a:path w="728" h="1521" extrusionOk="0">
                  <a:moveTo>
                    <a:pt x="627" y="0"/>
                  </a:moveTo>
                  <a:cubicBezTo>
                    <a:pt x="527" y="0"/>
                    <a:pt x="401" y="125"/>
                    <a:pt x="401" y="125"/>
                  </a:cubicBezTo>
                  <a:cubicBezTo>
                    <a:pt x="301" y="526"/>
                    <a:pt x="100" y="953"/>
                    <a:pt x="0" y="1379"/>
                  </a:cubicBezTo>
                  <a:cubicBezTo>
                    <a:pt x="0" y="1449"/>
                    <a:pt x="50" y="1520"/>
                    <a:pt x="115" y="1520"/>
                  </a:cubicBezTo>
                  <a:cubicBezTo>
                    <a:pt x="142" y="1520"/>
                    <a:pt x="171" y="1508"/>
                    <a:pt x="201" y="1479"/>
                  </a:cubicBezTo>
                  <a:cubicBezTo>
                    <a:pt x="301" y="1053"/>
                    <a:pt x="527" y="627"/>
                    <a:pt x="727" y="226"/>
                  </a:cubicBezTo>
                  <a:cubicBezTo>
                    <a:pt x="727" y="125"/>
                    <a:pt x="727" y="125"/>
                    <a:pt x="627"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91"/>
            <p:cNvSpPr/>
            <p:nvPr/>
          </p:nvSpPr>
          <p:spPr>
            <a:xfrm>
              <a:off x="2001724" y="2400556"/>
              <a:ext cx="9874" cy="18141"/>
            </a:xfrm>
            <a:custGeom>
              <a:avLst/>
              <a:gdLst/>
              <a:ahLst/>
              <a:cxnLst/>
              <a:rect l="l" t="t" r="r" b="b"/>
              <a:pathLst>
                <a:path w="928" h="1705" extrusionOk="0">
                  <a:moveTo>
                    <a:pt x="674" y="1"/>
                  </a:moveTo>
                  <a:cubicBezTo>
                    <a:pt x="620" y="1"/>
                    <a:pt x="564" y="26"/>
                    <a:pt x="501" y="76"/>
                  </a:cubicBezTo>
                  <a:cubicBezTo>
                    <a:pt x="301" y="276"/>
                    <a:pt x="201" y="477"/>
                    <a:pt x="100" y="803"/>
                  </a:cubicBezTo>
                  <a:cubicBezTo>
                    <a:pt x="100" y="903"/>
                    <a:pt x="0" y="1003"/>
                    <a:pt x="0" y="1103"/>
                  </a:cubicBezTo>
                  <a:cubicBezTo>
                    <a:pt x="100" y="1229"/>
                    <a:pt x="100" y="1429"/>
                    <a:pt x="100" y="1530"/>
                  </a:cubicBezTo>
                  <a:lnTo>
                    <a:pt x="100" y="1630"/>
                  </a:lnTo>
                  <a:cubicBezTo>
                    <a:pt x="150" y="1680"/>
                    <a:pt x="201" y="1705"/>
                    <a:pt x="238" y="1705"/>
                  </a:cubicBezTo>
                  <a:cubicBezTo>
                    <a:pt x="276" y="1705"/>
                    <a:pt x="301" y="1680"/>
                    <a:pt x="301" y="1630"/>
                  </a:cubicBezTo>
                  <a:lnTo>
                    <a:pt x="301" y="1530"/>
                  </a:lnTo>
                  <a:cubicBezTo>
                    <a:pt x="401" y="1429"/>
                    <a:pt x="401" y="1429"/>
                    <a:pt x="401" y="1329"/>
                  </a:cubicBezTo>
                  <a:lnTo>
                    <a:pt x="401" y="1229"/>
                  </a:lnTo>
                  <a:lnTo>
                    <a:pt x="401" y="1103"/>
                  </a:lnTo>
                  <a:lnTo>
                    <a:pt x="501" y="1003"/>
                  </a:lnTo>
                  <a:lnTo>
                    <a:pt x="501" y="903"/>
                  </a:lnTo>
                  <a:lnTo>
                    <a:pt x="627" y="803"/>
                  </a:lnTo>
                  <a:cubicBezTo>
                    <a:pt x="627" y="702"/>
                    <a:pt x="627" y="702"/>
                    <a:pt x="727" y="602"/>
                  </a:cubicBezTo>
                  <a:lnTo>
                    <a:pt x="727" y="477"/>
                  </a:lnTo>
                  <a:lnTo>
                    <a:pt x="827" y="477"/>
                  </a:lnTo>
                  <a:lnTo>
                    <a:pt x="827" y="377"/>
                  </a:lnTo>
                  <a:cubicBezTo>
                    <a:pt x="927" y="276"/>
                    <a:pt x="927" y="176"/>
                    <a:pt x="827" y="76"/>
                  </a:cubicBezTo>
                  <a:cubicBezTo>
                    <a:pt x="777" y="26"/>
                    <a:pt x="727" y="1"/>
                    <a:pt x="674"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91"/>
            <p:cNvSpPr/>
            <p:nvPr/>
          </p:nvSpPr>
          <p:spPr>
            <a:xfrm>
              <a:off x="2016118" y="2255771"/>
              <a:ext cx="38942" cy="92281"/>
            </a:xfrm>
            <a:custGeom>
              <a:avLst/>
              <a:gdLst/>
              <a:ahLst/>
              <a:cxnLst/>
              <a:rect l="l" t="t" r="r" b="b"/>
              <a:pathLst>
                <a:path w="3660" h="8673" extrusionOk="0">
                  <a:moveTo>
                    <a:pt x="2808" y="1"/>
                  </a:moveTo>
                  <a:cubicBezTo>
                    <a:pt x="2407" y="1254"/>
                    <a:pt x="2081" y="2607"/>
                    <a:pt x="1655" y="3860"/>
                  </a:cubicBezTo>
                  <a:lnTo>
                    <a:pt x="1153" y="5840"/>
                  </a:lnTo>
                  <a:cubicBezTo>
                    <a:pt x="1153" y="6166"/>
                    <a:pt x="1028" y="6467"/>
                    <a:pt x="928" y="6793"/>
                  </a:cubicBezTo>
                  <a:cubicBezTo>
                    <a:pt x="828" y="6893"/>
                    <a:pt x="828" y="6993"/>
                    <a:pt x="727" y="7194"/>
                  </a:cubicBezTo>
                  <a:cubicBezTo>
                    <a:pt x="527" y="7720"/>
                    <a:pt x="201" y="8146"/>
                    <a:pt x="0" y="8672"/>
                  </a:cubicBezTo>
                  <a:cubicBezTo>
                    <a:pt x="301" y="8572"/>
                    <a:pt x="627" y="8346"/>
                    <a:pt x="828" y="8146"/>
                  </a:cubicBezTo>
                  <a:cubicBezTo>
                    <a:pt x="1153" y="7820"/>
                    <a:pt x="1454" y="7519"/>
                    <a:pt x="1780" y="7093"/>
                  </a:cubicBezTo>
                  <a:cubicBezTo>
                    <a:pt x="2281" y="6467"/>
                    <a:pt x="2707" y="5640"/>
                    <a:pt x="3033" y="4813"/>
                  </a:cubicBezTo>
                  <a:cubicBezTo>
                    <a:pt x="3434" y="3334"/>
                    <a:pt x="3660" y="1354"/>
                    <a:pt x="2808"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91"/>
            <p:cNvSpPr/>
            <p:nvPr/>
          </p:nvSpPr>
          <p:spPr>
            <a:xfrm>
              <a:off x="1923859" y="2505615"/>
              <a:ext cx="11215" cy="56807"/>
            </a:xfrm>
            <a:custGeom>
              <a:avLst/>
              <a:gdLst/>
              <a:ahLst/>
              <a:cxnLst/>
              <a:rect l="l" t="t" r="r" b="b"/>
              <a:pathLst>
                <a:path w="1054" h="5339" extrusionOk="0">
                  <a:moveTo>
                    <a:pt x="302" y="0"/>
                  </a:moveTo>
                  <a:cubicBezTo>
                    <a:pt x="101" y="1153"/>
                    <a:pt x="1" y="2106"/>
                    <a:pt x="1" y="2833"/>
                  </a:cubicBezTo>
                  <a:cubicBezTo>
                    <a:pt x="1" y="3885"/>
                    <a:pt x="201" y="4512"/>
                    <a:pt x="427" y="4913"/>
                  </a:cubicBezTo>
                  <a:cubicBezTo>
                    <a:pt x="627" y="5239"/>
                    <a:pt x="928" y="5339"/>
                    <a:pt x="928" y="5339"/>
                  </a:cubicBezTo>
                  <a:lnTo>
                    <a:pt x="1053" y="4913"/>
                  </a:lnTo>
                  <a:cubicBezTo>
                    <a:pt x="1053" y="4913"/>
                    <a:pt x="928" y="4913"/>
                    <a:pt x="728" y="4612"/>
                  </a:cubicBezTo>
                  <a:cubicBezTo>
                    <a:pt x="627" y="4286"/>
                    <a:pt x="427" y="3760"/>
                    <a:pt x="427" y="2833"/>
                  </a:cubicBezTo>
                  <a:cubicBezTo>
                    <a:pt x="427" y="2106"/>
                    <a:pt x="527" y="1254"/>
                    <a:pt x="728" y="126"/>
                  </a:cubicBezTo>
                  <a:lnTo>
                    <a:pt x="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91"/>
            <p:cNvSpPr/>
            <p:nvPr/>
          </p:nvSpPr>
          <p:spPr>
            <a:xfrm>
              <a:off x="1780405" y="2281996"/>
              <a:ext cx="16811" cy="17875"/>
            </a:xfrm>
            <a:custGeom>
              <a:avLst/>
              <a:gdLst/>
              <a:ahLst/>
              <a:cxnLst/>
              <a:rect l="l" t="t" r="r" b="b"/>
              <a:pathLst>
                <a:path w="1580" h="1680" extrusionOk="0">
                  <a:moveTo>
                    <a:pt x="136" y="0"/>
                  </a:moveTo>
                  <a:cubicBezTo>
                    <a:pt x="64" y="0"/>
                    <a:pt x="1" y="71"/>
                    <a:pt x="1" y="142"/>
                  </a:cubicBezTo>
                  <a:lnTo>
                    <a:pt x="1" y="343"/>
                  </a:lnTo>
                  <a:lnTo>
                    <a:pt x="126" y="468"/>
                  </a:lnTo>
                  <a:lnTo>
                    <a:pt x="126" y="568"/>
                  </a:lnTo>
                  <a:cubicBezTo>
                    <a:pt x="126" y="668"/>
                    <a:pt x="227" y="668"/>
                    <a:pt x="227" y="769"/>
                  </a:cubicBezTo>
                  <a:cubicBezTo>
                    <a:pt x="227" y="769"/>
                    <a:pt x="327" y="869"/>
                    <a:pt x="327" y="969"/>
                  </a:cubicBezTo>
                  <a:lnTo>
                    <a:pt x="953" y="1596"/>
                  </a:lnTo>
                  <a:cubicBezTo>
                    <a:pt x="1039" y="1649"/>
                    <a:pt x="1129" y="1680"/>
                    <a:pt x="1212" y="1680"/>
                  </a:cubicBezTo>
                  <a:cubicBezTo>
                    <a:pt x="1324" y="1680"/>
                    <a:pt x="1422" y="1625"/>
                    <a:pt x="1480" y="1496"/>
                  </a:cubicBezTo>
                  <a:cubicBezTo>
                    <a:pt x="1580" y="1395"/>
                    <a:pt x="1580" y="1195"/>
                    <a:pt x="1379" y="1095"/>
                  </a:cubicBezTo>
                  <a:cubicBezTo>
                    <a:pt x="1379" y="969"/>
                    <a:pt x="1254" y="969"/>
                    <a:pt x="1254" y="969"/>
                  </a:cubicBezTo>
                  <a:lnTo>
                    <a:pt x="1154" y="969"/>
                  </a:lnTo>
                  <a:lnTo>
                    <a:pt x="1154" y="869"/>
                  </a:lnTo>
                  <a:lnTo>
                    <a:pt x="1054" y="869"/>
                  </a:lnTo>
                  <a:cubicBezTo>
                    <a:pt x="953" y="769"/>
                    <a:pt x="853" y="668"/>
                    <a:pt x="853" y="568"/>
                  </a:cubicBezTo>
                  <a:cubicBezTo>
                    <a:pt x="753" y="568"/>
                    <a:pt x="753" y="468"/>
                    <a:pt x="628" y="468"/>
                  </a:cubicBezTo>
                  <a:cubicBezTo>
                    <a:pt x="628" y="343"/>
                    <a:pt x="527" y="343"/>
                    <a:pt x="527" y="242"/>
                  </a:cubicBezTo>
                  <a:lnTo>
                    <a:pt x="427" y="242"/>
                  </a:lnTo>
                  <a:lnTo>
                    <a:pt x="427" y="142"/>
                  </a:lnTo>
                  <a:lnTo>
                    <a:pt x="327" y="142"/>
                  </a:lnTo>
                  <a:cubicBezTo>
                    <a:pt x="327" y="142"/>
                    <a:pt x="327" y="42"/>
                    <a:pt x="227" y="42"/>
                  </a:cubicBezTo>
                  <a:cubicBezTo>
                    <a:pt x="197" y="13"/>
                    <a:pt x="166"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91"/>
            <p:cNvSpPr/>
            <p:nvPr/>
          </p:nvSpPr>
          <p:spPr>
            <a:xfrm>
              <a:off x="1792672" y="2292305"/>
              <a:ext cx="1085" cy="11"/>
            </a:xfrm>
            <a:custGeom>
              <a:avLst/>
              <a:gdLst/>
              <a:ahLst/>
              <a:cxnLst/>
              <a:rect l="l" t="t" r="r" b="b"/>
              <a:pathLst>
                <a:path w="102" h="1" extrusionOk="0">
                  <a:moveTo>
                    <a:pt x="10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91"/>
            <p:cNvSpPr/>
            <p:nvPr/>
          </p:nvSpPr>
          <p:spPr>
            <a:xfrm>
              <a:off x="1740414" y="2386959"/>
              <a:ext cx="3479" cy="2139"/>
            </a:xfrm>
            <a:custGeom>
              <a:avLst/>
              <a:gdLst/>
              <a:ahLst/>
              <a:cxnLst/>
              <a:rect l="l" t="t" r="r" b="b"/>
              <a:pathLst>
                <a:path w="327" h="201" extrusionOk="0">
                  <a:moveTo>
                    <a:pt x="226" y="0"/>
                  </a:moveTo>
                  <a:cubicBezTo>
                    <a:pt x="1" y="0"/>
                    <a:pt x="1" y="201"/>
                    <a:pt x="226" y="201"/>
                  </a:cubicBezTo>
                  <a:cubicBezTo>
                    <a:pt x="326" y="201"/>
                    <a:pt x="326"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91"/>
            <p:cNvSpPr/>
            <p:nvPr/>
          </p:nvSpPr>
          <p:spPr>
            <a:xfrm>
              <a:off x="2089441" y="2762384"/>
              <a:ext cx="11" cy="11"/>
            </a:xfrm>
            <a:custGeom>
              <a:avLst/>
              <a:gdLst/>
              <a:ahLst/>
              <a:cxnLst/>
              <a:rect l="l" t="t" r="r" b="b"/>
              <a:pathLst>
                <a:path w="1" h="1" extrusionOk="0">
                  <a:moveTo>
                    <a:pt x="1" y="1"/>
                  </a:moveTo>
                  <a:lnTo>
                    <a:pt x="1" y="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91"/>
            <p:cNvSpPr/>
            <p:nvPr/>
          </p:nvSpPr>
          <p:spPr>
            <a:xfrm>
              <a:off x="2088377" y="2762384"/>
              <a:ext cx="1075" cy="2149"/>
            </a:xfrm>
            <a:custGeom>
              <a:avLst/>
              <a:gdLst/>
              <a:ahLst/>
              <a:cxnLst/>
              <a:rect l="l" t="t" r="r" b="b"/>
              <a:pathLst>
                <a:path w="101" h="202" extrusionOk="0">
                  <a:moveTo>
                    <a:pt x="101" y="1"/>
                  </a:moveTo>
                  <a:lnTo>
                    <a:pt x="101" y="1"/>
                  </a:lnTo>
                  <a:cubicBezTo>
                    <a:pt x="101" y="1"/>
                    <a:pt x="1" y="101"/>
                    <a:pt x="1" y="201"/>
                  </a:cubicBezTo>
                  <a:cubicBezTo>
                    <a:pt x="1" y="101"/>
                    <a:pt x="101" y="101"/>
                    <a:pt x="101"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91"/>
            <p:cNvSpPr/>
            <p:nvPr/>
          </p:nvSpPr>
          <p:spPr>
            <a:xfrm>
              <a:off x="2018257" y="2655729"/>
              <a:ext cx="80002" cy="108815"/>
            </a:xfrm>
            <a:custGeom>
              <a:avLst/>
              <a:gdLst/>
              <a:ahLst/>
              <a:cxnLst/>
              <a:rect l="l" t="t" r="r" b="b"/>
              <a:pathLst>
                <a:path w="7519" h="10227" extrusionOk="0">
                  <a:moveTo>
                    <a:pt x="100" y="1"/>
                  </a:moveTo>
                  <a:cubicBezTo>
                    <a:pt x="0" y="1"/>
                    <a:pt x="0" y="101"/>
                    <a:pt x="0" y="101"/>
                  </a:cubicBezTo>
                  <a:cubicBezTo>
                    <a:pt x="0" y="2708"/>
                    <a:pt x="827" y="5314"/>
                    <a:pt x="2506" y="7319"/>
                  </a:cubicBezTo>
                  <a:cubicBezTo>
                    <a:pt x="3559" y="8672"/>
                    <a:pt x="5013" y="9700"/>
                    <a:pt x="6592" y="10226"/>
                  </a:cubicBezTo>
                  <a:cubicBezTo>
                    <a:pt x="6592" y="10126"/>
                    <a:pt x="6692" y="10026"/>
                    <a:pt x="6692" y="10026"/>
                  </a:cubicBezTo>
                  <a:cubicBezTo>
                    <a:pt x="6692" y="9926"/>
                    <a:pt x="6792" y="9825"/>
                    <a:pt x="6792" y="9700"/>
                  </a:cubicBezTo>
                  <a:cubicBezTo>
                    <a:pt x="6993" y="9074"/>
                    <a:pt x="7318" y="8447"/>
                    <a:pt x="7519" y="7720"/>
                  </a:cubicBezTo>
                  <a:cubicBezTo>
                    <a:pt x="5965" y="7720"/>
                    <a:pt x="4486" y="7094"/>
                    <a:pt x="3459" y="6066"/>
                  </a:cubicBezTo>
                  <a:cubicBezTo>
                    <a:pt x="2707" y="5314"/>
                    <a:pt x="2206" y="4487"/>
                    <a:pt x="1779" y="3560"/>
                  </a:cubicBezTo>
                  <a:cubicBezTo>
                    <a:pt x="1253" y="2507"/>
                    <a:pt x="727" y="1354"/>
                    <a:pt x="201" y="302"/>
                  </a:cubicBezTo>
                  <a:lnTo>
                    <a:pt x="201" y="101"/>
                  </a:lnTo>
                  <a:cubicBezTo>
                    <a:pt x="100" y="101"/>
                    <a:pt x="100" y="1"/>
                    <a:pt x="100" y="1"/>
                  </a:cubicBezTo>
                  <a:close/>
                </a:path>
              </a:pathLst>
            </a:custGeom>
            <a:solidFill>
              <a:srgbClr val="DA8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91"/>
            <p:cNvSpPr/>
            <p:nvPr/>
          </p:nvSpPr>
          <p:spPr>
            <a:xfrm>
              <a:off x="2019320" y="2600269"/>
              <a:ext cx="130138" cy="136937"/>
            </a:xfrm>
            <a:custGeom>
              <a:avLst/>
              <a:gdLst/>
              <a:ahLst/>
              <a:cxnLst/>
              <a:rect l="l" t="t" r="r" b="b"/>
              <a:pathLst>
                <a:path w="12231" h="12870" extrusionOk="0">
                  <a:moveTo>
                    <a:pt x="226" y="1"/>
                  </a:moveTo>
                  <a:lnTo>
                    <a:pt x="0" y="4788"/>
                  </a:lnTo>
                  <a:cubicBezTo>
                    <a:pt x="0" y="4788"/>
                    <a:pt x="1516" y="12870"/>
                    <a:pt x="6596" y="12870"/>
                  </a:cubicBezTo>
                  <a:cubicBezTo>
                    <a:pt x="7174" y="12870"/>
                    <a:pt x="7798" y="12765"/>
                    <a:pt x="8471" y="12532"/>
                  </a:cubicBezTo>
                  <a:cubicBezTo>
                    <a:pt x="8471" y="12532"/>
                    <a:pt x="11705" y="11279"/>
                    <a:pt x="12231" y="8973"/>
                  </a:cubicBezTo>
                  <a:lnTo>
                    <a:pt x="10025" y="5515"/>
                  </a:lnTo>
                  <a:cubicBezTo>
                    <a:pt x="10025" y="5515"/>
                    <a:pt x="9417" y="6102"/>
                    <a:pt x="8566" y="6102"/>
                  </a:cubicBezTo>
                  <a:cubicBezTo>
                    <a:pt x="7805" y="6102"/>
                    <a:pt x="6852" y="5634"/>
                    <a:pt x="5965" y="3860"/>
                  </a:cubicBezTo>
                  <a:cubicBezTo>
                    <a:pt x="4309" y="735"/>
                    <a:pt x="2393" y="627"/>
                    <a:pt x="2135" y="627"/>
                  </a:cubicBezTo>
                  <a:cubicBezTo>
                    <a:pt x="2116" y="627"/>
                    <a:pt x="2106" y="627"/>
                    <a:pt x="2106" y="627"/>
                  </a:cubicBezTo>
                  <a:lnTo>
                    <a:pt x="226" y="1"/>
                  </a:lnTo>
                  <a:close/>
                </a:path>
              </a:pathLst>
            </a:custGeom>
            <a:solidFill>
              <a:srgbClr val="D08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91"/>
            <p:cNvSpPr/>
            <p:nvPr/>
          </p:nvSpPr>
          <p:spPr>
            <a:xfrm>
              <a:off x="2017182" y="2651197"/>
              <a:ext cx="133351" cy="87748"/>
            </a:xfrm>
            <a:custGeom>
              <a:avLst/>
              <a:gdLst/>
              <a:ahLst/>
              <a:cxnLst/>
              <a:rect l="l" t="t" r="r" b="b"/>
              <a:pathLst>
                <a:path w="12533" h="8247" extrusionOk="0">
                  <a:moveTo>
                    <a:pt x="1" y="1"/>
                  </a:moveTo>
                  <a:cubicBezTo>
                    <a:pt x="1" y="101"/>
                    <a:pt x="427" y="2106"/>
                    <a:pt x="1454" y="4186"/>
                  </a:cubicBezTo>
                  <a:cubicBezTo>
                    <a:pt x="1981" y="5114"/>
                    <a:pt x="2607" y="6166"/>
                    <a:pt x="3434" y="6993"/>
                  </a:cubicBezTo>
                  <a:cubicBezTo>
                    <a:pt x="4387" y="7745"/>
                    <a:pt x="5439" y="8246"/>
                    <a:pt x="6793" y="8246"/>
                  </a:cubicBezTo>
                  <a:cubicBezTo>
                    <a:pt x="7419" y="8246"/>
                    <a:pt x="8046" y="8146"/>
                    <a:pt x="8773" y="7946"/>
                  </a:cubicBezTo>
                  <a:cubicBezTo>
                    <a:pt x="8773" y="7946"/>
                    <a:pt x="9600" y="7620"/>
                    <a:pt x="10452" y="6993"/>
                  </a:cubicBezTo>
                  <a:cubicBezTo>
                    <a:pt x="11379" y="6367"/>
                    <a:pt x="12332" y="5540"/>
                    <a:pt x="12532" y="4286"/>
                  </a:cubicBezTo>
                  <a:lnTo>
                    <a:pt x="12206" y="4186"/>
                  </a:lnTo>
                  <a:cubicBezTo>
                    <a:pt x="12006" y="5239"/>
                    <a:pt x="11079" y="6066"/>
                    <a:pt x="10226" y="6692"/>
                  </a:cubicBezTo>
                  <a:cubicBezTo>
                    <a:pt x="9825" y="6993"/>
                    <a:pt x="9399" y="7219"/>
                    <a:pt x="9073" y="7319"/>
                  </a:cubicBezTo>
                  <a:cubicBezTo>
                    <a:pt x="8973" y="7419"/>
                    <a:pt x="8873" y="7419"/>
                    <a:pt x="8773" y="7520"/>
                  </a:cubicBezTo>
                  <a:lnTo>
                    <a:pt x="8572" y="7520"/>
                  </a:lnTo>
                  <a:cubicBezTo>
                    <a:pt x="7946" y="7745"/>
                    <a:pt x="7319" y="7845"/>
                    <a:pt x="6793" y="7845"/>
                  </a:cubicBezTo>
                  <a:cubicBezTo>
                    <a:pt x="5640" y="7845"/>
                    <a:pt x="4587" y="7419"/>
                    <a:pt x="3760" y="6692"/>
                  </a:cubicBezTo>
                  <a:cubicBezTo>
                    <a:pt x="2507" y="5540"/>
                    <a:pt x="1680" y="3860"/>
                    <a:pt x="1154" y="2507"/>
                  </a:cubicBezTo>
                  <a:cubicBezTo>
                    <a:pt x="928" y="1780"/>
                    <a:pt x="728" y="1154"/>
                    <a:pt x="627" y="728"/>
                  </a:cubicBezTo>
                  <a:cubicBezTo>
                    <a:pt x="527" y="527"/>
                    <a:pt x="527" y="327"/>
                    <a:pt x="427" y="226"/>
                  </a:cubicBez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91"/>
            <p:cNvSpPr/>
            <p:nvPr/>
          </p:nvSpPr>
          <p:spPr>
            <a:xfrm>
              <a:off x="2037183" y="2602407"/>
              <a:ext cx="89876" cy="65606"/>
            </a:xfrm>
            <a:custGeom>
              <a:avLst/>
              <a:gdLst/>
              <a:ahLst/>
              <a:cxnLst/>
              <a:rect l="l" t="t" r="r" b="b"/>
              <a:pathLst>
                <a:path w="8447" h="6166" extrusionOk="0">
                  <a:moveTo>
                    <a:pt x="0" y="0"/>
                  </a:moveTo>
                  <a:lnTo>
                    <a:pt x="0" y="426"/>
                  </a:lnTo>
                  <a:cubicBezTo>
                    <a:pt x="0" y="426"/>
                    <a:pt x="627" y="527"/>
                    <a:pt x="1454" y="928"/>
                  </a:cubicBezTo>
                  <a:cubicBezTo>
                    <a:pt x="2181" y="1354"/>
                    <a:pt x="3234" y="2181"/>
                    <a:pt x="4061" y="3760"/>
                  </a:cubicBezTo>
                  <a:cubicBezTo>
                    <a:pt x="4487" y="4687"/>
                    <a:pt x="5013" y="5314"/>
                    <a:pt x="5539" y="5639"/>
                  </a:cubicBezTo>
                  <a:cubicBezTo>
                    <a:pt x="5940" y="6065"/>
                    <a:pt x="6467" y="6166"/>
                    <a:pt x="6893" y="6166"/>
                  </a:cubicBezTo>
                  <a:cubicBezTo>
                    <a:pt x="7820" y="6166"/>
                    <a:pt x="8447" y="5539"/>
                    <a:pt x="8447" y="5539"/>
                  </a:cubicBezTo>
                  <a:lnTo>
                    <a:pt x="8246" y="5213"/>
                  </a:lnTo>
                  <a:lnTo>
                    <a:pt x="8146" y="5213"/>
                  </a:lnTo>
                  <a:cubicBezTo>
                    <a:pt x="8146" y="5213"/>
                    <a:pt x="7620" y="5740"/>
                    <a:pt x="6893" y="5740"/>
                  </a:cubicBezTo>
                  <a:cubicBezTo>
                    <a:pt x="6567" y="5740"/>
                    <a:pt x="6166" y="5639"/>
                    <a:pt x="5740" y="5314"/>
                  </a:cubicBezTo>
                  <a:cubicBezTo>
                    <a:pt x="5314" y="5013"/>
                    <a:pt x="4913" y="4486"/>
                    <a:pt x="4386" y="3659"/>
                  </a:cubicBezTo>
                  <a:cubicBezTo>
                    <a:pt x="3559" y="1880"/>
                    <a:pt x="2406" y="928"/>
                    <a:pt x="1554" y="527"/>
                  </a:cubicBezTo>
                  <a:cubicBezTo>
                    <a:pt x="627"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91"/>
            <p:cNvSpPr/>
            <p:nvPr/>
          </p:nvSpPr>
          <p:spPr>
            <a:xfrm>
              <a:off x="2161699" y="2698923"/>
              <a:ext cx="7746" cy="26685"/>
            </a:xfrm>
            <a:custGeom>
              <a:avLst/>
              <a:gdLst/>
              <a:ahLst/>
              <a:cxnLst/>
              <a:rect l="l" t="t" r="r" b="b"/>
              <a:pathLst>
                <a:path w="728" h="2508" extrusionOk="0">
                  <a:moveTo>
                    <a:pt x="502" y="1"/>
                  </a:moveTo>
                  <a:lnTo>
                    <a:pt x="201" y="327"/>
                  </a:lnTo>
                  <a:lnTo>
                    <a:pt x="302" y="427"/>
                  </a:lnTo>
                  <a:lnTo>
                    <a:pt x="302" y="953"/>
                  </a:lnTo>
                  <a:cubicBezTo>
                    <a:pt x="302" y="1254"/>
                    <a:pt x="201" y="1680"/>
                    <a:pt x="1" y="2307"/>
                  </a:cubicBezTo>
                  <a:lnTo>
                    <a:pt x="302" y="2507"/>
                  </a:lnTo>
                  <a:cubicBezTo>
                    <a:pt x="627" y="1780"/>
                    <a:pt x="728" y="1254"/>
                    <a:pt x="728" y="953"/>
                  </a:cubicBezTo>
                  <a:cubicBezTo>
                    <a:pt x="728" y="327"/>
                    <a:pt x="502" y="126"/>
                    <a:pt x="50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91"/>
            <p:cNvSpPr/>
            <p:nvPr/>
          </p:nvSpPr>
          <p:spPr>
            <a:xfrm>
              <a:off x="2178232" y="2692263"/>
              <a:ext cx="5607" cy="26674"/>
            </a:xfrm>
            <a:custGeom>
              <a:avLst/>
              <a:gdLst/>
              <a:ahLst/>
              <a:cxnLst/>
              <a:rect l="l" t="t" r="r" b="b"/>
              <a:pathLst>
                <a:path w="527" h="2507" extrusionOk="0">
                  <a:moveTo>
                    <a:pt x="326" y="0"/>
                  </a:moveTo>
                  <a:lnTo>
                    <a:pt x="1" y="126"/>
                  </a:lnTo>
                  <a:cubicBezTo>
                    <a:pt x="1" y="226"/>
                    <a:pt x="101" y="853"/>
                    <a:pt x="101" y="1479"/>
                  </a:cubicBezTo>
                  <a:cubicBezTo>
                    <a:pt x="101" y="1780"/>
                    <a:pt x="101" y="2106"/>
                    <a:pt x="1" y="2306"/>
                  </a:cubicBezTo>
                  <a:lnTo>
                    <a:pt x="427" y="2507"/>
                  </a:lnTo>
                  <a:cubicBezTo>
                    <a:pt x="527" y="2206"/>
                    <a:pt x="527" y="1780"/>
                    <a:pt x="527" y="1479"/>
                  </a:cubicBezTo>
                  <a:cubicBezTo>
                    <a:pt x="527" y="627"/>
                    <a:pt x="326" y="0"/>
                    <a:pt x="326"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91"/>
            <p:cNvSpPr/>
            <p:nvPr/>
          </p:nvSpPr>
          <p:spPr>
            <a:xfrm>
              <a:off x="2063844" y="2709062"/>
              <a:ext cx="14417" cy="13343"/>
            </a:xfrm>
            <a:custGeom>
              <a:avLst/>
              <a:gdLst/>
              <a:ahLst/>
              <a:cxnLst/>
              <a:rect l="l" t="t" r="r" b="b"/>
              <a:pathLst>
                <a:path w="1355" h="1254" extrusionOk="0">
                  <a:moveTo>
                    <a:pt x="101" y="0"/>
                  </a:moveTo>
                  <a:lnTo>
                    <a:pt x="1" y="101"/>
                  </a:lnTo>
                  <a:cubicBezTo>
                    <a:pt x="101" y="301"/>
                    <a:pt x="201" y="527"/>
                    <a:pt x="301" y="727"/>
                  </a:cubicBezTo>
                  <a:cubicBezTo>
                    <a:pt x="301" y="827"/>
                    <a:pt x="427" y="827"/>
                    <a:pt x="527" y="928"/>
                  </a:cubicBezTo>
                  <a:cubicBezTo>
                    <a:pt x="627" y="1053"/>
                    <a:pt x="728" y="1153"/>
                    <a:pt x="828" y="1153"/>
                  </a:cubicBezTo>
                  <a:cubicBezTo>
                    <a:pt x="828" y="1253"/>
                    <a:pt x="928" y="1253"/>
                    <a:pt x="928" y="1253"/>
                  </a:cubicBezTo>
                  <a:lnTo>
                    <a:pt x="1254" y="1253"/>
                  </a:lnTo>
                  <a:cubicBezTo>
                    <a:pt x="1354" y="1253"/>
                    <a:pt x="1354" y="1153"/>
                    <a:pt x="1354" y="928"/>
                  </a:cubicBezTo>
                  <a:cubicBezTo>
                    <a:pt x="1254" y="928"/>
                    <a:pt x="1254" y="827"/>
                    <a:pt x="1154" y="827"/>
                  </a:cubicBezTo>
                  <a:cubicBezTo>
                    <a:pt x="1154" y="727"/>
                    <a:pt x="1154" y="727"/>
                    <a:pt x="1053" y="727"/>
                  </a:cubicBezTo>
                  <a:lnTo>
                    <a:pt x="928" y="627"/>
                  </a:lnTo>
                  <a:lnTo>
                    <a:pt x="828" y="527"/>
                  </a:lnTo>
                  <a:lnTo>
                    <a:pt x="728" y="527"/>
                  </a:lnTo>
                  <a:cubicBezTo>
                    <a:pt x="627" y="426"/>
                    <a:pt x="627" y="426"/>
                    <a:pt x="527" y="301"/>
                  </a:cubicBezTo>
                  <a:lnTo>
                    <a:pt x="427" y="301"/>
                  </a:lnTo>
                  <a:cubicBezTo>
                    <a:pt x="301" y="201"/>
                    <a:pt x="201" y="101"/>
                    <a:pt x="20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91"/>
            <p:cNvSpPr/>
            <p:nvPr/>
          </p:nvSpPr>
          <p:spPr>
            <a:xfrm>
              <a:off x="2087047" y="2720254"/>
              <a:ext cx="9076" cy="3213"/>
            </a:xfrm>
            <a:custGeom>
              <a:avLst/>
              <a:gdLst/>
              <a:ahLst/>
              <a:cxnLst/>
              <a:rect l="l" t="t" r="r" b="b"/>
              <a:pathLst>
                <a:path w="853" h="302" extrusionOk="0">
                  <a:moveTo>
                    <a:pt x="226" y="1"/>
                  </a:moveTo>
                  <a:cubicBezTo>
                    <a:pt x="226" y="1"/>
                    <a:pt x="126" y="1"/>
                    <a:pt x="126" y="101"/>
                  </a:cubicBezTo>
                  <a:lnTo>
                    <a:pt x="0" y="101"/>
                  </a:lnTo>
                  <a:cubicBezTo>
                    <a:pt x="0" y="201"/>
                    <a:pt x="126" y="201"/>
                    <a:pt x="126" y="201"/>
                  </a:cubicBezTo>
                  <a:cubicBezTo>
                    <a:pt x="126" y="201"/>
                    <a:pt x="226" y="201"/>
                    <a:pt x="226" y="302"/>
                  </a:cubicBezTo>
                  <a:lnTo>
                    <a:pt x="752" y="302"/>
                  </a:lnTo>
                  <a:cubicBezTo>
                    <a:pt x="852" y="201"/>
                    <a:pt x="852" y="201"/>
                    <a:pt x="852" y="101"/>
                  </a:cubicBezTo>
                  <a:cubicBezTo>
                    <a:pt x="852" y="101"/>
                    <a:pt x="852" y="1"/>
                    <a:pt x="75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91"/>
            <p:cNvSpPr/>
            <p:nvPr/>
          </p:nvSpPr>
          <p:spPr>
            <a:xfrm>
              <a:off x="2049449" y="2689061"/>
              <a:ext cx="7746" cy="9874"/>
            </a:xfrm>
            <a:custGeom>
              <a:avLst/>
              <a:gdLst/>
              <a:ahLst/>
              <a:cxnLst/>
              <a:rect l="l" t="t" r="r" b="b"/>
              <a:pathLst>
                <a:path w="728" h="928" extrusionOk="0">
                  <a:moveTo>
                    <a:pt x="101" y="1"/>
                  </a:moveTo>
                  <a:cubicBezTo>
                    <a:pt x="101" y="1"/>
                    <a:pt x="0" y="101"/>
                    <a:pt x="101" y="101"/>
                  </a:cubicBezTo>
                  <a:lnTo>
                    <a:pt x="101" y="201"/>
                  </a:lnTo>
                  <a:lnTo>
                    <a:pt x="101" y="301"/>
                  </a:lnTo>
                  <a:lnTo>
                    <a:pt x="101" y="527"/>
                  </a:lnTo>
                  <a:lnTo>
                    <a:pt x="201" y="627"/>
                  </a:lnTo>
                  <a:cubicBezTo>
                    <a:pt x="301" y="727"/>
                    <a:pt x="401" y="828"/>
                    <a:pt x="527" y="928"/>
                  </a:cubicBezTo>
                  <a:lnTo>
                    <a:pt x="727" y="928"/>
                  </a:lnTo>
                  <a:cubicBezTo>
                    <a:pt x="727" y="828"/>
                    <a:pt x="727" y="727"/>
                    <a:pt x="627" y="727"/>
                  </a:cubicBezTo>
                  <a:lnTo>
                    <a:pt x="627" y="627"/>
                  </a:lnTo>
                  <a:lnTo>
                    <a:pt x="527" y="627"/>
                  </a:lnTo>
                  <a:lnTo>
                    <a:pt x="527" y="527"/>
                  </a:lnTo>
                  <a:lnTo>
                    <a:pt x="401" y="527"/>
                  </a:lnTo>
                  <a:lnTo>
                    <a:pt x="401" y="427"/>
                  </a:lnTo>
                  <a:lnTo>
                    <a:pt x="401" y="301"/>
                  </a:lnTo>
                  <a:lnTo>
                    <a:pt x="301" y="301"/>
                  </a:lnTo>
                  <a:lnTo>
                    <a:pt x="301" y="201"/>
                  </a:lnTo>
                  <a:lnTo>
                    <a:pt x="201" y="101"/>
                  </a:lnTo>
                  <a:cubicBezTo>
                    <a:pt x="201" y="1"/>
                    <a:pt x="201" y="1"/>
                    <a:pt x="1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91"/>
            <p:cNvSpPr/>
            <p:nvPr/>
          </p:nvSpPr>
          <p:spPr>
            <a:xfrm>
              <a:off x="2072642" y="2698923"/>
              <a:ext cx="12279" cy="10619"/>
            </a:xfrm>
            <a:custGeom>
              <a:avLst/>
              <a:gdLst/>
              <a:ahLst/>
              <a:cxnLst/>
              <a:rect l="l" t="t" r="r" b="b"/>
              <a:pathLst>
                <a:path w="1154" h="998" extrusionOk="0">
                  <a:moveTo>
                    <a:pt x="101" y="1"/>
                  </a:moveTo>
                  <a:lnTo>
                    <a:pt x="1" y="126"/>
                  </a:lnTo>
                  <a:cubicBezTo>
                    <a:pt x="101" y="327"/>
                    <a:pt x="226" y="527"/>
                    <a:pt x="427" y="628"/>
                  </a:cubicBezTo>
                  <a:cubicBezTo>
                    <a:pt x="427" y="753"/>
                    <a:pt x="527" y="853"/>
                    <a:pt x="627" y="853"/>
                  </a:cubicBezTo>
                  <a:cubicBezTo>
                    <a:pt x="728" y="953"/>
                    <a:pt x="853" y="953"/>
                    <a:pt x="953" y="953"/>
                  </a:cubicBezTo>
                  <a:cubicBezTo>
                    <a:pt x="953" y="987"/>
                    <a:pt x="964" y="998"/>
                    <a:pt x="979" y="998"/>
                  </a:cubicBezTo>
                  <a:cubicBezTo>
                    <a:pt x="1009" y="998"/>
                    <a:pt x="1053" y="953"/>
                    <a:pt x="1053" y="953"/>
                  </a:cubicBezTo>
                  <a:cubicBezTo>
                    <a:pt x="1053" y="953"/>
                    <a:pt x="1154" y="953"/>
                    <a:pt x="1154" y="853"/>
                  </a:cubicBezTo>
                  <a:cubicBezTo>
                    <a:pt x="1154" y="853"/>
                    <a:pt x="1154" y="628"/>
                    <a:pt x="1053" y="628"/>
                  </a:cubicBezTo>
                  <a:cubicBezTo>
                    <a:pt x="953" y="628"/>
                    <a:pt x="953" y="527"/>
                    <a:pt x="853" y="527"/>
                  </a:cubicBezTo>
                  <a:cubicBezTo>
                    <a:pt x="728" y="427"/>
                    <a:pt x="627" y="427"/>
                    <a:pt x="627" y="427"/>
                  </a:cubicBezTo>
                  <a:lnTo>
                    <a:pt x="427" y="327"/>
                  </a:lnTo>
                  <a:lnTo>
                    <a:pt x="427" y="227"/>
                  </a:lnTo>
                  <a:cubicBezTo>
                    <a:pt x="327" y="227"/>
                    <a:pt x="226" y="126"/>
                    <a:pt x="226"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91"/>
            <p:cNvSpPr/>
            <p:nvPr/>
          </p:nvSpPr>
          <p:spPr>
            <a:xfrm>
              <a:off x="2095047" y="2340297"/>
              <a:ext cx="97611" cy="68809"/>
            </a:xfrm>
            <a:custGeom>
              <a:avLst/>
              <a:gdLst/>
              <a:ahLst/>
              <a:cxnLst/>
              <a:rect l="l" t="t" r="r" b="b"/>
              <a:pathLst>
                <a:path w="9174" h="6467" extrusionOk="0">
                  <a:moveTo>
                    <a:pt x="0" y="0"/>
                  </a:moveTo>
                  <a:cubicBezTo>
                    <a:pt x="501" y="1128"/>
                    <a:pt x="501" y="2507"/>
                    <a:pt x="1554" y="3234"/>
                  </a:cubicBezTo>
                  <a:cubicBezTo>
                    <a:pt x="2281" y="3860"/>
                    <a:pt x="3333" y="3635"/>
                    <a:pt x="4261" y="3760"/>
                  </a:cubicBezTo>
                  <a:cubicBezTo>
                    <a:pt x="5213" y="3960"/>
                    <a:pt x="6140" y="4587"/>
                    <a:pt x="6767" y="5414"/>
                  </a:cubicBezTo>
                  <a:cubicBezTo>
                    <a:pt x="6824" y="5497"/>
                    <a:pt x="6893" y="5531"/>
                    <a:pt x="6962" y="5531"/>
                  </a:cubicBezTo>
                  <a:cubicBezTo>
                    <a:pt x="7164" y="5531"/>
                    <a:pt x="7368" y="5237"/>
                    <a:pt x="7293" y="5013"/>
                  </a:cubicBezTo>
                  <a:cubicBezTo>
                    <a:pt x="7293" y="4764"/>
                    <a:pt x="7329" y="4677"/>
                    <a:pt x="7384" y="4677"/>
                  </a:cubicBezTo>
                  <a:cubicBezTo>
                    <a:pt x="7469" y="4677"/>
                    <a:pt x="7599" y="4877"/>
                    <a:pt x="7719" y="5013"/>
                  </a:cubicBezTo>
                  <a:cubicBezTo>
                    <a:pt x="7820" y="5113"/>
                    <a:pt x="7920" y="5214"/>
                    <a:pt x="8020" y="5314"/>
                  </a:cubicBezTo>
                  <a:cubicBezTo>
                    <a:pt x="8246" y="5514"/>
                    <a:pt x="8546" y="5740"/>
                    <a:pt x="8772" y="6041"/>
                  </a:cubicBezTo>
                  <a:cubicBezTo>
                    <a:pt x="8872" y="6141"/>
                    <a:pt x="9073" y="6266"/>
                    <a:pt x="9173" y="6467"/>
                  </a:cubicBezTo>
                  <a:cubicBezTo>
                    <a:pt x="8772" y="5514"/>
                    <a:pt x="8246" y="4687"/>
                    <a:pt x="7619" y="3960"/>
                  </a:cubicBezTo>
                  <a:cubicBezTo>
                    <a:pt x="6466" y="2808"/>
                    <a:pt x="5113" y="1755"/>
                    <a:pt x="3634" y="1128"/>
                  </a:cubicBezTo>
                  <a:cubicBezTo>
                    <a:pt x="2506" y="502"/>
                    <a:pt x="1253" y="201"/>
                    <a:pt x="0"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91"/>
            <p:cNvSpPr/>
            <p:nvPr/>
          </p:nvSpPr>
          <p:spPr>
            <a:xfrm>
              <a:off x="2275098" y="2195257"/>
              <a:ext cx="114337" cy="196797"/>
            </a:xfrm>
            <a:custGeom>
              <a:avLst/>
              <a:gdLst/>
              <a:ahLst/>
              <a:cxnLst/>
              <a:rect l="l" t="t" r="r" b="b"/>
              <a:pathLst>
                <a:path w="10746" h="18496" extrusionOk="0">
                  <a:moveTo>
                    <a:pt x="4203" y="1"/>
                  </a:moveTo>
                  <a:cubicBezTo>
                    <a:pt x="3833" y="1"/>
                    <a:pt x="3453" y="154"/>
                    <a:pt x="3126" y="350"/>
                  </a:cubicBezTo>
                  <a:cubicBezTo>
                    <a:pt x="2074" y="1202"/>
                    <a:pt x="2074" y="2982"/>
                    <a:pt x="2074" y="4235"/>
                  </a:cubicBezTo>
                  <a:cubicBezTo>
                    <a:pt x="2074" y="5162"/>
                    <a:pt x="2274" y="5989"/>
                    <a:pt x="2500" y="6942"/>
                  </a:cubicBezTo>
                  <a:lnTo>
                    <a:pt x="2500" y="7242"/>
                  </a:lnTo>
                  <a:cubicBezTo>
                    <a:pt x="2500" y="7242"/>
                    <a:pt x="2374" y="7242"/>
                    <a:pt x="2274" y="7142"/>
                  </a:cubicBezTo>
                  <a:cubicBezTo>
                    <a:pt x="2203" y="7135"/>
                    <a:pt x="2131" y="7132"/>
                    <a:pt x="2058" y="7132"/>
                  </a:cubicBezTo>
                  <a:cubicBezTo>
                    <a:pt x="1079" y="7132"/>
                    <a:pt x="0" y="7755"/>
                    <a:pt x="94" y="8922"/>
                  </a:cubicBezTo>
                  <a:cubicBezTo>
                    <a:pt x="194" y="9649"/>
                    <a:pt x="720" y="10375"/>
                    <a:pt x="1121" y="11002"/>
                  </a:cubicBezTo>
                  <a:cubicBezTo>
                    <a:pt x="1648" y="11754"/>
                    <a:pt x="2074" y="12481"/>
                    <a:pt x="2600" y="13308"/>
                  </a:cubicBezTo>
                  <a:cubicBezTo>
                    <a:pt x="3327" y="14761"/>
                    <a:pt x="4054" y="16240"/>
                    <a:pt x="4054" y="17894"/>
                  </a:cubicBezTo>
                  <a:cubicBezTo>
                    <a:pt x="4054" y="18120"/>
                    <a:pt x="4054" y="18220"/>
                    <a:pt x="4154" y="18220"/>
                  </a:cubicBezTo>
                  <a:lnTo>
                    <a:pt x="4154" y="18420"/>
                  </a:lnTo>
                  <a:cubicBezTo>
                    <a:pt x="4154" y="18471"/>
                    <a:pt x="4179" y="18496"/>
                    <a:pt x="4220" y="18496"/>
                  </a:cubicBezTo>
                  <a:cubicBezTo>
                    <a:pt x="4260" y="18496"/>
                    <a:pt x="4317" y="18471"/>
                    <a:pt x="4379" y="18420"/>
                  </a:cubicBezTo>
                  <a:cubicBezTo>
                    <a:pt x="4480" y="18420"/>
                    <a:pt x="4580" y="18420"/>
                    <a:pt x="4680" y="18220"/>
                  </a:cubicBezTo>
                  <a:cubicBezTo>
                    <a:pt x="5933" y="15388"/>
                    <a:pt x="8640" y="13633"/>
                    <a:pt x="9893" y="10701"/>
                  </a:cubicBezTo>
                  <a:cubicBezTo>
                    <a:pt x="10420" y="9448"/>
                    <a:pt x="10745" y="7869"/>
                    <a:pt x="10219" y="6616"/>
                  </a:cubicBezTo>
                  <a:cubicBezTo>
                    <a:pt x="9893" y="6215"/>
                    <a:pt x="9593" y="5689"/>
                    <a:pt x="9066" y="5689"/>
                  </a:cubicBezTo>
                  <a:cubicBezTo>
                    <a:pt x="9005" y="5680"/>
                    <a:pt x="8945" y="5676"/>
                    <a:pt x="8887" y="5676"/>
                  </a:cubicBezTo>
                  <a:cubicBezTo>
                    <a:pt x="8251" y="5676"/>
                    <a:pt x="7777" y="6148"/>
                    <a:pt x="7387" y="6516"/>
                  </a:cubicBezTo>
                  <a:cubicBezTo>
                    <a:pt x="7387" y="6616"/>
                    <a:pt x="7287" y="6616"/>
                    <a:pt x="7287" y="6741"/>
                  </a:cubicBezTo>
                  <a:cubicBezTo>
                    <a:pt x="7287" y="6415"/>
                    <a:pt x="7287" y="6215"/>
                    <a:pt x="7186" y="5889"/>
                  </a:cubicBezTo>
                  <a:cubicBezTo>
                    <a:pt x="6986" y="4435"/>
                    <a:pt x="6560" y="2856"/>
                    <a:pt x="5933" y="1503"/>
                  </a:cubicBezTo>
                  <a:cubicBezTo>
                    <a:pt x="5633" y="977"/>
                    <a:pt x="5307" y="350"/>
                    <a:pt x="4780" y="150"/>
                  </a:cubicBezTo>
                  <a:cubicBezTo>
                    <a:pt x="4597" y="45"/>
                    <a:pt x="4401" y="1"/>
                    <a:pt x="4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91"/>
            <p:cNvSpPr/>
            <p:nvPr/>
          </p:nvSpPr>
          <p:spPr>
            <a:xfrm>
              <a:off x="2297152" y="2229110"/>
              <a:ext cx="35484" cy="222142"/>
            </a:xfrm>
            <a:custGeom>
              <a:avLst/>
              <a:gdLst/>
              <a:ahLst/>
              <a:cxnLst/>
              <a:rect l="l" t="t" r="r" b="b"/>
              <a:pathLst>
                <a:path w="3335" h="20878" extrusionOk="0">
                  <a:moveTo>
                    <a:pt x="2607" y="0"/>
                  </a:moveTo>
                  <a:lnTo>
                    <a:pt x="2306" y="101"/>
                  </a:lnTo>
                  <a:lnTo>
                    <a:pt x="2306" y="201"/>
                  </a:lnTo>
                  <a:cubicBezTo>
                    <a:pt x="2407" y="827"/>
                    <a:pt x="2933" y="3659"/>
                    <a:pt x="2933" y="7419"/>
                  </a:cubicBezTo>
                  <a:cubicBezTo>
                    <a:pt x="2933" y="11379"/>
                    <a:pt x="2306" y="16291"/>
                    <a:pt x="1" y="20677"/>
                  </a:cubicBezTo>
                  <a:lnTo>
                    <a:pt x="427" y="20878"/>
                  </a:lnTo>
                  <a:cubicBezTo>
                    <a:pt x="2707" y="16391"/>
                    <a:pt x="3334" y="11379"/>
                    <a:pt x="3334" y="7419"/>
                  </a:cubicBezTo>
                  <a:cubicBezTo>
                    <a:pt x="3334" y="3133"/>
                    <a:pt x="2607" y="0"/>
                    <a:pt x="2607" y="0"/>
                  </a:cubicBezTo>
                  <a:close/>
                </a:path>
              </a:pathLst>
            </a:custGeom>
            <a:solidFill>
              <a:srgbClr val="97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91"/>
            <p:cNvSpPr/>
            <p:nvPr/>
          </p:nvSpPr>
          <p:spPr>
            <a:xfrm>
              <a:off x="1831610" y="2163575"/>
              <a:ext cx="114401" cy="92504"/>
            </a:xfrm>
            <a:custGeom>
              <a:avLst/>
              <a:gdLst/>
              <a:ahLst/>
              <a:cxnLst/>
              <a:rect l="l" t="t" r="r" b="b"/>
              <a:pathLst>
                <a:path w="10752" h="8694" extrusionOk="0">
                  <a:moveTo>
                    <a:pt x="1112" y="1"/>
                  </a:moveTo>
                  <a:cubicBezTo>
                    <a:pt x="776" y="1"/>
                    <a:pt x="439" y="31"/>
                    <a:pt x="100" y="95"/>
                  </a:cubicBezTo>
                  <a:cubicBezTo>
                    <a:pt x="100" y="95"/>
                    <a:pt x="0" y="95"/>
                    <a:pt x="0" y="195"/>
                  </a:cubicBezTo>
                  <a:cubicBezTo>
                    <a:pt x="100" y="521"/>
                    <a:pt x="0" y="822"/>
                    <a:pt x="0" y="1248"/>
                  </a:cubicBezTo>
                  <a:cubicBezTo>
                    <a:pt x="0" y="1448"/>
                    <a:pt x="100" y="1774"/>
                    <a:pt x="201" y="1975"/>
                  </a:cubicBezTo>
                  <a:cubicBezTo>
                    <a:pt x="426" y="2601"/>
                    <a:pt x="727" y="3027"/>
                    <a:pt x="1053" y="3554"/>
                  </a:cubicBezTo>
                  <a:cubicBezTo>
                    <a:pt x="1780" y="4481"/>
                    <a:pt x="2607" y="5333"/>
                    <a:pt x="3659" y="6060"/>
                  </a:cubicBezTo>
                  <a:cubicBezTo>
                    <a:pt x="4587" y="6787"/>
                    <a:pt x="5539" y="7313"/>
                    <a:pt x="6692" y="7840"/>
                  </a:cubicBezTo>
                  <a:cubicBezTo>
                    <a:pt x="7218" y="8040"/>
                    <a:pt x="7845" y="8241"/>
                    <a:pt x="8471" y="8466"/>
                  </a:cubicBezTo>
                  <a:cubicBezTo>
                    <a:pt x="8796" y="8547"/>
                    <a:pt x="9268" y="8694"/>
                    <a:pt x="9768" y="8694"/>
                  </a:cubicBezTo>
                  <a:cubicBezTo>
                    <a:pt x="9886" y="8694"/>
                    <a:pt x="10006" y="8686"/>
                    <a:pt x="10125" y="8667"/>
                  </a:cubicBezTo>
                  <a:cubicBezTo>
                    <a:pt x="10226" y="8667"/>
                    <a:pt x="10351" y="8466"/>
                    <a:pt x="10351" y="8341"/>
                  </a:cubicBezTo>
                  <a:cubicBezTo>
                    <a:pt x="10551" y="8241"/>
                    <a:pt x="10752" y="8040"/>
                    <a:pt x="10551" y="7840"/>
                  </a:cubicBezTo>
                  <a:cubicBezTo>
                    <a:pt x="9298" y="5634"/>
                    <a:pt x="7945" y="3454"/>
                    <a:pt x="5965" y="1875"/>
                  </a:cubicBezTo>
                  <a:cubicBezTo>
                    <a:pt x="4556" y="823"/>
                    <a:pt x="286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91"/>
            <p:cNvSpPr/>
            <p:nvPr/>
          </p:nvSpPr>
          <p:spPr>
            <a:xfrm>
              <a:off x="1852675" y="2178980"/>
              <a:ext cx="116806" cy="83481"/>
            </a:xfrm>
            <a:custGeom>
              <a:avLst/>
              <a:gdLst/>
              <a:ahLst/>
              <a:cxnLst/>
              <a:rect l="l" t="t" r="r" b="b"/>
              <a:pathLst>
                <a:path w="10978" h="7846" extrusionOk="0">
                  <a:moveTo>
                    <a:pt x="326" y="0"/>
                  </a:moveTo>
                  <a:lnTo>
                    <a:pt x="0" y="326"/>
                  </a:lnTo>
                  <a:cubicBezTo>
                    <a:pt x="0" y="326"/>
                    <a:pt x="1679" y="2206"/>
                    <a:pt x="3860" y="3985"/>
                  </a:cubicBezTo>
                  <a:cubicBezTo>
                    <a:pt x="4912" y="4913"/>
                    <a:pt x="6165" y="5865"/>
                    <a:pt x="7419" y="6592"/>
                  </a:cubicBezTo>
                  <a:cubicBezTo>
                    <a:pt x="8571" y="7319"/>
                    <a:pt x="9825" y="7845"/>
                    <a:pt x="10978" y="7845"/>
                  </a:cubicBezTo>
                  <a:lnTo>
                    <a:pt x="10978" y="7419"/>
                  </a:lnTo>
                  <a:cubicBezTo>
                    <a:pt x="9925" y="7419"/>
                    <a:pt x="8772" y="6893"/>
                    <a:pt x="7619" y="6266"/>
                  </a:cubicBezTo>
                  <a:cubicBezTo>
                    <a:pt x="5865" y="5239"/>
                    <a:pt x="3985" y="3660"/>
                    <a:pt x="2607" y="2306"/>
                  </a:cubicBezTo>
                  <a:cubicBezTo>
                    <a:pt x="1880" y="1680"/>
                    <a:pt x="1353" y="1153"/>
                    <a:pt x="952" y="752"/>
                  </a:cubicBezTo>
                  <a:cubicBezTo>
                    <a:pt x="727" y="527"/>
                    <a:pt x="627" y="326"/>
                    <a:pt x="526" y="226"/>
                  </a:cubicBezTo>
                  <a:cubicBezTo>
                    <a:pt x="426" y="126"/>
                    <a:pt x="326" y="0"/>
                    <a:pt x="326" y="0"/>
                  </a:cubicBezTo>
                  <a:close/>
                </a:path>
              </a:pathLst>
            </a:custGeom>
            <a:solidFill>
              <a:srgbClr val="97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roup 347">
            <a:extLst>
              <a:ext uri="{FF2B5EF4-FFF2-40B4-BE49-F238E27FC236}">
                <a16:creationId xmlns:a16="http://schemas.microsoft.com/office/drawing/2014/main" id="{DC5E05FE-8C8A-45E4-9C74-6369D87EF46C}"/>
              </a:ext>
            </a:extLst>
          </p:cNvPr>
          <p:cNvGrpSpPr/>
          <p:nvPr/>
        </p:nvGrpSpPr>
        <p:grpSpPr>
          <a:xfrm>
            <a:off x="3015411" y="750014"/>
            <a:ext cx="2241907" cy="646331"/>
            <a:chOff x="2590800" y="77338"/>
            <a:chExt cx="4199636" cy="646331"/>
          </a:xfrm>
        </p:grpSpPr>
        <p:sp>
          <p:nvSpPr>
            <p:cNvPr id="349" name="Rectangle: Rounded Corners 2">
              <a:hlinkClick r:id="rId6" action="ppaction://hlinksldjump"/>
              <a:extLst>
                <a:ext uri="{FF2B5EF4-FFF2-40B4-BE49-F238E27FC236}">
                  <a16:creationId xmlns:a16="http://schemas.microsoft.com/office/drawing/2014/main" id="{3EF01F8F-9994-438F-8AB3-EEF67519CDAF}"/>
                </a:ext>
              </a:extLst>
            </p:cNvPr>
            <p:cNvSpPr/>
            <p:nvPr/>
          </p:nvSpPr>
          <p:spPr>
            <a:xfrm>
              <a:off x="2590800" y="141445"/>
              <a:ext cx="4199636" cy="582216"/>
            </a:xfrm>
            <a:prstGeom prst="roundRect">
              <a:avLst>
                <a:gd name="adj" fmla="val 36558"/>
              </a:avLst>
            </a:prstGeom>
            <a:solidFill>
              <a:srgbClr val="FFFEF1"/>
            </a:solidFill>
            <a:ln w="41275">
              <a:solidFill>
                <a:srgbClr val="15C6D9"/>
              </a:solidFill>
            </a:ln>
            <a:effectLst>
              <a:glow rad="63500">
                <a:schemeClr val="accent4">
                  <a:satMod val="175000"/>
                  <a:alpha val="40000"/>
                </a:schemeClr>
              </a:glow>
            </a:effectLst>
          </p:spPr>
          <p:txBody>
            <a:bodyPr wrap="square" rtlCol="0">
              <a:spAutoFit/>
            </a:bodyPr>
            <a:lstStyle/>
            <a:p>
              <a:endParaRPr lang="en-US" sz="2400">
                <a:solidFill>
                  <a:schemeClr val="tx1"/>
                </a:solidFill>
                <a:latin typeface="UTM Edwardian" panose="02040603050506020204" pitchFamily="18" charset="0"/>
                <a:ea typeface="南构日漫风" panose="03000509000000000000" pitchFamily="65" charset="-122"/>
                <a:cs typeface="Times New Roman" panose="02020603050405020304" pitchFamily="18" charset="0"/>
              </a:endParaRPr>
            </a:p>
          </p:txBody>
        </p:sp>
        <p:sp>
          <p:nvSpPr>
            <p:cNvPr id="350" name="TextBox 349">
              <a:hlinkClick r:id="rId9" action="ppaction://hlinksldjump"/>
              <a:extLst>
                <a:ext uri="{FF2B5EF4-FFF2-40B4-BE49-F238E27FC236}">
                  <a16:creationId xmlns:a16="http://schemas.microsoft.com/office/drawing/2014/main" id="{8A2FBB30-40FC-469B-84D6-79EABC692845}"/>
                </a:ext>
              </a:extLst>
            </p:cNvPr>
            <p:cNvSpPr txBox="1"/>
            <p:nvPr/>
          </p:nvSpPr>
          <p:spPr>
            <a:xfrm>
              <a:off x="2607475" y="77338"/>
              <a:ext cx="4170137" cy="646331"/>
            </a:xfrm>
            <a:prstGeom prst="rect">
              <a:avLst/>
            </a:prstGeom>
            <a:noFill/>
            <a:ln>
              <a:noFill/>
            </a:ln>
          </p:spPr>
          <p:txBody>
            <a:bodyPr wrap="square">
              <a:spAutoFit/>
            </a:bodyPr>
            <a:lstStyle/>
            <a:p>
              <a:pPr algn="ctr"/>
              <a:r>
                <a:rPr lang="en-US" altLang="zh-CN" sz="3600" b="1">
                  <a:solidFill>
                    <a:srgbClr val="15C6D9"/>
                  </a:solidFill>
                  <a:latin typeface="Times New Roman" panose="02020603050405020304" pitchFamily="18" charset="0"/>
                  <a:ea typeface="南构日漫风" panose="03000509000000000000" pitchFamily="65" charset="-122"/>
                  <a:cs typeface="Times New Roman" panose="02020603050405020304" pitchFamily="18" charset="0"/>
                </a:rPr>
                <a:t>Dặn dò</a:t>
              </a:r>
            </a:p>
          </p:txBody>
        </p:sp>
      </p:grpSp>
      <p:sp>
        <p:nvSpPr>
          <p:cNvPr id="353" name="Google Shape;323;p15">
            <a:extLst>
              <a:ext uri="{FF2B5EF4-FFF2-40B4-BE49-F238E27FC236}">
                <a16:creationId xmlns:a16="http://schemas.microsoft.com/office/drawing/2014/main" id="{8A2E5EEE-BB21-4517-83E4-D4F666963888}"/>
              </a:ext>
            </a:extLst>
          </p:cNvPr>
          <p:cNvSpPr txBox="1"/>
          <p:nvPr/>
        </p:nvSpPr>
        <p:spPr>
          <a:xfrm>
            <a:off x="2191149" y="3707924"/>
            <a:ext cx="4237543"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spcBef>
                <a:spcPts val="0"/>
              </a:spcBef>
              <a:spcAft>
                <a:spcPts val="0"/>
              </a:spcAft>
              <a:buNone/>
            </a:pP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Chuẩn</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bị</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bài</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tiếp</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theo</a:t>
            </a:r>
            <a:endParaRPr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endParaRPr>
          </a:p>
        </p:txBody>
      </p:sp>
      <p:sp>
        <p:nvSpPr>
          <p:cNvPr id="356" name="Google Shape;323;p15">
            <a:extLst>
              <a:ext uri="{FF2B5EF4-FFF2-40B4-BE49-F238E27FC236}">
                <a16:creationId xmlns:a16="http://schemas.microsoft.com/office/drawing/2014/main" id="{5E8E39BD-EF99-42AD-A6B3-BD60B3E8F5BD}"/>
              </a:ext>
            </a:extLst>
          </p:cNvPr>
          <p:cNvSpPr txBox="1"/>
          <p:nvPr/>
        </p:nvSpPr>
        <p:spPr>
          <a:xfrm>
            <a:off x="2474580" y="2108862"/>
            <a:ext cx="4882782"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spcBef>
                <a:spcPts val="0"/>
              </a:spcBef>
              <a:spcAft>
                <a:spcPts val="0"/>
              </a:spcAft>
              <a:buNone/>
            </a:pP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Làm</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bài</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vào</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vở</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Tiếng</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Việt</a:t>
            </a:r>
            <a:endParaRPr sz="3200"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randombar(horizontal)">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56"/>
                                        </p:tgtEl>
                                        <p:attrNameLst>
                                          <p:attrName>style.visibility</p:attrName>
                                        </p:attrNameLst>
                                      </p:cBhvr>
                                      <p:to>
                                        <p:strVal val="visible"/>
                                      </p:to>
                                    </p:set>
                                    <p:anim calcmode="lin" valueType="num">
                                      <p:cBhvr>
                                        <p:cTn id="12" dur="1000" fill="hold"/>
                                        <p:tgtEl>
                                          <p:spTgt spid="356"/>
                                        </p:tgtEl>
                                        <p:attrNameLst>
                                          <p:attrName>ppt_w</p:attrName>
                                        </p:attrNameLst>
                                      </p:cBhvr>
                                      <p:tavLst>
                                        <p:tav tm="0">
                                          <p:val>
                                            <p:fltVal val="0"/>
                                          </p:val>
                                        </p:tav>
                                        <p:tav tm="100000">
                                          <p:val>
                                            <p:strVal val="#ppt_w"/>
                                          </p:val>
                                        </p:tav>
                                      </p:tavLst>
                                    </p:anim>
                                    <p:anim calcmode="lin" valueType="num">
                                      <p:cBhvr>
                                        <p:cTn id="13" dur="1000" fill="hold"/>
                                        <p:tgtEl>
                                          <p:spTgt spid="356"/>
                                        </p:tgtEl>
                                        <p:attrNameLst>
                                          <p:attrName>ppt_h</p:attrName>
                                        </p:attrNameLst>
                                      </p:cBhvr>
                                      <p:tavLst>
                                        <p:tav tm="0">
                                          <p:val>
                                            <p:fltVal val="0"/>
                                          </p:val>
                                        </p:tav>
                                        <p:tav tm="100000">
                                          <p:val>
                                            <p:strVal val="#ppt_h"/>
                                          </p:val>
                                        </p:tav>
                                      </p:tavLst>
                                    </p:anim>
                                    <p:anim calcmode="lin" valueType="num">
                                      <p:cBhvr>
                                        <p:cTn id="14" dur="1000" fill="hold"/>
                                        <p:tgtEl>
                                          <p:spTgt spid="356"/>
                                        </p:tgtEl>
                                        <p:attrNameLst>
                                          <p:attrName>style.rotation</p:attrName>
                                        </p:attrNameLst>
                                      </p:cBhvr>
                                      <p:tavLst>
                                        <p:tav tm="0">
                                          <p:val>
                                            <p:fltVal val="90"/>
                                          </p:val>
                                        </p:tav>
                                        <p:tav tm="100000">
                                          <p:val>
                                            <p:fltVal val="0"/>
                                          </p:val>
                                        </p:tav>
                                      </p:tavLst>
                                    </p:anim>
                                    <p:animEffect transition="in" filter="fade">
                                      <p:cBhvr>
                                        <p:cTn id="15" dur="1000"/>
                                        <p:tgtEl>
                                          <p:spTgt spid="35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53"/>
                                        </p:tgtEl>
                                        <p:attrNameLst>
                                          <p:attrName>style.visibility</p:attrName>
                                        </p:attrNameLst>
                                      </p:cBhvr>
                                      <p:to>
                                        <p:strVal val="visible"/>
                                      </p:to>
                                    </p:set>
                                    <p:anim calcmode="lin" valueType="num">
                                      <p:cBhvr>
                                        <p:cTn id="20" dur="1000" fill="hold"/>
                                        <p:tgtEl>
                                          <p:spTgt spid="353"/>
                                        </p:tgtEl>
                                        <p:attrNameLst>
                                          <p:attrName>ppt_w</p:attrName>
                                        </p:attrNameLst>
                                      </p:cBhvr>
                                      <p:tavLst>
                                        <p:tav tm="0">
                                          <p:val>
                                            <p:fltVal val="0"/>
                                          </p:val>
                                        </p:tav>
                                        <p:tav tm="100000">
                                          <p:val>
                                            <p:strVal val="#ppt_w"/>
                                          </p:val>
                                        </p:tav>
                                      </p:tavLst>
                                    </p:anim>
                                    <p:anim calcmode="lin" valueType="num">
                                      <p:cBhvr>
                                        <p:cTn id="21" dur="1000" fill="hold"/>
                                        <p:tgtEl>
                                          <p:spTgt spid="353"/>
                                        </p:tgtEl>
                                        <p:attrNameLst>
                                          <p:attrName>ppt_h</p:attrName>
                                        </p:attrNameLst>
                                      </p:cBhvr>
                                      <p:tavLst>
                                        <p:tav tm="0">
                                          <p:val>
                                            <p:fltVal val="0"/>
                                          </p:val>
                                        </p:tav>
                                        <p:tav tm="100000">
                                          <p:val>
                                            <p:strVal val="#ppt_h"/>
                                          </p:val>
                                        </p:tav>
                                      </p:tavLst>
                                    </p:anim>
                                    <p:anim calcmode="lin" valueType="num">
                                      <p:cBhvr>
                                        <p:cTn id="22" dur="1000" fill="hold"/>
                                        <p:tgtEl>
                                          <p:spTgt spid="353"/>
                                        </p:tgtEl>
                                        <p:attrNameLst>
                                          <p:attrName>style.rotation</p:attrName>
                                        </p:attrNameLst>
                                      </p:cBhvr>
                                      <p:tavLst>
                                        <p:tav tm="0">
                                          <p:val>
                                            <p:fltVal val="90"/>
                                          </p:val>
                                        </p:tav>
                                        <p:tav tm="100000">
                                          <p:val>
                                            <p:fltVal val="0"/>
                                          </p:val>
                                        </p:tav>
                                      </p:tavLst>
                                    </p:anim>
                                    <p:animEffect transition="in" filter="fade">
                                      <p:cBhvr>
                                        <p:cTn id="23"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p:bldP spid="3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65"/>
        <p:cNvGrpSpPr/>
        <p:nvPr/>
      </p:nvGrpSpPr>
      <p:grpSpPr>
        <a:xfrm>
          <a:off x="0" y="0"/>
          <a:ext cx="0" cy="0"/>
          <a:chOff x="0" y="0"/>
          <a:chExt cx="0" cy="0"/>
        </a:xfrm>
      </p:grpSpPr>
      <p:grpSp>
        <p:nvGrpSpPr>
          <p:cNvPr id="15185" name="Google Shape;15185;p92"/>
          <p:cNvGrpSpPr/>
          <p:nvPr/>
        </p:nvGrpSpPr>
        <p:grpSpPr>
          <a:xfrm>
            <a:off x="964711" y="179783"/>
            <a:ext cx="7398518" cy="482899"/>
            <a:chOff x="964711" y="179783"/>
            <a:chExt cx="7398518" cy="482899"/>
          </a:xfrm>
        </p:grpSpPr>
        <p:sp>
          <p:nvSpPr>
            <p:cNvPr id="15186" name="Google Shape;15186;p92"/>
            <p:cNvSpPr/>
            <p:nvPr/>
          </p:nvSpPr>
          <p:spPr>
            <a:xfrm flipH="1">
              <a:off x="1861162" y="183495"/>
              <a:ext cx="172446" cy="214840"/>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92"/>
            <p:cNvSpPr/>
            <p:nvPr/>
          </p:nvSpPr>
          <p:spPr>
            <a:xfrm flipH="1">
              <a:off x="1592073" y="393281"/>
              <a:ext cx="536336" cy="269400"/>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92"/>
            <p:cNvSpPr/>
            <p:nvPr/>
          </p:nvSpPr>
          <p:spPr>
            <a:xfrm flipH="1">
              <a:off x="4351178" y="183495"/>
              <a:ext cx="172446" cy="214840"/>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92"/>
            <p:cNvSpPr/>
            <p:nvPr/>
          </p:nvSpPr>
          <p:spPr>
            <a:xfrm flipH="1">
              <a:off x="4082121" y="393281"/>
              <a:ext cx="536304" cy="269400"/>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92"/>
            <p:cNvSpPr/>
            <p:nvPr/>
          </p:nvSpPr>
          <p:spPr>
            <a:xfrm flipH="1">
              <a:off x="3727527" y="183495"/>
              <a:ext cx="172446" cy="214840"/>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92"/>
            <p:cNvSpPr/>
            <p:nvPr/>
          </p:nvSpPr>
          <p:spPr>
            <a:xfrm flipH="1">
              <a:off x="3458439" y="393281"/>
              <a:ext cx="536336" cy="269400"/>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92"/>
            <p:cNvSpPr/>
            <p:nvPr/>
          </p:nvSpPr>
          <p:spPr>
            <a:xfrm flipH="1">
              <a:off x="3104313" y="183495"/>
              <a:ext cx="172446" cy="214840"/>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92"/>
            <p:cNvSpPr/>
            <p:nvPr/>
          </p:nvSpPr>
          <p:spPr>
            <a:xfrm flipH="1">
              <a:off x="2835225" y="393281"/>
              <a:ext cx="536336" cy="269400"/>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92"/>
            <p:cNvSpPr/>
            <p:nvPr/>
          </p:nvSpPr>
          <p:spPr>
            <a:xfrm flipH="1">
              <a:off x="2476920" y="183495"/>
              <a:ext cx="172446" cy="214840"/>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92"/>
            <p:cNvSpPr/>
            <p:nvPr/>
          </p:nvSpPr>
          <p:spPr>
            <a:xfrm flipH="1">
              <a:off x="2207863" y="393281"/>
              <a:ext cx="536304" cy="269400"/>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92"/>
            <p:cNvSpPr/>
            <p:nvPr/>
          </p:nvSpPr>
          <p:spPr>
            <a:xfrm flipH="1">
              <a:off x="1233768" y="183495"/>
              <a:ext cx="172446" cy="214840"/>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92"/>
            <p:cNvSpPr/>
            <p:nvPr/>
          </p:nvSpPr>
          <p:spPr>
            <a:xfrm flipH="1">
              <a:off x="964711" y="393281"/>
              <a:ext cx="536336" cy="269400"/>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92"/>
            <p:cNvSpPr/>
            <p:nvPr/>
          </p:nvSpPr>
          <p:spPr>
            <a:xfrm flipH="1">
              <a:off x="5605965" y="179783"/>
              <a:ext cx="172446" cy="212999"/>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92"/>
            <p:cNvSpPr/>
            <p:nvPr/>
          </p:nvSpPr>
          <p:spPr>
            <a:xfrm flipH="1">
              <a:off x="5336877" y="389320"/>
              <a:ext cx="536336" cy="267996"/>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92"/>
            <p:cNvSpPr/>
            <p:nvPr/>
          </p:nvSpPr>
          <p:spPr>
            <a:xfrm flipH="1">
              <a:off x="8095981" y="179783"/>
              <a:ext cx="172446" cy="212999"/>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92"/>
            <p:cNvSpPr/>
            <p:nvPr/>
          </p:nvSpPr>
          <p:spPr>
            <a:xfrm flipH="1">
              <a:off x="7826893" y="389320"/>
              <a:ext cx="536336" cy="267996"/>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92"/>
            <p:cNvSpPr/>
            <p:nvPr/>
          </p:nvSpPr>
          <p:spPr>
            <a:xfrm flipH="1">
              <a:off x="7472768" y="179783"/>
              <a:ext cx="172446" cy="212999"/>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92"/>
            <p:cNvSpPr/>
            <p:nvPr/>
          </p:nvSpPr>
          <p:spPr>
            <a:xfrm flipH="1">
              <a:off x="7203680" y="389320"/>
              <a:ext cx="536336" cy="267996"/>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92"/>
            <p:cNvSpPr/>
            <p:nvPr/>
          </p:nvSpPr>
          <p:spPr>
            <a:xfrm flipH="1">
              <a:off x="6849117" y="179783"/>
              <a:ext cx="172446" cy="212999"/>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92"/>
            <p:cNvSpPr/>
            <p:nvPr/>
          </p:nvSpPr>
          <p:spPr>
            <a:xfrm flipH="1">
              <a:off x="6580029" y="389320"/>
              <a:ext cx="536336" cy="267996"/>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92"/>
            <p:cNvSpPr/>
            <p:nvPr/>
          </p:nvSpPr>
          <p:spPr>
            <a:xfrm flipH="1">
              <a:off x="6221723" y="179783"/>
              <a:ext cx="172446" cy="212999"/>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92"/>
            <p:cNvSpPr/>
            <p:nvPr/>
          </p:nvSpPr>
          <p:spPr>
            <a:xfrm flipH="1">
              <a:off x="5952635" y="389320"/>
              <a:ext cx="536336" cy="267996"/>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8" name="Google Shape;15208;p92"/>
            <p:cNvSpPr/>
            <p:nvPr/>
          </p:nvSpPr>
          <p:spPr>
            <a:xfrm flipH="1">
              <a:off x="4978571" y="179783"/>
              <a:ext cx="172446" cy="212999"/>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92"/>
            <p:cNvSpPr/>
            <p:nvPr/>
          </p:nvSpPr>
          <p:spPr>
            <a:xfrm flipH="1">
              <a:off x="4709483" y="389320"/>
              <a:ext cx="536336" cy="267996"/>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extBox 47">
            <a:extLst>
              <a:ext uri="{FF2B5EF4-FFF2-40B4-BE49-F238E27FC236}">
                <a16:creationId xmlns:a16="http://schemas.microsoft.com/office/drawing/2014/main" id="{43F1212E-83A5-4202-B59A-A0E5C614D413}"/>
              </a:ext>
            </a:extLst>
          </p:cNvPr>
          <p:cNvSpPr txBox="1"/>
          <p:nvPr/>
        </p:nvSpPr>
        <p:spPr>
          <a:xfrm>
            <a:off x="-243390" y="1415479"/>
            <a:ext cx="10442082" cy="2800767"/>
          </a:xfrm>
          <a:prstGeom prst="rect">
            <a:avLst/>
          </a:prstGeom>
          <a:noFill/>
        </p:spPr>
        <p:txBody>
          <a:bodyPr wrap="square">
            <a:spAutoFit/>
            <a:scene3d>
              <a:camera prst="orthographicFront"/>
              <a:lightRig rig="threePt" dir="t"/>
            </a:scene3d>
            <a:sp3d extrusionH="57150">
              <a:bevelT w="38100" h="38100"/>
            </a:sp3d>
          </a:bodyPr>
          <a:lstStyle/>
          <a:p>
            <a:pPr algn="ct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Chúc</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em</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endParaRPr lang="vi-VN"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endParaRPr>
          </a:p>
          <a:p>
            <a:pPr algn="ct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học</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tốt</a:t>
            </a:r>
            <a:endParaRPr lang="zh-CN" altLang="en-US"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3"/>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1" name="Google Shape;5681;p37"/>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Here you can describe your interests and hobbies.</a:t>
            </a:r>
            <a:endParaRPr dirty="0">
              <a:solidFill>
                <a:schemeClr val="lt1"/>
              </a:solidFill>
            </a:endParaRPr>
          </a:p>
          <a:p>
            <a:pPr marL="0" lvl="0" indent="0" algn="ctr" rtl="0">
              <a:spcBef>
                <a:spcPts val="0"/>
              </a:spcBef>
              <a:spcAft>
                <a:spcPts val="0"/>
              </a:spcAft>
              <a:buNone/>
            </a:pPr>
            <a:r>
              <a:rPr lang="en" dirty="0">
                <a:solidFill>
                  <a:schemeClr val="lt1"/>
                </a:solidFill>
              </a:rPr>
              <a:t>Also, you can replace the image on the screen with your own</a:t>
            </a:r>
            <a:endParaRPr dirty="0">
              <a:solidFill>
                <a:schemeClr val="lt1"/>
              </a:solidFill>
            </a:endParaRPr>
          </a:p>
        </p:txBody>
      </p:sp>
      <p:sp>
        <p:nvSpPr>
          <p:cNvPr id="5685" name="Google Shape;5685;p37"/>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Your email or your phone</a:t>
            </a:r>
            <a:endParaRPr dirty="0">
              <a:solidFill>
                <a:schemeClr val="lt1"/>
              </a:solidFill>
            </a:endParaRPr>
          </a:p>
        </p:txBody>
      </p:sp>
      <p:grpSp>
        <p:nvGrpSpPr>
          <p:cNvPr id="5686" name="Google Shape;5686;p37"/>
          <p:cNvGrpSpPr/>
          <p:nvPr/>
        </p:nvGrpSpPr>
        <p:grpSpPr>
          <a:xfrm>
            <a:off x="126770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689" name="Google Shape;5689;p37"/>
          <p:cNvGrpSpPr/>
          <p:nvPr/>
        </p:nvGrpSpPr>
        <p:grpSpPr>
          <a:xfrm>
            <a:off x="4359363" y="3926089"/>
            <a:ext cx="347454" cy="392746"/>
            <a:chOff x="4521638" y="3401497"/>
            <a:chExt cx="621007" cy="701959"/>
          </a:xfrm>
        </p:grpSpPr>
        <p:sp>
          <p:nvSpPr>
            <p:cNvPr id="5690" name="Google Shape;5690;p37"/>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7"/>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7"/>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7"/>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7"/>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7"/>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7"/>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7"/>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7"/>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7"/>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7"/>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7"/>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7"/>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7"/>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7"/>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7"/>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7"/>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5718;p37"/>
          <p:cNvGrpSpPr/>
          <p:nvPr/>
        </p:nvGrpSpPr>
        <p:grpSpPr>
          <a:xfrm>
            <a:off x="70122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2" name="Google Shape;5772;p37"/>
          <p:cNvSpPr/>
          <p:nvPr/>
        </p:nvSpPr>
        <p:spPr>
          <a:xfrm>
            <a:off x="173533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7"/>
          <p:cNvSpPr/>
          <p:nvPr/>
        </p:nvSpPr>
        <p:spPr>
          <a:xfrm>
            <a:off x="172166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8" name="Google Shape;5778;p37">
            <a:hlinkClick r:id="rId5"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rId10"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829" name="Google Shape;5829;p3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矩形: 圆角 55"/>
          <p:cNvSpPr/>
          <p:nvPr/>
        </p:nvSpPr>
        <p:spPr>
          <a:xfrm>
            <a:off x="1790248" y="2755607"/>
            <a:ext cx="8554499"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Tìm</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hiểu</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bài</a:t>
            </a:r>
            <a:endParaRPr lang="zh-CN" altLang="en-US"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166" name="矩形: 圆角 55"/>
          <p:cNvSpPr/>
          <p:nvPr/>
        </p:nvSpPr>
        <p:spPr>
          <a:xfrm>
            <a:off x="4662388" y="1423593"/>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ppt_x"/>
                                          </p:val>
                                        </p:tav>
                                        <p:tav tm="100000">
                                          <p:val>
                                            <p:strVal val="#ppt_x"/>
                                          </p:val>
                                        </p:tav>
                                      </p:tavLst>
                                    </p:anim>
                                    <p:anim calcmode="lin" valueType="num">
                                      <p:cBhvr additive="base">
                                        <p:cTn id="8" dur="500" fill="hold"/>
                                        <p:tgtEl>
                                          <p:spTgt spid="1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ldLvl="0" animBg="1"/>
      <p:bldP spid="16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763122" y="792230"/>
            <a:ext cx="4198585" cy="584775"/>
          </a:xfrm>
          <a:prstGeom prst="rect">
            <a:avLst/>
          </a:prstGeom>
        </p:spPr>
        <p:txBody>
          <a:bodyPr wrap="none">
            <a:spAutoFit/>
          </a:bodyPr>
          <a:lstStyle/>
          <a:p>
            <a:r>
              <a:rPr lang="vi-VN" altLang="zh-CN" sz="3200" dirty="0">
                <a:solidFill>
                  <a:schemeClr val="accent1">
                    <a:lumMod val="75000"/>
                  </a:schemeClr>
                </a:solidFill>
                <a:latin typeface="UTM Colossalis" panose="02040603050506020204" pitchFamily="18" charset="0"/>
                <a:ea typeface="字魂70号-灵悦黑体" panose="00000500000000000000" pitchFamily="2" charset="-122"/>
              </a:rPr>
              <a:t>Cánh rừng trong nắng</a:t>
            </a:r>
            <a:endParaRPr lang="zh-CN" altLang="en-US" sz="3200" dirty="0">
              <a:solidFill>
                <a:schemeClr val="accent1">
                  <a:lumMod val="75000"/>
                </a:schemeClr>
              </a:solidFill>
              <a:latin typeface="UTM Colossalis" panose="02040603050506020204" pitchFamily="18" charset="0"/>
              <a:ea typeface="字魂70号-灵悦黑体" panose="00000500000000000000" pitchFamily="2" charset="-122"/>
            </a:endParaRPr>
          </a:p>
        </p:txBody>
      </p:sp>
      <p:sp>
        <p:nvSpPr>
          <p:cNvPr id="4" name="Rectangle 3"/>
          <p:cNvSpPr/>
          <p:nvPr/>
        </p:nvSpPr>
        <p:spPr>
          <a:xfrm>
            <a:off x="823161" y="1241307"/>
            <a:ext cx="7402098" cy="3539430"/>
          </a:xfrm>
          <a:prstGeom prst="rect">
            <a:avLst/>
          </a:prstGeom>
        </p:spPr>
        <p:txBody>
          <a:bodyPr wrap="square">
            <a:spAutoFit/>
          </a:bodyPr>
          <a:lstStyle/>
          <a:p>
            <a:pPr algn="just" eaLnBrk="0" fontAlgn="base" hangingPunct="0">
              <a:spcBef>
                <a:spcPct val="0"/>
              </a:spcBef>
              <a:spcAft>
                <a:spcPct val="0"/>
              </a:spcAft>
            </a:pPr>
            <a:r>
              <a:rPr lang="vi-VN" sz="2800"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800" kern="1200" dirty="0">
              <a:solidFill>
                <a:schemeClr val="tx2"/>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61363" y="333030"/>
            <a:ext cx="6203832" cy="4756099"/>
          </a:xfrm>
          <a:prstGeom prst="rect">
            <a:avLst/>
          </a:prstGeom>
        </p:spPr>
      </p:pic>
      <p:grpSp>
        <p:nvGrpSpPr>
          <p:cNvPr id="5925" name="Google Shape;5925;p38"/>
          <p:cNvGrpSpPr/>
          <p:nvPr/>
        </p:nvGrpSpPr>
        <p:grpSpPr>
          <a:xfrm>
            <a:off x="633177" y="2842848"/>
            <a:ext cx="2548500" cy="2026008"/>
            <a:chOff x="4986006" y="2670482"/>
            <a:chExt cx="2548500" cy="2026008"/>
          </a:xfrm>
        </p:grpSpPr>
        <p:sp>
          <p:nvSpPr>
            <p:cNvPr id="5926" name="Google Shape;5926;p38"/>
            <p:cNvSpPr/>
            <p:nvPr/>
          </p:nvSpPr>
          <p:spPr>
            <a:xfrm flipH="1">
              <a:off x="5606927" y="3692513"/>
              <a:ext cx="177370" cy="424688"/>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8"/>
            <p:cNvSpPr/>
            <p:nvPr/>
          </p:nvSpPr>
          <p:spPr>
            <a:xfrm flipH="1">
              <a:off x="5471711" y="3978569"/>
              <a:ext cx="266668" cy="258286"/>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8"/>
            <p:cNvSpPr/>
            <p:nvPr/>
          </p:nvSpPr>
          <p:spPr>
            <a:xfrm flipH="1">
              <a:off x="5629684" y="4196393"/>
              <a:ext cx="268349" cy="331577"/>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8"/>
            <p:cNvSpPr/>
            <p:nvPr/>
          </p:nvSpPr>
          <p:spPr>
            <a:xfrm flipH="1">
              <a:off x="5917395" y="3528767"/>
              <a:ext cx="217792" cy="221673"/>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8"/>
            <p:cNvSpPr/>
            <p:nvPr/>
          </p:nvSpPr>
          <p:spPr>
            <a:xfrm flipH="1">
              <a:off x="6142330" y="3693606"/>
              <a:ext cx="270029" cy="190659"/>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8"/>
            <p:cNvSpPr/>
            <p:nvPr/>
          </p:nvSpPr>
          <p:spPr>
            <a:xfrm flipH="1">
              <a:off x="6370223" y="2670482"/>
              <a:ext cx="226649" cy="177749"/>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8"/>
            <p:cNvSpPr/>
            <p:nvPr/>
          </p:nvSpPr>
          <p:spPr>
            <a:xfrm flipH="1">
              <a:off x="5685704" y="2762651"/>
              <a:ext cx="1381274" cy="1813093"/>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8"/>
            <p:cNvSpPr/>
            <p:nvPr/>
          </p:nvSpPr>
          <p:spPr>
            <a:xfrm flipH="1">
              <a:off x="6094731" y="3220219"/>
              <a:ext cx="417885" cy="275129"/>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8"/>
            <p:cNvSpPr/>
            <p:nvPr/>
          </p:nvSpPr>
          <p:spPr>
            <a:xfrm flipH="1">
              <a:off x="5636844" y="3978401"/>
              <a:ext cx="977289" cy="263093"/>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8"/>
            <p:cNvSpPr/>
            <p:nvPr/>
          </p:nvSpPr>
          <p:spPr>
            <a:xfrm flipH="1">
              <a:off x="6380761" y="3706936"/>
              <a:ext cx="372387" cy="180657"/>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8"/>
            <p:cNvSpPr/>
            <p:nvPr/>
          </p:nvSpPr>
          <p:spPr>
            <a:xfrm flipH="1">
              <a:off x="6331885" y="3552637"/>
              <a:ext cx="248986" cy="145356"/>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8"/>
            <p:cNvSpPr/>
            <p:nvPr/>
          </p:nvSpPr>
          <p:spPr>
            <a:xfrm flipH="1">
              <a:off x="5903495" y="3266144"/>
              <a:ext cx="205152" cy="32273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flipH="1">
              <a:off x="6080831" y="3367677"/>
              <a:ext cx="17295" cy="199148"/>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flipH="1">
              <a:off x="5654106" y="4308885"/>
              <a:ext cx="105333" cy="29502"/>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flipH="1">
              <a:off x="5638525" y="4240200"/>
              <a:ext cx="110392" cy="34057"/>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8"/>
            <p:cNvSpPr/>
            <p:nvPr/>
          </p:nvSpPr>
          <p:spPr>
            <a:xfrm flipH="1">
              <a:off x="6192887" y="3801207"/>
              <a:ext cx="65297" cy="37083"/>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8"/>
            <p:cNvSpPr/>
            <p:nvPr/>
          </p:nvSpPr>
          <p:spPr>
            <a:xfrm flipH="1">
              <a:off x="6165087" y="3762863"/>
              <a:ext cx="63196" cy="45521"/>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flipH="1">
              <a:off x="6013853" y="3671450"/>
              <a:ext cx="21077" cy="66147"/>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flipH="1">
              <a:off x="6049233" y="3685352"/>
              <a:ext cx="26136" cy="66584"/>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flipH="1">
              <a:off x="6500397" y="3176413"/>
              <a:ext cx="48876" cy="49304"/>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8"/>
            <p:cNvSpPr/>
            <p:nvPr/>
          </p:nvSpPr>
          <p:spPr>
            <a:xfrm flipH="1">
              <a:off x="6247646" y="3048337"/>
              <a:ext cx="48876" cy="49304"/>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8"/>
            <p:cNvSpPr/>
            <p:nvPr/>
          </p:nvSpPr>
          <p:spPr>
            <a:xfrm flipH="1">
              <a:off x="6191189" y="3112114"/>
              <a:ext cx="270466" cy="244636"/>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8"/>
            <p:cNvSpPr/>
            <p:nvPr/>
          </p:nvSpPr>
          <p:spPr>
            <a:xfrm flipH="1">
              <a:off x="6314203" y="3192416"/>
              <a:ext cx="29917" cy="61104"/>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flipH="1">
              <a:off x="6452781" y="3251822"/>
              <a:ext cx="145771" cy="144095"/>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flipH="1">
              <a:off x="6105269" y="3088782"/>
              <a:ext cx="136914" cy="136934"/>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flipH="1">
              <a:off x="5513830" y="4075058"/>
              <a:ext cx="78794" cy="49304"/>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flipH="1">
              <a:off x="5492770" y="4013971"/>
              <a:ext cx="73735" cy="42143"/>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flipH="1">
              <a:off x="6301984" y="3138758"/>
              <a:ext cx="105333" cy="66601"/>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flipH="1">
              <a:off x="6208888" y="4051608"/>
              <a:ext cx="22757" cy="11246"/>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flipH="1">
              <a:off x="6159608" y="4078841"/>
              <a:ext cx="22757" cy="12238"/>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flipH="1">
              <a:off x="6154549" y="4051037"/>
              <a:ext cx="19396" cy="11817"/>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flipH="1">
              <a:off x="6221107" y="4083900"/>
              <a:ext cx="13917" cy="10557"/>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flipH="1">
              <a:off x="6144011" y="4144719"/>
              <a:ext cx="15614" cy="12927"/>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flipH="1">
              <a:off x="6115791" y="4122664"/>
              <a:ext cx="13917" cy="13919"/>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flipH="1">
              <a:off x="6098109" y="4096121"/>
              <a:ext cx="17698" cy="16020"/>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flipH="1">
              <a:off x="6908987" y="4000640"/>
              <a:ext cx="10555" cy="26257"/>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flipH="1">
              <a:off x="6887927" y="4062837"/>
              <a:ext cx="14337" cy="2108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flipH="1">
              <a:off x="6874028" y="4035034"/>
              <a:ext cx="10555" cy="18978"/>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flipH="1">
              <a:off x="6833589" y="4038396"/>
              <a:ext cx="14337" cy="15616"/>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flipH="1">
              <a:off x="6860128" y="3973526"/>
              <a:ext cx="10555" cy="13498"/>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flipH="1">
              <a:off x="6780931" y="4208614"/>
              <a:ext cx="14337" cy="13919"/>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flipH="1">
              <a:off x="6754812" y="4180373"/>
              <a:ext cx="13933" cy="17718"/>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flipH="1">
              <a:off x="6784729" y="4138247"/>
              <a:ext cx="13917" cy="19399"/>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flipH="1">
              <a:off x="6833589" y="4138247"/>
              <a:ext cx="12236" cy="2108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flipH="1">
              <a:off x="6703852" y="4266743"/>
              <a:ext cx="13917" cy="17297"/>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flipH="1">
              <a:off x="6670573" y="4254102"/>
              <a:ext cx="13917" cy="12658"/>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flipH="1">
              <a:off x="6652875" y="4307944"/>
              <a:ext cx="12236" cy="11481"/>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flipH="1">
              <a:off x="6714373" y="4324468"/>
              <a:ext cx="21093" cy="2108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flipH="1">
              <a:off x="6270386" y="4053995"/>
              <a:ext cx="24455" cy="10540"/>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flipH="1">
              <a:off x="6242166" y="4026175"/>
              <a:ext cx="19396" cy="10557"/>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flipH="1">
              <a:off x="6326422" y="4032916"/>
              <a:ext cx="19379" cy="11498"/>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flipH="1">
              <a:off x="6345802" y="4061156"/>
              <a:ext cx="13917" cy="10540"/>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flipH="1">
              <a:off x="6408981" y="4059459"/>
              <a:ext cx="10538" cy="10557"/>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flipH="1">
              <a:off x="6166768" y="4115503"/>
              <a:ext cx="13917" cy="12238"/>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flipH="1">
              <a:off x="6066511" y="4100895"/>
              <a:ext cx="12656" cy="11246"/>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flipH="1">
              <a:off x="6058091" y="4140348"/>
              <a:ext cx="13917" cy="12944"/>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flipH="1">
              <a:off x="6084210" y="4157629"/>
              <a:ext cx="13917" cy="14339"/>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flipH="1">
              <a:off x="6049233" y="4177011"/>
              <a:ext cx="10555" cy="9615"/>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flipH="1">
              <a:off x="6374021" y="4031235"/>
              <a:ext cx="8437" cy="10557"/>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flipH="1">
              <a:off x="6624655" y="3762863"/>
              <a:ext cx="14337" cy="13919"/>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flipH="1">
              <a:off x="6603595" y="3764544"/>
              <a:ext cx="16018" cy="15616"/>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flipH="1">
              <a:off x="6591376" y="3796147"/>
              <a:ext cx="14337" cy="13919"/>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flipH="1">
              <a:off x="6553038" y="3801207"/>
              <a:ext cx="17295" cy="14339"/>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flipH="1">
              <a:off x="6566938" y="3780144"/>
              <a:ext cx="13933" cy="12658"/>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flipH="1">
              <a:off x="6508817" y="3811730"/>
              <a:ext cx="23178" cy="1504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flipH="1">
              <a:off x="6521457" y="3791894"/>
              <a:ext cx="15597" cy="13112"/>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flipH="1">
              <a:off x="6521457" y="3836592"/>
              <a:ext cx="12219" cy="10557"/>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flipH="1">
              <a:off x="6049233" y="3427503"/>
              <a:ext cx="12236" cy="15179"/>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flipH="1">
              <a:off x="6050931" y="3461729"/>
              <a:ext cx="10538" cy="15095"/>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flipH="1">
              <a:off x="6034913" y="3448987"/>
              <a:ext cx="10555" cy="16776"/>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flipH="1">
              <a:off x="6026493" y="3420763"/>
              <a:ext cx="10538" cy="15179"/>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flipH="1">
              <a:off x="6015954" y="3473428"/>
              <a:ext cx="10555" cy="10136"/>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flipH="1">
              <a:off x="6858447" y="3160813"/>
              <a:ext cx="12236" cy="22357"/>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flipH="1">
              <a:off x="6879507" y="3222438"/>
              <a:ext cx="12236" cy="22139"/>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8"/>
            <p:cNvSpPr/>
            <p:nvPr/>
          </p:nvSpPr>
          <p:spPr>
            <a:xfrm flipH="1">
              <a:off x="6845808" y="3204636"/>
              <a:ext cx="12656" cy="24038"/>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8"/>
            <p:cNvSpPr/>
            <p:nvPr/>
          </p:nvSpPr>
          <p:spPr>
            <a:xfrm flipH="1">
              <a:off x="6833589" y="3179085"/>
              <a:ext cx="10555" cy="956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flipH="1">
              <a:off x="6879507" y="3315952"/>
              <a:ext cx="12236" cy="23937"/>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flipH="1">
              <a:off x="6898466" y="3269523"/>
              <a:ext cx="14337" cy="22340"/>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flipH="1">
              <a:off x="6861809" y="3267136"/>
              <a:ext cx="12236" cy="17566"/>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flipH="1">
              <a:off x="6916164" y="3364315"/>
              <a:ext cx="10538" cy="19399"/>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flipH="1">
              <a:off x="6847909" y="3311649"/>
              <a:ext cx="13917" cy="24021"/>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flipH="1">
              <a:off x="6874028" y="3381999"/>
              <a:ext cx="10555" cy="13498"/>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flipH="1">
              <a:off x="6818008" y="3250561"/>
              <a:ext cx="12236" cy="20239"/>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flipH="1">
              <a:off x="6923324" y="3427503"/>
              <a:ext cx="10538" cy="25198"/>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flipH="1">
              <a:off x="6959964" y="3439724"/>
              <a:ext cx="10555" cy="24038"/>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flipH="1">
              <a:off x="6886247" y="3458350"/>
              <a:ext cx="10555" cy="30678"/>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flipH="1">
              <a:off x="6830227" y="3413602"/>
              <a:ext cx="10538" cy="21836"/>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8"/>
            <p:cNvSpPr/>
            <p:nvPr/>
          </p:nvSpPr>
          <p:spPr>
            <a:xfrm flipH="1">
              <a:off x="6926686" y="3515134"/>
              <a:ext cx="12236" cy="24879"/>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8"/>
            <p:cNvSpPr/>
            <p:nvPr/>
          </p:nvSpPr>
          <p:spPr>
            <a:xfrm flipH="1">
              <a:off x="6872347" y="3515554"/>
              <a:ext cx="12236" cy="18978"/>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8"/>
            <p:cNvSpPr/>
            <p:nvPr/>
          </p:nvSpPr>
          <p:spPr>
            <a:xfrm flipH="1">
              <a:off x="6849606" y="3474689"/>
              <a:ext cx="12219" cy="16037"/>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8"/>
            <p:cNvSpPr/>
            <p:nvPr/>
          </p:nvSpPr>
          <p:spPr>
            <a:xfrm flipH="1">
              <a:off x="6968805" y="3537895"/>
              <a:ext cx="10555" cy="25568"/>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8"/>
            <p:cNvSpPr/>
            <p:nvPr/>
          </p:nvSpPr>
          <p:spPr>
            <a:xfrm flipH="1">
              <a:off x="6940585" y="3581248"/>
              <a:ext cx="10555" cy="19853"/>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8"/>
            <p:cNvSpPr/>
            <p:nvPr/>
          </p:nvSpPr>
          <p:spPr>
            <a:xfrm flipH="1">
              <a:off x="6891726" y="3575381"/>
              <a:ext cx="10538" cy="14255"/>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8"/>
            <p:cNvSpPr/>
            <p:nvPr/>
          </p:nvSpPr>
          <p:spPr>
            <a:xfrm flipH="1">
              <a:off x="6968805" y="3624265"/>
              <a:ext cx="12236" cy="31603"/>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8"/>
            <p:cNvSpPr/>
            <p:nvPr/>
          </p:nvSpPr>
          <p:spPr>
            <a:xfrm rot="825059" flipH="1">
              <a:off x="7217475" y="3302410"/>
              <a:ext cx="188370" cy="791862"/>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8"/>
            <p:cNvSpPr/>
            <p:nvPr/>
          </p:nvSpPr>
          <p:spPr>
            <a:xfrm rot="825059" flipH="1">
              <a:off x="7179669" y="3407764"/>
              <a:ext cx="112487" cy="753974"/>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8"/>
            <p:cNvSpPr/>
            <p:nvPr/>
          </p:nvSpPr>
          <p:spPr>
            <a:xfrm flipH="1">
              <a:off x="7114847" y="4515732"/>
              <a:ext cx="136914" cy="180758"/>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8"/>
            <p:cNvSpPr/>
            <p:nvPr/>
          </p:nvSpPr>
          <p:spPr>
            <a:xfrm flipH="1">
              <a:off x="7134226" y="4280796"/>
              <a:ext cx="241154" cy="261816"/>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8"/>
            <p:cNvSpPr/>
            <p:nvPr/>
          </p:nvSpPr>
          <p:spPr>
            <a:xfrm flipH="1">
              <a:off x="7314940" y="4287806"/>
              <a:ext cx="24875" cy="247326"/>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8"/>
            <p:cNvSpPr/>
            <p:nvPr/>
          </p:nvSpPr>
          <p:spPr>
            <a:xfrm flipH="1">
              <a:off x="7292183" y="4284023"/>
              <a:ext cx="29934" cy="259967"/>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8"/>
            <p:cNvSpPr/>
            <p:nvPr/>
          </p:nvSpPr>
          <p:spPr>
            <a:xfrm flipH="1">
              <a:off x="7248382" y="4278964"/>
              <a:ext cx="47195" cy="263329"/>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8"/>
            <p:cNvSpPr/>
            <p:nvPr/>
          </p:nvSpPr>
          <p:spPr>
            <a:xfrm flipH="1">
              <a:off x="7148126" y="4289503"/>
              <a:ext cx="115854" cy="157997"/>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8"/>
            <p:cNvSpPr/>
            <p:nvPr/>
          </p:nvSpPr>
          <p:spPr>
            <a:xfrm flipH="1">
              <a:off x="7183505" y="4280645"/>
              <a:ext cx="93114" cy="214042"/>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8"/>
            <p:cNvSpPr/>
            <p:nvPr/>
          </p:nvSpPr>
          <p:spPr>
            <a:xfrm flipH="1">
              <a:off x="6946065" y="4185853"/>
              <a:ext cx="47195" cy="49321"/>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8"/>
            <p:cNvSpPr/>
            <p:nvPr/>
          </p:nvSpPr>
          <p:spPr>
            <a:xfrm flipH="1">
              <a:off x="6900567" y="4261263"/>
              <a:ext cx="50574" cy="50581"/>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8"/>
            <p:cNvSpPr/>
            <p:nvPr/>
          </p:nvSpPr>
          <p:spPr>
            <a:xfrm flipH="1">
              <a:off x="6391283" y="4498485"/>
              <a:ext cx="401884" cy="191836"/>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8"/>
            <p:cNvSpPr/>
            <p:nvPr/>
          </p:nvSpPr>
          <p:spPr>
            <a:xfrm flipH="1">
              <a:off x="6224468" y="4609952"/>
              <a:ext cx="72054" cy="57709"/>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8"/>
            <p:cNvSpPr/>
            <p:nvPr/>
          </p:nvSpPr>
          <p:spPr>
            <a:xfrm flipH="1">
              <a:off x="6136851" y="4610541"/>
              <a:ext cx="42153" cy="40462"/>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8"/>
            <p:cNvSpPr/>
            <p:nvPr/>
          </p:nvSpPr>
          <p:spPr>
            <a:xfrm flipH="1">
              <a:off x="5503022" y="4524104"/>
              <a:ext cx="226229" cy="154181"/>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8"/>
            <p:cNvSpPr/>
            <p:nvPr/>
          </p:nvSpPr>
          <p:spPr>
            <a:xfrm rot="1459866" flipH="1">
              <a:off x="7229443" y="2943411"/>
              <a:ext cx="130833" cy="232182"/>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8"/>
            <p:cNvSpPr/>
            <p:nvPr/>
          </p:nvSpPr>
          <p:spPr>
            <a:xfrm rot="1459866" flipH="1">
              <a:off x="7249975" y="2849081"/>
              <a:ext cx="89737" cy="270089"/>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8"/>
            <p:cNvSpPr/>
            <p:nvPr/>
          </p:nvSpPr>
          <p:spPr>
            <a:xfrm rot="1459866" flipH="1">
              <a:off x="7410562" y="2818548"/>
              <a:ext cx="97637" cy="14877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8"/>
            <p:cNvSpPr/>
            <p:nvPr/>
          </p:nvSpPr>
          <p:spPr>
            <a:xfrm rot="1459866" flipH="1">
              <a:off x="7409805" y="2850119"/>
              <a:ext cx="42154" cy="164168"/>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8"/>
            <p:cNvSpPr/>
            <p:nvPr/>
          </p:nvSpPr>
          <p:spPr>
            <a:xfrm rot="1459866" flipH="1">
              <a:off x="7415740" y="2721657"/>
              <a:ext cx="52676" cy="556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8"/>
            <p:cNvSpPr/>
            <p:nvPr/>
          </p:nvSpPr>
          <p:spPr>
            <a:xfrm rot="1459866" flipH="1">
              <a:off x="7362936" y="2807550"/>
              <a:ext cx="38759" cy="38781"/>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8"/>
            <p:cNvSpPr/>
            <p:nvPr/>
          </p:nvSpPr>
          <p:spPr>
            <a:xfrm rot="-675788">
              <a:off x="5077397" y="3454659"/>
              <a:ext cx="188364" cy="791838"/>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8"/>
            <p:cNvSpPr/>
            <p:nvPr/>
          </p:nvSpPr>
          <p:spPr>
            <a:xfrm rot="-675788">
              <a:off x="5187257" y="3563226"/>
              <a:ext cx="112484" cy="753951"/>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8"/>
            <p:cNvSpPr/>
            <p:nvPr/>
          </p:nvSpPr>
          <p:spPr>
            <a:xfrm rot="-1310268">
              <a:off x="5150697" y="3097005"/>
              <a:ext cx="130839" cy="232194"/>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8"/>
            <p:cNvSpPr/>
            <p:nvPr/>
          </p:nvSpPr>
          <p:spPr>
            <a:xfrm rot="-1310268">
              <a:off x="5174537" y="3002747"/>
              <a:ext cx="89742" cy="270102"/>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8"/>
            <p:cNvSpPr/>
            <p:nvPr/>
          </p:nvSpPr>
          <p:spPr>
            <a:xfrm rot="-1310268">
              <a:off x="5010170" y="2965148"/>
              <a:ext cx="97642" cy="148777"/>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8"/>
            <p:cNvSpPr/>
            <p:nvPr/>
          </p:nvSpPr>
          <p:spPr>
            <a:xfrm rot="-1310268">
              <a:off x="5064676" y="2997920"/>
              <a:ext cx="42156" cy="164176"/>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8"/>
            <p:cNvSpPr/>
            <p:nvPr/>
          </p:nvSpPr>
          <p:spPr>
            <a:xfrm rot="-1310268">
              <a:off x="5119470" y="2957561"/>
              <a:ext cx="38761" cy="38783"/>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TextBox 278"/>
          <p:cNvSpPr txBox="1"/>
          <p:nvPr/>
        </p:nvSpPr>
        <p:spPr>
          <a:xfrm>
            <a:off x="3087667" y="1792054"/>
            <a:ext cx="4965297" cy="1754326"/>
          </a:xfrm>
          <a:prstGeom prst="rect">
            <a:avLst/>
          </a:prstGeom>
          <a:noFill/>
        </p:spPr>
        <p:txBody>
          <a:bodyPr wrap="square" rtlCol="0">
            <a:spAutoFit/>
          </a:bodyPr>
          <a:lstStyle/>
          <a:p>
            <a:pPr algn="ctr"/>
            <a:r>
              <a:rPr lang="vi-VN" sz="3600" b="1" dirty="0">
                <a:latin typeface="UTM Caviar" panose="02040603050506020204" pitchFamily="18" charset="0"/>
              </a:rPr>
              <a:t>Trên đường về, ông đã kể cho các bạn nhỏ những gì?</a:t>
            </a:r>
            <a:endParaRPr lang="en-US" sz="3600" b="1" dirty="0">
              <a:latin typeface="UTM Caviar" panose="02040603050506020204" pitchFamily="18" charset="0"/>
            </a:endParaRPr>
          </a:p>
        </p:txBody>
      </p:sp>
      <p:sp>
        <p:nvSpPr>
          <p:cNvPr id="281" name="TextBox 280"/>
          <p:cNvSpPr txBox="1"/>
          <p:nvPr/>
        </p:nvSpPr>
        <p:spPr>
          <a:xfrm>
            <a:off x="3190236" y="1503645"/>
            <a:ext cx="4965297" cy="2308324"/>
          </a:xfrm>
          <a:prstGeom prst="rect">
            <a:avLst/>
          </a:prstGeom>
          <a:noFill/>
        </p:spPr>
        <p:txBody>
          <a:bodyPr wrap="square" rtlCol="0">
            <a:spAutoFit/>
          </a:bodyPr>
          <a:lstStyle/>
          <a:p>
            <a:pPr algn="ctr"/>
            <a:r>
              <a:rPr lang="vi-VN" sz="3600" b="1" dirty="0">
                <a:latin typeface="UTM Caviar" panose="02040603050506020204" pitchFamily="18" charset="0"/>
              </a:rPr>
              <a:t>Ông đã kể cho các bạn nhỏ về những cánh rừng thuở xưa lúc trên đường về.</a:t>
            </a:r>
            <a:endParaRPr lang="en-US" sz="3600" b="1" dirty="0">
              <a:latin typeface="UTM Cavia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5"/>
                                        </p:tgtEl>
                                        <p:attrNameLst>
                                          <p:attrName>style.visibility</p:attrName>
                                        </p:attrNameLst>
                                      </p:cBhvr>
                                      <p:to>
                                        <p:strVal val="visible"/>
                                      </p:to>
                                    </p:set>
                                    <p:animEffect transition="in" filter="fade">
                                      <p:cBhvr>
                                        <p:cTn id="7" dur="500"/>
                                        <p:tgtEl>
                                          <p:spTgt spid="59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fill="hold"/>
                                        <p:tgtEl>
                                          <p:spTgt spid="280"/>
                                        </p:tgtEl>
                                        <p:attrNameLst>
                                          <p:attrName>ppt_x</p:attrName>
                                        </p:attrNameLst>
                                      </p:cBhvr>
                                      <p:tavLst>
                                        <p:tav tm="0">
                                          <p:val>
                                            <p:strVal val="0-#ppt_w/2"/>
                                          </p:val>
                                        </p:tav>
                                        <p:tav tm="100000">
                                          <p:val>
                                            <p:strVal val="#ppt_x"/>
                                          </p:val>
                                        </p:tav>
                                      </p:tavLst>
                                    </p:anim>
                                    <p:anim calcmode="lin" valueType="num">
                                      <p:cBhvr additive="base">
                                        <p:cTn id="1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2" nodeType="clickEffect">
                                  <p:stCondLst>
                                    <p:cond delay="0"/>
                                  </p:stCondLst>
                                  <p:childTnLst>
                                    <p:anim calcmode="lin" valueType="num">
                                      <p:cBhvr>
                                        <p:cTn id="21" dur="500"/>
                                        <p:tgtEl>
                                          <p:spTgt spid="279">
                                            <p:txEl>
                                              <p:pRg st="0" end="0"/>
                                            </p:txEl>
                                          </p:spTgt>
                                        </p:tgtEl>
                                        <p:attrNameLst>
                                          <p:attrName>ppt_w</p:attrName>
                                        </p:attrNameLst>
                                      </p:cBhvr>
                                      <p:tavLst>
                                        <p:tav tm="0">
                                          <p:val>
                                            <p:strVal val="ppt_w"/>
                                          </p:val>
                                        </p:tav>
                                        <p:tav tm="100000">
                                          <p:val>
                                            <p:fltVal val="0"/>
                                          </p:val>
                                        </p:tav>
                                      </p:tavLst>
                                    </p:anim>
                                    <p:anim calcmode="lin" valueType="num">
                                      <p:cBhvr>
                                        <p:cTn id="22" dur="500"/>
                                        <p:tgtEl>
                                          <p:spTgt spid="279">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279">
                                            <p:txEl>
                                              <p:pRg st="0" end="0"/>
                                            </p:txEl>
                                          </p:spTgt>
                                        </p:tgtEl>
                                      </p:cBhvr>
                                    </p:animEffect>
                                    <p:set>
                                      <p:cBhvr>
                                        <p:cTn id="24" dur="1" fill="hold">
                                          <p:stCondLst>
                                            <p:cond delay="499"/>
                                          </p:stCondLst>
                                        </p:cTn>
                                        <p:tgtEl>
                                          <p:spTgt spid="279">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build="allAtOnce"/>
      <p:bldP spid="279" grpId="2" build="allAtOnce"/>
      <p:bldP spid="2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0" name="Google Shape;15215;p93"/>
          <p:cNvGrpSpPr/>
          <p:nvPr/>
        </p:nvGrpSpPr>
        <p:grpSpPr>
          <a:xfrm>
            <a:off x="1069654" y="2041839"/>
            <a:ext cx="1519490" cy="2350953"/>
            <a:chOff x="1972349" y="1749942"/>
            <a:chExt cx="1642515" cy="2541296"/>
          </a:xfrm>
        </p:grpSpPr>
        <p:sp>
          <p:nvSpPr>
            <p:cNvPr id="561" name="Google Shape;15216;p93"/>
            <p:cNvSpPr/>
            <p:nvPr/>
          </p:nvSpPr>
          <p:spPr>
            <a:xfrm>
              <a:off x="1972349" y="1749942"/>
              <a:ext cx="1562034" cy="2541296"/>
            </a:xfrm>
            <a:custGeom>
              <a:avLst/>
              <a:gdLst/>
              <a:ahLst/>
              <a:cxnLst/>
              <a:rect l="l" t="t" r="r" b="b"/>
              <a:pathLst>
                <a:path w="99224" h="161429" extrusionOk="0">
                  <a:moveTo>
                    <a:pt x="55318" y="1"/>
                  </a:moveTo>
                  <a:cubicBezTo>
                    <a:pt x="55044" y="1"/>
                    <a:pt x="54808" y="219"/>
                    <a:pt x="54737" y="450"/>
                  </a:cubicBezTo>
                  <a:cubicBezTo>
                    <a:pt x="54512" y="851"/>
                    <a:pt x="54412" y="1378"/>
                    <a:pt x="54412" y="1804"/>
                  </a:cubicBezTo>
                  <a:cubicBezTo>
                    <a:pt x="54311" y="2330"/>
                    <a:pt x="54211" y="2831"/>
                    <a:pt x="54211" y="3358"/>
                  </a:cubicBezTo>
                  <a:cubicBezTo>
                    <a:pt x="54111" y="3884"/>
                    <a:pt x="54011" y="4511"/>
                    <a:pt x="54011" y="5037"/>
                  </a:cubicBezTo>
                  <a:cubicBezTo>
                    <a:pt x="53785" y="4711"/>
                    <a:pt x="53685" y="4310"/>
                    <a:pt x="53484" y="3984"/>
                  </a:cubicBezTo>
                  <a:cubicBezTo>
                    <a:pt x="53259" y="3583"/>
                    <a:pt x="52958" y="3057"/>
                    <a:pt x="52632" y="2631"/>
                  </a:cubicBezTo>
                  <a:cubicBezTo>
                    <a:pt x="52432" y="2205"/>
                    <a:pt x="52231" y="1804"/>
                    <a:pt x="51805" y="1578"/>
                  </a:cubicBezTo>
                  <a:cubicBezTo>
                    <a:pt x="51504" y="1278"/>
                    <a:pt x="51078" y="1077"/>
                    <a:pt x="50652" y="1077"/>
                  </a:cubicBezTo>
                  <a:cubicBezTo>
                    <a:pt x="50588" y="1062"/>
                    <a:pt x="50528" y="1055"/>
                    <a:pt x="50471" y="1055"/>
                  </a:cubicBezTo>
                  <a:cubicBezTo>
                    <a:pt x="50057" y="1055"/>
                    <a:pt x="49825" y="1429"/>
                    <a:pt x="49825" y="1804"/>
                  </a:cubicBezTo>
                  <a:cubicBezTo>
                    <a:pt x="49925" y="2330"/>
                    <a:pt x="50452" y="2631"/>
                    <a:pt x="50752" y="3057"/>
                  </a:cubicBezTo>
                  <a:cubicBezTo>
                    <a:pt x="51178" y="3458"/>
                    <a:pt x="51604" y="3884"/>
                    <a:pt x="52005" y="4310"/>
                  </a:cubicBezTo>
                  <a:cubicBezTo>
                    <a:pt x="52432" y="4711"/>
                    <a:pt x="52858" y="5137"/>
                    <a:pt x="53158" y="5664"/>
                  </a:cubicBezTo>
                  <a:lnTo>
                    <a:pt x="53259" y="5764"/>
                  </a:lnTo>
                  <a:cubicBezTo>
                    <a:pt x="53259" y="5964"/>
                    <a:pt x="53259" y="6090"/>
                    <a:pt x="53384" y="6290"/>
                  </a:cubicBezTo>
                  <a:cubicBezTo>
                    <a:pt x="53194" y="6288"/>
                    <a:pt x="53005" y="6286"/>
                    <a:pt x="52817" y="6286"/>
                  </a:cubicBezTo>
                  <a:cubicBezTo>
                    <a:pt x="45252" y="6286"/>
                    <a:pt x="39488" y="8246"/>
                    <a:pt x="34988" y="11303"/>
                  </a:cubicBezTo>
                  <a:cubicBezTo>
                    <a:pt x="34988" y="11102"/>
                    <a:pt x="34888" y="10877"/>
                    <a:pt x="34787" y="10676"/>
                  </a:cubicBezTo>
                  <a:cubicBezTo>
                    <a:pt x="33835" y="8796"/>
                    <a:pt x="32381" y="6917"/>
                    <a:pt x="30076" y="6591"/>
                  </a:cubicBezTo>
                  <a:cubicBezTo>
                    <a:pt x="29893" y="6566"/>
                    <a:pt x="29711" y="6553"/>
                    <a:pt x="29530" y="6553"/>
                  </a:cubicBezTo>
                  <a:cubicBezTo>
                    <a:pt x="27554" y="6553"/>
                    <a:pt x="25727" y="8012"/>
                    <a:pt x="24762" y="9849"/>
                  </a:cubicBezTo>
                  <a:cubicBezTo>
                    <a:pt x="23710" y="11929"/>
                    <a:pt x="23509" y="14636"/>
                    <a:pt x="23810" y="17042"/>
                  </a:cubicBezTo>
                  <a:cubicBezTo>
                    <a:pt x="24035" y="18922"/>
                    <a:pt x="24562" y="20801"/>
                    <a:pt x="25389" y="22581"/>
                  </a:cubicBezTo>
                  <a:cubicBezTo>
                    <a:pt x="19123" y="34686"/>
                    <a:pt x="19850" y="49323"/>
                    <a:pt x="19850" y="49323"/>
                  </a:cubicBezTo>
                  <a:lnTo>
                    <a:pt x="20176" y="49323"/>
                  </a:lnTo>
                  <a:cubicBezTo>
                    <a:pt x="19950" y="51503"/>
                    <a:pt x="19649" y="53809"/>
                    <a:pt x="19324" y="55990"/>
                  </a:cubicBezTo>
                  <a:cubicBezTo>
                    <a:pt x="18171" y="65388"/>
                    <a:pt x="16191" y="74787"/>
                    <a:pt x="11278" y="83158"/>
                  </a:cubicBezTo>
                  <a:cubicBezTo>
                    <a:pt x="6792" y="90977"/>
                    <a:pt x="0" y="99223"/>
                    <a:pt x="1780" y="108947"/>
                  </a:cubicBezTo>
                  <a:cubicBezTo>
                    <a:pt x="2206" y="110927"/>
                    <a:pt x="3033" y="113007"/>
                    <a:pt x="4512" y="114586"/>
                  </a:cubicBezTo>
                  <a:cubicBezTo>
                    <a:pt x="5615" y="115690"/>
                    <a:pt x="7030" y="116619"/>
                    <a:pt x="8637" y="116619"/>
                  </a:cubicBezTo>
                  <a:cubicBezTo>
                    <a:pt x="8854" y="116619"/>
                    <a:pt x="9075" y="116602"/>
                    <a:pt x="9298" y="116566"/>
                  </a:cubicBezTo>
                  <a:cubicBezTo>
                    <a:pt x="11404" y="116241"/>
                    <a:pt x="12958" y="114687"/>
                    <a:pt x="14111" y="113108"/>
                  </a:cubicBezTo>
                  <a:cubicBezTo>
                    <a:pt x="14411" y="112707"/>
                    <a:pt x="14737" y="112381"/>
                    <a:pt x="14938" y="111980"/>
                  </a:cubicBezTo>
                  <a:lnTo>
                    <a:pt x="14938" y="111980"/>
                  </a:lnTo>
                  <a:cubicBezTo>
                    <a:pt x="14837" y="119499"/>
                    <a:pt x="15564" y="127218"/>
                    <a:pt x="19324" y="133785"/>
                  </a:cubicBezTo>
                  <a:cubicBezTo>
                    <a:pt x="21304" y="137143"/>
                    <a:pt x="24035" y="140050"/>
                    <a:pt x="27369" y="142155"/>
                  </a:cubicBezTo>
                  <a:cubicBezTo>
                    <a:pt x="28822" y="142983"/>
                    <a:pt x="30301" y="143709"/>
                    <a:pt x="31855" y="144336"/>
                  </a:cubicBezTo>
                  <a:cubicBezTo>
                    <a:pt x="31755" y="144862"/>
                    <a:pt x="31755" y="145389"/>
                    <a:pt x="31755" y="145915"/>
                  </a:cubicBezTo>
                  <a:cubicBezTo>
                    <a:pt x="31655" y="146742"/>
                    <a:pt x="31655" y="147694"/>
                    <a:pt x="31554" y="148521"/>
                  </a:cubicBezTo>
                  <a:cubicBezTo>
                    <a:pt x="31454" y="150075"/>
                    <a:pt x="31329" y="151554"/>
                    <a:pt x="31454" y="153108"/>
                  </a:cubicBezTo>
                  <a:cubicBezTo>
                    <a:pt x="31655" y="155840"/>
                    <a:pt x="32482" y="158446"/>
                    <a:pt x="34787" y="160000"/>
                  </a:cubicBezTo>
                  <a:cubicBezTo>
                    <a:pt x="36306" y="160988"/>
                    <a:pt x="38172" y="161429"/>
                    <a:pt x="40044" y="161429"/>
                  </a:cubicBezTo>
                  <a:cubicBezTo>
                    <a:pt x="40736" y="161429"/>
                    <a:pt x="41429" y="161368"/>
                    <a:pt x="42106" y="161253"/>
                  </a:cubicBezTo>
                  <a:cubicBezTo>
                    <a:pt x="43359" y="161053"/>
                    <a:pt x="44487" y="160627"/>
                    <a:pt x="45239" y="159474"/>
                  </a:cubicBezTo>
                  <a:cubicBezTo>
                    <a:pt x="45965" y="158547"/>
                    <a:pt x="46166" y="157293"/>
                    <a:pt x="46266" y="156141"/>
                  </a:cubicBezTo>
                  <a:cubicBezTo>
                    <a:pt x="46592" y="153333"/>
                    <a:pt x="46792" y="150501"/>
                    <a:pt x="46993" y="147694"/>
                  </a:cubicBezTo>
                  <a:cubicBezTo>
                    <a:pt x="47845" y="147694"/>
                    <a:pt x="48772" y="147795"/>
                    <a:pt x="49625" y="147795"/>
                  </a:cubicBezTo>
                  <a:cubicBezTo>
                    <a:pt x="51164" y="147867"/>
                    <a:pt x="52693" y="147913"/>
                    <a:pt x="54217" y="147913"/>
                  </a:cubicBezTo>
                  <a:cubicBezTo>
                    <a:pt x="56910" y="147913"/>
                    <a:pt x="59583" y="147769"/>
                    <a:pt x="62256" y="147369"/>
                  </a:cubicBezTo>
                  <a:lnTo>
                    <a:pt x="62256" y="147895"/>
                  </a:lnTo>
                  <a:cubicBezTo>
                    <a:pt x="62256" y="148722"/>
                    <a:pt x="62356" y="149574"/>
                    <a:pt x="62457" y="150401"/>
                  </a:cubicBezTo>
                  <a:cubicBezTo>
                    <a:pt x="62657" y="152080"/>
                    <a:pt x="62883" y="153634"/>
                    <a:pt x="63409" y="155313"/>
                  </a:cubicBezTo>
                  <a:cubicBezTo>
                    <a:pt x="63810" y="156667"/>
                    <a:pt x="64236" y="158020"/>
                    <a:pt x="65163" y="159073"/>
                  </a:cubicBezTo>
                  <a:cubicBezTo>
                    <a:pt x="66016" y="160100"/>
                    <a:pt x="67369" y="160426"/>
                    <a:pt x="68622" y="160527"/>
                  </a:cubicBezTo>
                  <a:cubicBezTo>
                    <a:pt x="70076" y="160527"/>
                    <a:pt x="71554" y="160426"/>
                    <a:pt x="72908" y="160100"/>
                  </a:cubicBezTo>
                  <a:cubicBezTo>
                    <a:pt x="74261" y="159900"/>
                    <a:pt x="75715" y="159474"/>
                    <a:pt x="76768" y="158446"/>
                  </a:cubicBezTo>
                  <a:cubicBezTo>
                    <a:pt x="78948" y="156466"/>
                    <a:pt x="79174" y="153208"/>
                    <a:pt x="78948" y="150401"/>
                  </a:cubicBezTo>
                  <a:cubicBezTo>
                    <a:pt x="78747" y="147168"/>
                    <a:pt x="78321" y="143935"/>
                    <a:pt x="78021" y="140802"/>
                  </a:cubicBezTo>
                  <a:cubicBezTo>
                    <a:pt x="80201" y="138797"/>
                    <a:pt x="82206" y="136516"/>
                    <a:pt x="83660" y="133910"/>
                  </a:cubicBezTo>
                  <a:cubicBezTo>
                    <a:pt x="87093" y="127519"/>
                    <a:pt x="87946" y="120326"/>
                    <a:pt x="87845" y="113108"/>
                  </a:cubicBezTo>
                  <a:cubicBezTo>
                    <a:pt x="88046" y="113108"/>
                    <a:pt x="88146" y="113233"/>
                    <a:pt x="88246" y="113233"/>
                  </a:cubicBezTo>
                  <a:cubicBezTo>
                    <a:pt x="88655" y="113307"/>
                    <a:pt x="89063" y="113343"/>
                    <a:pt x="89468" y="113343"/>
                  </a:cubicBezTo>
                  <a:cubicBezTo>
                    <a:pt x="91243" y="113343"/>
                    <a:pt x="92944" y="112656"/>
                    <a:pt x="94311" y="111554"/>
                  </a:cubicBezTo>
                  <a:cubicBezTo>
                    <a:pt x="98372" y="108421"/>
                    <a:pt x="99224" y="102682"/>
                    <a:pt x="98597" y="97870"/>
                  </a:cubicBezTo>
                  <a:cubicBezTo>
                    <a:pt x="98171" y="94937"/>
                    <a:pt x="97244" y="92030"/>
                    <a:pt x="96191" y="89298"/>
                  </a:cubicBezTo>
                  <a:cubicBezTo>
                    <a:pt x="95239" y="86591"/>
                    <a:pt x="94211" y="84085"/>
                    <a:pt x="93159" y="81478"/>
                  </a:cubicBezTo>
                  <a:cubicBezTo>
                    <a:pt x="90978" y="76265"/>
                    <a:pt x="88672" y="71027"/>
                    <a:pt x="86692" y="65714"/>
                  </a:cubicBezTo>
                  <a:cubicBezTo>
                    <a:pt x="84813" y="61002"/>
                    <a:pt x="83133" y="56215"/>
                    <a:pt x="81880" y="51303"/>
                  </a:cubicBezTo>
                  <a:cubicBezTo>
                    <a:pt x="81154" y="49323"/>
                    <a:pt x="80527" y="45964"/>
                    <a:pt x="80201" y="40551"/>
                  </a:cubicBezTo>
                  <a:cubicBezTo>
                    <a:pt x="80001" y="35839"/>
                    <a:pt x="79174" y="31453"/>
                    <a:pt x="77920" y="27493"/>
                  </a:cubicBezTo>
                  <a:cubicBezTo>
                    <a:pt x="78447" y="26340"/>
                    <a:pt x="78948" y="25288"/>
                    <a:pt x="79374" y="24135"/>
                  </a:cubicBezTo>
                  <a:cubicBezTo>
                    <a:pt x="80326" y="21528"/>
                    <a:pt x="81053" y="18721"/>
                    <a:pt x="81053" y="15789"/>
                  </a:cubicBezTo>
                  <a:cubicBezTo>
                    <a:pt x="80953" y="13383"/>
                    <a:pt x="80101" y="10877"/>
                    <a:pt x="78221" y="9097"/>
                  </a:cubicBezTo>
                  <a:cubicBezTo>
                    <a:pt x="77000" y="7962"/>
                    <a:pt x="75437" y="7358"/>
                    <a:pt x="73839" y="7358"/>
                  </a:cubicBezTo>
                  <a:cubicBezTo>
                    <a:pt x="73108" y="7358"/>
                    <a:pt x="72370" y="7484"/>
                    <a:pt x="71655" y="7744"/>
                  </a:cubicBezTo>
                  <a:cubicBezTo>
                    <a:pt x="70076" y="8270"/>
                    <a:pt x="68722" y="9323"/>
                    <a:pt x="67795" y="10676"/>
                  </a:cubicBezTo>
                  <a:cubicBezTo>
                    <a:pt x="66016" y="9097"/>
                    <a:pt x="63910" y="7969"/>
                    <a:pt x="61529" y="7343"/>
                  </a:cubicBezTo>
                  <a:cubicBezTo>
                    <a:pt x="59424" y="6716"/>
                    <a:pt x="57244" y="6390"/>
                    <a:pt x="55038" y="6390"/>
                  </a:cubicBezTo>
                  <a:cubicBezTo>
                    <a:pt x="55138" y="6290"/>
                    <a:pt x="55138" y="6190"/>
                    <a:pt x="55264" y="6190"/>
                  </a:cubicBezTo>
                  <a:cubicBezTo>
                    <a:pt x="55264" y="6090"/>
                    <a:pt x="55364" y="5964"/>
                    <a:pt x="55464" y="5864"/>
                  </a:cubicBezTo>
                  <a:cubicBezTo>
                    <a:pt x="55765" y="5764"/>
                    <a:pt x="56091" y="5563"/>
                    <a:pt x="56391" y="5463"/>
                  </a:cubicBezTo>
                  <a:cubicBezTo>
                    <a:pt x="57143" y="5037"/>
                    <a:pt x="58071" y="4836"/>
                    <a:pt x="58697" y="4210"/>
                  </a:cubicBezTo>
                  <a:cubicBezTo>
                    <a:pt x="59023" y="3984"/>
                    <a:pt x="59224" y="3684"/>
                    <a:pt x="59224" y="3257"/>
                  </a:cubicBezTo>
                  <a:cubicBezTo>
                    <a:pt x="59324" y="2831"/>
                    <a:pt x="59123" y="2430"/>
                    <a:pt x="58697" y="2330"/>
                  </a:cubicBezTo>
                  <a:cubicBezTo>
                    <a:pt x="58618" y="2311"/>
                    <a:pt x="58541" y="2303"/>
                    <a:pt x="58467" y="2303"/>
                  </a:cubicBezTo>
                  <a:cubicBezTo>
                    <a:pt x="58052" y="2303"/>
                    <a:pt x="57721" y="2576"/>
                    <a:pt x="57444" y="2831"/>
                  </a:cubicBezTo>
                  <a:cubicBezTo>
                    <a:pt x="57143" y="3157"/>
                    <a:pt x="56717" y="3458"/>
                    <a:pt x="56391" y="3784"/>
                  </a:cubicBezTo>
                  <a:cubicBezTo>
                    <a:pt x="55990" y="4085"/>
                    <a:pt x="55665" y="4511"/>
                    <a:pt x="55364" y="4937"/>
                  </a:cubicBezTo>
                  <a:cubicBezTo>
                    <a:pt x="55188" y="5015"/>
                    <a:pt x="55027" y="5154"/>
                    <a:pt x="54918" y="5318"/>
                  </a:cubicBezTo>
                  <a:lnTo>
                    <a:pt x="54918" y="5318"/>
                  </a:lnTo>
                  <a:cubicBezTo>
                    <a:pt x="55069" y="5017"/>
                    <a:pt x="55170" y="4654"/>
                    <a:pt x="55364" y="4310"/>
                  </a:cubicBezTo>
                  <a:cubicBezTo>
                    <a:pt x="55665" y="3358"/>
                    <a:pt x="55890" y="2330"/>
                    <a:pt x="55890" y="1378"/>
                  </a:cubicBezTo>
                  <a:cubicBezTo>
                    <a:pt x="55890" y="952"/>
                    <a:pt x="55890" y="450"/>
                    <a:pt x="55665" y="125"/>
                  </a:cubicBezTo>
                  <a:cubicBezTo>
                    <a:pt x="55548" y="37"/>
                    <a:pt x="55430" y="1"/>
                    <a:pt x="55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5217;p93"/>
            <p:cNvSpPr/>
            <p:nvPr/>
          </p:nvSpPr>
          <p:spPr>
            <a:xfrm>
              <a:off x="3378110" y="3348227"/>
              <a:ext cx="149554" cy="185998"/>
            </a:xfrm>
            <a:custGeom>
              <a:avLst/>
              <a:gdLst/>
              <a:ahLst/>
              <a:cxnLst/>
              <a:rect l="l" t="t" r="r" b="b"/>
              <a:pathLst>
                <a:path w="9500" h="11815" extrusionOk="0">
                  <a:moveTo>
                    <a:pt x="9500" y="1"/>
                  </a:moveTo>
                  <a:lnTo>
                    <a:pt x="9500" y="1"/>
                  </a:lnTo>
                  <a:cubicBezTo>
                    <a:pt x="8447" y="427"/>
                    <a:pt x="7520" y="928"/>
                    <a:pt x="6567" y="1680"/>
                  </a:cubicBezTo>
                  <a:cubicBezTo>
                    <a:pt x="4061" y="3434"/>
                    <a:pt x="1780" y="6066"/>
                    <a:pt x="628" y="8873"/>
                  </a:cubicBezTo>
                  <a:cubicBezTo>
                    <a:pt x="302" y="9825"/>
                    <a:pt x="101" y="10853"/>
                    <a:pt x="1" y="11805"/>
                  </a:cubicBezTo>
                  <a:cubicBezTo>
                    <a:pt x="110" y="11811"/>
                    <a:pt x="220" y="11814"/>
                    <a:pt x="329" y="11814"/>
                  </a:cubicBezTo>
                  <a:cubicBezTo>
                    <a:pt x="1998" y="11814"/>
                    <a:pt x="3649" y="11108"/>
                    <a:pt x="5013" y="10026"/>
                  </a:cubicBezTo>
                  <a:cubicBezTo>
                    <a:pt x="8146" y="7620"/>
                    <a:pt x="9399" y="3760"/>
                    <a:pt x="950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5218;p93"/>
            <p:cNvSpPr/>
            <p:nvPr/>
          </p:nvSpPr>
          <p:spPr>
            <a:xfrm>
              <a:off x="2980411" y="4147102"/>
              <a:ext cx="236751" cy="129907"/>
            </a:xfrm>
            <a:custGeom>
              <a:avLst/>
              <a:gdLst/>
              <a:ahLst/>
              <a:cxnLst/>
              <a:rect l="l" t="t" r="r" b="b"/>
              <a:pathLst>
                <a:path w="15039" h="8252" extrusionOk="0">
                  <a:moveTo>
                    <a:pt x="14542" y="1"/>
                  </a:moveTo>
                  <a:cubicBezTo>
                    <a:pt x="9572" y="1"/>
                    <a:pt x="4657" y="1460"/>
                    <a:pt x="727" y="4492"/>
                  </a:cubicBezTo>
                  <a:cubicBezTo>
                    <a:pt x="502" y="4592"/>
                    <a:pt x="201" y="4818"/>
                    <a:pt x="1" y="5018"/>
                  </a:cubicBezTo>
                  <a:cubicBezTo>
                    <a:pt x="301" y="5645"/>
                    <a:pt x="627" y="6272"/>
                    <a:pt x="1128" y="6798"/>
                  </a:cubicBezTo>
                  <a:cubicBezTo>
                    <a:pt x="1981" y="7825"/>
                    <a:pt x="3334" y="8151"/>
                    <a:pt x="4587" y="8252"/>
                  </a:cubicBezTo>
                  <a:cubicBezTo>
                    <a:pt x="6041" y="8252"/>
                    <a:pt x="7519" y="8151"/>
                    <a:pt x="8873" y="7825"/>
                  </a:cubicBezTo>
                  <a:cubicBezTo>
                    <a:pt x="10226" y="7625"/>
                    <a:pt x="11680" y="7199"/>
                    <a:pt x="12733" y="6171"/>
                  </a:cubicBezTo>
                  <a:cubicBezTo>
                    <a:pt x="14412" y="4592"/>
                    <a:pt x="14913" y="2312"/>
                    <a:pt x="15038" y="6"/>
                  </a:cubicBezTo>
                  <a:cubicBezTo>
                    <a:pt x="14873" y="3"/>
                    <a:pt x="14707" y="1"/>
                    <a:pt x="1454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5219;p93"/>
            <p:cNvSpPr/>
            <p:nvPr/>
          </p:nvSpPr>
          <p:spPr>
            <a:xfrm>
              <a:off x="1995617" y="3392416"/>
              <a:ext cx="159424" cy="193397"/>
            </a:xfrm>
            <a:custGeom>
              <a:avLst/>
              <a:gdLst/>
              <a:ahLst/>
              <a:cxnLst/>
              <a:rect l="l" t="t" r="r" b="b"/>
              <a:pathLst>
                <a:path w="10127" h="12285" extrusionOk="0">
                  <a:moveTo>
                    <a:pt x="101" y="1"/>
                  </a:moveTo>
                  <a:lnTo>
                    <a:pt x="101" y="1"/>
                  </a:lnTo>
                  <a:cubicBezTo>
                    <a:pt x="1" y="1479"/>
                    <a:pt x="101" y="3033"/>
                    <a:pt x="302" y="4612"/>
                  </a:cubicBezTo>
                  <a:cubicBezTo>
                    <a:pt x="728" y="6592"/>
                    <a:pt x="1555" y="8672"/>
                    <a:pt x="3034" y="10251"/>
                  </a:cubicBezTo>
                  <a:cubicBezTo>
                    <a:pt x="4137" y="11355"/>
                    <a:pt x="5552" y="12284"/>
                    <a:pt x="7159" y="12284"/>
                  </a:cubicBezTo>
                  <a:cubicBezTo>
                    <a:pt x="7376" y="12284"/>
                    <a:pt x="7597" y="12267"/>
                    <a:pt x="7820" y="12231"/>
                  </a:cubicBezTo>
                  <a:cubicBezTo>
                    <a:pt x="8673" y="12131"/>
                    <a:pt x="9500" y="11805"/>
                    <a:pt x="10126" y="11279"/>
                  </a:cubicBezTo>
                  <a:cubicBezTo>
                    <a:pt x="9800" y="10352"/>
                    <a:pt x="9500" y="9299"/>
                    <a:pt x="9074" y="8372"/>
                  </a:cubicBezTo>
                  <a:cubicBezTo>
                    <a:pt x="7620" y="5439"/>
                    <a:pt x="5540" y="2733"/>
                    <a:pt x="2708" y="1053"/>
                  </a:cubicBezTo>
                  <a:cubicBezTo>
                    <a:pt x="1881" y="627"/>
                    <a:pt x="1028" y="226"/>
                    <a:pt x="101"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5220;p93"/>
            <p:cNvSpPr/>
            <p:nvPr/>
          </p:nvSpPr>
          <p:spPr>
            <a:xfrm>
              <a:off x="2472232" y="4180539"/>
              <a:ext cx="228471" cy="110670"/>
            </a:xfrm>
            <a:custGeom>
              <a:avLst/>
              <a:gdLst/>
              <a:ahLst/>
              <a:cxnLst/>
              <a:rect l="l" t="t" r="r" b="b"/>
              <a:pathLst>
                <a:path w="14513" h="7030" extrusionOk="0">
                  <a:moveTo>
                    <a:pt x="4834" y="0"/>
                  </a:moveTo>
                  <a:cubicBezTo>
                    <a:pt x="4409" y="0"/>
                    <a:pt x="3985" y="19"/>
                    <a:pt x="3560" y="62"/>
                  </a:cubicBezTo>
                  <a:cubicBezTo>
                    <a:pt x="2307" y="188"/>
                    <a:pt x="1154" y="488"/>
                    <a:pt x="1" y="1115"/>
                  </a:cubicBezTo>
                  <a:cubicBezTo>
                    <a:pt x="527" y="2894"/>
                    <a:pt x="1354" y="4448"/>
                    <a:pt x="3033" y="5601"/>
                  </a:cubicBezTo>
                  <a:cubicBezTo>
                    <a:pt x="4552" y="6589"/>
                    <a:pt x="6418" y="7030"/>
                    <a:pt x="8290" y="7030"/>
                  </a:cubicBezTo>
                  <a:cubicBezTo>
                    <a:pt x="8982" y="7030"/>
                    <a:pt x="9675" y="6969"/>
                    <a:pt x="10352" y="6854"/>
                  </a:cubicBezTo>
                  <a:cubicBezTo>
                    <a:pt x="11605" y="6654"/>
                    <a:pt x="12733" y="6228"/>
                    <a:pt x="13485" y="5075"/>
                  </a:cubicBezTo>
                  <a:cubicBezTo>
                    <a:pt x="14111" y="4148"/>
                    <a:pt x="14312" y="2995"/>
                    <a:pt x="14512" y="1942"/>
                  </a:cubicBezTo>
                  <a:cubicBezTo>
                    <a:pt x="12958" y="1215"/>
                    <a:pt x="11179" y="689"/>
                    <a:pt x="9500" y="488"/>
                  </a:cubicBezTo>
                  <a:cubicBezTo>
                    <a:pt x="7944" y="252"/>
                    <a:pt x="6389" y="0"/>
                    <a:pt x="4834"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5221;p93"/>
            <p:cNvSpPr/>
            <p:nvPr/>
          </p:nvSpPr>
          <p:spPr>
            <a:xfrm>
              <a:off x="3358385" y="3530507"/>
              <a:ext cx="3180" cy="1984"/>
            </a:xfrm>
            <a:custGeom>
              <a:avLst/>
              <a:gdLst/>
              <a:ahLst/>
              <a:cxnLst/>
              <a:rect l="l" t="t" r="r" b="b"/>
              <a:pathLst>
                <a:path w="202" h="126" extrusionOk="0">
                  <a:moveTo>
                    <a:pt x="1" y="1"/>
                  </a:moveTo>
                  <a:lnTo>
                    <a:pt x="1" y="1"/>
                  </a:lnTo>
                  <a:cubicBezTo>
                    <a:pt x="101" y="126"/>
                    <a:pt x="101" y="126"/>
                    <a:pt x="201" y="126"/>
                  </a:cubicBezTo>
                  <a:cubicBezTo>
                    <a:pt x="101" y="126"/>
                    <a:pt x="101" y="126"/>
                    <a:pt x="1" y="1"/>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5222;p93"/>
            <p:cNvSpPr/>
            <p:nvPr/>
          </p:nvSpPr>
          <p:spPr>
            <a:xfrm>
              <a:off x="3341824" y="3251176"/>
              <a:ext cx="59192" cy="282908"/>
            </a:xfrm>
            <a:custGeom>
              <a:avLst/>
              <a:gdLst/>
              <a:ahLst/>
              <a:cxnLst/>
              <a:rect l="l" t="t" r="r" b="b"/>
              <a:pathLst>
                <a:path w="3760" h="17971" extrusionOk="0">
                  <a:moveTo>
                    <a:pt x="326" y="6893"/>
                  </a:moveTo>
                  <a:cubicBezTo>
                    <a:pt x="426" y="7720"/>
                    <a:pt x="426" y="8471"/>
                    <a:pt x="526" y="9299"/>
                  </a:cubicBezTo>
                  <a:cubicBezTo>
                    <a:pt x="426" y="8471"/>
                    <a:pt x="426" y="7619"/>
                    <a:pt x="326" y="6893"/>
                  </a:cubicBezTo>
                  <a:close/>
                  <a:moveTo>
                    <a:pt x="0" y="0"/>
                  </a:moveTo>
                  <a:lnTo>
                    <a:pt x="0" y="0"/>
                  </a:lnTo>
                  <a:cubicBezTo>
                    <a:pt x="526" y="4386"/>
                    <a:pt x="953" y="10226"/>
                    <a:pt x="953" y="15865"/>
                  </a:cubicBezTo>
                  <a:lnTo>
                    <a:pt x="953" y="16717"/>
                  </a:lnTo>
                  <a:cubicBezTo>
                    <a:pt x="1053" y="17118"/>
                    <a:pt x="1053" y="17444"/>
                    <a:pt x="1053" y="17745"/>
                  </a:cubicBezTo>
                  <a:cubicBezTo>
                    <a:pt x="1153" y="17870"/>
                    <a:pt x="1153" y="17870"/>
                    <a:pt x="1253" y="17870"/>
                  </a:cubicBezTo>
                  <a:cubicBezTo>
                    <a:pt x="1609" y="17954"/>
                    <a:pt x="1965" y="17968"/>
                    <a:pt x="2306" y="17970"/>
                  </a:cubicBezTo>
                  <a:lnTo>
                    <a:pt x="2306" y="17970"/>
                  </a:lnTo>
                  <a:cubicBezTo>
                    <a:pt x="2406" y="17018"/>
                    <a:pt x="2607" y="15990"/>
                    <a:pt x="2933" y="15038"/>
                  </a:cubicBezTo>
                  <a:cubicBezTo>
                    <a:pt x="3133" y="14512"/>
                    <a:pt x="3459" y="13985"/>
                    <a:pt x="3760" y="13484"/>
                  </a:cubicBezTo>
                  <a:cubicBezTo>
                    <a:pt x="3459" y="12532"/>
                    <a:pt x="3359" y="11604"/>
                    <a:pt x="3233" y="10752"/>
                  </a:cubicBezTo>
                  <a:cubicBezTo>
                    <a:pt x="2732" y="7093"/>
                    <a:pt x="2306" y="3233"/>
                    <a:pt x="100" y="100"/>
                  </a:cubicBezTo>
                  <a:lnTo>
                    <a:pt x="0" y="0"/>
                  </a:lnTo>
                  <a:close/>
                  <a:moveTo>
                    <a:pt x="2306" y="17970"/>
                  </a:moveTo>
                  <a:cubicBezTo>
                    <a:pt x="2306" y="17970"/>
                    <a:pt x="2306" y="17970"/>
                    <a:pt x="2306" y="17970"/>
                  </a:cubicBezTo>
                  <a:lnTo>
                    <a:pt x="2506" y="17970"/>
                  </a:lnTo>
                  <a:cubicBezTo>
                    <a:pt x="2440" y="17970"/>
                    <a:pt x="2373" y="17970"/>
                    <a:pt x="2306" y="17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5223;p93"/>
            <p:cNvSpPr/>
            <p:nvPr/>
          </p:nvSpPr>
          <p:spPr>
            <a:xfrm>
              <a:off x="3378110" y="3459887"/>
              <a:ext cx="118384" cy="74194"/>
            </a:xfrm>
            <a:custGeom>
              <a:avLst/>
              <a:gdLst/>
              <a:ahLst/>
              <a:cxnLst/>
              <a:rect l="l" t="t" r="r" b="b"/>
              <a:pathLst>
                <a:path w="7520" h="4713" extrusionOk="0">
                  <a:moveTo>
                    <a:pt x="7520" y="0"/>
                  </a:moveTo>
                  <a:lnTo>
                    <a:pt x="7520" y="0"/>
                  </a:lnTo>
                  <a:cubicBezTo>
                    <a:pt x="7502" y="34"/>
                    <a:pt x="7483" y="67"/>
                    <a:pt x="7465" y="100"/>
                  </a:cubicBezTo>
                  <a:lnTo>
                    <a:pt x="7465" y="100"/>
                  </a:lnTo>
                  <a:cubicBezTo>
                    <a:pt x="7520" y="97"/>
                    <a:pt x="7520" y="82"/>
                    <a:pt x="7520" y="0"/>
                  </a:cubicBezTo>
                  <a:close/>
                  <a:moveTo>
                    <a:pt x="7465" y="100"/>
                  </a:moveTo>
                  <a:cubicBezTo>
                    <a:pt x="7453" y="101"/>
                    <a:pt x="7438" y="101"/>
                    <a:pt x="7420" y="101"/>
                  </a:cubicBezTo>
                  <a:cubicBezTo>
                    <a:pt x="6793" y="727"/>
                    <a:pt x="6367" y="1479"/>
                    <a:pt x="5540" y="1880"/>
                  </a:cubicBezTo>
                  <a:cubicBezTo>
                    <a:pt x="5114" y="2106"/>
                    <a:pt x="4587" y="2206"/>
                    <a:pt x="4061" y="2206"/>
                  </a:cubicBezTo>
                  <a:cubicBezTo>
                    <a:pt x="3760" y="2206"/>
                    <a:pt x="3334" y="2206"/>
                    <a:pt x="3034" y="1980"/>
                  </a:cubicBezTo>
                  <a:cubicBezTo>
                    <a:pt x="2181" y="1680"/>
                    <a:pt x="1680" y="953"/>
                    <a:pt x="1455" y="226"/>
                  </a:cubicBezTo>
                  <a:cubicBezTo>
                    <a:pt x="1154" y="727"/>
                    <a:pt x="828" y="1254"/>
                    <a:pt x="628" y="1780"/>
                  </a:cubicBezTo>
                  <a:cubicBezTo>
                    <a:pt x="302" y="2732"/>
                    <a:pt x="101" y="3760"/>
                    <a:pt x="1" y="4712"/>
                  </a:cubicBezTo>
                  <a:lnTo>
                    <a:pt x="201" y="4712"/>
                  </a:lnTo>
                  <a:cubicBezTo>
                    <a:pt x="1981" y="4712"/>
                    <a:pt x="3660" y="4086"/>
                    <a:pt x="5013" y="2933"/>
                  </a:cubicBezTo>
                  <a:cubicBezTo>
                    <a:pt x="6036" y="2130"/>
                    <a:pt x="6845" y="1208"/>
                    <a:pt x="7465" y="10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5224;p93"/>
            <p:cNvSpPr/>
            <p:nvPr/>
          </p:nvSpPr>
          <p:spPr>
            <a:xfrm>
              <a:off x="2122280" y="3132809"/>
              <a:ext cx="132977" cy="452172"/>
            </a:xfrm>
            <a:custGeom>
              <a:avLst/>
              <a:gdLst/>
              <a:ahLst/>
              <a:cxnLst/>
              <a:rect l="l" t="t" r="r" b="b"/>
              <a:pathLst>
                <a:path w="8447" h="28723" extrusionOk="0">
                  <a:moveTo>
                    <a:pt x="8346" y="0"/>
                  </a:moveTo>
                  <a:cubicBezTo>
                    <a:pt x="8346" y="0"/>
                    <a:pt x="8246" y="0"/>
                    <a:pt x="8246" y="101"/>
                  </a:cubicBezTo>
                  <a:cubicBezTo>
                    <a:pt x="6667" y="4386"/>
                    <a:pt x="5313" y="8873"/>
                    <a:pt x="4160" y="13359"/>
                  </a:cubicBezTo>
                  <a:cubicBezTo>
                    <a:pt x="3634" y="15564"/>
                    <a:pt x="3133" y="17870"/>
                    <a:pt x="2807" y="20051"/>
                  </a:cubicBezTo>
                  <a:cubicBezTo>
                    <a:pt x="2381" y="22031"/>
                    <a:pt x="2281" y="24136"/>
                    <a:pt x="1454" y="26016"/>
                  </a:cubicBezTo>
                  <a:cubicBezTo>
                    <a:pt x="1654" y="26517"/>
                    <a:pt x="1980" y="27143"/>
                    <a:pt x="2080" y="27770"/>
                  </a:cubicBezTo>
                  <a:cubicBezTo>
                    <a:pt x="1558" y="28125"/>
                    <a:pt x="965" y="28481"/>
                    <a:pt x="362" y="28647"/>
                  </a:cubicBezTo>
                  <a:lnTo>
                    <a:pt x="362" y="28647"/>
                  </a:lnTo>
                  <a:cubicBezTo>
                    <a:pt x="2159" y="28193"/>
                    <a:pt x="3505" y="26651"/>
                    <a:pt x="4587" y="25264"/>
                  </a:cubicBezTo>
                  <a:cubicBezTo>
                    <a:pt x="4887" y="24863"/>
                    <a:pt x="5213" y="24537"/>
                    <a:pt x="5414" y="24136"/>
                  </a:cubicBezTo>
                  <a:lnTo>
                    <a:pt x="5414" y="27143"/>
                  </a:lnTo>
                  <a:cubicBezTo>
                    <a:pt x="5739" y="25590"/>
                    <a:pt x="5639" y="23810"/>
                    <a:pt x="5639" y="22131"/>
                  </a:cubicBezTo>
                  <a:cubicBezTo>
                    <a:pt x="5639" y="19524"/>
                    <a:pt x="5840" y="16918"/>
                    <a:pt x="6040" y="14211"/>
                  </a:cubicBezTo>
                  <a:cubicBezTo>
                    <a:pt x="6366" y="11178"/>
                    <a:pt x="6767" y="8246"/>
                    <a:pt x="7293" y="5213"/>
                  </a:cubicBezTo>
                  <a:cubicBezTo>
                    <a:pt x="7293" y="5113"/>
                    <a:pt x="7293" y="5013"/>
                    <a:pt x="7193" y="4913"/>
                  </a:cubicBezTo>
                  <a:cubicBezTo>
                    <a:pt x="7619" y="3334"/>
                    <a:pt x="8020" y="1780"/>
                    <a:pt x="8446" y="101"/>
                  </a:cubicBezTo>
                  <a:cubicBezTo>
                    <a:pt x="8446" y="101"/>
                    <a:pt x="8446" y="0"/>
                    <a:pt x="8346" y="0"/>
                  </a:cubicBezTo>
                  <a:close/>
                  <a:moveTo>
                    <a:pt x="362" y="28647"/>
                  </a:moveTo>
                  <a:cubicBezTo>
                    <a:pt x="243" y="28677"/>
                    <a:pt x="123" y="28702"/>
                    <a:pt x="0" y="28722"/>
                  </a:cubicBezTo>
                  <a:cubicBezTo>
                    <a:pt x="121" y="28706"/>
                    <a:pt x="241" y="28680"/>
                    <a:pt x="362" y="286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5225;p93"/>
            <p:cNvSpPr/>
            <p:nvPr/>
          </p:nvSpPr>
          <p:spPr>
            <a:xfrm>
              <a:off x="2117148" y="3584960"/>
              <a:ext cx="1590" cy="16"/>
            </a:xfrm>
            <a:custGeom>
              <a:avLst/>
              <a:gdLst/>
              <a:ahLst/>
              <a:cxnLst/>
              <a:rect l="l" t="t" r="r" b="b"/>
              <a:pathLst>
                <a:path w="101" h="1" extrusionOk="0">
                  <a:moveTo>
                    <a:pt x="100" y="0"/>
                  </a:moveTo>
                  <a:lnTo>
                    <a:pt x="0" y="0"/>
                  </a:ln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5226;p93"/>
            <p:cNvSpPr/>
            <p:nvPr/>
          </p:nvSpPr>
          <p:spPr>
            <a:xfrm>
              <a:off x="2102539" y="3542346"/>
              <a:ext cx="52501" cy="42631"/>
            </a:xfrm>
            <a:custGeom>
              <a:avLst/>
              <a:gdLst/>
              <a:ahLst/>
              <a:cxnLst/>
              <a:rect l="l" t="t" r="r" b="b"/>
              <a:pathLst>
                <a:path w="3335" h="2708" extrusionOk="0">
                  <a:moveTo>
                    <a:pt x="2708" y="1"/>
                  </a:moveTo>
                  <a:cubicBezTo>
                    <a:pt x="2708" y="1"/>
                    <a:pt x="2607" y="101"/>
                    <a:pt x="2607" y="201"/>
                  </a:cubicBezTo>
                  <a:cubicBezTo>
                    <a:pt x="2181" y="1128"/>
                    <a:pt x="1455" y="1981"/>
                    <a:pt x="502" y="2507"/>
                  </a:cubicBezTo>
                  <a:cubicBezTo>
                    <a:pt x="402" y="2607"/>
                    <a:pt x="201" y="2707"/>
                    <a:pt x="1" y="2707"/>
                  </a:cubicBezTo>
                  <a:lnTo>
                    <a:pt x="1254" y="2707"/>
                  </a:lnTo>
                  <a:cubicBezTo>
                    <a:pt x="1981" y="2607"/>
                    <a:pt x="2708" y="2181"/>
                    <a:pt x="3334" y="1755"/>
                  </a:cubicBezTo>
                  <a:cubicBezTo>
                    <a:pt x="3234" y="1128"/>
                    <a:pt x="2908" y="502"/>
                    <a:pt x="2708" y="1"/>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5227;p93"/>
            <p:cNvSpPr/>
            <p:nvPr/>
          </p:nvSpPr>
          <p:spPr>
            <a:xfrm>
              <a:off x="3323673" y="3144254"/>
              <a:ext cx="33154" cy="467159"/>
            </a:xfrm>
            <a:custGeom>
              <a:avLst/>
              <a:gdLst/>
              <a:ahLst/>
              <a:cxnLst/>
              <a:rect l="l" t="t" r="r" b="b"/>
              <a:pathLst>
                <a:path w="2106" h="29675" extrusionOk="0">
                  <a:moveTo>
                    <a:pt x="0" y="0"/>
                  </a:moveTo>
                  <a:cubicBezTo>
                    <a:pt x="0" y="0"/>
                    <a:pt x="0" y="226"/>
                    <a:pt x="126" y="527"/>
                  </a:cubicBezTo>
                  <a:cubicBezTo>
                    <a:pt x="426" y="2933"/>
                    <a:pt x="1780" y="13158"/>
                    <a:pt x="1780" y="22657"/>
                  </a:cubicBezTo>
                  <a:cubicBezTo>
                    <a:pt x="1780" y="25063"/>
                    <a:pt x="1679" y="27469"/>
                    <a:pt x="1479" y="29675"/>
                  </a:cubicBezTo>
                  <a:lnTo>
                    <a:pt x="1780" y="29675"/>
                  </a:lnTo>
                  <a:cubicBezTo>
                    <a:pt x="2005" y="27469"/>
                    <a:pt x="2106" y="25063"/>
                    <a:pt x="2106" y="22657"/>
                  </a:cubicBezTo>
                  <a:cubicBezTo>
                    <a:pt x="2106" y="11805"/>
                    <a:pt x="326" y="0"/>
                    <a:pt x="326"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5228;p93"/>
            <p:cNvSpPr/>
            <p:nvPr/>
          </p:nvSpPr>
          <p:spPr>
            <a:xfrm>
              <a:off x="2207493" y="3075208"/>
              <a:ext cx="57618" cy="567375"/>
            </a:xfrm>
            <a:custGeom>
              <a:avLst/>
              <a:gdLst/>
              <a:ahLst/>
              <a:cxnLst/>
              <a:rect l="l" t="t" r="r" b="b"/>
              <a:pathLst>
                <a:path w="3660" h="36041" extrusionOk="0">
                  <a:moveTo>
                    <a:pt x="3359" y="0"/>
                  </a:moveTo>
                  <a:cubicBezTo>
                    <a:pt x="3359" y="0"/>
                    <a:pt x="1" y="15364"/>
                    <a:pt x="1" y="28522"/>
                  </a:cubicBezTo>
                  <a:cubicBezTo>
                    <a:pt x="1" y="31128"/>
                    <a:pt x="226" y="33635"/>
                    <a:pt x="527" y="36041"/>
                  </a:cubicBezTo>
                  <a:lnTo>
                    <a:pt x="853" y="35940"/>
                  </a:lnTo>
                  <a:cubicBezTo>
                    <a:pt x="527" y="33635"/>
                    <a:pt x="326" y="31128"/>
                    <a:pt x="326" y="28522"/>
                  </a:cubicBezTo>
                  <a:cubicBezTo>
                    <a:pt x="326" y="21930"/>
                    <a:pt x="1154" y="14837"/>
                    <a:pt x="1981" y="9399"/>
                  </a:cubicBezTo>
                  <a:cubicBezTo>
                    <a:pt x="2407" y="6692"/>
                    <a:pt x="2833" y="4286"/>
                    <a:pt x="3133" y="2732"/>
                  </a:cubicBezTo>
                  <a:cubicBezTo>
                    <a:pt x="3359" y="1880"/>
                    <a:pt x="3459" y="1253"/>
                    <a:pt x="3560" y="852"/>
                  </a:cubicBezTo>
                  <a:cubicBezTo>
                    <a:pt x="3660" y="326"/>
                    <a:pt x="3660" y="100"/>
                    <a:pt x="3660" y="100"/>
                  </a:cubicBezTo>
                  <a:lnTo>
                    <a:pt x="3359"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5229;p93"/>
            <p:cNvSpPr/>
            <p:nvPr/>
          </p:nvSpPr>
          <p:spPr>
            <a:xfrm>
              <a:off x="2422911" y="3997660"/>
              <a:ext cx="154686" cy="55634"/>
            </a:xfrm>
            <a:custGeom>
              <a:avLst/>
              <a:gdLst/>
              <a:ahLst/>
              <a:cxnLst/>
              <a:rect l="l" t="t" r="r" b="b"/>
              <a:pathLst>
                <a:path w="9826" h="3534" extrusionOk="0">
                  <a:moveTo>
                    <a:pt x="101" y="0"/>
                  </a:moveTo>
                  <a:lnTo>
                    <a:pt x="1" y="301"/>
                  </a:lnTo>
                  <a:cubicBezTo>
                    <a:pt x="1" y="301"/>
                    <a:pt x="4913" y="2807"/>
                    <a:pt x="9826" y="3534"/>
                  </a:cubicBezTo>
                  <a:lnTo>
                    <a:pt x="9826" y="3233"/>
                  </a:lnTo>
                  <a:cubicBezTo>
                    <a:pt x="7520" y="2907"/>
                    <a:pt x="5013" y="2080"/>
                    <a:pt x="3134" y="1353"/>
                  </a:cubicBezTo>
                  <a:cubicBezTo>
                    <a:pt x="2307" y="927"/>
                    <a:pt x="1455" y="627"/>
                    <a:pt x="953" y="401"/>
                  </a:cubicBezTo>
                  <a:cubicBezTo>
                    <a:pt x="728" y="301"/>
                    <a:pt x="527" y="201"/>
                    <a:pt x="327" y="100"/>
                  </a:cubicBezTo>
                  <a:cubicBezTo>
                    <a:pt x="201" y="0"/>
                    <a:pt x="101" y="0"/>
                    <a:pt x="101"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5230;p93"/>
            <p:cNvSpPr/>
            <p:nvPr/>
          </p:nvSpPr>
          <p:spPr>
            <a:xfrm>
              <a:off x="2679370" y="4061574"/>
              <a:ext cx="315653" cy="18167"/>
            </a:xfrm>
            <a:custGeom>
              <a:avLst/>
              <a:gdLst/>
              <a:ahLst/>
              <a:cxnLst/>
              <a:rect l="l" t="t" r="r" b="b"/>
              <a:pathLst>
                <a:path w="20051" h="1154" extrusionOk="0">
                  <a:moveTo>
                    <a:pt x="20051" y="0"/>
                  </a:moveTo>
                  <a:cubicBezTo>
                    <a:pt x="18998" y="326"/>
                    <a:pt x="17444" y="527"/>
                    <a:pt x="15464" y="627"/>
                  </a:cubicBezTo>
                  <a:cubicBezTo>
                    <a:pt x="13585" y="727"/>
                    <a:pt x="11479" y="852"/>
                    <a:pt x="9299" y="852"/>
                  </a:cubicBezTo>
                  <a:cubicBezTo>
                    <a:pt x="6893" y="852"/>
                    <a:pt x="4587" y="727"/>
                    <a:pt x="2933" y="727"/>
                  </a:cubicBezTo>
                  <a:cubicBezTo>
                    <a:pt x="1981" y="627"/>
                    <a:pt x="1354" y="627"/>
                    <a:pt x="828" y="627"/>
                  </a:cubicBezTo>
                  <a:lnTo>
                    <a:pt x="1" y="627"/>
                  </a:lnTo>
                  <a:lnTo>
                    <a:pt x="1" y="953"/>
                  </a:lnTo>
                  <a:cubicBezTo>
                    <a:pt x="1" y="953"/>
                    <a:pt x="4487" y="1153"/>
                    <a:pt x="9299" y="1153"/>
                  </a:cubicBezTo>
                  <a:cubicBezTo>
                    <a:pt x="11479" y="1153"/>
                    <a:pt x="13585" y="1053"/>
                    <a:pt x="15565" y="953"/>
                  </a:cubicBezTo>
                  <a:cubicBezTo>
                    <a:pt x="17444" y="852"/>
                    <a:pt x="19124" y="627"/>
                    <a:pt x="20051" y="326"/>
                  </a:cubicBezTo>
                  <a:lnTo>
                    <a:pt x="20051"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5231;p93"/>
            <p:cNvSpPr/>
            <p:nvPr/>
          </p:nvSpPr>
          <p:spPr>
            <a:xfrm>
              <a:off x="3146131" y="3913612"/>
              <a:ext cx="106939" cy="93920"/>
            </a:xfrm>
            <a:custGeom>
              <a:avLst/>
              <a:gdLst/>
              <a:ahLst/>
              <a:cxnLst/>
              <a:rect l="l" t="t" r="r" b="b"/>
              <a:pathLst>
                <a:path w="6793" h="5966" extrusionOk="0">
                  <a:moveTo>
                    <a:pt x="6592" y="1"/>
                  </a:moveTo>
                  <a:cubicBezTo>
                    <a:pt x="5539" y="1354"/>
                    <a:pt x="3985" y="2833"/>
                    <a:pt x="2732" y="3860"/>
                  </a:cubicBezTo>
                  <a:cubicBezTo>
                    <a:pt x="2105" y="4387"/>
                    <a:pt x="1479" y="4913"/>
                    <a:pt x="952" y="5113"/>
                  </a:cubicBezTo>
                  <a:cubicBezTo>
                    <a:pt x="752" y="5339"/>
                    <a:pt x="526" y="5439"/>
                    <a:pt x="426" y="5540"/>
                  </a:cubicBezTo>
                  <a:cubicBezTo>
                    <a:pt x="326" y="5540"/>
                    <a:pt x="326" y="5640"/>
                    <a:pt x="226" y="5640"/>
                  </a:cubicBezTo>
                  <a:lnTo>
                    <a:pt x="226" y="5740"/>
                  </a:lnTo>
                  <a:lnTo>
                    <a:pt x="326" y="5865"/>
                  </a:lnTo>
                  <a:lnTo>
                    <a:pt x="125" y="5640"/>
                  </a:lnTo>
                  <a:cubicBezTo>
                    <a:pt x="125" y="5740"/>
                    <a:pt x="0" y="5740"/>
                    <a:pt x="0" y="5740"/>
                  </a:cubicBezTo>
                  <a:cubicBezTo>
                    <a:pt x="0" y="5865"/>
                    <a:pt x="125" y="5865"/>
                    <a:pt x="125" y="5966"/>
                  </a:cubicBezTo>
                  <a:lnTo>
                    <a:pt x="226" y="5966"/>
                  </a:lnTo>
                  <a:cubicBezTo>
                    <a:pt x="326" y="5966"/>
                    <a:pt x="326" y="5966"/>
                    <a:pt x="426" y="5865"/>
                  </a:cubicBezTo>
                  <a:cubicBezTo>
                    <a:pt x="627" y="5865"/>
                    <a:pt x="952" y="5540"/>
                    <a:pt x="1479" y="5239"/>
                  </a:cubicBezTo>
                  <a:cubicBezTo>
                    <a:pt x="2932" y="4186"/>
                    <a:pt x="5338" y="2206"/>
                    <a:pt x="6792" y="101"/>
                  </a:cubicBezTo>
                  <a:lnTo>
                    <a:pt x="6592" y="1"/>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5232;p93"/>
            <p:cNvSpPr/>
            <p:nvPr/>
          </p:nvSpPr>
          <p:spPr>
            <a:xfrm>
              <a:off x="2376755" y="2651063"/>
              <a:ext cx="856581" cy="1188732"/>
            </a:xfrm>
            <a:custGeom>
              <a:avLst/>
              <a:gdLst/>
              <a:ahLst/>
              <a:cxnLst/>
              <a:rect l="l" t="t" r="r" b="b"/>
              <a:pathLst>
                <a:path w="54412" h="75511" extrusionOk="0">
                  <a:moveTo>
                    <a:pt x="31454" y="1"/>
                  </a:moveTo>
                  <a:cubicBezTo>
                    <a:pt x="28422" y="1"/>
                    <a:pt x="25289" y="327"/>
                    <a:pt x="22256" y="1053"/>
                  </a:cubicBezTo>
                  <a:cubicBezTo>
                    <a:pt x="16717" y="2307"/>
                    <a:pt x="11404" y="5013"/>
                    <a:pt x="7645" y="9299"/>
                  </a:cubicBezTo>
                  <a:cubicBezTo>
                    <a:pt x="7945" y="8672"/>
                    <a:pt x="8372" y="8146"/>
                    <a:pt x="8773" y="7620"/>
                  </a:cubicBezTo>
                  <a:cubicBezTo>
                    <a:pt x="8874" y="7539"/>
                    <a:pt x="8811" y="7392"/>
                    <a:pt x="8731" y="7392"/>
                  </a:cubicBezTo>
                  <a:cubicBezTo>
                    <a:pt x="8711" y="7392"/>
                    <a:pt x="8691" y="7400"/>
                    <a:pt x="8672" y="7419"/>
                  </a:cubicBezTo>
                  <a:cubicBezTo>
                    <a:pt x="6893" y="9399"/>
                    <a:pt x="5539" y="11505"/>
                    <a:pt x="4512" y="13886"/>
                  </a:cubicBezTo>
                  <a:cubicBezTo>
                    <a:pt x="2632" y="17871"/>
                    <a:pt x="1680" y="22357"/>
                    <a:pt x="1153" y="26743"/>
                  </a:cubicBezTo>
                  <a:cubicBezTo>
                    <a:pt x="1" y="35189"/>
                    <a:pt x="1" y="43760"/>
                    <a:pt x="1053" y="52232"/>
                  </a:cubicBezTo>
                  <a:cubicBezTo>
                    <a:pt x="1880" y="58999"/>
                    <a:pt x="3559" y="66317"/>
                    <a:pt x="9199" y="70703"/>
                  </a:cubicBezTo>
                  <a:cubicBezTo>
                    <a:pt x="11905" y="72783"/>
                    <a:pt x="15264" y="74036"/>
                    <a:pt x="18597" y="74788"/>
                  </a:cubicBezTo>
                  <a:cubicBezTo>
                    <a:pt x="20976" y="75261"/>
                    <a:pt x="23356" y="75511"/>
                    <a:pt x="25735" y="75511"/>
                  </a:cubicBezTo>
                  <a:cubicBezTo>
                    <a:pt x="27015" y="75511"/>
                    <a:pt x="28295" y="75438"/>
                    <a:pt x="29575" y="75289"/>
                  </a:cubicBezTo>
                  <a:cubicBezTo>
                    <a:pt x="33209" y="74888"/>
                    <a:pt x="36768" y="73836"/>
                    <a:pt x="39901" y="71956"/>
                  </a:cubicBezTo>
                  <a:cubicBezTo>
                    <a:pt x="42607" y="70277"/>
                    <a:pt x="45013" y="68096"/>
                    <a:pt x="46993" y="65590"/>
                  </a:cubicBezTo>
                  <a:cubicBezTo>
                    <a:pt x="51179" y="59951"/>
                    <a:pt x="53259" y="53059"/>
                    <a:pt x="53785" y="46166"/>
                  </a:cubicBezTo>
                  <a:cubicBezTo>
                    <a:pt x="54412" y="37820"/>
                    <a:pt x="53058" y="29349"/>
                    <a:pt x="51705" y="21104"/>
                  </a:cubicBezTo>
                  <a:cubicBezTo>
                    <a:pt x="50452" y="14111"/>
                    <a:pt x="48472" y="5439"/>
                    <a:pt x="41354" y="2106"/>
                  </a:cubicBezTo>
                  <a:cubicBezTo>
                    <a:pt x="38347" y="627"/>
                    <a:pt x="34888" y="101"/>
                    <a:pt x="31454"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5233;p93"/>
            <p:cNvSpPr/>
            <p:nvPr/>
          </p:nvSpPr>
          <p:spPr>
            <a:xfrm>
              <a:off x="2465526" y="2947916"/>
              <a:ext cx="11854" cy="31076"/>
            </a:xfrm>
            <a:custGeom>
              <a:avLst/>
              <a:gdLst/>
              <a:ahLst/>
              <a:cxnLst/>
              <a:rect l="l" t="t" r="r" b="b"/>
              <a:pathLst>
                <a:path w="753" h="1974" extrusionOk="0">
                  <a:moveTo>
                    <a:pt x="572" y="0"/>
                  </a:moveTo>
                  <a:cubicBezTo>
                    <a:pt x="545" y="0"/>
                    <a:pt x="527" y="12"/>
                    <a:pt x="527" y="41"/>
                  </a:cubicBezTo>
                  <a:cubicBezTo>
                    <a:pt x="427" y="267"/>
                    <a:pt x="327" y="367"/>
                    <a:pt x="327" y="467"/>
                  </a:cubicBezTo>
                  <a:cubicBezTo>
                    <a:pt x="226" y="567"/>
                    <a:pt x="226" y="793"/>
                    <a:pt x="126" y="893"/>
                  </a:cubicBezTo>
                  <a:cubicBezTo>
                    <a:pt x="126" y="1194"/>
                    <a:pt x="1" y="1420"/>
                    <a:pt x="1" y="1720"/>
                  </a:cubicBezTo>
                  <a:cubicBezTo>
                    <a:pt x="1" y="1821"/>
                    <a:pt x="126" y="1921"/>
                    <a:pt x="226" y="1921"/>
                  </a:cubicBezTo>
                  <a:cubicBezTo>
                    <a:pt x="256" y="1958"/>
                    <a:pt x="286" y="1973"/>
                    <a:pt x="316" y="1973"/>
                  </a:cubicBezTo>
                  <a:cubicBezTo>
                    <a:pt x="387" y="1973"/>
                    <a:pt x="457" y="1891"/>
                    <a:pt x="527" y="1821"/>
                  </a:cubicBezTo>
                  <a:cubicBezTo>
                    <a:pt x="527" y="1520"/>
                    <a:pt x="627" y="1294"/>
                    <a:pt x="753" y="993"/>
                  </a:cubicBezTo>
                  <a:lnTo>
                    <a:pt x="753" y="567"/>
                  </a:lnTo>
                  <a:lnTo>
                    <a:pt x="753" y="166"/>
                  </a:lnTo>
                  <a:cubicBezTo>
                    <a:pt x="753" y="77"/>
                    <a:pt x="637"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5234;p93"/>
            <p:cNvSpPr/>
            <p:nvPr/>
          </p:nvSpPr>
          <p:spPr>
            <a:xfrm>
              <a:off x="2475396" y="3056050"/>
              <a:ext cx="13428" cy="30619"/>
            </a:xfrm>
            <a:custGeom>
              <a:avLst/>
              <a:gdLst/>
              <a:ahLst/>
              <a:cxnLst/>
              <a:rect l="l" t="t" r="r" b="b"/>
              <a:pathLst>
                <a:path w="853" h="1945" extrusionOk="0">
                  <a:moveTo>
                    <a:pt x="606" y="0"/>
                  </a:moveTo>
                  <a:cubicBezTo>
                    <a:pt x="563" y="0"/>
                    <a:pt x="527" y="24"/>
                    <a:pt x="527" y="64"/>
                  </a:cubicBezTo>
                  <a:lnTo>
                    <a:pt x="426" y="190"/>
                  </a:lnTo>
                  <a:cubicBezTo>
                    <a:pt x="326" y="190"/>
                    <a:pt x="326" y="390"/>
                    <a:pt x="326" y="490"/>
                  </a:cubicBezTo>
                  <a:cubicBezTo>
                    <a:pt x="226" y="591"/>
                    <a:pt x="226" y="691"/>
                    <a:pt x="226" y="916"/>
                  </a:cubicBezTo>
                  <a:cubicBezTo>
                    <a:pt x="126" y="1017"/>
                    <a:pt x="126" y="1117"/>
                    <a:pt x="126" y="1317"/>
                  </a:cubicBezTo>
                  <a:cubicBezTo>
                    <a:pt x="0" y="1443"/>
                    <a:pt x="0" y="1543"/>
                    <a:pt x="0" y="1744"/>
                  </a:cubicBezTo>
                  <a:cubicBezTo>
                    <a:pt x="0" y="1844"/>
                    <a:pt x="126" y="1944"/>
                    <a:pt x="226" y="1944"/>
                  </a:cubicBezTo>
                  <a:cubicBezTo>
                    <a:pt x="326" y="1944"/>
                    <a:pt x="426" y="1844"/>
                    <a:pt x="426" y="1744"/>
                  </a:cubicBezTo>
                  <a:cubicBezTo>
                    <a:pt x="527" y="1643"/>
                    <a:pt x="527" y="1543"/>
                    <a:pt x="627" y="1317"/>
                  </a:cubicBezTo>
                  <a:lnTo>
                    <a:pt x="627" y="1017"/>
                  </a:lnTo>
                  <a:cubicBezTo>
                    <a:pt x="752" y="816"/>
                    <a:pt x="752" y="691"/>
                    <a:pt x="752" y="591"/>
                  </a:cubicBezTo>
                  <a:cubicBezTo>
                    <a:pt x="752" y="390"/>
                    <a:pt x="852" y="290"/>
                    <a:pt x="752" y="190"/>
                  </a:cubicBezTo>
                  <a:cubicBezTo>
                    <a:pt x="752" y="54"/>
                    <a:pt x="671"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5235;p93"/>
            <p:cNvSpPr/>
            <p:nvPr/>
          </p:nvSpPr>
          <p:spPr>
            <a:xfrm>
              <a:off x="2444226" y="3040638"/>
              <a:ext cx="9871" cy="26290"/>
            </a:xfrm>
            <a:custGeom>
              <a:avLst/>
              <a:gdLst/>
              <a:ahLst/>
              <a:cxnLst/>
              <a:rect l="l" t="t" r="r" b="b"/>
              <a:pathLst>
                <a:path w="627" h="1670" extrusionOk="0">
                  <a:moveTo>
                    <a:pt x="484" y="0"/>
                  </a:moveTo>
                  <a:cubicBezTo>
                    <a:pt x="429" y="0"/>
                    <a:pt x="368" y="31"/>
                    <a:pt x="326" y="116"/>
                  </a:cubicBezTo>
                  <a:cubicBezTo>
                    <a:pt x="326" y="216"/>
                    <a:pt x="226" y="317"/>
                    <a:pt x="226" y="417"/>
                  </a:cubicBezTo>
                  <a:lnTo>
                    <a:pt x="101" y="743"/>
                  </a:lnTo>
                  <a:cubicBezTo>
                    <a:pt x="101" y="943"/>
                    <a:pt x="101" y="1269"/>
                    <a:pt x="0" y="1469"/>
                  </a:cubicBezTo>
                  <a:cubicBezTo>
                    <a:pt x="0" y="1570"/>
                    <a:pt x="101" y="1670"/>
                    <a:pt x="226" y="1670"/>
                  </a:cubicBezTo>
                  <a:cubicBezTo>
                    <a:pt x="326" y="1670"/>
                    <a:pt x="426" y="1670"/>
                    <a:pt x="426" y="1570"/>
                  </a:cubicBezTo>
                  <a:cubicBezTo>
                    <a:pt x="527" y="1369"/>
                    <a:pt x="527" y="1043"/>
                    <a:pt x="527" y="843"/>
                  </a:cubicBezTo>
                  <a:cubicBezTo>
                    <a:pt x="627" y="743"/>
                    <a:pt x="627" y="642"/>
                    <a:pt x="627" y="542"/>
                  </a:cubicBezTo>
                  <a:lnTo>
                    <a:pt x="627" y="116"/>
                  </a:lnTo>
                  <a:cubicBezTo>
                    <a:pt x="627" y="58"/>
                    <a:pt x="560"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5236;p93"/>
            <p:cNvSpPr/>
            <p:nvPr/>
          </p:nvSpPr>
          <p:spPr>
            <a:xfrm>
              <a:off x="2536540" y="2927640"/>
              <a:ext cx="11461" cy="29218"/>
            </a:xfrm>
            <a:custGeom>
              <a:avLst/>
              <a:gdLst/>
              <a:ahLst/>
              <a:cxnLst/>
              <a:rect l="l" t="t" r="r" b="b"/>
              <a:pathLst>
                <a:path w="728" h="1856" extrusionOk="0">
                  <a:moveTo>
                    <a:pt x="662" y="1"/>
                  </a:moveTo>
                  <a:cubicBezTo>
                    <a:pt x="621" y="1"/>
                    <a:pt x="565" y="26"/>
                    <a:pt x="502" y="76"/>
                  </a:cubicBezTo>
                  <a:cubicBezTo>
                    <a:pt x="302" y="602"/>
                    <a:pt x="101" y="1028"/>
                    <a:pt x="1" y="1555"/>
                  </a:cubicBezTo>
                  <a:cubicBezTo>
                    <a:pt x="1" y="1755"/>
                    <a:pt x="1" y="1855"/>
                    <a:pt x="201" y="1855"/>
                  </a:cubicBezTo>
                  <a:cubicBezTo>
                    <a:pt x="302" y="1855"/>
                    <a:pt x="402" y="1855"/>
                    <a:pt x="402" y="1755"/>
                  </a:cubicBezTo>
                  <a:cubicBezTo>
                    <a:pt x="502" y="1229"/>
                    <a:pt x="628" y="602"/>
                    <a:pt x="728" y="76"/>
                  </a:cubicBezTo>
                  <a:cubicBezTo>
                    <a:pt x="728" y="26"/>
                    <a:pt x="703"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5237;p93"/>
            <p:cNvSpPr/>
            <p:nvPr/>
          </p:nvSpPr>
          <p:spPr>
            <a:xfrm>
              <a:off x="3096810" y="3064551"/>
              <a:ext cx="9871" cy="28825"/>
            </a:xfrm>
            <a:custGeom>
              <a:avLst/>
              <a:gdLst/>
              <a:ahLst/>
              <a:cxnLst/>
              <a:rect l="l" t="t" r="r" b="b"/>
              <a:pathLst>
                <a:path w="627" h="1831" extrusionOk="0">
                  <a:moveTo>
                    <a:pt x="288" y="1"/>
                  </a:moveTo>
                  <a:cubicBezTo>
                    <a:pt x="201" y="1"/>
                    <a:pt x="125" y="51"/>
                    <a:pt x="125" y="151"/>
                  </a:cubicBezTo>
                  <a:cubicBezTo>
                    <a:pt x="0" y="376"/>
                    <a:pt x="0" y="577"/>
                    <a:pt x="0" y="903"/>
                  </a:cubicBezTo>
                  <a:lnTo>
                    <a:pt x="0" y="1529"/>
                  </a:lnTo>
                  <a:cubicBezTo>
                    <a:pt x="125" y="1730"/>
                    <a:pt x="226" y="1830"/>
                    <a:pt x="326" y="1830"/>
                  </a:cubicBezTo>
                  <a:cubicBezTo>
                    <a:pt x="426" y="1830"/>
                    <a:pt x="526" y="1730"/>
                    <a:pt x="627" y="1529"/>
                  </a:cubicBezTo>
                  <a:lnTo>
                    <a:pt x="627" y="903"/>
                  </a:lnTo>
                  <a:cubicBezTo>
                    <a:pt x="627" y="577"/>
                    <a:pt x="627" y="376"/>
                    <a:pt x="526" y="151"/>
                  </a:cubicBezTo>
                  <a:cubicBezTo>
                    <a:pt x="476" y="51"/>
                    <a:pt x="376"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5238;p93"/>
            <p:cNvSpPr/>
            <p:nvPr/>
          </p:nvSpPr>
          <p:spPr>
            <a:xfrm>
              <a:off x="3075495" y="2942642"/>
              <a:ext cx="9886" cy="30792"/>
            </a:xfrm>
            <a:custGeom>
              <a:avLst/>
              <a:gdLst/>
              <a:ahLst/>
              <a:cxnLst/>
              <a:rect l="l" t="t" r="r" b="b"/>
              <a:pathLst>
                <a:path w="628" h="1956" extrusionOk="0">
                  <a:moveTo>
                    <a:pt x="226" y="0"/>
                  </a:moveTo>
                  <a:cubicBezTo>
                    <a:pt x="157" y="0"/>
                    <a:pt x="101" y="25"/>
                    <a:pt x="101" y="75"/>
                  </a:cubicBezTo>
                  <a:cubicBezTo>
                    <a:pt x="101" y="376"/>
                    <a:pt x="1" y="602"/>
                    <a:pt x="1" y="902"/>
                  </a:cubicBezTo>
                  <a:lnTo>
                    <a:pt x="1" y="1328"/>
                  </a:lnTo>
                  <a:cubicBezTo>
                    <a:pt x="1" y="1429"/>
                    <a:pt x="1" y="1629"/>
                    <a:pt x="101" y="1755"/>
                  </a:cubicBezTo>
                  <a:cubicBezTo>
                    <a:pt x="101" y="1855"/>
                    <a:pt x="226" y="1955"/>
                    <a:pt x="327" y="1955"/>
                  </a:cubicBezTo>
                  <a:cubicBezTo>
                    <a:pt x="527" y="1955"/>
                    <a:pt x="627" y="1855"/>
                    <a:pt x="627" y="1629"/>
                  </a:cubicBezTo>
                  <a:cubicBezTo>
                    <a:pt x="627" y="1429"/>
                    <a:pt x="627" y="1128"/>
                    <a:pt x="527" y="802"/>
                  </a:cubicBezTo>
                  <a:cubicBezTo>
                    <a:pt x="527" y="602"/>
                    <a:pt x="427" y="376"/>
                    <a:pt x="427" y="75"/>
                  </a:cubicBezTo>
                  <a:cubicBezTo>
                    <a:pt x="377" y="25"/>
                    <a:pt x="295"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5239;p93"/>
            <p:cNvSpPr/>
            <p:nvPr/>
          </p:nvSpPr>
          <p:spPr>
            <a:xfrm>
              <a:off x="3044325" y="3012869"/>
              <a:ext cx="8312" cy="24480"/>
            </a:xfrm>
            <a:custGeom>
              <a:avLst/>
              <a:gdLst/>
              <a:ahLst/>
              <a:cxnLst/>
              <a:rect l="l" t="t" r="r" b="b"/>
              <a:pathLst>
                <a:path w="528" h="1555" extrusionOk="0">
                  <a:moveTo>
                    <a:pt x="101" y="0"/>
                  </a:moveTo>
                  <a:cubicBezTo>
                    <a:pt x="1" y="0"/>
                    <a:pt x="1" y="101"/>
                    <a:pt x="1" y="101"/>
                  </a:cubicBezTo>
                  <a:lnTo>
                    <a:pt x="1" y="426"/>
                  </a:lnTo>
                  <a:lnTo>
                    <a:pt x="1" y="727"/>
                  </a:lnTo>
                  <a:cubicBezTo>
                    <a:pt x="1" y="928"/>
                    <a:pt x="101" y="1153"/>
                    <a:pt x="101" y="1354"/>
                  </a:cubicBezTo>
                  <a:cubicBezTo>
                    <a:pt x="101" y="1454"/>
                    <a:pt x="327" y="1554"/>
                    <a:pt x="427" y="1554"/>
                  </a:cubicBezTo>
                  <a:cubicBezTo>
                    <a:pt x="527" y="1454"/>
                    <a:pt x="527" y="1354"/>
                    <a:pt x="527" y="1253"/>
                  </a:cubicBezTo>
                  <a:cubicBezTo>
                    <a:pt x="527" y="1053"/>
                    <a:pt x="527" y="827"/>
                    <a:pt x="427" y="627"/>
                  </a:cubicBezTo>
                  <a:lnTo>
                    <a:pt x="427" y="426"/>
                  </a:lnTo>
                  <a:cubicBezTo>
                    <a:pt x="327" y="301"/>
                    <a:pt x="327" y="201"/>
                    <a:pt x="327" y="101"/>
                  </a:cubicBezTo>
                  <a:cubicBezTo>
                    <a:pt x="201"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5240;p93"/>
            <p:cNvSpPr/>
            <p:nvPr/>
          </p:nvSpPr>
          <p:spPr>
            <a:xfrm>
              <a:off x="3113371" y="2985776"/>
              <a:ext cx="9886" cy="23944"/>
            </a:xfrm>
            <a:custGeom>
              <a:avLst/>
              <a:gdLst/>
              <a:ahLst/>
              <a:cxnLst/>
              <a:rect l="l" t="t" r="r" b="b"/>
              <a:pathLst>
                <a:path w="628" h="1521" extrusionOk="0">
                  <a:moveTo>
                    <a:pt x="227" y="1"/>
                  </a:moveTo>
                  <a:cubicBezTo>
                    <a:pt x="212" y="1"/>
                    <a:pt x="201" y="13"/>
                    <a:pt x="201" y="42"/>
                  </a:cubicBezTo>
                  <a:cubicBezTo>
                    <a:pt x="101" y="142"/>
                    <a:pt x="101" y="268"/>
                    <a:pt x="1" y="368"/>
                  </a:cubicBezTo>
                  <a:lnTo>
                    <a:pt x="1" y="669"/>
                  </a:lnTo>
                  <a:cubicBezTo>
                    <a:pt x="1" y="894"/>
                    <a:pt x="1" y="994"/>
                    <a:pt x="101" y="1095"/>
                  </a:cubicBezTo>
                  <a:cubicBezTo>
                    <a:pt x="101" y="1195"/>
                    <a:pt x="201" y="1295"/>
                    <a:pt x="201" y="1395"/>
                  </a:cubicBezTo>
                  <a:cubicBezTo>
                    <a:pt x="327" y="1521"/>
                    <a:pt x="427" y="1521"/>
                    <a:pt x="527" y="1521"/>
                  </a:cubicBezTo>
                  <a:cubicBezTo>
                    <a:pt x="627" y="1395"/>
                    <a:pt x="627" y="1295"/>
                    <a:pt x="627" y="1195"/>
                  </a:cubicBezTo>
                  <a:cubicBezTo>
                    <a:pt x="627" y="1095"/>
                    <a:pt x="527" y="1095"/>
                    <a:pt x="527" y="1095"/>
                  </a:cubicBezTo>
                  <a:lnTo>
                    <a:pt x="527" y="994"/>
                  </a:lnTo>
                  <a:cubicBezTo>
                    <a:pt x="427" y="894"/>
                    <a:pt x="427" y="769"/>
                    <a:pt x="427" y="669"/>
                  </a:cubicBezTo>
                  <a:lnTo>
                    <a:pt x="427" y="568"/>
                  </a:lnTo>
                  <a:lnTo>
                    <a:pt x="427" y="368"/>
                  </a:lnTo>
                  <a:cubicBezTo>
                    <a:pt x="327" y="268"/>
                    <a:pt x="327" y="268"/>
                    <a:pt x="327" y="142"/>
                  </a:cubicBezTo>
                  <a:cubicBezTo>
                    <a:pt x="327" y="71"/>
                    <a:pt x="264"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5241;p93"/>
            <p:cNvSpPr/>
            <p:nvPr/>
          </p:nvSpPr>
          <p:spPr>
            <a:xfrm>
              <a:off x="2636755" y="3406615"/>
              <a:ext cx="9886" cy="30792"/>
            </a:xfrm>
            <a:custGeom>
              <a:avLst/>
              <a:gdLst/>
              <a:ahLst/>
              <a:cxnLst/>
              <a:rect l="l" t="t" r="r" b="b"/>
              <a:pathLst>
                <a:path w="628" h="1956" extrusionOk="0">
                  <a:moveTo>
                    <a:pt x="305" y="1"/>
                  </a:moveTo>
                  <a:cubicBezTo>
                    <a:pt x="227" y="1"/>
                    <a:pt x="151" y="51"/>
                    <a:pt x="101" y="151"/>
                  </a:cubicBezTo>
                  <a:lnTo>
                    <a:pt x="101" y="577"/>
                  </a:lnTo>
                  <a:cubicBezTo>
                    <a:pt x="1" y="678"/>
                    <a:pt x="1" y="778"/>
                    <a:pt x="1" y="878"/>
                  </a:cubicBezTo>
                  <a:lnTo>
                    <a:pt x="1" y="1304"/>
                  </a:lnTo>
                  <a:lnTo>
                    <a:pt x="1" y="1730"/>
                  </a:lnTo>
                  <a:cubicBezTo>
                    <a:pt x="51" y="1881"/>
                    <a:pt x="183" y="1956"/>
                    <a:pt x="314" y="1956"/>
                  </a:cubicBezTo>
                  <a:cubicBezTo>
                    <a:pt x="446" y="1956"/>
                    <a:pt x="577" y="1881"/>
                    <a:pt x="628" y="1730"/>
                  </a:cubicBezTo>
                  <a:lnTo>
                    <a:pt x="628" y="1304"/>
                  </a:lnTo>
                  <a:lnTo>
                    <a:pt x="628" y="878"/>
                  </a:lnTo>
                  <a:lnTo>
                    <a:pt x="628" y="577"/>
                  </a:lnTo>
                  <a:lnTo>
                    <a:pt x="527" y="352"/>
                  </a:lnTo>
                  <a:lnTo>
                    <a:pt x="527" y="151"/>
                  </a:lnTo>
                  <a:cubicBezTo>
                    <a:pt x="465" y="51"/>
                    <a:pt x="383"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5242;p93"/>
            <p:cNvSpPr/>
            <p:nvPr/>
          </p:nvSpPr>
          <p:spPr>
            <a:xfrm>
              <a:off x="2607175" y="3351391"/>
              <a:ext cx="8296" cy="28809"/>
            </a:xfrm>
            <a:custGeom>
              <a:avLst/>
              <a:gdLst/>
              <a:ahLst/>
              <a:cxnLst/>
              <a:rect l="l" t="t" r="r" b="b"/>
              <a:pathLst>
                <a:path w="527" h="1830" extrusionOk="0">
                  <a:moveTo>
                    <a:pt x="100" y="0"/>
                  </a:moveTo>
                  <a:lnTo>
                    <a:pt x="100" y="426"/>
                  </a:lnTo>
                  <a:cubicBezTo>
                    <a:pt x="100" y="527"/>
                    <a:pt x="0" y="727"/>
                    <a:pt x="0" y="852"/>
                  </a:cubicBezTo>
                  <a:lnTo>
                    <a:pt x="0" y="1679"/>
                  </a:lnTo>
                  <a:cubicBezTo>
                    <a:pt x="0" y="1780"/>
                    <a:pt x="100" y="1830"/>
                    <a:pt x="201" y="1830"/>
                  </a:cubicBezTo>
                  <a:cubicBezTo>
                    <a:pt x="301" y="1830"/>
                    <a:pt x="401" y="1780"/>
                    <a:pt x="401" y="1679"/>
                  </a:cubicBezTo>
                  <a:cubicBezTo>
                    <a:pt x="527" y="1354"/>
                    <a:pt x="527" y="1153"/>
                    <a:pt x="527" y="852"/>
                  </a:cubicBezTo>
                  <a:cubicBezTo>
                    <a:pt x="401" y="727"/>
                    <a:pt x="401" y="527"/>
                    <a:pt x="401" y="426"/>
                  </a:cubicBezTo>
                  <a:cubicBezTo>
                    <a:pt x="401" y="326"/>
                    <a:pt x="301" y="226"/>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5243;p93"/>
            <p:cNvSpPr/>
            <p:nvPr/>
          </p:nvSpPr>
          <p:spPr>
            <a:xfrm>
              <a:off x="2559429" y="3416092"/>
              <a:ext cx="11461" cy="35531"/>
            </a:xfrm>
            <a:custGeom>
              <a:avLst/>
              <a:gdLst/>
              <a:ahLst/>
              <a:cxnLst/>
              <a:rect l="l" t="t" r="r" b="b"/>
              <a:pathLst>
                <a:path w="728" h="2257" extrusionOk="0">
                  <a:moveTo>
                    <a:pt x="239" y="0"/>
                  </a:moveTo>
                  <a:cubicBezTo>
                    <a:pt x="201" y="0"/>
                    <a:pt x="151" y="26"/>
                    <a:pt x="101" y="76"/>
                  </a:cubicBezTo>
                  <a:cubicBezTo>
                    <a:pt x="101" y="176"/>
                    <a:pt x="101" y="376"/>
                    <a:pt x="1" y="502"/>
                  </a:cubicBezTo>
                  <a:lnTo>
                    <a:pt x="1" y="1003"/>
                  </a:lnTo>
                  <a:lnTo>
                    <a:pt x="1" y="1529"/>
                  </a:lnTo>
                  <a:lnTo>
                    <a:pt x="1" y="1855"/>
                  </a:lnTo>
                  <a:cubicBezTo>
                    <a:pt x="101" y="1955"/>
                    <a:pt x="101" y="1955"/>
                    <a:pt x="101" y="2056"/>
                  </a:cubicBezTo>
                  <a:cubicBezTo>
                    <a:pt x="201" y="2156"/>
                    <a:pt x="301" y="2256"/>
                    <a:pt x="427" y="2256"/>
                  </a:cubicBezTo>
                  <a:cubicBezTo>
                    <a:pt x="527" y="2256"/>
                    <a:pt x="727" y="2156"/>
                    <a:pt x="627" y="1955"/>
                  </a:cubicBezTo>
                  <a:lnTo>
                    <a:pt x="627" y="1529"/>
                  </a:lnTo>
                  <a:cubicBezTo>
                    <a:pt x="527" y="1329"/>
                    <a:pt x="527" y="1128"/>
                    <a:pt x="527" y="1003"/>
                  </a:cubicBezTo>
                  <a:cubicBezTo>
                    <a:pt x="527" y="903"/>
                    <a:pt x="527" y="903"/>
                    <a:pt x="427" y="803"/>
                  </a:cubicBezTo>
                  <a:lnTo>
                    <a:pt x="427" y="702"/>
                  </a:lnTo>
                  <a:lnTo>
                    <a:pt x="427" y="502"/>
                  </a:lnTo>
                  <a:cubicBezTo>
                    <a:pt x="427" y="376"/>
                    <a:pt x="301" y="176"/>
                    <a:pt x="301" y="76"/>
                  </a:cubicBezTo>
                  <a:cubicBezTo>
                    <a:pt x="301" y="26"/>
                    <a:pt x="276"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5244;p93"/>
            <p:cNvSpPr/>
            <p:nvPr/>
          </p:nvSpPr>
          <p:spPr>
            <a:xfrm>
              <a:off x="2605585" y="3473693"/>
              <a:ext cx="9886" cy="30792"/>
            </a:xfrm>
            <a:custGeom>
              <a:avLst/>
              <a:gdLst/>
              <a:ahLst/>
              <a:cxnLst/>
              <a:rect l="l" t="t" r="r" b="b"/>
              <a:pathLst>
                <a:path w="628" h="1956" extrusionOk="0">
                  <a:moveTo>
                    <a:pt x="515" y="1"/>
                  </a:moveTo>
                  <a:cubicBezTo>
                    <a:pt x="458" y="1"/>
                    <a:pt x="402" y="26"/>
                    <a:pt x="402" y="76"/>
                  </a:cubicBezTo>
                  <a:cubicBezTo>
                    <a:pt x="302" y="176"/>
                    <a:pt x="201" y="276"/>
                    <a:pt x="201" y="377"/>
                  </a:cubicBezTo>
                  <a:cubicBezTo>
                    <a:pt x="101" y="602"/>
                    <a:pt x="101" y="702"/>
                    <a:pt x="101" y="803"/>
                  </a:cubicBezTo>
                  <a:cubicBezTo>
                    <a:pt x="101" y="1003"/>
                    <a:pt x="1" y="1103"/>
                    <a:pt x="1" y="1229"/>
                  </a:cubicBezTo>
                  <a:cubicBezTo>
                    <a:pt x="101" y="1429"/>
                    <a:pt x="101" y="1529"/>
                    <a:pt x="101" y="1730"/>
                  </a:cubicBezTo>
                  <a:cubicBezTo>
                    <a:pt x="201" y="1855"/>
                    <a:pt x="302" y="1956"/>
                    <a:pt x="402" y="1956"/>
                  </a:cubicBezTo>
                  <a:cubicBezTo>
                    <a:pt x="502" y="1855"/>
                    <a:pt x="628" y="1730"/>
                    <a:pt x="628" y="1630"/>
                  </a:cubicBezTo>
                  <a:lnTo>
                    <a:pt x="628" y="1229"/>
                  </a:lnTo>
                  <a:cubicBezTo>
                    <a:pt x="628" y="1103"/>
                    <a:pt x="628" y="1003"/>
                    <a:pt x="502" y="903"/>
                  </a:cubicBezTo>
                  <a:lnTo>
                    <a:pt x="502" y="477"/>
                  </a:lnTo>
                  <a:cubicBezTo>
                    <a:pt x="502" y="377"/>
                    <a:pt x="502" y="176"/>
                    <a:pt x="628" y="76"/>
                  </a:cubicBezTo>
                  <a:cubicBezTo>
                    <a:pt x="628" y="26"/>
                    <a:pt x="571"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5245;p93"/>
            <p:cNvSpPr/>
            <p:nvPr/>
          </p:nvSpPr>
          <p:spPr>
            <a:xfrm>
              <a:off x="2940960" y="3504863"/>
              <a:ext cx="6328" cy="20922"/>
            </a:xfrm>
            <a:custGeom>
              <a:avLst/>
              <a:gdLst/>
              <a:ahLst/>
              <a:cxnLst/>
              <a:rect l="l" t="t" r="r" b="b"/>
              <a:pathLst>
                <a:path w="402" h="1329" extrusionOk="0">
                  <a:moveTo>
                    <a:pt x="201" y="1"/>
                  </a:moveTo>
                  <a:cubicBezTo>
                    <a:pt x="151" y="1"/>
                    <a:pt x="101" y="26"/>
                    <a:pt x="101" y="76"/>
                  </a:cubicBezTo>
                  <a:cubicBezTo>
                    <a:pt x="101" y="176"/>
                    <a:pt x="101" y="276"/>
                    <a:pt x="0" y="276"/>
                  </a:cubicBezTo>
                  <a:lnTo>
                    <a:pt x="0" y="502"/>
                  </a:lnTo>
                  <a:lnTo>
                    <a:pt x="0" y="602"/>
                  </a:lnTo>
                  <a:lnTo>
                    <a:pt x="0" y="903"/>
                  </a:lnTo>
                  <a:lnTo>
                    <a:pt x="0" y="1128"/>
                  </a:lnTo>
                  <a:cubicBezTo>
                    <a:pt x="0" y="1229"/>
                    <a:pt x="101" y="1329"/>
                    <a:pt x="201" y="1329"/>
                  </a:cubicBezTo>
                  <a:cubicBezTo>
                    <a:pt x="301" y="1329"/>
                    <a:pt x="401" y="1329"/>
                    <a:pt x="401" y="1128"/>
                  </a:cubicBezTo>
                  <a:lnTo>
                    <a:pt x="401" y="903"/>
                  </a:lnTo>
                  <a:lnTo>
                    <a:pt x="401" y="602"/>
                  </a:lnTo>
                  <a:lnTo>
                    <a:pt x="401" y="502"/>
                  </a:lnTo>
                  <a:lnTo>
                    <a:pt x="401" y="276"/>
                  </a:lnTo>
                  <a:cubicBezTo>
                    <a:pt x="301" y="276"/>
                    <a:pt x="301" y="176"/>
                    <a:pt x="301" y="76"/>
                  </a:cubicBezTo>
                  <a:cubicBezTo>
                    <a:pt x="301" y="26"/>
                    <a:pt x="25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5246;p93"/>
            <p:cNvSpPr/>
            <p:nvPr/>
          </p:nvSpPr>
          <p:spPr>
            <a:xfrm>
              <a:off x="2931090" y="3437392"/>
              <a:ext cx="7918" cy="31186"/>
            </a:xfrm>
            <a:custGeom>
              <a:avLst/>
              <a:gdLst/>
              <a:ahLst/>
              <a:cxnLst/>
              <a:rect l="l" t="t" r="r" b="b"/>
              <a:pathLst>
                <a:path w="503" h="1981" extrusionOk="0">
                  <a:moveTo>
                    <a:pt x="201" y="1"/>
                  </a:moveTo>
                  <a:cubicBezTo>
                    <a:pt x="151" y="1"/>
                    <a:pt x="101" y="26"/>
                    <a:pt x="101" y="76"/>
                  </a:cubicBezTo>
                  <a:cubicBezTo>
                    <a:pt x="101" y="176"/>
                    <a:pt x="101" y="277"/>
                    <a:pt x="1" y="502"/>
                  </a:cubicBezTo>
                  <a:lnTo>
                    <a:pt x="1" y="903"/>
                  </a:lnTo>
                  <a:lnTo>
                    <a:pt x="1" y="1755"/>
                  </a:lnTo>
                  <a:cubicBezTo>
                    <a:pt x="1" y="1906"/>
                    <a:pt x="101" y="1981"/>
                    <a:pt x="201" y="1981"/>
                  </a:cubicBezTo>
                  <a:cubicBezTo>
                    <a:pt x="302" y="1981"/>
                    <a:pt x="402" y="1906"/>
                    <a:pt x="402" y="1755"/>
                  </a:cubicBezTo>
                  <a:cubicBezTo>
                    <a:pt x="402" y="1429"/>
                    <a:pt x="502" y="1229"/>
                    <a:pt x="402" y="903"/>
                  </a:cubicBezTo>
                  <a:lnTo>
                    <a:pt x="402" y="502"/>
                  </a:lnTo>
                  <a:cubicBezTo>
                    <a:pt x="402" y="277"/>
                    <a:pt x="302" y="176"/>
                    <a:pt x="302" y="76"/>
                  </a:cubicBezTo>
                  <a:cubicBezTo>
                    <a:pt x="302" y="26"/>
                    <a:pt x="25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5247;p93"/>
            <p:cNvSpPr/>
            <p:nvPr/>
          </p:nvSpPr>
          <p:spPr>
            <a:xfrm>
              <a:off x="2876653" y="3523014"/>
              <a:ext cx="8296" cy="35924"/>
            </a:xfrm>
            <a:custGeom>
              <a:avLst/>
              <a:gdLst/>
              <a:ahLst/>
              <a:cxnLst/>
              <a:rect l="l" t="t" r="r" b="b"/>
              <a:pathLst>
                <a:path w="527" h="2282" extrusionOk="0">
                  <a:moveTo>
                    <a:pt x="301" y="1"/>
                  </a:moveTo>
                  <a:cubicBezTo>
                    <a:pt x="232" y="1"/>
                    <a:pt x="150" y="26"/>
                    <a:pt x="100" y="76"/>
                  </a:cubicBezTo>
                  <a:lnTo>
                    <a:pt x="100" y="276"/>
                  </a:lnTo>
                  <a:cubicBezTo>
                    <a:pt x="100" y="376"/>
                    <a:pt x="0" y="477"/>
                    <a:pt x="0" y="602"/>
                  </a:cubicBezTo>
                  <a:lnTo>
                    <a:pt x="0" y="1003"/>
                  </a:lnTo>
                  <a:lnTo>
                    <a:pt x="0" y="2056"/>
                  </a:lnTo>
                  <a:cubicBezTo>
                    <a:pt x="0" y="2206"/>
                    <a:pt x="132" y="2281"/>
                    <a:pt x="263" y="2281"/>
                  </a:cubicBezTo>
                  <a:cubicBezTo>
                    <a:pt x="395" y="2281"/>
                    <a:pt x="526" y="2206"/>
                    <a:pt x="526" y="2056"/>
                  </a:cubicBezTo>
                  <a:lnTo>
                    <a:pt x="526" y="1003"/>
                  </a:lnTo>
                  <a:lnTo>
                    <a:pt x="526" y="602"/>
                  </a:lnTo>
                  <a:cubicBezTo>
                    <a:pt x="526" y="477"/>
                    <a:pt x="526" y="376"/>
                    <a:pt x="426" y="276"/>
                  </a:cubicBezTo>
                  <a:lnTo>
                    <a:pt x="426" y="76"/>
                  </a:lnTo>
                  <a:cubicBezTo>
                    <a:pt x="426" y="26"/>
                    <a:pt x="370"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248;p93"/>
            <p:cNvSpPr/>
            <p:nvPr/>
          </p:nvSpPr>
          <p:spPr>
            <a:xfrm>
              <a:off x="2972130" y="3483564"/>
              <a:ext cx="6328" cy="25660"/>
            </a:xfrm>
            <a:custGeom>
              <a:avLst/>
              <a:gdLst/>
              <a:ahLst/>
              <a:cxnLst/>
              <a:rect l="l" t="t" r="r" b="b"/>
              <a:pathLst>
                <a:path w="402" h="1630" extrusionOk="0">
                  <a:moveTo>
                    <a:pt x="201" y="0"/>
                  </a:moveTo>
                  <a:cubicBezTo>
                    <a:pt x="151" y="0"/>
                    <a:pt x="101" y="25"/>
                    <a:pt x="101" y="75"/>
                  </a:cubicBezTo>
                  <a:lnTo>
                    <a:pt x="101" y="176"/>
                  </a:lnTo>
                  <a:cubicBezTo>
                    <a:pt x="101" y="276"/>
                    <a:pt x="101" y="276"/>
                    <a:pt x="0" y="376"/>
                  </a:cubicBezTo>
                  <a:lnTo>
                    <a:pt x="0" y="702"/>
                  </a:lnTo>
                  <a:lnTo>
                    <a:pt x="0" y="1103"/>
                  </a:lnTo>
                  <a:lnTo>
                    <a:pt x="0" y="1429"/>
                  </a:lnTo>
                  <a:cubicBezTo>
                    <a:pt x="0" y="1529"/>
                    <a:pt x="101" y="1629"/>
                    <a:pt x="201" y="1629"/>
                  </a:cubicBezTo>
                  <a:cubicBezTo>
                    <a:pt x="301" y="1629"/>
                    <a:pt x="401" y="1529"/>
                    <a:pt x="401" y="1429"/>
                  </a:cubicBezTo>
                  <a:lnTo>
                    <a:pt x="401" y="1103"/>
                  </a:lnTo>
                  <a:lnTo>
                    <a:pt x="401" y="702"/>
                  </a:lnTo>
                  <a:lnTo>
                    <a:pt x="401" y="376"/>
                  </a:lnTo>
                  <a:cubicBezTo>
                    <a:pt x="401" y="276"/>
                    <a:pt x="401" y="276"/>
                    <a:pt x="301" y="176"/>
                  </a:cubicBezTo>
                  <a:lnTo>
                    <a:pt x="301" y="75"/>
                  </a:lnTo>
                  <a:cubicBezTo>
                    <a:pt x="301" y="25"/>
                    <a:pt x="25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249;p93"/>
            <p:cNvSpPr/>
            <p:nvPr/>
          </p:nvSpPr>
          <p:spPr>
            <a:xfrm>
              <a:off x="2922810" y="3603505"/>
              <a:ext cx="8296" cy="29643"/>
            </a:xfrm>
            <a:custGeom>
              <a:avLst/>
              <a:gdLst/>
              <a:ahLst/>
              <a:cxnLst/>
              <a:rect l="l" t="t" r="r" b="b"/>
              <a:pathLst>
                <a:path w="527" h="1883" extrusionOk="0">
                  <a:moveTo>
                    <a:pt x="264" y="0"/>
                  </a:moveTo>
                  <a:cubicBezTo>
                    <a:pt x="226" y="0"/>
                    <a:pt x="201" y="25"/>
                    <a:pt x="201" y="76"/>
                  </a:cubicBezTo>
                  <a:cubicBezTo>
                    <a:pt x="101" y="176"/>
                    <a:pt x="101" y="276"/>
                    <a:pt x="101" y="376"/>
                  </a:cubicBezTo>
                  <a:lnTo>
                    <a:pt x="101" y="802"/>
                  </a:lnTo>
                  <a:cubicBezTo>
                    <a:pt x="0" y="1128"/>
                    <a:pt x="0" y="1329"/>
                    <a:pt x="0" y="1629"/>
                  </a:cubicBezTo>
                  <a:cubicBezTo>
                    <a:pt x="0" y="1731"/>
                    <a:pt x="66" y="1882"/>
                    <a:pt x="198" y="1882"/>
                  </a:cubicBezTo>
                  <a:cubicBezTo>
                    <a:pt x="229" y="1882"/>
                    <a:pt x="263" y="1874"/>
                    <a:pt x="301" y="1855"/>
                  </a:cubicBezTo>
                  <a:cubicBezTo>
                    <a:pt x="401" y="1855"/>
                    <a:pt x="527" y="1755"/>
                    <a:pt x="527" y="1629"/>
                  </a:cubicBezTo>
                  <a:lnTo>
                    <a:pt x="527" y="802"/>
                  </a:lnTo>
                  <a:cubicBezTo>
                    <a:pt x="527" y="702"/>
                    <a:pt x="401" y="602"/>
                    <a:pt x="401" y="376"/>
                  </a:cubicBezTo>
                  <a:lnTo>
                    <a:pt x="401" y="76"/>
                  </a:lnTo>
                  <a:cubicBezTo>
                    <a:pt x="351" y="25"/>
                    <a:pt x="301"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250;p93"/>
            <p:cNvSpPr/>
            <p:nvPr/>
          </p:nvSpPr>
          <p:spPr>
            <a:xfrm>
              <a:off x="2976869" y="3560591"/>
              <a:ext cx="8296" cy="24385"/>
            </a:xfrm>
            <a:custGeom>
              <a:avLst/>
              <a:gdLst/>
              <a:ahLst/>
              <a:cxnLst/>
              <a:rect l="l" t="t" r="r" b="b"/>
              <a:pathLst>
                <a:path w="527" h="1549" extrusionOk="0">
                  <a:moveTo>
                    <a:pt x="176" y="1"/>
                  </a:moveTo>
                  <a:cubicBezTo>
                    <a:pt x="132" y="1"/>
                    <a:pt x="100" y="32"/>
                    <a:pt x="100" y="95"/>
                  </a:cubicBezTo>
                  <a:cubicBezTo>
                    <a:pt x="226" y="295"/>
                    <a:pt x="226" y="496"/>
                    <a:pt x="226" y="721"/>
                  </a:cubicBezTo>
                  <a:cubicBezTo>
                    <a:pt x="226" y="922"/>
                    <a:pt x="100" y="1022"/>
                    <a:pt x="0" y="1223"/>
                  </a:cubicBezTo>
                  <a:cubicBezTo>
                    <a:pt x="0" y="1348"/>
                    <a:pt x="0" y="1448"/>
                    <a:pt x="100" y="1548"/>
                  </a:cubicBezTo>
                  <a:cubicBezTo>
                    <a:pt x="226" y="1548"/>
                    <a:pt x="326" y="1548"/>
                    <a:pt x="426" y="1448"/>
                  </a:cubicBezTo>
                  <a:cubicBezTo>
                    <a:pt x="526" y="1223"/>
                    <a:pt x="526" y="922"/>
                    <a:pt x="526" y="721"/>
                  </a:cubicBezTo>
                  <a:cubicBezTo>
                    <a:pt x="526" y="496"/>
                    <a:pt x="426" y="295"/>
                    <a:pt x="326" y="95"/>
                  </a:cubicBezTo>
                  <a:cubicBezTo>
                    <a:pt x="276" y="32"/>
                    <a:pt x="21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251;p93"/>
            <p:cNvSpPr/>
            <p:nvPr/>
          </p:nvSpPr>
          <p:spPr>
            <a:xfrm>
              <a:off x="2557855" y="2032800"/>
              <a:ext cx="167705" cy="187745"/>
            </a:xfrm>
            <a:custGeom>
              <a:avLst/>
              <a:gdLst/>
              <a:ahLst/>
              <a:cxnLst/>
              <a:rect l="l" t="t" r="r" b="b"/>
              <a:pathLst>
                <a:path w="10653" h="11926" extrusionOk="0">
                  <a:moveTo>
                    <a:pt x="5753" y="0"/>
                  </a:moveTo>
                  <a:cubicBezTo>
                    <a:pt x="3757" y="0"/>
                    <a:pt x="2008" y="1193"/>
                    <a:pt x="1153" y="2833"/>
                  </a:cubicBezTo>
                  <a:cubicBezTo>
                    <a:pt x="827" y="2934"/>
                    <a:pt x="727" y="3260"/>
                    <a:pt x="627" y="3560"/>
                  </a:cubicBezTo>
                  <a:cubicBezTo>
                    <a:pt x="401" y="4087"/>
                    <a:pt x="201" y="4713"/>
                    <a:pt x="101" y="5340"/>
                  </a:cubicBezTo>
                  <a:cubicBezTo>
                    <a:pt x="0" y="6593"/>
                    <a:pt x="201" y="7946"/>
                    <a:pt x="827" y="9099"/>
                  </a:cubicBezTo>
                  <a:cubicBezTo>
                    <a:pt x="1744" y="10853"/>
                    <a:pt x="3644" y="11926"/>
                    <a:pt x="5543" y="11926"/>
                  </a:cubicBezTo>
                  <a:cubicBezTo>
                    <a:pt x="6032" y="11926"/>
                    <a:pt x="6521" y="11854"/>
                    <a:pt x="6993" y="11706"/>
                  </a:cubicBezTo>
                  <a:cubicBezTo>
                    <a:pt x="9599" y="10879"/>
                    <a:pt x="10652" y="8046"/>
                    <a:pt x="10652" y="5540"/>
                  </a:cubicBezTo>
                  <a:cubicBezTo>
                    <a:pt x="10652" y="4087"/>
                    <a:pt x="10326" y="2733"/>
                    <a:pt x="9399" y="1580"/>
                  </a:cubicBezTo>
                  <a:cubicBezTo>
                    <a:pt x="8547" y="753"/>
                    <a:pt x="7419" y="227"/>
                    <a:pt x="6266" y="26"/>
                  </a:cubicBezTo>
                  <a:cubicBezTo>
                    <a:pt x="6094" y="9"/>
                    <a:pt x="5922" y="0"/>
                    <a:pt x="5753"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252;p93"/>
            <p:cNvSpPr/>
            <p:nvPr/>
          </p:nvSpPr>
          <p:spPr>
            <a:xfrm>
              <a:off x="2350717" y="2455371"/>
              <a:ext cx="9871" cy="14137"/>
            </a:xfrm>
            <a:custGeom>
              <a:avLst/>
              <a:gdLst/>
              <a:ahLst/>
              <a:cxnLst/>
              <a:rect l="l" t="t" r="r" b="b"/>
              <a:pathLst>
                <a:path w="627" h="898" extrusionOk="0">
                  <a:moveTo>
                    <a:pt x="201" y="1"/>
                  </a:moveTo>
                  <a:lnTo>
                    <a:pt x="201" y="126"/>
                  </a:lnTo>
                  <a:lnTo>
                    <a:pt x="101" y="226"/>
                  </a:lnTo>
                  <a:lnTo>
                    <a:pt x="101" y="326"/>
                  </a:lnTo>
                  <a:cubicBezTo>
                    <a:pt x="0" y="326"/>
                    <a:pt x="0" y="427"/>
                    <a:pt x="0" y="427"/>
                  </a:cubicBezTo>
                  <a:cubicBezTo>
                    <a:pt x="0" y="527"/>
                    <a:pt x="0" y="752"/>
                    <a:pt x="101" y="752"/>
                  </a:cubicBezTo>
                  <a:lnTo>
                    <a:pt x="101" y="853"/>
                  </a:lnTo>
                  <a:cubicBezTo>
                    <a:pt x="168" y="853"/>
                    <a:pt x="190" y="897"/>
                    <a:pt x="227" y="897"/>
                  </a:cubicBezTo>
                  <a:cubicBezTo>
                    <a:pt x="245" y="897"/>
                    <a:pt x="268" y="886"/>
                    <a:pt x="301" y="853"/>
                  </a:cubicBezTo>
                  <a:lnTo>
                    <a:pt x="401" y="853"/>
                  </a:lnTo>
                  <a:cubicBezTo>
                    <a:pt x="401" y="853"/>
                    <a:pt x="527" y="853"/>
                    <a:pt x="527" y="752"/>
                  </a:cubicBezTo>
                  <a:lnTo>
                    <a:pt x="627" y="627"/>
                  </a:lnTo>
                  <a:lnTo>
                    <a:pt x="627" y="527"/>
                  </a:lnTo>
                  <a:lnTo>
                    <a:pt x="627" y="427"/>
                  </a:lnTo>
                  <a:lnTo>
                    <a:pt x="627" y="326"/>
                  </a:lnTo>
                  <a:lnTo>
                    <a:pt x="627" y="226"/>
                  </a:lnTo>
                  <a:lnTo>
                    <a:pt x="527" y="126"/>
                  </a:lnTo>
                  <a:cubicBezTo>
                    <a:pt x="527" y="1"/>
                    <a:pt x="401"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253;p93"/>
            <p:cNvSpPr/>
            <p:nvPr/>
          </p:nvSpPr>
          <p:spPr>
            <a:xfrm>
              <a:off x="2352291" y="2385632"/>
              <a:ext cx="14609" cy="23992"/>
            </a:xfrm>
            <a:custGeom>
              <a:avLst/>
              <a:gdLst/>
              <a:ahLst/>
              <a:cxnLst/>
              <a:rect l="l" t="t" r="r" b="b"/>
              <a:pathLst>
                <a:path w="928" h="1524" extrusionOk="0">
                  <a:moveTo>
                    <a:pt x="464" y="1"/>
                  </a:moveTo>
                  <a:cubicBezTo>
                    <a:pt x="358" y="1"/>
                    <a:pt x="251" y="57"/>
                    <a:pt x="201" y="170"/>
                  </a:cubicBezTo>
                  <a:cubicBezTo>
                    <a:pt x="201" y="270"/>
                    <a:pt x="101" y="370"/>
                    <a:pt x="101" y="471"/>
                  </a:cubicBezTo>
                  <a:cubicBezTo>
                    <a:pt x="1" y="571"/>
                    <a:pt x="1" y="671"/>
                    <a:pt x="1" y="796"/>
                  </a:cubicBezTo>
                  <a:lnTo>
                    <a:pt x="1" y="997"/>
                  </a:lnTo>
                  <a:lnTo>
                    <a:pt x="1" y="1097"/>
                  </a:lnTo>
                  <a:lnTo>
                    <a:pt x="1" y="1197"/>
                  </a:lnTo>
                  <a:lnTo>
                    <a:pt x="101" y="1298"/>
                  </a:lnTo>
                  <a:cubicBezTo>
                    <a:pt x="101" y="1298"/>
                    <a:pt x="101" y="1423"/>
                    <a:pt x="201" y="1423"/>
                  </a:cubicBezTo>
                  <a:cubicBezTo>
                    <a:pt x="201" y="1423"/>
                    <a:pt x="201" y="1523"/>
                    <a:pt x="301" y="1523"/>
                  </a:cubicBezTo>
                  <a:lnTo>
                    <a:pt x="527" y="1523"/>
                  </a:lnTo>
                  <a:cubicBezTo>
                    <a:pt x="627" y="1523"/>
                    <a:pt x="727" y="1523"/>
                    <a:pt x="727" y="1423"/>
                  </a:cubicBezTo>
                  <a:lnTo>
                    <a:pt x="828" y="1298"/>
                  </a:lnTo>
                  <a:lnTo>
                    <a:pt x="828" y="1197"/>
                  </a:lnTo>
                  <a:lnTo>
                    <a:pt x="928" y="1097"/>
                  </a:lnTo>
                  <a:lnTo>
                    <a:pt x="928" y="997"/>
                  </a:lnTo>
                  <a:lnTo>
                    <a:pt x="928" y="796"/>
                  </a:lnTo>
                  <a:cubicBezTo>
                    <a:pt x="928" y="671"/>
                    <a:pt x="828" y="571"/>
                    <a:pt x="828" y="471"/>
                  </a:cubicBezTo>
                  <a:cubicBezTo>
                    <a:pt x="828" y="370"/>
                    <a:pt x="727" y="270"/>
                    <a:pt x="727" y="170"/>
                  </a:cubicBezTo>
                  <a:cubicBezTo>
                    <a:pt x="677" y="57"/>
                    <a:pt x="571"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254;p93"/>
            <p:cNvSpPr/>
            <p:nvPr/>
          </p:nvSpPr>
          <p:spPr>
            <a:xfrm>
              <a:off x="2424501" y="2480621"/>
              <a:ext cx="11445" cy="16199"/>
            </a:xfrm>
            <a:custGeom>
              <a:avLst/>
              <a:gdLst/>
              <a:ahLst/>
              <a:cxnLst/>
              <a:rect l="l" t="t" r="r" b="b"/>
              <a:pathLst>
                <a:path w="727" h="1029" extrusionOk="0">
                  <a:moveTo>
                    <a:pt x="464" y="1"/>
                  </a:moveTo>
                  <a:cubicBezTo>
                    <a:pt x="426" y="1"/>
                    <a:pt x="376" y="26"/>
                    <a:pt x="326" y="76"/>
                  </a:cubicBezTo>
                  <a:lnTo>
                    <a:pt x="326" y="176"/>
                  </a:lnTo>
                  <a:cubicBezTo>
                    <a:pt x="226" y="276"/>
                    <a:pt x="226" y="276"/>
                    <a:pt x="226" y="402"/>
                  </a:cubicBezTo>
                  <a:lnTo>
                    <a:pt x="100" y="402"/>
                  </a:lnTo>
                  <a:lnTo>
                    <a:pt x="100" y="502"/>
                  </a:lnTo>
                  <a:cubicBezTo>
                    <a:pt x="0" y="602"/>
                    <a:pt x="0" y="702"/>
                    <a:pt x="100" y="803"/>
                  </a:cubicBezTo>
                  <a:cubicBezTo>
                    <a:pt x="100" y="803"/>
                    <a:pt x="100" y="903"/>
                    <a:pt x="226" y="903"/>
                  </a:cubicBezTo>
                  <a:cubicBezTo>
                    <a:pt x="326" y="1028"/>
                    <a:pt x="326" y="1028"/>
                    <a:pt x="426" y="1028"/>
                  </a:cubicBezTo>
                  <a:cubicBezTo>
                    <a:pt x="526" y="903"/>
                    <a:pt x="627" y="903"/>
                    <a:pt x="627" y="803"/>
                  </a:cubicBezTo>
                  <a:cubicBezTo>
                    <a:pt x="627" y="803"/>
                    <a:pt x="627" y="702"/>
                    <a:pt x="727" y="702"/>
                  </a:cubicBezTo>
                  <a:lnTo>
                    <a:pt x="727" y="502"/>
                  </a:lnTo>
                  <a:cubicBezTo>
                    <a:pt x="727" y="402"/>
                    <a:pt x="727" y="402"/>
                    <a:pt x="627" y="276"/>
                  </a:cubicBezTo>
                  <a:lnTo>
                    <a:pt x="627" y="176"/>
                  </a:lnTo>
                  <a:lnTo>
                    <a:pt x="627" y="76"/>
                  </a:lnTo>
                  <a:lnTo>
                    <a:pt x="526" y="76"/>
                  </a:lnTo>
                  <a:cubicBezTo>
                    <a:pt x="526" y="26"/>
                    <a:pt x="501"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255;p93"/>
            <p:cNvSpPr/>
            <p:nvPr/>
          </p:nvSpPr>
          <p:spPr>
            <a:xfrm>
              <a:off x="2432782" y="2388293"/>
              <a:ext cx="6722" cy="16199"/>
            </a:xfrm>
            <a:custGeom>
              <a:avLst/>
              <a:gdLst/>
              <a:ahLst/>
              <a:cxnLst/>
              <a:rect l="l" t="t" r="r" b="b"/>
              <a:pathLst>
                <a:path w="427" h="1029" extrusionOk="0">
                  <a:moveTo>
                    <a:pt x="326" y="1"/>
                  </a:moveTo>
                  <a:cubicBezTo>
                    <a:pt x="326" y="1"/>
                    <a:pt x="201" y="1"/>
                    <a:pt x="201" y="101"/>
                  </a:cubicBezTo>
                  <a:cubicBezTo>
                    <a:pt x="201" y="101"/>
                    <a:pt x="201" y="201"/>
                    <a:pt x="101" y="201"/>
                  </a:cubicBezTo>
                  <a:lnTo>
                    <a:pt x="101" y="502"/>
                  </a:lnTo>
                  <a:lnTo>
                    <a:pt x="0" y="502"/>
                  </a:lnTo>
                  <a:lnTo>
                    <a:pt x="0" y="728"/>
                  </a:lnTo>
                  <a:cubicBezTo>
                    <a:pt x="101" y="828"/>
                    <a:pt x="101" y="828"/>
                    <a:pt x="101" y="928"/>
                  </a:cubicBezTo>
                  <a:cubicBezTo>
                    <a:pt x="101" y="1028"/>
                    <a:pt x="201" y="1028"/>
                    <a:pt x="201" y="1028"/>
                  </a:cubicBezTo>
                  <a:cubicBezTo>
                    <a:pt x="326" y="1028"/>
                    <a:pt x="427" y="928"/>
                    <a:pt x="427" y="928"/>
                  </a:cubicBezTo>
                  <a:lnTo>
                    <a:pt x="427" y="728"/>
                  </a:lnTo>
                  <a:lnTo>
                    <a:pt x="427" y="627"/>
                  </a:lnTo>
                  <a:lnTo>
                    <a:pt x="427" y="502"/>
                  </a:lnTo>
                  <a:cubicBezTo>
                    <a:pt x="326" y="402"/>
                    <a:pt x="326" y="402"/>
                    <a:pt x="326" y="302"/>
                  </a:cubicBezTo>
                  <a:cubicBezTo>
                    <a:pt x="326" y="201"/>
                    <a:pt x="427" y="201"/>
                    <a:pt x="427" y="101"/>
                  </a:cubicBezTo>
                  <a:cubicBezTo>
                    <a:pt x="427" y="101"/>
                    <a:pt x="427"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256;p93"/>
            <p:cNvSpPr/>
            <p:nvPr/>
          </p:nvSpPr>
          <p:spPr>
            <a:xfrm>
              <a:off x="2521553" y="2494128"/>
              <a:ext cx="9886" cy="18860"/>
            </a:xfrm>
            <a:custGeom>
              <a:avLst/>
              <a:gdLst/>
              <a:ahLst/>
              <a:cxnLst/>
              <a:rect l="l" t="t" r="r" b="b"/>
              <a:pathLst>
                <a:path w="628" h="1198" extrusionOk="0">
                  <a:moveTo>
                    <a:pt x="401" y="0"/>
                  </a:moveTo>
                  <a:cubicBezTo>
                    <a:pt x="371" y="0"/>
                    <a:pt x="326" y="45"/>
                    <a:pt x="326" y="45"/>
                  </a:cubicBezTo>
                  <a:lnTo>
                    <a:pt x="326" y="170"/>
                  </a:lnTo>
                  <a:lnTo>
                    <a:pt x="201" y="170"/>
                  </a:lnTo>
                  <a:cubicBezTo>
                    <a:pt x="201" y="270"/>
                    <a:pt x="201" y="270"/>
                    <a:pt x="101" y="270"/>
                  </a:cubicBezTo>
                  <a:lnTo>
                    <a:pt x="101" y="471"/>
                  </a:lnTo>
                  <a:cubicBezTo>
                    <a:pt x="1" y="571"/>
                    <a:pt x="1" y="571"/>
                    <a:pt x="1" y="671"/>
                  </a:cubicBezTo>
                  <a:lnTo>
                    <a:pt x="1" y="897"/>
                  </a:lnTo>
                  <a:lnTo>
                    <a:pt x="1" y="997"/>
                  </a:lnTo>
                  <a:cubicBezTo>
                    <a:pt x="101" y="997"/>
                    <a:pt x="101" y="1098"/>
                    <a:pt x="201" y="1098"/>
                  </a:cubicBezTo>
                  <a:cubicBezTo>
                    <a:pt x="201" y="1198"/>
                    <a:pt x="326" y="1198"/>
                    <a:pt x="427" y="1198"/>
                  </a:cubicBezTo>
                  <a:lnTo>
                    <a:pt x="527" y="1098"/>
                  </a:lnTo>
                  <a:cubicBezTo>
                    <a:pt x="627" y="1098"/>
                    <a:pt x="627" y="997"/>
                    <a:pt x="627" y="997"/>
                  </a:cubicBezTo>
                  <a:lnTo>
                    <a:pt x="627" y="897"/>
                  </a:lnTo>
                  <a:lnTo>
                    <a:pt x="627" y="797"/>
                  </a:lnTo>
                  <a:lnTo>
                    <a:pt x="627" y="571"/>
                  </a:lnTo>
                  <a:cubicBezTo>
                    <a:pt x="627" y="471"/>
                    <a:pt x="527" y="471"/>
                    <a:pt x="527" y="371"/>
                  </a:cubicBezTo>
                  <a:lnTo>
                    <a:pt x="527" y="270"/>
                  </a:lnTo>
                  <a:lnTo>
                    <a:pt x="527" y="170"/>
                  </a:lnTo>
                  <a:cubicBezTo>
                    <a:pt x="527" y="45"/>
                    <a:pt x="527" y="45"/>
                    <a:pt x="427" y="45"/>
                  </a:cubicBezTo>
                  <a:cubicBezTo>
                    <a:pt x="427" y="11"/>
                    <a:pt x="416" y="0"/>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257;p93"/>
            <p:cNvSpPr/>
            <p:nvPr/>
          </p:nvSpPr>
          <p:spPr>
            <a:xfrm>
              <a:off x="2511698" y="2420391"/>
              <a:ext cx="13035" cy="24731"/>
            </a:xfrm>
            <a:custGeom>
              <a:avLst/>
              <a:gdLst/>
              <a:ahLst/>
              <a:cxnLst/>
              <a:rect l="l" t="t" r="r" b="b"/>
              <a:pathLst>
                <a:path w="828" h="1571" extrusionOk="0">
                  <a:moveTo>
                    <a:pt x="547" y="1"/>
                  </a:moveTo>
                  <a:cubicBezTo>
                    <a:pt x="535" y="1"/>
                    <a:pt x="526" y="13"/>
                    <a:pt x="526" y="42"/>
                  </a:cubicBezTo>
                  <a:cubicBezTo>
                    <a:pt x="426" y="42"/>
                    <a:pt x="426" y="42"/>
                    <a:pt x="326" y="142"/>
                  </a:cubicBezTo>
                  <a:cubicBezTo>
                    <a:pt x="201" y="243"/>
                    <a:pt x="100" y="343"/>
                    <a:pt x="100" y="568"/>
                  </a:cubicBezTo>
                  <a:cubicBezTo>
                    <a:pt x="0" y="769"/>
                    <a:pt x="0" y="1095"/>
                    <a:pt x="0" y="1295"/>
                  </a:cubicBezTo>
                  <a:cubicBezTo>
                    <a:pt x="0" y="1396"/>
                    <a:pt x="100" y="1496"/>
                    <a:pt x="201" y="1496"/>
                  </a:cubicBezTo>
                  <a:cubicBezTo>
                    <a:pt x="263" y="1546"/>
                    <a:pt x="320" y="1571"/>
                    <a:pt x="373" y="1571"/>
                  </a:cubicBezTo>
                  <a:cubicBezTo>
                    <a:pt x="426" y="1571"/>
                    <a:pt x="476" y="1546"/>
                    <a:pt x="526" y="1496"/>
                  </a:cubicBezTo>
                  <a:cubicBezTo>
                    <a:pt x="627" y="1496"/>
                    <a:pt x="727" y="1396"/>
                    <a:pt x="727" y="1295"/>
                  </a:cubicBezTo>
                  <a:cubicBezTo>
                    <a:pt x="827" y="1195"/>
                    <a:pt x="827" y="1095"/>
                    <a:pt x="727" y="969"/>
                  </a:cubicBezTo>
                  <a:lnTo>
                    <a:pt x="727" y="1095"/>
                  </a:lnTo>
                  <a:cubicBezTo>
                    <a:pt x="727" y="969"/>
                    <a:pt x="727" y="769"/>
                    <a:pt x="627" y="669"/>
                  </a:cubicBezTo>
                  <a:lnTo>
                    <a:pt x="627" y="568"/>
                  </a:lnTo>
                  <a:lnTo>
                    <a:pt x="627" y="343"/>
                  </a:lnTo>
                  <a:lnTo>
                    <a:pt x="627" y="243"/>
                  </a:lnTo>
                  <a:lnTo>
                    <a:pt x="627" y="142"/>
                  </a:lnTo>
                  <a:cubicBezTo>
                    <a:pt x="627" y="71"/>
                    <a:pt x="576"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258;p93"/>
            <p:cNvSpPr/>
            <p:nvPr/>
          </p:nvSpPr>
          <p:spPr>
            <a:xfrm>
              <a:off x="3057344" y="2430214"/>
              <a:ext cx="13444" cy="17285"/>
            </a:xfrm>
            <a:custGeom>
              <a:avLst/>
              <a:gdLst/>
              <a:ahLst/>
              <a:cxnLst/>
              <a:rect l="l" t="t" r="r" b="b"/>
              <a:pathLst>
                <a:path w="854" h="1098" extrusionOk="0">
                  <a:moveTo>
                    <a:pt x="301" y="0"/>
                  </a:moveTo>
                  <a:cubicBezTo>
                    <a:pt x="271" y="0"/>
                    <a:pt x="226" y="45"/>
                    <a:pt x="226" y="45"/>
                  </a:cubicBezTo>
                  <a:lnTo>
                    <a:pt x="126" y="145"/>
                  </a:lnTo>
                  <a:lnTo>
                    <a:pt x="126" y="245"/>
                  </a:lnTo>
                  <a:lnTo>
                    <a:pt x="126" y="345"/>
                  </a:lnTo>
                  <a:cubicBezTo>
                    <a:pt x="1" y="345"/>
                    <a:pt x="1" y="471"/>
                    <a:pt x="1" y="471"/>
                  </a:cubicBezTo>
                  <a:lnTo>
                    <a:pt x="1" y="671"/>
                  </a:lnTo>
                  <a:lnTo>
                    <a:pt x="1" y="772"/>
                  </a:lnTo>
                  <a:cubicBezTo>
                    <a:pt x="1" y="872"/>
                    <a:pt x="126" y="972"/>
                    <a:pt x="226" y="972"/>
                  </a:cubicBezTo>
                  <a:cubicBezTo>
                    <a:pt x="327" y="1097"/>
                    <a:pt x="427" y="1097"/>
                    <a:pt x="527" y="1097"/>
                  </a:cubicBezTo>
                  <a:cubicBezTo>
                    <a:pt x="627" y="1097"/>
                    <a:pt x="753" y="972"/>
                    <a:pt x="753" y="872"/>
                  </a:cubicBezTo>
                  <a:cubicBezTo>
                    <a:pt x="853" y="772"/>
                    <a:pt x="853" y="671"/>
                    <a:pt x="853" y="571"/>
                  </a:cubicBezTo>
                  <a:cubicBezTo>
                    <a:pt x="753" y="571"/>
                    <a:pt x="753" y="471"/>
                    <a:pt x="753" y="471"/>
                  </a:cubicBezTo>
                  <a:cubicBezTo>
                    <a:pt x="753" y="345"/>
                    <a:pt x="627" y="345"/>
                    <a:pt x="627" y="245"/>
                  </a:cubicBezTo>
                  <a:lnTo>
                    <a:pt x="527" y="245"/>
                  </a:lnTo>
                  <a:lnTo>
                    <a:pt x="427" y="145"/>
                  </a:lnTo>
                  <a:lnTo>
                    <a:pt x="327" y="45"/>
                  </a:lnTo>
                  <a:cubicBezTo>
                    <a:pt x="327" y="11"/>
                    <a:pt x="316"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259;p93"/>
            <p:cNvSpPr/>
            <p:nvPr/>
          </p:nvSpPr>
          <p:spPr>
            <a:xfrm>
              <a:off x="3098778" y="2415920"/>
              <a:ext cx="16" cy="16"/>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260;p93"/>
            <p:cNvSpPr/>
            <p:nvPr/>
          </p:nvSpPr>
          <p:spPr>
            <a:xfrm>
              <a:off x="3095220" y="2413150"/>
              <a:ext cx="13444" cy="17773"/>
            </a:xfrm>
            <a:custGeom>
              <a:avLst/>
              <a:gdLst/>
              <a:ahLst/>
              <a:cxnLst/>
              <a:rect l="l" t="t" r="r" b="b"/>
              <a:pathLst>
                <a:path w="854" h="1129" extrusionOk="0">
                  <a:moveTo>
                    <a:pt x="230" y="1"/>
                  </a:moveTo>
                  <a:cubicBezTo>
                    <a:pt x="189" y="1"/>
                    <a:pt x="164" y="26"/>
                    <a:pt x="226" y="76"/>
                  </a:cubicBezTo>
                  <a:lnTo>
                    <a:pt x="226" y="176"/>
                  </a:lnTo>
                  <a:cubicBezTo>
                    <a:pt x="101" y="302"/>
                    <a:pt x="101" y="302"/>
                    <a:pt x="101" y="402"/>
                  </a:cubicBezTo>
                  <a:cubicBezTo>
                    <a:pt x="1" y="502"/>
                    <a:pt x="1" y="703"/>
                    <a:pt x="1" y="803"/>
                  </a:cubicBezTo>
                  <a:lnTo>
                    <a:pt x="101" y="928"/>
                  </a:lnTo>
                  <a:cubicBezTo>
                    <a:pt x="101" y="928"/>
                    <a:pt x="101" y="1028"/>
                    <a:pt x="226" y="1028"/>
                  </a:cubicBezTo>
                  <a:cubicBezTo>
                    <a:pt x="226" y="1129"/>
                    <a:pt x="327" y="1129"/>
                    <a:pt x="427" y="1129"/>
                  </a:cubicBezTo>
                  <a:cubicBezTo>
                    <a:pt x="627" y="1129"/>
                    <a:pt x="853" y="928"/>
                    <a:pt x="853" y="703"/>
                  </a:cubicBezTo>
                  <a:cubicBezTo>
                    <a:pt x="853" y="703"/>
                    <a:pt x="853" y="602"/>
                    <a:pt x="728" y="502"/>
                  </a:cubicBezTo>
                  <a:cubicBezTo>
                    <a:pt x="728" y="402"/>
                    <a:pt x="627" y="402"/>
                    <a:pt x="627" y="402"/>
                  </a:cubicBezTo>
                  <a:cubicBezTo>
                    <a:pt x="627" y="302"/>
                    <a:pt x="527" y="302"/>
                    <a:pt x="527" y="176"/>
                  </a:cubicBezTo>
                  <a:lnTo>
                    <a:pt x="427" y="176"/>
                  </a:lnTo>
                  <a:lnTo>
                    <a:pt x="327" y="76"/>
                  </a:lnTo>
                  <a:cubicBezTo>
                    <a:pt x="327" y="26"/>
                    <a:pt x="270"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261;p93"/>
            <p:cNvSpPr/>
            <p:nvPr/>
          </p:nvSpPr>
          <p:spPr>
            <a:xfrm>
              <a:off x="3142966" y="2346875"/>
              <a:ext cx="13035" cy="22890"/>
            </a:xfrm>
            <a:custGeom>
              <a:avLst/>
              <a:gdLst/>
              <a:ahLst/>
              <a:cxnLst/>
              <a:rect l="l" t="t" r="r" b="b"/>
              <a:pathLst>
                <a:path w="828" h="1454" extrusionOk="0">
                  <a:moveTo>
                    <a:pt x="427" y="0"/>
                  </a:moveTo>
                  <a:cubicBezTo>
                    <a:pt x="326" y="0"/>
                    <a:pt x="201" y="126"/>
                    <a:pt x="101" y="226"/>
                  </a:cubicBezTo>
                  <a:cubicBezTo>
                    <a:pt x="101" y="326"/>
                    <a:pt x="101" y="527"/>
                    <a:pt x="1" y="627"/>
                  </a:cubicBezTo>
                  <a:lnTo>
                    <a:pt x="1" y="953"/>
                  </a:lnTo>
                  <a:lnTo>
                    <a:pt x="101" y="1053"/>
                  </a:lnTo>
                  <a:cubicBezTo>
                    <a:pt x="101" y="1153"/>
                    <a:pt x="101" y="1253"/>
                    <a:pt x="201" y="1379"/>
                  </a:cubicBezTo>
                  <a:lnTo>
                    <a:pt x="427" y="1379"/>
                  </a:lnTo>
                  <a:cubicBezTo>
                    <a:pt x="427" y="1429"/>
                    <a:pt x="452" y="1454"/>
                    <a:pt x="477" y="1454"/>
                  </a:cubicBezTo>
                  <a:cubicBezTo>
                    <a:pt x="502" y="1454"/>
                    <a:pt x="527" y="1429"/>
                    <a:pt x="527" y="1379"/>
                  </a:cubicBezTo>
                  <a:cubicBezTo>
                    <a:pt x="627" y="1379"/>
                    <a:pt x="727" y="1253"/>
                    <a:pt x="727" y="1153"/>
                  </a:cubicBezTo>
                  <a:lnTo>
                    <a:pt x="828" y="1153"/>
                  </a:lnTo>
                  <a:lnTo>
                    <a:pt x="828" y="852"/>
                  </a:lnTo>
                  <a:cubicBezTo>
                    <a:pt x="828" y="852"/>
                    <a:pt x="727" y="852"/>
                    <a:pt x="727" y="752"/>
                  </a:cubicBezTo>
                  <a:lnTo>
                    <a:pt x="727" y="527"/>
                  </a:lnTo>
                  <a:cubicBezTo>
                    <a:pt x="727" y="426"/>
                    <a:pt x="727" y="426"/>
                    <a:pt x="627" y="426"/>
                  </a:cubicBezTo>
                  <a:lnTo>
                    <a:pt x="627" y="326"/>
                  </a:lnTo>
                  <a:lnTo>
                    <a:pt x="627" y="226"/>
                  </a:lnTo>
                  <a:lnTo>
                    <a:pt x="627" y="126"/>
                  </a:lnTo>
                  <a:lnTo>
                    <a:pt x="527" y="126"/>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262;p93"/>
            <p:cNvSpPr/>
            <p:nvPr/>
          </p:nvSpPr>
          <p:spPr>
            <a:xfrm>
              <a:off x="3093646" y="2352007"/>
              <a:ext cx="11461" cy="16577"/>
            </a:xfrm>
            <a:custGeom>
              <a:avLst/>
              <a:gdLst/>
              <a:ahLst/>
              <a:cxnLst/>
              <a:rect l="l" t="t" r="r" b="b"/>
              <a:pathLst>
                <a:path w="728" h="1053" extrusionOk="0">
                  <a:moveTo>
                    <a:pt x="326" y="0"/>
                  </a:moveTo>
                  <a:cubicBezTo>
                    <a:pt x="201" y="0"/>
                    <a:pt x="201" y="0"/>
                    <a:pt x="101" y="100"/>
                  </a:cubicBezTo>
                  <a:cubicBezTo>
                    <a:pt x="101" y="201"/>
                    <a:pt x="1" y="201"/>
                    <a:pt x="1" y="301"/>
                  </a:cubicBezTo>
                  <a:lnTo>
                    <a:pt x="1" y="426"/>
                  </a:lnTo>
                  <a:lnTo>
                    <a:pt x="1" y="526"/>
                  </a:lnTo>
                  <a:lnTo>
                    <a:pt x="1" y="627"/>
                  </a:lnTo>
                  <a:lnTo>
                    <a:pt x="1" y="727"/>
                  </a:lnTo>
                  <a:cubicBezTo>
                    <a:pt x="101" y="827"/>
                    <a:pt x="101" y="927"/>
                    <a:pt x="201" y="927"/>
                  </a:cubicBezTo>
                  <a:cubicBezTo>
                    <a:pt x="326" y="927"/>
                    <a:pt x="427" y="1053"/>
                    <a:pt x="527" y="1053"/>
                  </a:cubicBezTo>
                  <a:cubicBezTo>
                    <a:pt x="627" y="1053"/>
                    <a:pt x="727" y="927"/>
                    <a:pt x="727" y="827"/>
                  </a:cubicBezTo>
                  <a:lnTo>
                    <a:pt x="727" y="727"/>
                  </a:lnTo>
                  <a:lnTo>
                    <a:pt x="727" y="627"/>
                  </a:lnTo>
                  <a:lnTo>
                    <a:pt x="627" y="627"/>
                  </a:lnTo>
                  <a:lnTo>
                    <a:pt x="627" y="526"/>
                  </a:lnTo>
                  <a:lnTo>
                    <a:pt x="627" y="426"/>
                  </a:lnTo>
                  <a:lnTo>
                    <a:pt x="627" y="301"/>
                  </a:lnTo>
                  <a:lnTo>
                    <a:pt x="627" y="201"/>
                  </a:lnTo>
                  <a:lnTo>
                    <a:pt x="527" y="100"/>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263;p93"/>
            <p:cNvSpPr/>
            <p:nvPr/>
          </p:nvSpPr>
          <p:spPr>
            <a:xfrm>
              <a:off x="3128373" y="2291635"/>
              <a:ext cx="11161" cy="14641"/>
            </a:xfrm>
            <a:custGeom>
              <a:avLst/>
              <a:gdLst/>
              <a:ahLst/>
              <a:cxnLst/>
              <a:rect l="l" t="t" r="r" b="b"/>
              <a:pathLst>
                <a:path w="709" h="930" extrusionOk="0">
                  <a:moveTo>
                    <a:pt x="288" y="1"/>
                  </a:moveTo>
                  <a:cubicBezTo>
                    <a:pt x="226" y="1"/>
                    <a:pt x="151" y="26"/>
                    <a:pt x="100" y="76"/>
                  </a:cubicBezTo>
                  <a:cubicBezTo>
                    <a:pt x="100" y="76"/>
                    <a:pt x="0" y="76"/>
                    <a:pt x="0" y="176"/>
                  </a:cubicBezTo>
                  <a:lnTo>
                    <a:pt x="0" y="276"/>
                  </a:lnTo>
                  <a:lnTo>
                    <a:pt x="0" y="502"/>
                  </a:lnTo>
                  <a:lnTo>
                    <a:pt x="0" y="602"/>
                  </a:lnTo>
                  <a:lnTo>
                    <a:pt x="100" y="702"/>
                  </a:lnTo>
                  <a:cubicBezTo>
                    <a:pt x="100" y="803"/>
                    <a:pt x="201" y="803"/>
                    <a:pt x="201" y="903"/>
                  </a:cubicBezTo>
                  <a:lnTo>
                    <a:pt x="401" y="903"/>
                  </a:lnTo>
                  <a:cubicBezTo>
                    <a:pt x="420" y="921"/>
                    <a:pt x="442" y="929"/>
                    <a:pt x="466" y="929"/>
                  </a:cubicBezTo>
                  <a:cubicBezTo>
                    <a:pt x="573" y="929"/>
                    <a:pt x="709" y="766"/>
                    <a:pt x="627" y="602"/>
                  </a:cubicBezTo>
                  <a:lnTo>
                    <a:pt x="627" y="502"/>
                  </a:lnTo>
                  <a:lnTo>
                    <a:pt x="627" y="376"/>
                  </a:lnTo>
                  <a:lnTo>
                    <a:pt x="501" y="276"/>
                  </a:lnTo>
                  <a:cubicBezTo>
                    <a:pt x="501" y="176"/>
                    <a:pt x="501" y="76"/>
                    <a:pt x="401" y="76"/>
                  </a:cubicBezTo>
                  <a:cubicBezTo>
                    <a:pt x="401" y="26"/>
                    <a:pt x="351"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264;p93"/>
            <p:cNvSpPr/>
            <p:nvPr/>
          </p:nvSpPr>
          <p:spPr>
            <a:xfrm>
              <a:off x="3185581" y="2349236"/>
              <a:ext cx="6722" cy="15805"/>
            </a:xfrm>
            <a:custGeom>
              <a:avLst/>
              <a:gdLst/>
              <a:ahLst/>
              <a:cxnLst/>
              <a:rect l="l" t="t" r="r" b="b"/>
              <a:pathLst>
                <a:path w="427" h="1004" extrusionOk="0">
                  <a:moveTo>
                    <a:pt x="226" y="1"/>
                  </a:moveTo>
                  <a:cubicBezTo>
                    <a:pt x="176" y="1"/>
                    <a:pt x="126" y="26"/>
                    <a:pt x="126" y="76"/>
                  </a:cubicBezTo>
                  <a:lnTo>
                    <a:pt x="126" y="176"/>
                  </a:lnTo>
                  <a:lnTo>
                    <a:pt x="126" y="276"/>
                  </a:lnTo>
                  <a:cubicBezTo>
                    <a:pt x="126" y="276"/>
                    <a:pt x="126" y="377"/>
                    <a:pt x="0" y="377"/>
                  </a:cubicBezTo>
                  <a:lnTo>
                    <a:pt x="0" y="602"/>
                  </a:lnTo>
                  <a:lnTo>
                    <a:pt x="0" y="702"/>
                  </a:lnTo>
                  <a:lnTo>
                    <a:pt x="0" y="803"/>
                  </a:lnTo>
                  <a:cubicBezTo>
                    <a:pt x="0" y="903"/>
                    <a:pt x="0" y="903"/>
                    <a:pt x="126" y="1003"/>
                  </a:cubicBezTo>
                  <a:lnTo>
                    <a:pt x="226" y="1003"/>
                  </a:lnTo>
                  <a:cubicBezTo>
                    <a:pt x="326" y="1003"/>
                    <a:pt x="426" y="1003"/>
                    <a:pt x="426" y="803"/>
                  </a:cubicBezTo>
                  <a:lnTo>
                    <a:pt x="426" y="702"/>
                  </a:lnTo>
                  <a:lnTo>
                    <a:pt x="426" y="602"/>
                  </a:lnTo>
                  <a:lnTo>
                    <a:pt x="426" y="377"/>
                  </a:lnTo>
                  <a:lnTo>
                    <a:pt x="326" y="276"/>
                  </a:lnTo>
                  <a:lnTo>
                    <a:pt x="326" y="176"/>
                  </a:lnTo>
                  <a:lnTo>
                    <a:pt x="326" y="76"/>
                  </a:lnTo>
                  <a:cubicBezTo>
                    <a:pt x="326" y="26"/>
                    <a:pt x="27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265;p93"/>
            <p:cNvSpPr/>
            <p:nvPr/>
          </p:nvSpPr>
          <p:spPr>
            <a:xfrm>
              <a:off x="2766567" y="2060821"/>
              <a:ext cx="19741" cy="60294"/>
            </a:xfrm>
            <a:custGeom>
              <a:avLst/>
              <a:gdLst/>
              <a:ahLst/>
              <a:cxnLst/>
              <a:rect l="l" t="t" r="r" b="b"/>
              <a:pathLst>
                <a:path w="1254" h="3830" extrusionOk="0">
                  <a:moveTo>
                    <a:pt x="627" y="1"/>
                  </a:moveTo>
                  <a:cubicBezTo>
                    <a:pt x="101" y="1"/>
                    <a:pt x="101" y="627"/>
                    <a:pt x="1" y="953"/>
                  </a:cubicBezTo>
                  <a:lnTo>
                    <a:pt x="1" y="1379"/>
                  </a:lnTo>
                  <a:lnTo>
                    <a:pt x="1" y="1881"/>
                  </a:lnTo>
                  <a:cubicBezTo>
                    <a:pt x="1" y="2206"/>
                    <a:pt x="101" y="2507"/>
                    <a:pt x="101" y="2833"/>
                  </a:cubicBezTo>
                  <a:cubicBezTo>
                    <a:pt x="101" y="2933"/>
                    <a:pt x="201" y="3033"/>
                    <a:pt x="201" y="3259"/>
                  </a:cubicBezTo>
                  <a:lnTo>
                    <a:pt x="201" y="3459"/>
                  </a:lnTo>
                  <a:cubicBezTo>
                    <a:pt x="201" y="3560"/>
                    <a:pt x="301" y="3560"/>
                    <a:pt x="301" y="3660"/>
                  </a:cubicBezTo>
                  <a:cubicBezTo>
                    <a:pt x="364" y="3773"/>
                    <a:pt x="471" y="3829"/>
                    <a:pt x="561" y="3829"/>
                  </a:cubicBezTo>
                  <a:cubicBezTo>
                    <a:pt x="652" y="3829"/>
                    <a:pt x="727" y="3773"/>
                    <a:pt x="727" y="3660"/>
                  </a:cubicBezTo>
                  <a:cubicBezTo>
                    <a:pt x="828" y="3560"/>
                    <a:pt x="828" y="3560"/>
                    <a:pt x="828" y="3459"/>
                  </a:cubicBezTo>
                  <a:cubicBezTo>
                    <a:pt x="928" y="3459"/>
                    <a:pt x="928" y="3359"/>
                    <a:pt x="928" y="3259"/>
                  </a:cubicBezTo>
                  <a:cubicBezTo>
                    <a:pt x="928" y="3134"/>
                    <a:pt x="928" y="3033"/>
                    <a:pt x="1053" y="2833"/>
                  </a:cubicBezTo>
                  <a:cubicBezTo>
                    <a:pt x="1053" y="2507"/>
                    <a:pt x="1153" y="2206"/>
                    <a:pt x="1153" y="1881"/>
                  </a:cubicBezTo>
                  <a:lnTo>
                    <a:pt x="1153" y="1480"/>
                  </a:lnTo>
                  <a:cubicBezTo>
                    <a:pt x="1153" y="1254"/>
                    <a:pt x="1254" y="1154"/>
                    <a:pt x="1153" y="953"/>
                  </a:cubicBezTo>
                  <a:cubicBezTo>
                    <a:pt x="1153" y="627"/>
                    <a:pt x="1153"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266;p93"/>
            <p:cNvSpPr/>
            <p:nvPr/>
          </p:nvSpPr>
          <p:spPr>
            <a:xfrm>
              <a:off x="2682534" y="2023449"/>
              <a:ext cx="24873" cy="49841"/>
            </a:xfrm>
            <a:custGeom>
              <a:avLst/>
              <a:gdLst/>
              <a:ahLst/>
              <a:cxnLst/>
              <a:rect l="l" t="t" r="r" b="b"/>
              <a:pathLst>
                <a:path w="1580" h="3166" extrusionOk="0">
                  <a:moveTo>
                    <a:pt x="327" y="0"/>
                  </a:moveTo>
                  <a:cubicBezTo>
                    <a:pt x="162" y="0"/>
                    <a:pt x="0" y="154"/>
                    <a:pt x="0" y="295"/>
                  </a:cubicBezTo>
                  <a:lnTo>
                    <a:pt x="0" y="395"/>
                  </a:lnTo>
                  <a:lnTo>
                    <a:pt x="0" y="620"/>
                  </a:lnTo>
                  <a:lnTo>
                    <a:pt x="0" y="721"/>
                  </a:lnTo>
                  <a:lnTo>
                    <a:pt x="0" y="1122"/>
                  </a:lnTo>
                  <a:cubicBezTo>
                    <a:pt x="126" y="1347"/>
                    <a:pt x="226" y="1648"/>
                    <a:pt x="326" y="1874"/>
                  </a:cubicBezTo>
                  <a:cubicBezTo>
                    <a:pt x="426" y="2174"/>
                    <a:pt x="527" y="2375"/>
                    <a:pt x="627" y="2600"/>
                  </a:cubicBezTo>
                  <a:cubicBezTo>
                    <a:pt x="852" y="2801"/>
                    <a:pt x="953" y="3001"/>
                    <a:pt x="1153" y="3127"/>
                  </a:cubicBezTo>
                  <a:cubicBezTo>
                    <a:pt x="1212" y="3153"/>
                    <a:pt x="1270" y="3166"/>
                    <a:pt x="1323" y="3166"/>
                  </a:cubicBezTo>
                  <a:cubicBezTo>
                    <a:pt x="1470" y="3166"/>
                    <a:pt x="1579" y="3067"/>
                    <a:pt x="1579" y="2901"/>
                  </a:cubicBezTo>
                  <a:lnTo>
                    <a:pt x="1579" y="2801"/>
                  </a:lnTo>
                  <a:lnTo>
                    <a:pt x="1579" y="2600"/>
                  </a:lnTo>
                  <a:cubicBezTo>
                    <a:pt x="1579" y="2500"/>
                    <a:pt x="1479" y="2375"/>
                    <a:pt x="1479" y="2174"/>
                  </a:cubicBezTo>
                  <a:cubicBezTo>
                    <a:pt x="1379" y="1974"/>
                    <a:pt x="1379" y="1748"/>
                    <a:pt x="1253" y="1548"/>
                  </a:cubicBezTo>
                  <a:cubicBezTo>
                    <a:pt x="1253" y="1347"/>
                    <a:pt x="1153" y="1122"/>
                    <a:pt x="1053" y="921"/>
                  </a:cubicBezTo>
                  <a:cubicBezTo>
                    <a:pt x="953" y="721"/>
                    <a:pt x="852" y="395"/>
                    <a:pt x="627" y="295"/>
                  </a:cubicBezTo>
                  <a:cubicBezTo>
                    <a:pt x="627" y="194"/>
                    <a:pt x="527" y="194"/>
                    <a:pt x="527" y="94"/>
                  </a:cubicBezTo>
                  <a:cubicBezTo>
                    <a:pt x="467" y="27"/>
                    <a:pt x="39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267;p93"/>
            <p:cNvSpPr/>
            <p:nvPr/>
          </p:nvSpPr>
          <p:spPr>
            <a:xfrm>
              <a:off x="2720410" y="1968902"/>
              <a:ext cx="13428" cy="39073"/>
            </a:xfrm>
            <a:custGeom>
              <a:avLst/>
              <a:gdLst/>
              <a:ahLst/>
              <a:cxnLst/>
              <a:rect l="l" t="t" r="r" b="b"/>
              <a:pathLst>
                <a:path w="853" h="2482" extrusionOk="0">
                  <a:moveTo>
                    <a:pt x="326" y="0"/>
                  </a:moveTo>
                  <a:cubicBezTo>
                    <a:pt x="101" y="100"/>
                    <a:pt x="0" y="201"/>
                    <a:pt x="0" y="326"/>
                  </a:cubicBezTo>
                  <a:lnTo>
                    <a:pt x="0" y="827"/>
                  </a:lnTo>
                  <a:cubicBezTo>
                    <a:pt x="101" y="1053"/>
                    <a:pt x="101" y="1253"/>
                    <a:pt x="101" y="1454"/>
                  </a:cubicBezTo>
                  <a:cubicBezTo>
                    <a:pt x="226" y="1579"/>
                    <a:pt x="226" y="1780"/>
                    <a:pt x="326" y="1980"/>
                  </a:cubicBezTo>
                  <a:cubicBezTo>
                    <a:pt x="326" y="2080"/>
                    <a:pt x="426" y="2306"/>
                    <a:pt x="527" y="2406"/>
                  </a:cubicBezTo>
                  <a:cubicBezTo>
                    <a:pt x="577" y="2456"/>
                    <a:pt x="627" y="2481"/>
                    <a:pt x="664" y="2481"/>
                  </a:cubicBezTo>
                  <a:cubicBezTo>
                    <a:pt x="702" y="2481"/>
                    <a:pt x="727" y="2456"/>
                    <a:pt x="727" y="2406"/>
                  </a:cubicBezTo>
                  <a:cubicBezTo>
                    <a:pt x="727" y="2206"/>
                    <a:pt x="852" y="2080"/>
                    <a:pt x="852" y="1880"/>
                  </a:cubicBezTo>
                  <a:lnTo>
                    <a:pt x="852" y="1354"/>
                  </a:lnTo>
                  <a:cubicBezTo>
                    <a:pt x="727" y="1153"/>
                    <a:pt x="727" y="953"/>
                    <a:pt x="727" y="727"/>
                  </a:cubicBezTo>
                  <a:cubicBezTo>
                    <a:pt x="627" y="627"/>
                    <a:pt x="627" y="426"/>
                    <a:pt x="527" y="201"/>
                  </a:cubicBezTo>
                  <a:cubicBezTo>
                    <a:pt x="527" y="100"/>
                    <a:pt x="4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268;p93"/>
            <p:cNvSpPr/>
            <p:nvPr/>
          </p:nvSpPr>
          <p:spPr>
            <a:xfrm>
              <a:off x="2837187" y="2048463"/>
              <a:ext cx="28037" cy="58688"/>
            </a:xfrm>
            <a:custGeom>
              <a:avLst/>
              <a:gdLst/>
              <a:ahLst/>
              <a:cxnLst/>
              <a:rect l="l" t="t" r="r" b="b"/>
              <a:pathLst>
                <a:path w="1781" h="3728" extrusionOk="0">
                  <a:moveTo>
                    <a:pt x="1329" y="0"/>
                  </a:moveTo>
                  <a:cubicBezTo>
                    <a:pt x="1225" y="0"/>
                    <a:pt x="1125" y="23"/>
                    <a:pt x="1053" y="59"/>
                  </a:cubicBezTo>
                  <a:cubicBezTo>
                    <a:pt x="828" y="385"/>
                    <a:pt x="728" y="686"/>
                    <a:pt x="627" y="1011"/>
                  </a:cubicBezTo>
                  <a:cubicBezTo>
                    <a:pt x="527" y="1212"/>
                    <a:pt x="527" y="1538"/>
                    <a:pt x="427" y="1838"/>
                  </a:cubicBezTo>
                  <a:cubicBezTo>
                    <a:pt x="327" y="2039"/>
                    <a:pt x="327" y="2365"/>
                    <a:pt x="201" y="2666"/>
                  </a:cubicBezTo>
                  <a:cubicBezTo>
                    <a:pt x="101" y="2891"/>
                    <a:pt x="101" y="3192"/>
                    <a:pt x="1" y="3518"/>
                  </a:cubicBezTo>
                  <a:cubicBezTo>
                    <a:pt x="1" y="3642"/>
                    <a:pt x="77" y="3727"/>
                    <a:pt x="166" y="3727"/>
                  </a:cubicBezTo>
                  <a:cubicBezTo>
                    <a:pt x="220" y="3727"/>
                    <a:pt x="279" y="3694"/>
                    <a:pt x="327" y="3618"/>
                  </a:cubicBezTo>
                  <a:cubicBezTo>
                    <a:pt x="427" y="3417"/>
                    <a:pt x="627" y="3092"/>
                    <a:pt x="728" y="2891"/>
                  </a:cubicBezTo>
                  <a:cubicBezTo>
                    <a:pt x="828" y="2666"/>
                    <a:pt x="1053" y="2365"/>
                    <a:pt x="1154" y="2039"/>
                  </a:cubicBezTo>
                  <a:cubicBezTo>
                    <a:pt x="1254" y="1838"/>
                    <a:pt x="1354" y="1538"/>
                    <a:pt x="1580" y="1312"/>
                  </a:cubicBezTo>
                  <a:cubicBezTo>
                    <a:pt x="1580" y="1112"/>
                    <a:pt x="1680" y="1011"/>
                    <a:pt x="1680" y="786"/>
                  </a:cubicBezTo>
                  <a:cubicBezTo>
                    <a:pt x="1780" y="686"/>
                    <a:pt x="1780" y="485"/>
                    <a:pt x="1780" y="285"/>
                  </a:cubicBezTo>
                  <a:cubicBezTo>
                    <a:pt x="1716" y="75"/>
                    <a:pt x="1517"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269;p93"/>
            <p:cNvSpPr/>
            <p:nvPr/>
          </p:nvSpPr>
          <p:spPr>
            <a:xfrm>
              <a:off x="2827332" y="1977182"/>
              <a:ext cx="18167" cy="46173"/>
            </a:xfrm>
            <a:custGeom>
              <a:avLst/>
              <a:gdLst/>
              <a:ahLst/>
              <a:cxnLst/>
              <a:rect l="l" t="t" r="r" b="b"/>
              <a:pathLst>
                <a:path w="1154" h="2933" extrusionOk="0">
                  <a:moveTo>
                    <a:pt x="727" y="0"/>
                  </a:moveTo>
                  <a:cubicBezTo>
                    <a:pt x="426" y="0"/>
                    <a:pt x="201" y="201"/>
                    <a:pt x="201" y="427"/>
                  </a:cubicBezTo>
                  <a:cubicBezTo>
                    <a:pt x="101" y="627"/>
                    <a:pt x="101" y="828"/>
                    <a:pt x="101" y="1053"/>
                  </a:cubicBezTo>
                  <a:lnTo>
                    <a:pt x="101" y="1680"/>
                  </a:lnTo>
                  <a:cubicBezTo>
                    <a:pt x="101" y="1980"/>
                    <a:pt x="0" y="2407"/>
                    <a:pt x="0" y="2808"/>
                  </a:cubicBezTo>
                  <a:cubicBezTo>
                    <a:pt x="0" y="2933"/>
                    <a:pt x="101" y="2933"/>
                    <a:pt x="101" y="2933"/>
                  </a:cubicBezTo>
                  <a:cubicBezTo>
                    <a:pt x="326" y="2507"/>
                    <a:pt x="426" y="2081"/>
                    <a:pt x="627" y="1780"/>
                  </a:cubicBezTo>
                  <a:cubicBezTo>
                    <a:pt x="627" y="1554"/>
                    <a:pt x="727" y="1354"/>
                    <a:pt x="827" y="1153"/>
                  </a:cubicBezTo>
                  <a:cubicBezTo>
                    <a:pt x="953" y="928"/>
                    <a:pt x="953" y="828"/>
                    <a:pt x="1053" y="627"/>
                  </a:cubicBezTo>
                  <a:cubicBezTo>
                    <a:pt x="1153" y="301"/>
                    <a:pt x="953" y="101"/>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270;p93"/>
            <p:cNvSpPr/>
            <p:nvPr/>
          </p:nvSpPr>
          <p:spPr>
            <a:xfrm>
              <a:off x="2771305" y="1950751"/>
              <a:ext cx="16577" cy="46173"/>
            </a:xfrm>
            <a:custGeom>
              <a:avLst/>
              <a:gdLst/>
              <a:ahLst/>
              <a:cxnLst/>
              <a:rect l="l" t="t" r="r" b="b"/>
              <a:pathLst>
                <a:path w="1053" h="2933" extrusionOk="0">
                  <a:moveTo>
                    <a:pt x="527" y="0"/>
                  </a:moveTo>
                  <a:cubicBezTo>
                    <a:pt x="426" y="0"/>
                    <a:pt x="226" y="0"/>
                    <a:pt x="126" y="226"/>
                  </a:cubicBezTo>
                  <a:cubicBezTo>
                    <a:pt x="126" y="226"/>
                    <a:pt x="0" y="326"/>
                    <a:pt x="0" y="426"/>
                  </a:cubicBezTo>
                  <a:lnTo>
                    <a:pt x="0" y="627"/>
                  </a:lnTo>
                  <a:lnTo>
                    <a:pt x="0" y="953"/>
                  </a:lnTo>
                  <a:cubicBezTo>
                    <a:pt x="0" y="1153"/>
                    <a:pt x="0" y="1354"/>
                    <a:pt x="126" y="1579"/>
                  </a:cubicBezTo>
                  <a:cubicBezTo>
                    <a:pt x="126" y="1980"/>
                    <a:pt x="226" y="2306"/>
                    <a:pt x="426" y="2732"/>
                  </a:cubicBezTo>
                  <a:cubicBezTo>
                    <a:pt x="426" y="2832"/>
                    <a:pt x="527" y="2933"/>
                    <a:pt x="627" y="2933"/>
                  </a:cubicBezTo>
                  <a:cubicBezTo>
                    <a:pt x="752" y="2832"/>
                    <a:pt x="852" y="2832"/>
                    <a:pt x="852" y="2732"/>
                  </a:cubicBezTo>
                  <a:cubicBezTo>
                    <a:pt x="752" y="2306"/>
                    <a:pt x="852" y="1880"/>
                    <a:pt x="852" y="1579"/>
                  </a:cubicBezTo>
                  <a:cubicBezTo>
                    <a:pt x="852" y="1479"/>
                    <a:pt x="852" y="1354"/>
                    <a:pt x="953" y="1253"/>
                  </a:cubicBezTo>
                  <a:lnTo>
                    <a:pt x="953" y="1053"/>
                  </a:lnTo>
                  <a:cubicBezTo>
                    <a:pt x="953" y="852"/>
                    <a:pt x="1053" y="527"/>
                    <a:pt x="953" y="326"/>
                  </a:cubicBezTo>
                  <a:cubicBezTo>
                    <a:pt x="852" y="101"/>
                    <a:pt x="752"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271;p93"/>
            <p:cNvSpPr/>
            <p:nvPr/>
          </p:nvSpPr>
          <p:spPr>
            <a:xfrm>
              <a:off x="2667925" y="1935528"/>
              <a:ext cx="16010" cy="37373"/>
            </a:xfrm>
            <a:custGeom>
              <a:avLst/>
              <a:gdLst/>
              <a:ahLst/>
              <a:cxnLst/>
              <a:rect l="l" t="t" r="r" b="b"/>
              <a:pathLst>
                <a:path w="1017" h="2374" extrusionOk="0">
                  <a:moveTo>
                    <a:pt x="408" y="0"/>
                  </a:moveTo>
                  <a:cubicBezTo>
                    <a:pt x="277" y="0"/>
                    <a:pt x="146" y="50"/>
                    <a:pt x="101" y="140"/>
                  </a:cubicBezTo>
                  <a:lnTo>
                    <a:pt x="101" y="441"/>
                  </a:lnTo>
                  <a:cubicBezTo>
                    <a:pt x="101" y="566"/>
                    <a:pt x="1" y="667"/>
                    <a:pt x="101" y="867"/>
                  </a:cubicBezTo>
                  <a:cubicBezTo>
                    <a:pt x="101" y="1068"/>
                    <a:pt x="101" y="1293"/>
                    <a:pt x="201" y="1393"/>
                  </a:cubicBezTo>
                  <a:cubicBezTo>
                    <a:pt x="302" y="1594"/>
                    <a:pt x="302" y="1694"/>
                    <a:pt x="427" y="1920"/>
                  </a:cubicBezTo>
                  <a:cubicBezTo>
                    <a:pt x="527" y="2020"/>
                    <a:pt x="527" y="2020"/>
                    <a:pt x="627" y="2120"/>
                  </a:cubicBezTo>
                  <a:lnTo>
                    <a:pt x="728" y="2220"/>
                  </a:lnTo>
                  <a:lnTo>
                    <a:pt x="828" y="2321"/>
                  </a:lnTo>
                  <a:cubicBezTo>
                    <a:pt x="828" y="2358"/>
                    <a:pt x="848" y="2373"/>
                    <a:pt x="873" y="2373"/>
                  </a:cubicBezTo>
                  <a:cubicBezTo>
                    <a:pt x="932" y="2373"/>
                    <a:pt x="1016" y="2291"/>
                    <a:pt x="928" y="2220"/>
                  </a:cubicBezTo>
                  <a:lnTo>
                    <a:pt x="928" y="2120"/>
                  </a:lnTo>
                  <a:lnTo>
                    <a:pt x="928" y="2020"/>
                  </a:lnTo>
                  <a:lnTo>
                    <a:pt x="928" y="1694"/>
                  </a:lnTo>
                  <a:lnTo>
                    <a:pt x="928" y="1494"/>
                  </a:lnTo>
                  <a:lnTo>
                    <a:pt x="928" y="1393"/>
                  </a:lnTo>
                  <a:lnTo>
                    <a:pt x="928" y="1293"/>
                  </a:lnTo>
                  <a:lnTo>
                    <a:pt x="928" y="1193"/>
                  </a:lnTo>
                  <a:lnTo>
                    <a:pt x="828" y="967"/>
                  </a:lnTo>
                  <a:lnTo>
                    <a:pt x="828" y="767"/>
                  </a:lnTo>
                  <a:cubicBezTo>
                    <a:pt x="828" y="566"/>
                    <a:pt x="828" y="341"/>
                    <a:pt x="728" y="240"/>
                  </a:cubicBezTo>
                  <a:cubicBezTo>
                    <a:pt x="728" y="75"/>
                    <a:pt x="56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272;p93"/>
            <p:cNvSpPr/>
            <p:nvPr/>
          </p:nvSpPr>
          <p:spPr>
            <a:xfrm>
              <a:off x="2840351" y="1904972"/>
              <a:ext cx="16577" cy="37499"/>
            </a:xfrm>
            <a:custGeom>
              <a:avLst/>
              <a:gdLst/>
              <a:ahLst/>
              <a:cxnLst/>
              <a:rect l="l" t="t" r="r" b="b"/>
              <a:pathLst>
                <a:path w="1053" h="2382" extrusionOk="0">
                  <a:moveTo>
                    <a:pt x="527" y="1"/>
                  </a:moveTo>
                  <a:cubicBezTo>
                    <a:pt x="0" y="101"/>
                    <a:pt x="0" y="828"/>
                    <a:pt x="126" y="1254"/>
                  </a:cubicBezTo>
                  <a:lnTo>
                    <a:pt x="126" y="1455"/>
                  </a:lnTo>
                  <a:lnTo>
                    <a:pt x="126" y="1755"/>
                  </a:lnTo>
                  <a:cubicBezTo>
                    <a:pt x="226" y="1881"/>
                    <a:pt x="226" y="2081"/>
                    <a:pt x="326" y="2181"/>
                  </a:cubicBezTo>
                  <a:cubicBezTo>
                    <a:pt x="326" y="2282"/>
                    <a:pt x="326" y="2382"/>
                    <a:pt x="426" y="2382"/>
                  </a:cubicBezTo>
                  <a:cubicBezTo>
                    <a:pt x="527" y="2382"/>
                    <a:pt x="627" y="2282"/>
                    <a:pt x="627" y="2181"/>
                  </a:cubicBezTo>
                  <a:cubicBezTo>
                    <a:pt x="627" y="2081"/>
                    <a:pt x="752" y="1881"/>
                    <a:pt x="752" y="1755"/>
                  </a:cubicBezTo>
                  <a:cubicBezTo>
                    <a:pt x="852" y="1655"/>
                    <a:pt x="852" y="1455"/>
                    <a:pt x="852" y="1354"/>
                  </a:cubicBezTo>
                  <a:cubicBezTo>
                    <a:pt x="953" y="1129"/>
                    <a:pt x="1053" y="1029"/>
                    <a:pt x="1053" y="828"/>
                  </a:cubicBezTo>
                  <a:lnTo>
                    <a:pt x="1053" y="502"/>
                  </a:lnTo>
                  <a:cubicBezTo>
                    <a:pt x="1053" y="302"/>
                    <a:pt x="1053" y="201"/>
                    <a:pt x="852" y="101"/>
                  </a:cubicBezTo>
                  <a:cubicBezTo>
                    <a:pt x="852" y="1"/>
                    <a:pt x="627"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273;p93"/>
            <p:cNvSpPr/>
            <p:nvPr/>
          </p:nvSpPr>
          <p:spPr>
            <a:xfrm>
              <a:off x="2728691" y="1899226"/>
              <a:ext cx="11461" cy="26148"/>
            </a:xfrm>
            <a:custGeom>
              <a:avLst/>
              <a:gdLst/>
              <a:ahLst/>
              <a:cxnLst/>
              <a:rect l="l" t="t" r="r" b="b"/>
              <a:pathLst>
                <a:path w="728" h="1661" extrusionOk="0">
                  <a:moveTo>
                    <a:pt x="484" y="1"/>
                  </a:moveTo>
                  <a:cubicBezTo>
                    <a:pt x="434" y="1"/>
                    <a:pt x="380" y="13"/>
                    <a:pt x="326" y="40"/>
                  </a:cubicBezTo>
                  <a:cubicBezTo>
                    <a:pt x="201" y="40"/>
                    <a:pt x="101" y="241"/>
                    <a:pt x="101" y="466"/>
                  </a:cubicBezTo>
                  <a:cubicBezTo>
                    <a:pt x="1" y="566"/>
                    <a:pt x="101" y="767"/>
                    <a:pt x="101" y="867"/>
                  </a:cubicBezTo>
                  <a:lnTo>
                    <a:pt x="101" y="1193"/>
                  </a:lnTo>
                  <a:cubicBezTo>
                    <a:pt x="101" y="1193"/>
                    <a:pt x="101" y="1293"/>
                    <a:pt x="201" y="1293"/>
                  </a:cubicBezTo>
                  <a:lnTo>
                    <a:pt x="201" y="1394"/>
                  </a:lnTo>
                  <a:lnTo>
                    <a:pt x="326" y="1494"/>
                  </a:lnTo>
                  <a:cubicBezTo>
                    <a:pt x="326" y="1619"/>
                    <a:pt x="326" y="1619"/>
                    <a:pt x="427" y="1619"/>
                  </a:cubicBezTo>
                  <a:cubicBezTo>
                    <a:pt x="427" y="1648"/>
                    <a:pt x="443" y="1660"/>
                    <a:pt x="466" y="1660"/>
                  </a:cubicBezTo>
                  <a:cubicBezTo>
                    <a:pt x="525" y="1660"/>
                    <a:pt x="627" y="1583"/>
                    <a:pt x="627" y="1494"/>
                  </a:cubicBezTo>
                  <a:lnTo>
                    <a:pt x="627" y="1394"/>
                  </a:lnTo>
                  <a:lnTo>
                    <a:pt x="627" y="1293"/>
                  </a:lnTo>
                  <a:lnTo>
                    <a:pt x="627" y="1193"/>
                  </a:lnTo>
                  <a:lnTo>
                    <a:pt x="627" y="1093"/>
                  </a:lnTo>
                  <a:cubicBezTo>
                    <a:pt x="627" y="993"/>
                    <a:pt x="727" y="867"/>
                    <a:pt x="727" y="767"/>
                  </a:cubicBezTo>
                  <a:lnTo>
                    <a:pt x="727" y="667"/>
                  </a:lnTo>
                  <a:lnTo>
                    <a:pt x="727" y="466"/>
                  </a:lnTo>
                  <a:lnTo>
                    <a:pt x="727" y="241"/>
                  </a:lnTo>
                  <a:cubicBezTo>
                    <a:pt x="727" y="94"/>
                    <a:pt x="620"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274;p93"/>
            <p:cNvSpPr/>
            <p:nvPr/>
          </p:nvSpPr>
          <p:spPr>
            <a:xfrm>
              <a:off x="2883800" y="1956418"/>
              <a:ext cx="25613" cy="38002"/>
            </a:xfrm>
            <a:custGeom>
              <a:avLst/>
              <a:gdLst/>
              <a:ahLst/>
              <a:cxnLst/>
              <a:rect l="l" t="t" r="r" b="b"/>
              <a:pathLst>
                <a:path w="1627" h="2414" extrusionOk="0">
                  <a:moveTo>
                    <a:pt x="1137" y="0"/>
                  </a:moveTo>
                  <a:cubicBezTo>
                    <a:pt x="994" y="0"/>
                    <a:pt x="858" y="49"/>
                    <a:pt x="799" y="167"/>
                  </a:cubicBezTo>
                  <a:cubicBezTo>
                    <a:pt x="699" y="367"/>
                    <a:pt x="599" y="593"/>
                    <a:pt x="499" y="693"/>
                  </a:cubicBezTo>
                  <a:cubicBezTo>
                    <a:pt x="499" y="893"/>
                    <a:pt x="373" y="994"/>
                    <a:pt x="273" y="1219"/>
                  </a:cubicBezTo>
                  <a:cubicBezTo>
                    <a:pt x="273" y="1420"/>
                    <a:pt x="273" y="1520"/>
                    <a:pt x="173" y="1746"/>
                  </a:cubicBezTo>
                  <a:lnTo>
                    <a:pt x="173" y="1946"/>
                  </a:lnTo>
                  <a:cubicBezTo>
                    <a:pt x="72" y="2046"/>
                    <a:pt x="72" y="2147"/>
                    <a:pt x="72" y="2247"/>
                  </a:cubicBezTo>
                  <a:cubicBezTo>
                    <a:pt x="1" y="2336"/>
                    <a:pt x="83" y="2413"/>
                    <a:pt x="135" y="2413"/>
                  </a:cubicBezTo>
                  <a:cubicBezTo>
                    <a:pt x="156" y="2413"/>
                    <a:pt x="173" y="2401"/>
                    <a:pt x="173" y="2372"/>
                  </a:cubicBezTo>
                  <a:cubicBezTo>
                    <a:pt x="273" y="2247"/>
                    <a:pt x="273" y="2147"/>
                    <a:pt x="373" y="2147"/>
                  </a:cubicBezTo>
                  <a:cubicBezTo>
                    <a:pt x="373" y="2046"/>
                    <a:pt x="499" y="2046"/>
                    <a:pt x="499" y="1946"/>
                  </a:cubicBezTo>
                  <a:cubicBezTo>
                    <a:pt x="699" y="1846"/>
                    <a:pt x="799" y="1746"/>
                    <a:pt x="900" y="1520"/>
                  </a:cubicBezTo>
                  <a:cubicBezTo>
                    <a:pt x="1000" y="1420"/>
                    <a:pt x="1125" y="1319"/>
                    <a:pt x="1225" y="1119"/>
                  </a:cubicBezTo>
                  <a:cubicBezTo>
                    <a:pt x="1326" y="994"/>
                    <a:pt x="1426" y="793"/>
                    <a:pt x="1526" y="693"/>
                  </a:cubicBezTo>
                  <a:cubicBezTo>
                    <a:pt x="1626" y="492"/>
                    <a:pt x="1626" y="167"/>
                    <a:pt x="1426" y="66"/>
                  </a:cubicBezTo>
                  <a:cubicBezTo>
                    <a:pt x="1343" y="25"/>
                    <a:pt x="1238"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275;p93"/>
            <p:cNvSpPr/>
            <p:nvPr/>
          </p:nvSpPr>
          <p:spPr>
            <a:xfrm>
              <a:off x="2648200" y="2161430"/>
              <a:ext cx="32760" cy="32776"/>
            </a:xfrm>
            <a:custGeom>
              <a:avLst/>
              <a:gdLst/>
              <a:ahLst/>
              <a:cxnLst/>
              <a:rect l="l" t="t" r="r" b="b"/>
              <a:pathLst>
                <a:path w="2081" h="2082" extrusionOk="0">
                  <a:moveTo>
                    <a:pt x="1053" y="1"/>
                  </a:moveTo>
                  <a:cubicBezTo>
                    <a:pt x="427" y="1"/>
                    <a:pt x="1" y="502"/>
                    <a:pt x="1" y="1028"/>
                  </a:cubicBezTo>
                  <a:cubicBezTo>
                    <a:pt x="1" y="1655"/>
                    <a:pt x="427" y="2081"/>
                    <a:pt x="1053" y="2081"/>
                  </a:cubicBezTo>
                  <a:cubicBezTo>
                    <a:pt x="1555" y="2081"/>
                    <a:pt x="2081" y="1655"/>
                    <a:pt x="2081" y="1028"/>
                  </a:cubicBezTo>
                  <a:cubicBezTo>
                    <a:pt x="2081" y="502"/>
                    <a:pt x="1555" y="1"/>
                    <a:pt x="1053"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276;p93"/>
            <p:cNvSpPr/>
            <p:nvPr/>
          </p:nvSpPr>
          <p:spPr>
            <a:xfrm>
              <a:off x="2615456" y="2099720"/>
              <a:ext cx="59192" cy="43874"/>
            </a:xfrm>
            <a:custGeom>
              <a:avLst/>
              <a:gdLst/>
              <a:ahLst/>
              <a:cxnLst/>
              <a:rect l="l" t="t" r="r" b="b"/>
              <a:pathLst>
                <a:path w="3760" h="2787" extrusionOk="0">
                  <a:moveTo>
                    <a:pt x="2788" y="0"/>
                  </a:moveTo>
                  <a:cubicBezTo>
                    <a:pt x="2695" y="0"/>
                    <a:pt x="2600" y="13"/>
                    <a:pt x="2507" y="36"/>
                  </a:cubicBezTo>
                  <a:cubicBezTo>
                    <a:pt x="2081" y="36"/>
                    <a:pt x="1755" y="362"/>
                    <a:pt x="1354" y="562"/>
                  </a:cubicBezTo>
                  <a:cubicBezTo>
                    <a:pt x="1028" y="788"/>
                    <a:pt x="727" y="988"/>
                    <a:pt x="402" y="1189"/>
                  </a:cubicBezTo>
                  <a:cubicBezTo>
                    <a:pt x="101" y="1515"/>
                    <a:pt x="1" y="1816"/>
                    <a:pt x="1" y="2242"/>
                  </a:cubicBezTo>
                  <a:cubicBezTo>
                    <a:pt x="88" y="2504"/>
                    <a:pt x="329" y="2786"/>
                    <a:pt x="673" y="2786"/>
                  </a:cubicBezTo>
                  <a:cubicBezTo>
                    <a:pt x="722" y="2786"/>
                    <a:pt x="774" y="2781"/>
                    <a:pt x="828" y="2768"/>
                  </a:cubicBezTo>
                  <a:cubicBezTo>
                    <a:pt x="928" y="2768"/>
                    <a:pt x="1128" y="2768"/>
                    <a:pt x="1254" y="2668"/>
                  </a:cubicBezTo>
                  <a:lnTo>
                    <a:pt x="1354" y="2542"/>
                  </a:lnTo>
                  <a:cubicBezTo>
                    <a:pt x="1454" y="2542"/>
                    <a:pt x="1554" y="2442"/>
                    <a:pt x="1655" y="2442"/>
                  </a:cubicBezTo>
                  <a:cubicBezTo>
                    <a:pt x="1880" y="2342"/>
                    <a:pt x="1981" y="2242"/>
                    <a:pt x="2181" y="2141"/>
                  </a:cubicBezTo>
                  <a:cubicBezTo>
                    <a:pt x="2507" y="1916"/>
                    <a:pt x="2808" y="1715"/>
                    <a:pt x="3133" y="1515"/>
                  </a:cubicBezTo>
                  <a:cubicBezTo>
                    <a:pt x="3534" y="1189"/>
                    <a:pt x="3760" y="888"/>
                    <a:pt x="3534" y="462"/>
                  </a:cubicBezTo>
                  <a:cubicBezTo>
                    <a:pt x="3381" y="135"/>
                    <a:pt x="3094" y="0"/>
                    <a:pt x="2788"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277;p93"/>
            <p:cNvSpPr/>
            <p:nvPr/>
          </p:nvSpPr>
          <p:spPr>
            <a:xfrm>
              <a:off x="2883359" y="2161430"/>
              <a:ext cx="31186" cy="32776"/>
            </a:xfrm>
            <a:custGeom>
              <a:avLst/>
              <a:gdLst/>
              <a:ahLst/>
              <a:cxnLst/>
              <a:rect l="l" t="t" r="r" b="b"/>
              <a:pathLst>
                <a:path w="1981" h="2082" extrusionOk="0">
                  <a:moveTo>
                    <a:pt x="1028" y="1"/>
                  </a:moveTo>
                  <a:cubicBezTo>
                    <a:pt x="401" y="1"/>
                    <a:pt x="0" y="502"/>
                    <a:pt x="0" y="1028"/>
                  </a:cubicBezTo>
                  <a:cubicBezTo>
                    <a:pt x="0" y="1655"/>
                    <a:pt x="401" y="2081"/>
                    <a:pt x="1028" y="2081"/>
                  </a:cubicBezTo>
                  <a:cubicBezTo>
                    <a:pt x="1554" y="2081"/>
                    <a:pt x="1980" y="1655"/>
                    <a:pt x="1980" y="1028"/>
                  </a:cubicBezTo>
                  <a:cubicBezTo>
                    <a:pt x="1980" y="502"/>
                    <a:pt x="1554" y="1"/>
                    <a:pt x="1028"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278;p93"/>
            <p:cNvSpPr/>
            <p:nvPr/>
          </p:nvSpPr>
          <p:spPr>
            <a:xfrm>
              <a:off x="2894804" y="2102255"/>
              <a:ext cx="56028" cy="44205"/>
            </a:xfrm>
            <a:custGeom>
              <a:avLst/>
              <a:gdLst/>
              <a:ahLst/>
              <a:cxnLst/>
              <a:rect l="l" t="t" r="r" b="b"/>
              <a:pathLst>
                <a:path w="3559" h="2808" extrusionOk="0">
                  <a:moveTo>
                    <a:pt x="927" y="0"/>
                  </a:moveTo>
                  <a:cubicBezTo>
                    <a:pt x="727" y="0"/>
                    <a:pt x="526" y="101"/>
                    <a:pt x="526" y="301"/>
                  </a:cubicBezTo>
                  <a:cubicBezTo>
                    <a:pt x="426" y="401"/>
                    <a:pt x="301" y="401"/>
                    <a:pt x="301" y="502"/>
                  </a:cubicBezTo>
                  <a:cubicBezTo>
                    <a:pt x="100" y="727"/>
                    <a:pt x="0" y="1128"/>
                    <a:pt x="201" y="1454"/>
                  </a:cubicBezTo>
                  <a:cubicBezTo>
                    <a:pt x="301" y="1655"/>
                    <a:pt x="627" y="1880"/>
                    <a:pt x="827" y="1980"/>
                  </a:cubicBezTo>
                  <a:cubicBezTo>
                    <a:pt x="1153" y="2181"/>
                    <a:pt x="1454" y="2381"/>
                    <a:pt x="1779" y="2607"/>
                  </a:cubicBezTo>
                  <a:cubicBezTo>
                    <a:pt x="2080" y="2707"/>
                    <a:pt x="2506" y="2807"/>
                    <a:pt x="2807" y="2807"/>
                  </a:cubicBezTo>
                  <a:cubicBezTo>
                    <a:pt x="2932" y="2807"/>
                    <a:pt x="3033" y="2707"/>
                    <a:pt x="3033" y="2707"/>
                  </a:cubicBezTo>
                  <a:cubicBezTo>
                    <a:pt x="3233" y="2607"/>
                    <a:pt x="3233" y="2607"/>
                    <a:pt x="3333" y="2507"/>
                  </a:cubicBezTo>
                  <a:lnTo>
                    <a:pt x="3333" y="2381"/>
                  </a:lnTo>
                  <a:lnTo>
                    <a:pt x="3434" y="2381"/>
                  </a:lnTo>
                  <a:lnTo>
                    <a:pt x="3434" y="2281"/>
                  </a:lnTo>
                  <a:cubicBezTo>
                    <a:pt x="3559" y="2181"/>
                    <a:pt x="3559" y="1980"/>
                    <a:pt x="3559" y="1880"/>
                  </a:cubicBezTo>
                  <a:lnTo>
                    <a:pt x="3434" y="1880"/>
                  </a:lnTo>
                  <a:lnTo>
                    <a:pt x="3434" y="1755"/>
                  </a:lnTo>
                  <a:lnTo>
                    <a:pt x="3434" y="1554"/>
                  </a:lnTo>
                  <a:lnTo>
                    <a:pt x="2932" y="1028"/>
                  </a:lnTo>
                  <a:cubicBezTo>
                    <a:pt x="2707" y="928"/>
                    <a:pt x="2607" y="827"/>
                    <a:pt x="2506" y="827"/>
                  </a:cubicBezTo>
                  <a:cubicBezTo>
                    <a:pt x="2180" y="627"/>
                    <a:pt x="1880" y="401"/>
                    <a:pt x="1454" y="201"/>
                  </a:cubicBezTo>
                  <a:cubicBezTo>
                    <a:pt x="1353" y="201"/>
                    <a:pt x="1153" y="101"/>
                    <a:pt x="927"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279;p93"/>
            <p:cNvSpPr/>
            <p:nvPr/>
          </p:nvSpPr>
          <p:spPr>
            <a:xfrm>
              <a:off x="2452507" y="2230476"/>
              <a:ext cx="159409" cy="139699"/>
            </a:xfrm>
            <a:custGeom>
              <a:avLst/>
              <a:gdLst/>
              <a:ahLst/>
              <a:cxnLst/>
              <a:rect l="l" t="t" r="r" b="b"/>
              <a:pathLst>
                <a:path w="10126" h="8874" extrusionOk="0">
                  <a:moveTo>
                    <a:pt x="5113" y="1"/>
                  </a:moveTo>
                  <a:cubicBezTo>
                    <a:pt x="2306" y="1"/>
                    <a:pt x="1" y="1981"/>
                    <a:pt x="1" y="4487"/>
                  </a:cubicBezTo>
                  <a:cubicBezTo>
                    <a:pt x="1" y="6893"/>
                    <a:pt x="2306" y="8873"/>
                    <a:pt x="5113" y="8873"/>
                  </a:cubicBezTo>
                  <a:cubicBezTo>
                    <a:pt x="7946" y="8873"/>
                    <a:pt x="10126" y="6893"/>
                    <a:pt x="10126" y="4487"/>
                  </a:cubicBezTo>
                  <a:cubicBezTo>
                    <a:pt x="10126" y="1981"/>
                    <a:pt x="7946" y="1"/>
                    <a:pt x="5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280;p93"/>
            <p:cNvSpPr/>
            <p:nvPr/>
          </p:nvSpPr>
          <p:spPr>
            <a:xfrm>
              <a:off x="2940960" y="2230476"/>
              <a:ext cx="159409" cy="139699"/>
            </a:xfrm>
            <a:custGeom>
              <a:avLst/>
              <a:gdLst/>
              <a:ahLst/>
              <a:cxnLst/>
              <a:rect l="l" t="t" r="r" b="b"/>
              <a:pathLst>
                <a:path w="10126" h="8874" extrusionOk="0">
                  <a:moveTo>
                    <a:pt x="5013" y="1"/>
                  </a:moveTo>
                  <a:cubicBezTo>
                    <a:pt x="2281" y="1"/>
                    <a:pt x="0" y="1981"/>
                    <a:pt x="0" y="4487"/>
                  </a:cubicBezTo>
                  <a:cubicBezTo>
                    <a:pt x="0" y="6893"/>
                    <a:pt x="2281" y="8873"/>
                    <a:pt x="5013" y="8873"/>
                  </a:cubicBezTo>
                  <a:cubicBezTo>
                    <a:pt x="7820" y="8873"/>
                    <a:pt x="10126" y="6893"/>
                    <a:pt x="10126" y="4487"/>
                  </a:cubicBezTo>
                  <a:cubicBezTo>
                    <a:pt x="10126" y="1981"/>
                    <a:pt x="7820" y="1"/>
                    <a:pt x="5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281;p93"/>
            <p:cNvSpPr/>
            <p:nvPr/>
          </p:nvSpPr>
          <p:spPr>
            <a:xfrm>
              <a:off x="2641494" y="2188633"/>
              <a:ext cx="279760" cy="274974"/>
            </a:xfrm>
            <a:custGeom>
              <a:avLst/>
              <a:gdLst/>
              <a:ahLst/>
              <a:cxnLst/>
              <a:rect l="l" t="t" r="r" b="b"/>
              <a:pathLst>
                <a:path w="17771" h="17467" extrusionOk="0">
                  <a:moveTo>
                    <a:pt x="9419" y="0"/>
                  </a:moveTo>
                  <a:cubicBezTo>
                    <a:pt x="6802" y="0"/>
                    <a:pt x="1906" y="1053"/>
                    <a:pt x="853" y="8699"/>
                  </a:cubicBezTo>
                  <a:cubicBezTo>
                    <a:pt x="627" y="9551"/>
                    <a:pt x="527" y="10278"/>
                    <a:pt x="427" y="11005"/>
                  </a:cubicBezTo>
                  <a:cubicBezTo>
                    <a:pt x="327" y="12684"/>
                    <a:pt x="1" y="14664"/>
                    <a:pt x="1354" y="16017"/>
                  </a:cubicBezTo>
                  <a:cubicBezTo>
                    <a:pt x="2607" y="17070"/>
                    <a:pt x="4487" y="17371"/>
                    <a:pt x="6166" y="17371"/>
                  </a:cubicBezTo>
                  <a:cubicBezTo>
                    <a:pt x="6888" y="17433"/>
                    <a:pt x="7629" y="17467"/>
                    <a:pt x="8374" y="17467"/>
                  </a:cubicBezTo>
                  <a:cubicBezTo>
                    <a:pt x="10009" y="17467"/>
                    <a:pt x="11661" y="17306"/>
                    <a:pt x="13159" y="16945"/>
                  </a:cubicBezTo>
                  <a:cubicBezTo>
                    <a:pt x="13484" y="16844"/>
                    <a:pt x="13785" y="16744"/>
                    <a:pt x="14111" y="16644"/>
                  </a:cubicBezTo>
                  <a:cubicBezTo>
                    <a:pt x="15264" y="16318"/>
                    <a:pt x="16292" y="15917"/>
                    <a:pt x="16918" y="14965"/>
                  </a:cubicBezTo>
                  <a:cubicBezTo>
                    <a:pt x="17344" y="14438"/>
                    <a:pt x="17444" y="13937"/>
                    <a:pt x="17545" y="13310"/>
                  </a:cubicBezTo>
                  <a:cubicBezTo>
                    <a:pt x="17770" y="12358"/>
                    <a:pt x="17645" y="11305"/>
                    <a:pt x="17444" y="10278"/>
                  </a:cubicBezTo>
                  <a:cubicBezTo>
                    <a:pt x="17018" y="8173"/>
                    <a:pt x="16718" y="5892"/>
                    <a:pt x="15765" y="3787"/>
                  </a:cubicBezTo>
                  <a:cubicBezTo>
                    <a:pt x="15038" y="2233"/>
                    <a:pt x="13585" y="654"/>
                    <a:pt x="11605" y="253"/>
                  </a:cubicBezTo>
                  <a:cubicBezTo>
                    <a:pt x="11379" y="153"/>
                    <a:pt x="11279" y="153"/>
                    <a:pt x="11078" y="153"/>
                  </a:cubicBezTo>
                  <a:cubicBezTo>
                    <a:pt x="11078" y="153"/>
                    <a:pt x="10413" y="0"/>
                    <a:pt x="941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282;p93"/>
            <p:cNvSpPr/>
            <p:nvPr/>
          </p:nvSpPr>
          <p:spPr>
            <a:xfrm>
              <a:off x="2646626" y="2184319"/>
              <a:ext cx="139683" cy="162573"/>
            </a:xfrm>
            <a:custGeom>
              <a:avLst/>
              <a:gdLst/>
              <a:ahLst/>
              <a:cxnLst/>
              <a:rect l="l" t="t" r="r" b="b"/>
              <a:pathLst>
                <a:path w="8873" h="10327" extrusionOk="0">
                  <a:moveTo>
                    <a:pt x="8873" y="0"/>
                  </a:moveTo>
                  <a:cubicBezTo>
                    <a:pt x="6667" y="201"/>
                    <a:pt x="5013" y="928"/>
                    <a:pt x="3760" y="1880"/>
                  </a:cubicBezTo>
                  <a:cubicBezTo>
                    <a:pt x="1880" y="3434"/>
                    <a:pt x="928" y="5539"/>
                    <a:pt x="527" y="7193"/>
                  </a:cubicBezTo>
                  <a:cubicBezTo>
                    <a:pt x="1" y="8973"/>
                    <a:pt x="1" y="10326"/>
                    <a:pt x="1" y="10326"/>
                  </a:cubicBezTo>
                  <a:lnTo>
                    <a:pt x="301" y="10326"/>
                  </a:lnTo>
                  <a:lnTo>
                    <a:pt x="301" y="10226"/>
                  </a:lnTo>
                  <a:cubicBezTo>
                    <a:pt x="301" y="9700"/>
                    <a:pt x="527" y="7419"/>
                    <a:pt x="1655" y="5113"/>
                  </a:cubicBezTo>
                  <a:cubicBezTo>
                    <a:pt x="2181" y="3960"/>
                    <a:pt x="3033" y="2807"/>
                    <a:pt x="4161" y="1980"/>
                  </a:cubicBezTo>
                  <a:cubicBezTo>
                    <a:pt x="5314" y="1153"/>
                    <a:pt x="6893" y="527"/>
                    <a:pt x="8873" y="427"/>
                  </a:cubicBezTo>
                  <a:lnTo>
                    <a:pt x="8873"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283;p93"/>
            <p:cNvSpPr/>
            <p:nvPr/>
          </p:nvSpPr>
          <p:spPr>
            <a:xfrm>
              <a:off x="2834038" y="2356729"/>
              <a:ext cx="90362" cy="103790"/>
            </a:xfrm>
            <a:custGeom>
              <a:avLst/>
              <a:gdLst/>
              <a:ahLst/>
              <a:cxnLst/>
              <a:rect l="l" t="t" r="r" b="b"/>
              <a:pathLst>
                <a:path w="5740" h="6593" extrusionOk="0">
                  <a:moveTo>
                    <a:pt x="5639" y="1"/>
                  </a:moveTo>
                  <a:lnTo>
                    <a:pt x="5314" y="126"/>
                  </a:lnTo>
                  <a:cubicBezTo>
                    <a:pt x="5414" y="527"/>
                    <a:pt x="5414" y="1054"/>
                    <a:pt x="5414" y="1480"/>
                  </a:cubicBezTo>
                  <a:cubicBezTo>
                    <a:pt x="5414" y="2632"/>
                    <a:pt x="5113" y="3460"/>
                    <a:pt x="4587" y="4186"/>
                  </a:cubicBezTo>
                  <a:cubicBezTo>
                    <a:pt x="3860" y="5139"/>
                    <a:pt x="2707" y="5765"/>
                    <a:pt x="1780" y="5966"/>
                  </a:cubicBezTo>
                  <a:cubicBezTo>
                    <a:pt x="1253" y="6166"/>
                    <a:pt x="827" y="6166"/>
                    <a:pt x="527" y="6267"/>
                  </a:cubicBezTo>
                  <a:lnTo>
                    <a:pt x="0" y="6267"/>
                  </a:lnTo>
                  <a:lnTo>
                    <a:pt x="0" y="6592"/>
                  </a:lnTo>
                  <a:cubicBezTo>
                    <a:pt x="0" y="6592"/>
                    <a:pt x="1454" y="6592"/>
                    <a:pt x="2908" y="5966"/>
                  </a:cubicBezTo>
                  <a:cubicBezTo>
                    <a:pt x="3534" y="5540"/>
                    <a:pt x="4286" y="5139"/>
                    <a:pt x="4913" y="4387"/>
                  </a:cubicBezTo>
                  <a:cubicBezTo>
                    <a:pt x="5414" y="3660"/>
                    <a:pt x="5740" y="2733"/>
                    <a:pt x="5740" y="1480"/>
                  </a:cubicBezTo>
                  <a:cubicBezTo>
                    <a:pt x="5740" y="953"/>
                    <a:pt x="5740" y="527"/>
                    <a:pt x="5639" y="1"/>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284;p93"/>
            <p:cNvSpPr/>
            <p:nvPr/>
          </p:nvSpPr>
          <p:spPr>
            <a:xfrm>
              <a:off x="2725542" y="2227170"/>
              <a:ext cx="127845" cy="90189"/>
            </a:xfrm>
            <a:custGeom>
              <a:avLst/>
              <a:gdLst/>
              <a:ahLst/>
              <a:cxnLst/>
              <a:rect l="l" t="t" r="r" b="b"/>
              <a:pathLst>
                <a:path w="8121" h="5729" extrusionOk="0">
                  <a:moveTo>
                    <a:pt x="3519" y="0"/>
                  </a:moveTo>
                  <a:cubicBezTo>
                    <a:pt x="2242" y="0"/>
                    <a:pt x="1034" y="367"/>
                    <a:pt x="727" y="1238"/>
                  </a:cubicBezTo>
                  <a:cubicBezTo>
                    <a:pt x="0" y="3018"/>
                    <a:pt x="2607" y="5524"/>
                    <a:pt x="3960" y="5725"/>
                  </a:cubicBezTo>
                  <a:cubicBezTo>
                    <a:pt x="3977" y="5727"/>
                    <a:pt x="3996" y="5728"/>
                    <a:pt x="4014" y="5728"/>
                  </a:cubicBezTo>
                  <a:cubicBezTo>
                    <a:pt x="5029" y="5728"/>
                    <a:pt x="8121" y="2465"/>
                    <a:pt x="6792" y="1038"/>
                  </a:cubicBezTo>
                  <a:cubicBezTo>
                    <a:pt x="6255" y="398"/>
                    <a:pt x="4850" y="0"/>
                    <a:pt x="3519" y="0"/>
                  </a:cubicBezTo>
                  <a:close/>
                </a:path>
              </a:pathLst>
            </a:custGeom>
            <a:solidFill>
              <a:srgbClr val="36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285;p93"/>
            <p:cNvSpPr/>
            <p:nvPr/>
          </p:nvSpPr>
          <p:spPr>
            <a:xfrm>
              <a:off x="2753548" y="2343710"/>
              <a:ext cx="67095" cy="22905"/>
            </a:xfrm>
            <a:custGeom>
              <a:avLst/>
              <a:gdLst/>
              <a:ahLst/>
              <a:cxnLst/>
              <a:rect l="l" t="t" r="r" b="b"/>
              <a:pathLst>
                <a:path w="4262" h="1455" extrusionOk="0">
                  <a:moveTo>
                    <a:pt x="301" y="1"/>
                  </a:moveTo>
                  <a:lnTo>
                    <a:pt x="1" y="327"/>
                  </a:lnTo>
                  <a:cubicBezTo>
                    <a:pt x="1" y="327"/>
                    <a:pt x="201" y="627"/>
                    <a:pt x="502" y="953"/>
                  </a:cubicBezTo>
                  <a:cubicBezTo>
                    <a:pt x="828" y="1154"/>
                    <a:pt x="1354" y="1454"/>
                    <a:pt x="2081" y="1454"/>
                  </a:cubicBezTo>
                  <a:cubicBezTo>
                    <a:pt x="2707" y="1454"/>
                    <a:pt x="3434" y="1154"/>
                    <a:pt x="4261" y="427"/>
                  </a:cubicBezTo>
                  <a:lnTo>
                    <a:pt x="3960" y="101"/>
                  </a:lnTo>
                  <a:cubicBezTo>
                    <a:pt x="3234" y="828"/>
                    <a:pt x="2607" y="1053"/>
                    <a:pt x="2081" y="1053"/>
                  </a:cubicBezTo>
                  <a:cubicBezTo>
                    <a:pt x="1554" y="1053"/>
                    <a:pt x="1028" y="828"/>
                    <a:pt x="828" y="527"/>
                  </a:cubicBezTo>
                  <a:cubicBezTo>
                    <a:pt x="627" y="427"/>
                    <a:pt x="502" y="327"/>
                    <a:pt x="402" y="201"/>
                  </a:cubicBezTo>
                  <a:lnTo>
                    <a:pt x="301" y="101"/>
                  </a:lnTo>
                  <a:lnTo>
                    <a:pt x="301" y="1"/>
                  </a:lnTo>
                  <a:close/>
                </a:path>
              </a:pathLst>
            </a:custGeom>
            <a:solidFill>
              <a:srgbClr val="36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286;p93"/>
            <p:cNvSpPr/>
            <p:nvPr/>
          </p:nvSpPr>
          <p:spPr>
            <a:xfrm>
              <a:off x="3192287" y="2994718"/>
              <a:ext cx="144815" cy="246606"/>
            </a:xfrm>
            <a:custGeom>
              <a:avLst/>
              <a:gdLst/>
              <a:ahLst/>
              <a:cxnLst/>
              <a:rect l="l" t="t" r="r" b="b"/>
              <a:pathLst>
                <a:path w="9199" h="15665" extrusionOk="0">
                  <a:moveTo>
                    <a:pt x="0" y="0"/>
                  </a:moveTo>
                  <a:lnTo>
                    <a:pt x="0" y="0"/>
                  </a:lnTo>
                  <a:cubicBezTo>
                    <a:pt x="426" y="2406"/>
                    <a:pt x="827" y="4812"/>
                    <a:pt x="1153" y="7319"/>
                  </a:cubicBezTo>
                  <a:cubicBezTo>
                    <a:pt x="3459" y="10452"/>
                    <a:pt x="6066" y="13359"/>
                    <a:pt x="9198" y="15665"/>
                  </a:cubicBezTo>
                  <a:cubicBezTo>
                    <a:pt x="8973" y="14512"/>
                    <a:pt x="8873" y="13359"/>
                    <a:pt x="8772" y="12532"/>
                  </a:cubicBezTo>
                  <a:cubicBezTo>
                    <a:pt x="7218" y="10752"/>
                    <a:pt x="5840" y="8873"/>
                    <a:pt x="4487" y="7093"/>
                  </a:cubicBezTo>
                  <a:cubicBezTo>
                    <a:pt x="2933" y="4812"/>
                    <a:pt x="1354" y="240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287;p93"/>
            <p:cNvSpPr/>
            <p:nvPr/>
          </p:nvSpPr>
          <p:spPr>
            <a:xfrm>
              <a:off x="3516202" y="3246437"/>
              <a:ext cx="8312" cy="44205"/>
            </a:xfrm>
            <a:custGeom>
              <a:avLst/>
              <a:gdLst/>
              <a:ahLst/>
              <a:cxnLst/>
              <a:rect l="l" t="t" r="r" b="b"/>
              <a:pathLst>
                <a:path w="528" h="2808" extrusionOk="0">
                  <a:moveTo>
                    <a:pt x="1" y="0"/>
                  </a:moveTo>
                  <a:lnTo>
                    <a:pt x="1" y="0"/>
                  </a:lnTo>
                  <a:cubicBezTo>
                    <a:pt x="201" y="928"/>
                    <a:pt x="427" y="1880"/>
                    <a:pt x="527" y="2808"/>
                  </a:cubicBezTo>
                  <a:lnTo>
                    <a:pt x="527" y="2808"/>
                  </a:lnTo>
                  <a:lnTo>
                    <a:pt x="527" y="2808"/>
                  </a:lnTo>
                  <a:cubicBezTo>
                    <a:pt x="427" y="1880"/>
                    <a:pt x="201" y="928"/>
                    <a:pt x="1" y="0"/>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288;p93"/>
            <p:cNvSpPr/>
            <p:nvPr/>
          </p:nvSpPr>
          <p:spPr>
            <a:xfrm>
              <a:off x="3335511" y="3198691"/>
              <a:ext cx="190579" cy="110103"/>
            </a:xfrm>
            <a:custGeom>
              <a:avLst/>
              <a:gdLst/>
              <a:ahLst/>
              <a:cxnLst/>
              <a:rect l="l" t="t" r="r" b="b"/>
              <a:pathLst>
                <a:path w="12106" h="6994" extrusionOk="0">
                  <a:moveTo>
                    <a:pt x="0" y="1"/>
                  </a:moveTo>
                  <a:lnTo>
                    <a:pt x="0" y="1"/>
                  </a:lnTo>
                  <a:cubicBezTo>
                    <a:pt x="201" y="828"/>
                    <a:pt x="301" y="1881"/>
                    <a:pt x="401" y="3033"/>
                  </a:cubicBezTo>
                  <a:cubicBezTo>
                    <a:pt x="2281" y="4387"/>
                    <a:pt x="4261" y="5414"/>
                    <a:pt x="6567" y="6166"/>
                  </a:cubicBezTo>
                  <a:cubicBezTo>
                    <a:pt x="8246" y="6668"/>
                    <a:pt x="10025" y="6993"/>
                    <a:pt x="11780" y="6993"/>
                  </a:cubicBezTo>
                  <a:lnTo>
                    <a:pt x="12105" y="6993"/>
                  </a:lnTo>
                  <a:cubicBezTo>
                    <a:pt x="12105" y="6567"/>
                    <a:pt x="12005" y="6267"/>
                    <a:pt x="12005" y="5841"/>
                  </a:cubicBezTo>
                  <a:cubicBezTo>
                    <a:pt x="11905" y="4913"/>
                    <a:pt x="11679" y="3961"/>
                    <a:pt x="11479" y="3033"/>
                  </a:cubicBezTo>
                  <a:cubicBezTo>
                    <a:pt x="11053" y="3234"/>
                    <a:pt x="10752" y="3535"/>
                    <a:pt x="10426" y="3760"/>
                  </a:cubicBezTo>
                  <a:cubicBezTo>
                    <a:pt x="9900" y="4161"/>
                    <a:pt x="9273" y="4487"/>
                    <a:pt x="8647" y="4587"/>
                  </a:cubicBezTo>
                  <a:cubicBezTo>
                    <a:pt x="8647" y="4688"/>
                    <a:pt x="8547" y="4788"/>
                    <a:pt x="8346" y="4788"/>
                  </a:cubicBezTo>
                  <a:cubicBezTo>
                    <a:pt x="5313" y="4788"/>
                    <a:pt x="2807" y="2908"/>
                    <a:pt x="827" y="828"/>
                  </a:cubicBezTo>
                  <a:cubicBezTo>
                    <a:pt x="627" y="527"/>
                    <a:pt x="301" y="2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289;p93"/>
            <p:cNvSpPr/>
            <p:nvPr/>
          </p:nvSpPr>
          <p:spPr>
            <a:xfrm>
              <a:off x="3330379" y="3191985"/>
              <a:ext cx="11461" cy="54469"/>
            </a:xfrm>
            <a:custGeom>
              <a:avLst/>
              <a:gdLst/>
              <a:ahLst/>
              <a:cxnLst/>
              <a:rect l="l" t="t" r="r" b="b"/>
              <a:pathLst>
                <a:path w="728" h="3460" extrusionOk="0">
                  <a:moveTo>
                    <a:pt x="0" y="1"/>
                  </a:moveTo>
                  <a:cubicBezTo>
                    <a:pt x="101" y="828"/>
                    <a:pt x="201" y="1981"/>
                    <a:pt x="426" y="3134"/>
                  </a:cubicBezTo>
                  <a:cubicBezTo>
                    <a:pt x="527" y="3234"/>
                    <a:pt x="627" y="3334"/>
                    <a:pt x="727" y="3459"/>
                  </a:cubicBezTo>
                  <a:cubicBezTo>
                    <a:pt x="627" y="2307"/>
                    <a:pt x="527" y="1254"/>
                    <a:pt x="326" y="427"/>
                  </a:cubicBezTo>
                  <a:cubicBezTo>
                    <a:pt x="201" y="201"/>
                    <a:pt x="101" y="101"/>
                    <a:pt x="0" y="1"/>
                  </a:cubicBezTo>
                  <a:close/>
                </a:path>
              </a:pathLst>
            </a:custGeom>
            <a:solidFill>
              <a:srgbClr val="4D2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290;p93"/>
            <p:cNvSpPr/>
            <p:nvPr/>
          </p:nvSpPr>
          <p:spPr>
            <a:xfrm>
              <a:off x="3051031" y="2817176"/>
              <a:ext cx="159424" cy="292763"/>
            </a:xfrm>
            <a:custGeom>
              <a:avLst/>
              <a:gdLst/>
              <a:ahLst/>
              <a:cxnLst/>
              <a:rect l="l" t="t" r="r" b="b"/>
              <a:pathLst>
                <a:path w="10127" h="18597" extrusionOk="0">
                  <a:moveTo>
                    <a:pt x="3434" y="0"/>
                  </a:moveTo>
                  <a:cubicBezTo>
                    <a:pt x="2282" y="526"/>
                    <a:pt x="1154" y="1053"/>
                    <a:pt x="1" y="1454"/>
                  </a:cubicBezTo>
                  <a:cubicBezTo>
                    <a:pt x="1655" y="6892"/>
                    <a:pt x="5314" y="11905"/>
                    <a:pt x="8547" y="16491"/>
                  </a:cubicBezTo>
                  <a:cubicBezTo>
                    <a:pt x="9074" y="17243"/>
                    <a:pt x="9600" y="17870"/>
                    <a:pt x="10126" y="18597"/>
                  </a:cubicBezTo>
                  <a:cubicBezTo>
                    <a:pt x="9800" y="16090"/>
                    <a:pt x="9399" y="13684"/>
                    <a:pt x="8973" y="11278"/>
                  </a:cubicBezTo>
                  <a:cubicBezTo>
                    <a:pt x="8973" y="11178"/>
                    <a:pt x="8873" y="11078"/>
                    <a:pt x="8873" y="11078"/>
                  </a:cubicBezTo>
                  <a:lnTo>
                    <a:pt x="8873" y="10978"/>
                  </a:lnTo>
                  <a:cubicBezTo>
                    <a:pt x="6793" y="7519"/>
                    <a:pt x="5114" y="3760"/>
                    <a:pt x="3660" y="0"/>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291;p93"/>
            <p:cNvSpPr/>
            <p:nvPr/>
          </p:nvSpPr>
          <p:spPr>
            <a:xfrm>
              <a:off x="3082201" y="2616052"/>
              <a:ext cx="532663" cy="658021"/>
            </a:xfrm>
            <a:custGeom>
              <a:avLst/>
              <a:gdLst/>
              <a:ahLst/>
              <a:cxnLst/>
              <a:rect l="l" t="t" r="r" b="b"/>
              <a:pathLst>
                <a:path w="33836" h="41799" extrusionOk="0">
                  <a:moveTo>
                    <a:pt x="13879" y="1"/>
                  </a:moveTo>
                  <a:cubicBezTo>
                    <a:pt x="13784" y="1"/>
                    <a:pt x="13681" y="43"/>
                    <a:pt x="13585" y="145"/>
                  </a:cubicBezTo>
                  <a:cubicBezTo>
                    <a:pt x="13460" y="345"/>
                    <a:pt x="13259" y="445"/>
                    <a:pt x="13159" y="671"/>
                  </a:cubicBezTo>
                  <a:cubicBezTo>
                    <a:pt x="13059" y="445"/>
                    <a:pt x="13059" y="245"/>
                    <a:pt x="12958" y="145"/>
                  </a:cubicBezTo>
                  <a:cubicBezTo>
                    <a:pt x="12958" y="94"/>
                    <a:pt x="12927" y="69"/>
                    <a:pt x="12896" y="69"/>
                  </a:cubicBezTo>
                  <a:cubicBezTo>
                    <a:pt x="12864" y="69"/>
                    <a:pt x="12833" y="94"/>
                    <a:pt x="12833" y="145"/>
                  </a:cubicBezTo>
                  <a:cubicBezTo>
                    <a:pt x="12833" y="345"/>
                    <a:pt x="12833" y="671"/>
                    <a:pt x="12958" y="871"/>
                  </a:cubicBezTo>
                  <a:cubicBezTo>
                    <a:pt x="12632" y="1072"/>
                    <a:pt x="12332" y="1297"/>
                    <a:pt x="12106" y="1498"/>
                  </a:cubicBezTo>
                  <a:cubicBezTo>
                    <a:pt x="11580" y="1924"/>
                    <a:pt x="11079" y="2325"/>
                    <a:pt x="10452" y="2751"/>
                  </a:cubicBezTo>
                  <a:cubicBezTo>
                    <a:pt x="9399" y="3478"/>
                    <a:pt x="8347" y="4205"/>
                    <a:pt x="7194" y="4831"/>
                  </a:cubicBezTo>
                  <a:cubicBezTo>
                    <a:pt x="5013" y="6084"/>
                    <a:pt x="2708" y="7137"/>
                    <a:pt x="427" y="7964"/>
                  </a:cubicBezTo>
                  <a:cubicBezTo>
                    <a:pt x="302" y="7764"/>
                    <a:pt x="201" y="7663"/>
                    <a:pt x="201" y="7563"/>
                  </a:cubicBezTo>
                  <a:cubicBezTo>
                    <a:pt x="160" y="7470"/>
                    <a:pt x="119" y="7437"/>
                    <a:pt x="84" y="7437"/>
                  </a:cubicBezTo>
                  <a:cubicBezTo>
                    <a:pt x="35" y="7437"/>
                    <a:pt x="1" y="7504"/>
                    <a:pt x="1" y="7563"/>
                  </a:cubicBezTo>
                  <a:cubicBezTo>
                    <a:pt x="1" y="7764"/>
                    <a:pt x="101" y="7864"/>
                    <a:pt x="101" y="8089"/>
                  </a:cubicBezTo>
                  <a:cubicBezTo>
                    <a:pt x="1" y="8089"/>
                    <a:pt x="101" y="8290"/>
                    <a:pt x="201" y="8290"/>
                  </a:cubicBezTo>
                  <a:cubicBezTo>
                    <a:pt x="1780" y="13729"/>
                    <a:pt x="4061" y="18841"/>
                    <a:pt x="6893" y="23754"/>
                  </a:cubicBezTo>
                  <a:cubicBezTo>
                    <a:pt x="8246" y="26360"/>
                    <a:pt x="9825" y="28766"/>
                    <a:pt x="11480" y="31147"/>
                  </a:cubicBezTo>
                  <a:cubicBezTo>
                    <a:pt x="13159" y="33453"/>
                    <a:pt x="14938" y="35759"/>
                    <a:pt x="16918" y="37839"/>
                  </a:cubicBezTo>
                  <a:cubicBezTo>
                    <a:pt x="18898" y="39919"/>
                    <a:pt x="21404" y="41799"/>
                    <a:pt x="24437" y="41799"/>
                  </a:cubicBezTo>
                  <a:cubicBezTo>
                    <a:pt x="24638" y="41799"/>
                    <a:pt x="24738" y="41699"/>
                    <a:pt x="24738" y="41598"/>
                  </a:cubicBezTo>
                  <a:cubicBezTo>
                    <a:pt x="25364" y="41498"/>
                    <a:pt x="25991" y="41172"/>
                    <a:pt x="26517" y="40771"/>
                  </a:cubicBezTo>
                  <a:cubicBezTo>
                    <a:pt x="27244" y="40245"/>
                    <a:pt x="27996" y="39719"/>
                    <a:pt x="28723" y="39092"/>
                  </a:cubicBezTo>
                  <a:cubicBezTo>
                    <a:pt x="30277" y="37839"/>
                    <a:pt x="31856" y="36586"/>
                    <a:pt x="33510" y="35333"/>
                  </a:cubicBezTo>
                  <a:cubicBezTo>
                    <a:pt x="33836" y="35232"/>
                    <a:pt x="33635" y="34907"/>
                    <a:pt x="33410" y="34806"/>
                  </a:cubicBezTo>
                  <a:cubicBezTo>
                    <a:pt x="25364" y="27914"/>
                    <a:pt x="19099" y="18741"/>
                    <a:pt x="15565" y="8816"/>
                  </a:cubicBezTo>
                  <a:cubicBezTo>
                    <a:pt x="14612" y="6310"/>
                    <a:pt x="13986" y="3804"/>
                    <a:pt x="13259" y="1197"/>
                  </a:cubicBezTo>
                  <a:cubicBezTo>
                    <a:pt x="13585" y="972"/>
                    <a:pt x="13785" y="771"/>
                    <a:pt x="14086" y="671"/>
                  </a:cubicBezTo>
                  <a:cubicBezTo>
                    <a:pt x="14410" y="423"/>
                    <a:pt x="14183"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292;p93"/>
            <p:cNvSpPr/>
            <p:nvPr/>
          </p:nvSpPr>
          <p:spPr>
            <a:xfrm>
              <a:off x="2248533" y="2759575"/>
              <a:ext cx="8296" cy="41041"/>
            </a:xfrm>
            <a:custGeom>
              <a:avLst/>
              <a:gdLst/>
              <a:ahLst/>
              <a:cxnLst/>
              <a:rect l="l" t="t" r="r" b="b"/>
              <a:pathLst>
                <a:path w="527" h="2607" extrusionOk="0">
                  <a:moveTo>
                    <a:pt x="526" y="0"/>
                  </a:moveTo>
                  <a:cubicBezTo>
                    <a:pt x="326" y="852"/>
                    <a:pt x="125" y="1779"/>
                    <a:pt x="0" y="2607"/>
                  </a:cubicBezTo>
                  <a:lnTo>
                    <a:pt x="0" y="2607"/>
                  </a:lnTo>
                  <a:cubicBezTo>
                    <a:pt x="125" y="1779"/>
                    <a:pt x="326" y="852"/>
                    <a:pt x="526" y="0"/>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293;p93"/>
            <p:cNvSpPr/>
            <p:nvPr/>
          </p:nvSpPr>
          <p:spPr>
            <a:xfrm>
              <a:off x="2248533" y="2759575"/>
              <a:ext cx="222142" cy="125074"/>
            </a:xfrm>
            <a:custGeom>
              <a:avLst/>
              <a:gdLst/>
              <a:ahLst/>
              <a:cxnLst/>
              <a:rect l="l" t="t" r="r" b="b"/>
              <a:pathLst>
                <a:path w="14111" h="7945" extrusionOk="0">
                  <a:moveTo>
                    <a:pt x="526" y="0"/>
                  </a:moveTo>
                  <a:cubicBezTo>
                    <a:pt x="326" y="852"/>
                    <a:pt x="125" y="1779"/>
                    <a:pt x="0" y="2607"/>
                  </a:cubicBezTo>
                  <a:cubicBezTo>
                    <a:pt x="2732" y="4612"/>
                    <a:pt x="5965" y="6065"/>
                    <a:pt x="9298" y="7218"/>
                  </a:cubicBezTo>
                  <a:cubicBezTo>
                    <a:pt x="10251" y="7519"/>
                    <a:pt x="11178" y="7744"/>
                    <a:pt x="12131" y="7945"/>
                  </a:cubicBezTo>
                  <a:cubicBezTo>
                    <a:pt x="12331" y="7619"/>
                    <a:pt x="12431" y="7318"/>
                    <a:pt x="12657" y="6993"/>
                  </a:cubicBezTo>
                  <a:cubicBezTo>
                    <a:pt x="13058" y="5965"/>
                    <a:pt x="13584" y="5013"/>
                    <a:pt x="14111" y="4085"/>
                  </a:cubicBezTo>
                  <a:cubicBezTo>
                    <a:pt x="9399" y="3559"/>
                    <a:pt x="4712" y="2406"/>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294;p93"/>
            <p:cNvSpPr/>
            <p:nvPr/>
          </p:nvSpPr>
          <p:spPr>
            <a:xfrm>
              <a:off x="2439488" y="2779300"/>
              <a:ext cx="611565" cy="129813"/>
            </a:xfrm>
            <a:custGeom>
              <a:avLst/>
              <a:gdLst/>
              <a:ahLst/>
              <a:cxnLst/>
              <a:rect l="l" t="t" r="r" b="b"/>
              <a:pathLst>
                <a:path w="38848" h="8246" extrusionOk="0">
                  <a:moveTo>
                    <a:pt x="37996" y="0"/>
                  </a:moveTo>
                  <a:cubicBezTo>
                    <a:pt x="35489" y="326"/>
                    <a:pt x="33108" y="727"/>
                    <a:pt x="30702" y="1153"/>
                  </a:cubicBezTo>
                  <a:cubicBezTo>
                    <a:pt x="25790" y="1780"/>
                    <a:pt x="20878" y="2406"/>
                    <a:pt x="15865" y="2832"/>
                  </a:cubicBezTo>
                  <a:cubicBezTo>
                    <a:pt x="13459" y="3033"/>
                    <a:pt x="10953" y="3133"/>
                    <a:pt x="8346" y="3133"/>
                  </a:cubicBezTo>
                  <a:cubicBezTo>
                    <a:pt x="6266" y="3133"/>
                    <a:pt x="4161" y="3033"/>
                    <a:pt x="1981" y="2832"/>
                  </a:cubicBezTo>
                  <a:cubicBezTo>
                    <a:pt x="1454" y="3760"/>
                    <a:pt x="928" y="4712"/>
                    <a:pt x="527" y="5740"/>
                  </a:cubicBezTo>
                  <a:cubicBezTo>
                    <a:pt x="301" y="6065"/>
                    <a:pt x="201" y="6366"/>
                    <a:pt x="1" y="6692"/>
                  </a:cubicBezTo>
                  <a:cubicBezTo>
                    <a:pt x="3860" y="7745"/>
                    <a:pt x="7820" y="8146"/>
                    <a:pt x="11805" y="8246"/>
                  </a:cubicBezTo>
                  <a:lnTo>
                    <a:pt x="13785" y="8246"/>
                  </a:lnTo>
                  <a:cubicBezTo>
                    <a:pt x="22231" y="8246"/>
                    <a:pt x="30803" y="6792"/>
                    <a:pt x="38848" y="3860"/>
                  </a:cubicBezTo>
                  <a:cubicBezTo>
                    <a:pt x="38422" y="2607"/>
                    <a:pt x="38121" y="1253"/>
                    <a:pt x="37996" y="0"/>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295;p93"/>
            <p:cNvSpPr/>
            <p:nvPr/>
          </p:nvSpPr>
          <p:spPr>
            <a:xfrm>
              <a:off x="3037619" y="2769430"/>
              <a:ext cx="71046" cy="70637"/>
            </a:xfrm>
            <a:custGeom>
              <a:avLst/>
              <a:gdLst/>
              <a:ahLst/>
              <a:cxnLst/>
              <a:rect l="l" t="t" r="r" b="b"/>
              <a:pathLst>
                <a:path w="4513" h="4487" extrusionOk="0">
                  <a:moveTo>
                    <a:pt x="3459" y="1"/>
                  </a:moveTo>
                  <a:cubicBezTo>
                    <a:pt x="2407" y="226"/>
                    <a:pt x="1254" y="326"/>
                    <a:pt x="226" y="527"/>
                  </a:cubicBezTo>
                  <a:cubicBezTo>
                    <a:pt x="126" y="527"/>
                    <a:pt x="1" y="527"/>
                    <a:pt x="1" y="627"/>
                  </a:cubicBezTo>
                  <a:cubicBezTo>
                    <a:pt x="126" y="1880"/>
                    <a:pt x="427" y="3234"/>
                    <a:pt x="853" y="4487"/>
                  </a:cubicBezTo>
                  <a:cubicBezTo>
                    <a:pt x="2006" y="4086"/>
                    <a:pt x="3134" y="3559"/>
                    <a:pt x="4286" y="3033"/>
                  </a:cubicBezTo>
                  <a:lnTo>
                    <a:pt x="4512" y="3033"/>
                  </a:lnTo>
                  <a:cubicBezTo>
                    <a:pt x="4186" y="1981"/>
                    <a:pt x="3760" y="953"/>
                    <a:pt x="3459" y="1"/>
                  </a:cubicBezTo>
                  <a:close/>
                </a:path>
              </a:pathLst>
            </a:custGeom>
            <a:solidFill>
              <a:srgbClr val="BF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296;p93"/>
            <p:cNvSpPr/>
            <p:nvPr/>
          </p:nvSpPr>
          <p:spPr>
            <a:xfrm>
              <a:off x="3092071" y="2669214"/>
              <a:ext cx="215436" cy="147980"/>
            </a:xfrm>
            <a:custGeom>
              <a:avLst/>
              <a:gdLst/>
              <a:ahLst/>
              <a:cxnLst/>
              <a:rect l="l" t="t" r="r" b="b"/>
              <a:pathLst>
                <a:path w="13685" h="9400" extrusionOk="0">
                  <a:moveTo>
                    <a:pt x="12833" y="1"/>
                  </a:moveTo>
                  <a:cubicBezTo>
                    <a:pt x="10326" y="2507"/>
                    <a:pt x="7319" y="4387"/>
                    <a:pt x="3860" y="5439"/>
                  </a:cubicBezTo>
                  <a:cubicBezTo>
                    <a:pt x="2607" y="5840"/>
                    <a:pt x="1254" y="6066"/>
                    <a:pt x="0" y="6367"/>
                  </a:cubicBezTo>
                  <a:cubicBezTo>
                    <a:pt x="301" y="7319"/>
                    <a:pt x="727" y="8347"/>
                    <a:pt x="1053" y="9399"/>
                  </a:cubicBezTo>
                  <a:cubicBezTo>
                    <a:pt x="5539" y="7519"/>
                    <a:pt x="9700" y="5113"/>
                    <a:pt x="13685" y="2407"/>
                  </a:cubicBezTo>
                  <a:cubicBezTo>
                    <a:pt x="13359" y="1580"/>
                    <a:pt x="13058" y="828"/>
                    <a:pt x="12833" y="1"/>
                  </a:cubicBezTo>
                  <a:close/>
                </a:path>
              </a:pathLst>
            </a:custGeom>
            <a:solidFill>
              <a:srgbClr val="E94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297;p93"/>
            <p:cNvSpPr/>
            <p:nvPr/>
          </p:nvSpPr>
          <p:spPr>
            <a:xfrm>
              <a:off x="3318934" y="2731554"/>
              <a:ext cx="14609" cy="39466"/>
            </a:xfrm>
            <a:custGeom>
              <a:avLst/>
              <a:gdLst/>
              <a:ahLst/>
              <a:cxnLst/>
              <a:rect l="l" t="t" r="r" b="b"/>
              <a:pathLst>
                <a:path w="928" h="2507" extrusionOk="0">
                  <a:moveTo>
                    <a:pt x="527" y="1479"/>
                  </a:moveTo>
                  <a:lnTo>
                    <a:pt x="527" y="1479"/>
                  </a:lnTo>
                  <a:cubicBezTo>
                    <a:pt x="627" y="1780"/>
                    <a:pt x="727" y="2106"/>
                    <a:pt x="928" y="2507"/>
                  </a:cubicBezTo>
                  <a:lnTo>
                    <a:pt x="928" y="2507"/>
                  </a:lnTo>
                  <a:cubicBezTo>
                    <a:pt x="727" y="2106"/>
                    <a:pt x="627" y="1780"/>
                    <a:pt x="527" y="1479"/>
                  </a:cubicBezTo>
                  <a:lnTo>
                    <a:pt x="527" y="1479"/>
                  </a:lnTo>
                  <a:close/>
                  <a:moveTo>
                    <a:pt x="1" y="1"/>
                  </a:moveTo>
                  <a:lnTo>
                    <a:pt x="1" y="1"/>
                  </a:lnTo>
                  <a:cubicBezTo>
                    <a:pt x="201" y="427"/>
                    <a:pt x="301" y="953"/>
                    <a:pt x="527" y="1379"/>
                  </a:cubicBezTo>
                  <a:cubicBezTo>
                    <a:pt x="301" y="953"/>
                    <a:pt x="201" y="4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298;p93"/>
            <p:cNvSpPr/>
            <p:nvPr/>
          </p:nvSpPr>
          <p:spPr>
            <a:xfrm>
              <a:off x="3116535" y="2731554"/>
              <a:ext cx="217010" cy="143241"/>
            </a:xfrm>
            <a:custGeom>
              <a:avLst/>
              <a:gdLst/>
              <a:ahLst/>
              <a:cxnLst/>
              <a:rect l="l" t="t" r="r" b="b"/>
              <a:pathLst>
                <a:path w="13785" h="9099" extrusionOk="0">
                  <a:moveTo>
                    <a:pt x="12858" y="1"/>
                  </a:moveTo>
                  <a:cubicBezTo>
                    <a:pt x="9098" y="3133"/>
                    <a:pt x="4712" y="5439"/>
                    <a:pt x="0" y="6692"/>
                  </a:cubicBezTo>
                  <a:cubicBezTo>
                    <a:pt x="326" y="7519"/>
                    <a:pt x="627" y="8271"/>
                    <a:pt x="953" y="9098"/>
                  </a:cubicBezTo>
                  <a:cubicBezTo>
                    <a:pt x="5639" y="7745"/>
                    <a:pt x="9925" y="5539"/>
                    <a:pt x="13785" y="2507"/>
                  </a:cubicBezTo>
                  <a:cubicBezTo>
                    <a:pt x="13584" y="2106"/>
                    <a:pt x="13484" y="1780"/>
                    <a:pt x="13384" y="1479"/>
                  </a:cubicBezTo>
                  <a:lnTo>
                    <a:pt x="13384" y="1379"/>
                  </a:lnTo>
                  <a:cubicBezTo>
                    <a:pt x="13158" y="953"/>
                    <a:pt x="13058" y="427"/>
                    <a:pt x="12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299;p93"/>
            <p:cNvSpPr/>
            <p:nvPr/>
          </p:nvSpPr>
          <p:spPr>
            <a:xfrm>
              <a:off x="3534353" y="3091769"/>
              <a:ext cx="28037" cy="29612"/>
            </a:xfrm>
            <a:custGeom>
              <a:avLst/>
              <a:gdLst/>
              <a:ahLst/>
              <a:cxnLst/>
              <a:rect l="l" t="t" r="r" b="b"/>
              <a:pathLst>
                <a:path w="1781" h="1881" extrusionOk="0">
                  <a:moveTo>
                    <a:pt x="1" y="1"/>
                  </a:moveTo>
                  <a:lnTo>
                    <a:pt x="1" y="1"/>
                  </a:lnTo>
                  <a:cubicBezTo>
                    <a:pt x="527" y="627"/>
                    <a:pt x="1154" y="1254"/>
                    <a:pt x="1780" y="1881"/>
                  </a:cubicBezTo>
                  <a:lnTo>
                    <a:pt x="1780" y="1881"/>
                  </a:lnTo>
                  <a:cubicBezTo>
                    <a:pt x="1154" y="1254"/>
                    <a:pt x="527" y="6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300;p93"/>
            <p:cNvSpPr/>
            <p:nvPr/>
          </p:nvSpPr>
          <p:spPr>
            <a:xfrm>
              <a:off x="3394686" y="3091769"/>
              <a:ext cx="167705" cy="177575"/>
            </a:xfrm>
            <a:custGeom>
              <a:avLst/>
              <a:gdLst/>
              <a:ahLst/>
              <a:cxnLst/>
              <a:rect l="l" t="t" r="r" b="b"/>
              <a:pathLst>
                <a:path w="10653" h="11280" extrusionOk="0">
                  <a:moveTo>
                    <a:pt x="8873" y="1"/>
                  </a:moveTo>
                  <a:cubicBezTo>
                    <a:pt x="7294" y="2307"/>
                    <a:pt x="5640" y="4487"/>
                    <a:pt x="3860" y="6467"/>
                  </a:cubicBezTo>
                  <a:cubicBezTo>
                    <a:pt x="2607" y="7720"/>
                    <a:pt x="1354" y="8973"/>
                    <a:pt x="1" y="10126"/>
                  </a:cubicBezTo>
                  <a:cubicBezTo>
                    <a:pt x="828" y="10552"/>
                    <a:pt x="1554" y="10953"/>
                    <a:pt x="2507" y="11279"/>
                  </a:cubicBezTo>
                  <a:cubicBezTo>
                    <a:pt x="3434" y="10452"/>
                    <a:pt x="4261" y="9600"/>
                    <a:pt x="5113" y="8773"/>
                  </a:cubicBezTo>
                  <a:cubicBezTo>
                    <a:pt x="7194" y="6567"/>
                    <a:pt x="8973" y="4287"/>
                    <a:pt x="10652" y="1881"/>
                  </a:cubicBezTo>
                  <a:cubicBezTo>
                    <a:pt x="10026" y="1254"/>
                    <a:pt x="9399" y="627"/>
                    <a:pt x="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301;p93"/>
            <p:cNvSpPr/>
            <p:nvPr/>
          </p:nvSpPr>
          <p:spPr>
            <a:xfrm>
              <a:off x="3465307" y="3009705"/>
              <a:ext cx="24480" cy="32776"/>
            </a:xfrm>
            <a:custGeom>
              <a:avLst/>
              <a:gdLst/>
              <a:ahLst/>
              <a:cxnLst/>
              <a:rect l="l" t="t" r="r" b="b"/>
              <a:pathLst>
                <a:path w="1555" h="2082" extrusionOk="0">
                  <a:moveTo>
                    <a:pt x="1" y="1"/>
                  </a:moveTo>
                  <a:lnTo>
                    <a:pt x="1" y="1"/>
                  </a:lnTo>
                  <a:cubicBezTo>
                    <a:pt x="527" y="728"/>
                    <a:pt x="1028" y="1354"/>
                    <a:pt x="1555" y="2081"/>
                  </a:cubicBezTo>
                  <a:lnTo>
                    <a:pt x="1555" y="2081"/>
                  </a:lnTo>
                  <a:cubicBezTo>
                    <a:pt x="1028" y="1354"/>
                    <a:pt x="527" y="728"/>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302;p93"/>
            <p:cNvSpPr/>
            <p:nvPr/>
          </p:nvSpPr>
          <p:spPr>
            <a:xfrm>
              <a:off x="3294077" y="3009705"/>
              <a:ext cx="195711" cy="167705"/>
            </a:xfrm>
            <a:custGeom>
              <a:avLst/>
              <a:gdLst/>
              <a:ahLst/>
              <a:cxnLst/>
              <a:rect l="l" t="t" r="r" b="b"/>
              <a:pathLst>
                <a:path w="12432" h="10653" extrusionOk="0">
                  <a:moveTo>
                    <a:pt x="10878" y="1"/>
                  </a:moveTo>
                  <a:cubicBezTo>
                    <a:pt x="8998" y="2382"/>
                    <a:pt x="6392" y="4587"/>
                    <a:pt x="4387" y="6041"/>
                  </a:cubicBezTo>
                  <a:cubicBezTo>
                    <a:pt x="2933" y="6993"/>
                    <a:pt x="1479" y="7921"/>
                    <a:pt x="1" y="8647"/>
                  </a:cubicBezTo>
                  <a:cubicBezTo>
                    <a:pt x="527" y="9399"/>
                    <a:pt x="1053" y="10026"/>
                    <a:pt x="1580" y="10653"/>
                  </a:cubicBezTo>
                  <a:cubicBezTo>
                    <a:pt x="3359" y="9700"/>
                    <a:pt x="5013" y="8647"/>
                    <a:pt x="6692" y="7394"/>
                  </a:cubicBezTo>
                  <a:cubicBezTo>
                    <a:pt x="8472" y="5941"/>
                    <a:pt x="10652" y="4161"/>
                    <a:pt x="12432" y="2081"/>
                  </a:cubicBezTo>
                  <a:cubicBezTo>
                    <a:pt x="11905" y="1354"/>
                    <a:pt x="11404" y="728"/>
                    <a:pt x="10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303;p93"/>
            <p:cNvSpPr/>
            <p:nvPr/>
          </p:nvSpPr>
          <p:spPr>
            <a:xfrm>
              <a:off x="3376536" y="2868071"/>
              <a:ext cx="19741" cy="36318"/>
            </a:xfrm>
            <a:custGeom>
              <a:avLst/>
              <a:gdLst/>
              <a:ahLst/>
              <a:cxnLst/>
              <a:rect l="l" t="t" r="r" b="b"/>
              <a:pathLst>
                <a:path w="1254" h="2307" extrusionOk="0">
                  <a:moveTo>
                    <a:pt x="1" y="1"/>
                  </a:moveTo>
                  <a:cubicBezTo>
                    <a:pt x="402" y="727"/>
                    <a:pt x="728" y="1579"/>
                    <a:pt x="1254" y="2306"/>
                  </a:cubicBezTo>
                  <a:cubicBezTo>
                    <a:pt x="828" y="1579"/>
                    <a:pt x="402" y="7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304;p93"/>
            <p:cNvSpPr/>
            <p:nvPr/>
          </p:nvSpPr>
          <p:spPr>
            <a:xfrm>
              <a:off x="3190713" y="2989979"/>
              <a:ext cx="16" cy="1590"/>
            </a:xfrm>
            <a:custGeom>
              <a:avLst/>
              <a:gdLst/>
              <a:ahLst/>
              <a:cxnLst/>
              <a:rect l="l" t="t" r="r" b="b"/>
              <a:pathLst>
                <a:path w="1" h="101" extrusionOk="0">
                  <a:moveTo>
                    <a:pt x="0" y="1"/>
                  </a:moveTo>
                  <a:lnTo>
                    <a:pt x="0" y="101"/>
                  </a:lnTo>
                  <a:close/>
                </a:path>
              </a:pathLst>
            </a:custGeom>
            <a:solidFill>
              <a:srgbClr val="D295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305;p93"/>
            <p:cNvSpPr/>
            <p:nvPr/>
          </p:nvSpPr>
          <p:spPr>
            <a:xfrm>
              <a:off x="3189123" y="2868071"/>
              <a:ext cx="207156" cy="153096"/>
            </a:xfrm>
            <a:custGeom>
              <a:avLst/>
              <a:gdLst/>
              <a:ahLst/>
              <a:cxnLst/>
              <a:rect l="l" t="t" r="r" b="b"/>
              <a:pathLst>
                <a:path w="13159" h="9725" extrusionOk="0">
                  <a:moveTo>
                    <a:pt x="11906" y="0"/>
                  </a:moveTo>
                  <a:cubicBezTo>
                    <a:pt x="8673" y="3559"/>
                    <a:pt x="4487" y="6166"/>
                    <a:pt x="1" y="7519"/>
                  </a:cubicBezTo>
                  <a:cubicBezTo>
                    <a:pt x="1" y="7619"/>
                    <a:pt x="1" y="7745"/>
                    <a:pt x="101" y="7745"/>
                  </a:cubicBezTo>
                  <a:lnTo>
                    <a:pt x="101" y="7845"/>
                  </a:lnTo>
                  <a:cubicBezTo>
                    <a:pt x="402" y="8471"/>
                    <a:pt x="828" y="9098"/>
                    <a:pt x="1254" y="9725"/>
                  </a:cubicBezTo>
                  <a:cubicBezTo>
                    <a:pt x="5740" y="8246"/>
                    <a:pt x="9800" y="5740"/>
                    <a:pt x="13159" y="2306"/>
                  </a:cubicBezTo>
                  <a:cubicBezTo>
                    <a:pt x="12633" y="1579"/>
                    <a:pt x="12307" y="727"/>
                    <a:pt x="11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5306;p93"/>
            <p:cNvSpPr/>
            <p:nvPr/>
          </p:nvSpPr>
          <p:spPr>
            <a:xfrm>
              <a:off x="2368868" y="1919597"/>
              <a:ext cx="121532" cy="123484"/>
            </a:xfrm>
            <a:custGeom>
              <a:avLst/>
              <a:gdLst/>
              <a:ahLst/>
              <a:cxnLst/>
              <a:rect l="l" t="t" r="r" b="b"/>
              <a:pathLst>
                <a:path w="7720" h="7844" extrusionOk="0">
                  <a:moveTo>
                    <a:pt x="4422" y="1"/>
                  </a:moveTo>
                  <a:cubicBezTo>
                    <a:pt x="3877" y="1"/>
                    <a:pt x="3300" y="183"/>
                    <a:pt x="2707" y="626"/>
                  </a:cubicBezTo>
                  <a:cubicBezTo>
                    <a:pt x="0" y="2831"/>
                    <a:pt x="1980" y="6466"/>
                    <a:pt x="2807" y="7844"/>
                  </a:cubicBezTo>
                  <a:cubicBezTo>
                    <a:pt x="3960" y="6466"/>
                    <a:pt x="6141" y="3658"/>
                    <a:pt x="7720" y="2205"/>
                  </a:cubicBezTo>
                  <a:cubicBezTo>
                    <a:pt x="6967" y="1148"/>
                    <a:pt x="5792" y="1"/>
                    <a:pt x="442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5307;p93"/>
            <p:cNvSpPr/>
            <p:nvPr/>
          </p:nvSpPr>
          <p:spPr>
            <a:xfrm>
              <a:off x="2388593" y="1919581"/>
              <a:ext cx="59192" cy="56043"/>
            </a:xfrm>
            <a:custGeom>
              <a:avLst/>
              <a:gdLst/>
              <a:ahLst/>
              <a:cxnLst/>
              <a:rect l="l" t="t" r="r" b="b"/>
              <a:pathLst>
                <a:path w="3760" h="3560" extrusionOk="0">
                  <a:moveTo>
                    <a:pt x="3133" y="0"/>
                  </a:moveTo>
                  <a:cubicBezTo>
                    <a:pt x="2381" y="0"/>
                    <a:pt x="1880" y="201"/>
                    <a:pt x="1354" y="527"/>
                  </a:cubicBezTo>
                  <a:cubicBezTo>
                    <a:pt x="727" y="1053"/>
                    <a:pt x="401" y="1780"/>
                    <a:pt x="201" y="2406"/>
                  </a:cubicBezTo>
                  <a:cubicBezTo>
                    <a:pt x="0" y="3033"/>
                    <a:pt x="0" y="3559"/>
                    <a:pt x="0" y="3559"/>
                  </a:cubicBezTo>
                  <a:lnTo>
                    <a:pt x="301" y="3559"/>
                  </a:lnTo>
                  <a:cubicBezTo>
                    <a:pt x="301" y="3334"/>
                    <a:pt x="401" y="2507"/>
                    <a:pt x="828" y="1780"/>
                  </a:cubicBezTo>
                  <a:cubicBezTo>
                    <a:pt x="1028" y="1354"/>
                    <a:pt x="1254" y="1053"/>
                    <a:pt x="1655" y="727"/>
                  </a:cubicBezTo>
                  <a:cubicBezTo>
                    <a:pt x="2081" y="527"/>
                    <a:pt x="2507" y="326"/>
                    <a:pt x="3133" y="326"/>
                  </a:cubicBezTo>
                  <a:lnTo>
                    <a:pt x="3635" y="326"/>
                  </a:lnTo>
                  <a:lnTo>
                    <a:pt x="3760"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5308;p93"/>
            <p:cNvSpPr/>
            <p:nvPr/>
          </p:nvSpPr>
          <p:spPr>
            <a:xfrm>
              <a:off x="2337304" y="1908136"/>
              <a:ext cx="222142" cy="273038"/>
            </a:xfrm>
            <a:custGeom>
              <a:avLst/>
              <a:gdLst/>
              <a:ahLst/>
              <a:cxnLst/>
              <a:rect l="l" t="t" r="r" b="b"/>
              <a:pathLst>
                <a:path w="14111" h="17344" extrusionOk="0">
                  <a:moveTo>
                    <a:pt x="14010" y="0"/>
                  </a:moveTo>
                  <a:cubicBezTo>
                    <a:pt x="9624" y="1980"/>
                    <a:pt x="6065" y="6266"/>
                    <a:pt x="3659" y="10126"/>
                  </a:cubicBezTo>
                  <a:cubicBezTo>
                    <a:pt x="1253" y="13885"/>
                    <a:pt x="0" y="17219"/>
                    <a:pt x="0" y="17219"/>
                  </a:cubicBezTo>
                  <a:lnTo>
                    <a:pt x="326" y="17344"/>
                  </a:lnTo>
                  <a:cubicBezTo>
                    <a:pt x="326" y="17344"/>
                    <a:pt x="426" y="17118"/>
                    <a:pt x="527" y="16717"/>
                  </a:cubicBezTo>
                  <a:cubicBezTo>
                    <a:pt x="1053" y="15464"/>
                    <a:pt x="2632" y="12206"/>
                    <a:pt x="4913" y="8873"/>
                  </a:cubicBezTo>
                  <a:cubicBezTo>
                    <a:pt x="7218" y="5439"/>
                    <a:pt x="10351" y="1980"/>
                    <a:pt x="14111" y="301"/>
                  </a:cubicBezTo>
                  <a:lnTo>
                    <a:pt x="14010"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5309;p93"/>
            <p:cNvSpPr/>
            <p:nvPr/>
          </p:nvSpPr>
          <p:spPr>
            <a:xfrm>
              <a:off x="2385633" y="1889986"/>
              <a:ext cx="29013" cy="33075"/>
            </a:xfrm>
            <a:custGeom>
              <a:avLst/>
              <a:gdLst/>
              <a:ahLst/>
              <a:cxnLst/>
              <a:rect l="l" t="t" r="r" b="b"/>
              <a:pathLst>
                <a:path w="1843" h="2101" extrusionOk="0">
                  <a:moveTo>
                    <a:pt x="1642" y="1"/>
                  </a:moveTo>
                  <a:cubicBezTo>
                    <a:pt x="1542" y="101"/>
                    <a:pt x="1442" y="101"/>
                    <a:pt x="1316" y="101"/>
                  </a:cubicBezTo>
                  <a:cubicBezTo>
                    <a:pt x="1216" y="201"/>
                    <a:pt x="1116" y="201"/>
                    <a:pt x="1016" y="201"/>
                  </a:cubicBezTo>
                  <a:cubicBezTo>
                    <a:pt x="815" y="427"/>
                    <a:pt x="690" y="527"/>
                    <a:pt x="489" y="627"/>
                  </a:cubicBezTo>
                  <a:cubicBezTo>
                    <a:pt x="389" y="828"/>
                    <a:pt x="289" y="1053"/>
                    <a:pt x="188" y="1254"/>
                  </a:cubicBezTo>
                  <a:cubicBezTo>
                    <a:pt x="188" y="1354"/>
                    <a:pt x="63" y="1454"/>
                    <a:pt x="63" y="1580"/>
                  </a:cubicBezTo>
                  <a:lnTo>
                    <a:pt x="63" y="1880"/>
                  </a:lnTo>
                  <a:cubicBezTo>
                    <a:pt x="1" y="2005"/>
                    <a:pt x="103" y="2101"/>
                    <a:pt x="214" y="2101"/>
                  </a:cubicBezTo>
                  <a:cubicBezTo>
                    <a:pt x="281" y="2101"/>
                    <a:pt x="351" y="2066"/>
                    <a:pt x="389" y="1981"/>
                  </a:cubicBezTo>
                  <a:cubicBezTo>
                    <a:pt x="489" y="1780"/>
                    <a:pt x="589" y="1680"/>
                    <a:pt x="690" y="1454"/>
                  </a:cubicBezTo>
                  <a:cubicBezTo>
                    <a:pt x="690" y="1454"/>
                    <a:pt x="815" y="1354"/>
                    <a:pt x="815" y="1254"/>
                  </a:cubicBezTo>
                  <a:cubicBezTo>
                    <a:pt x="915" y="1254"/>
                    <a:pt x="915" y="1153"/>
                    <a:pt x="915" y="1153"/>
                  </a:cubicBezTo>
                  <a:lnTo>
                    <a:pt x="915" y="1053"/>
                  </a:lnTo>
                  <a:lnTo>
                    <a:pt x="1016" y="1053"/>
                  </a:lnTo>
                  <a:cubicBezTo>
                    <a:pt x="1016" y="953"/>
                    <a:pt x="1116" y="953"/>
                    <a:pt x="1116" y="828"/>
                  </a:cubicBezTo>
                  <a:lnTo>
                    <a:pt x="1216" y="727"/>
                  </a:lnTo>
                  <a:lnTo>
                    <a:pt x="1316" y="627"/>
                  </a:lnTo>
                  <a:cubicBezTo>
                    <a:pt x="1316" y="527"/>
                    <a:pt x="1442" y="427"/>
                    <a:pt x="1542" y="427"/>
                  </a:cubicBezTo>
                  <a:cubicBezTo>
                    <a:pt x="1542" y="326"/>
                    <a:pt x="1642" y="201"/>
                    <a:pt x="1742" y="201"/>
                  </a:cubicBezTo>
                  <a:cubicBezTo>
                    <a:pt x="1843" y="101"/>
                    <a:pt x="1742" y="1"/>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5310;p93"/>
            <p:cNvSpPr/>
            <p:nvPr/>
          </p:nvSpPr>
          <p:spPr>
            <a:xfrm>
              <a:off x="2365310" y="1975608"/>
              <a:ext cx="15018" cy="42631"/>
            </a:xfrm>
            <a:custGeom>
              <a:avLst/>
              <a:gdLst/>
              <a:ahLst/>
              <a:cxnLst/>
              <a:rect l="l" t="t" r="r" b="b"/>
              <a:pathLst>
                <a:path w="954" h="2708" extrusionOk="0">
                  <a:moveTo>
                    <a:pt x="853" y="0"/>
                  </a:moveTo>
                  <a:cubicBezTo>
                    <a:pt x="728" y="0"/>
                    <a:pt x="627" y="100"/>
                    <a:pt x="527" y="100"/>
                  </a:cubicBezTo>
                  <a:cubicBezTo>
                    <a:pt x="527" y="201"/>
                    <a:pt x="427" y="301"/>
                    <a:pt x="327" y="401"/>
                  </a:cubicBezTo>
                  <a:cubicBezTo>
                    <a:pt x="226" y="627"/>
                    <a:pt x="101" y="827"/>
                    <a:pt x="101" y="1028"/>
                  </a:cubicBezTo>
                  <a:cubicBezTo>
                    <a:pt x="1" y="1354"/>
                    <a:pt x="1" y="1554"/>
                    <a:pt x="1" y="1780"/>
                  </a:cubicBezTo>
                  <a:cubicBezTo>
                    <a:pt x="1" y="1980"/>
                    <a:pt x="101" y="2281"/>
                    <a:pt x="226" y="2507"/>
                  </a:cubicBezTo>
                  <a:cubicBezTo>
                    <a:pt x="226" y="2607"/>
                    <a:pt x="327" y="2707"/>
                    <a:pt x="427" y="2707"/>
                  </a:cubicBezTo>
                  <a:cubicBezTo>
                    <a:pt x="527" y="2607"/>
                    <a:pt x="627" y="2607"/>
                    <a:pt x="627" y="2406"/>
                  </a:cubicBezTo>
                  <a:lnTo>
                    <a:pt x="627" y="1880"/>
                  </a:lnTo>
                  <a:lnTo>
                    <a:pt x="627" y="1554"/>
                  </a:lnTo>
                  <a:cubicBezTo>
                    <a:pt x="728" y="1454"/>
                    <a:pt x="728" y="1354"/>
                    <a:pt x="728" y="1253"/>
                  </a:cubicBezTo>
                  <a:cubicBezTo>
                    <a:pt x="728" y="1028"/>
                    <a:pt x="728" y="827"/>
                    <a:pt x="853" y="627"/>
                  </a:cubicBezTo>
                  <a:cubicBezTo>
                    <a:pt x="853" y="527"/>
                    <a:pt x="853" y="401"/>
                    <a:pt x="953" y="301"/>
                  </a:cubicBezTo>
                  <a:lnTo>
                    <a:pt x="953" y="100"/>
                  </a:lnTo>
                  <a:cubicBezTo>
                    <a:pt x="953" y="0"/>
                    <a:pt x="853" y="0"/>
                    <a:pt x="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5311;p93"/>
            <p:cNvSpPr/>
            <p:nvPr/>
          </p:nvSpPr>
          <p:spPr>
            <a:xfrm>
              <a:off x="2370442" y="2036751"/>
              <a:ext cx="9886" cy="21551"/>
            </a:xfrm>
            <a:custGeom>
              <a:avLst/>
              <a:gdLst/>
              <a:ahLst/>
              <a:cxnLst/>
              <a:rect l="l" t="t" r="r" b="b"/>
              <a:pathLst>
                <a:path w="628" h="1369" extrusionOk="0">
                  <a:moveTo>
                    <a:pt x="163" y="1"/>
                  </a:moveTo>
                  <a:cubicBezTo>
                    <a:pt x="126" y="1"/>
                    <a:pt x="101" y="26"/>
                    <a:pt x="101" y="76"/>
                  </a:cubicBezTo>
                  <a:cubicBezTo>
                    <a:pt x="1" y="176"/>
                    <a:pt x="1" y="277"/>
                    <a:pt x="1" y="402"/>
                  </a:cubicBezTo>
                  <a:lnTo>
                    <a:pt x="1" y="703"/>
                  </a:lnTo>
                  <a:lnTo>
                    <a:pt x="1" y="903"/>
                  </a:lnTo>
                  <a:cubicBezTo>
                    <a:pt x="101" y="903"/>
                    <a:pt x="101" y="903"/>
                    <a:pt x="101" y="1029"/>
                  </a:cubicBezTo>
                  <a:cubicBezTo>
                    <a:pt x="101" y="1029"/>
                    <a:pt x="101" y="1129"/>
                    <a:pt x="201" y="1129"/>
                  </a:cubicBezTo>
                  <a:lnTo>
                    <a:pt x="201" y="1229"/>
                  </a:lnTo>
                  <a:lnTo>
                    <a:pt x="301" y="1329"/>
                  </a:lnTo>
                  <a:cubicBezTo>
                    <a:pt x="328" y="1356"/>
                    <a:pt x="364" y="1369"/>
                    <a:pt x="402" y="1369"/>
                  </a:cubicBezTo>
                  <a:cubicBezTo>
                    <a:pt x="506" y="1369"/>
                    <a:pt x="627" y="1276"/>
                    <a:pt x="627" y="1129"/>
                  </a:cubicBezTo>
                  <a:lnTo>
                    <a:pt x="627" y="1029"/>
                  </a:lnTo>
                  <a:lnTo>
                    <a:pt x="627" y="903"/>
                  </a:lnTo>
                  <a:cubicBezTo>
                    <a:pt x="527" y="803"/>
                    <a:pt x="527" y="803"/>
                    <a:pt x="627" y="803"/>
                  </a:cubicBezTo>
                  <a:cubicBezTo>
                    <a:pt x="527" y="803"/>
                    <a:pt x="527" y="803"/>
                    <a:pt x="527" y="703"/>
                  </a:cubicBezTo>
                  <a:cubicBezTo>
                    <a:pt x="527" y="703"/>
                    <a:pt x="527" y="602"/>
                    <a:pt x="402" y="602"/>
                  </a:cubicBezTo>
                  <a:lnTo>
                    <a:pt x="402" y="502"/>
                  </a:lnTo>
                  <a:lnTo>
                    <a:pt x="402" y="402"/>
                  </a:lnTo>
                  <a:cubicBezTo>
                    <a:pt x="301" y="277"/>
                    <a:pt x="301" y="176"/>
                    <a:pt x="301" y="76"/>
                  </a:cubicBezTo>
                  <a:cubicBezTo>
                    <a:pt x="251" y="26"/>
                    <a:pt x="201"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5312;p93"/>
            <p:cNvSpPr/>
            <p:nvPr/>
          </p:nvSpPr>
          <p:spPr>
            <a:xfrm>
              <a:off x="2362162" y="1931026"/>
              <a:ext cx="13035" cy="26447"/>
            </a:xfrm>
            <a:custGeom>
              <a:avLst/>
              <a:gdLst/>
              <a:ahLst/>
              <a:cxnLst/>
              <a:rect l="l" t="t" r="r" b="b"/>
              <a:pathLst>
                <a:path w="828" h="1680" extrusionOk="0">
                  <a:moveTo>
                    <a:pt x="627" y="0"/>
                  </a:moveTo>
                  <a:cubicBezTo>
                    <a:pt x="527" y="100"/>
                    <a:pt x="426" y="226"/>
                    <a:pt x="426" y="326"/>
                  </a:cubicBezTo>
                  <a:cubicBezTo>
                    <a:pt x="301" y="426"/>
                    <a:pt x="201" y="526"/>
                    <a:pt x="201" y="727"/>
                  </a:cubicBezTo>
                  <a:cubicBezTo>
                    <a:pt x="100" y="852"/>
                    <a:pt x="100" y="953"/>
                    <a:pt x="100" y="1053"/>
                  </a:cubicBezTo>
                  <a:cubicBezTo>
                    <a:pt x="0" y="1153"/>
                    <a:pt x="0" y="1354"/>
                    <a:pt x="0" y="1479"/>
                  </a:cubicBezTo>
                  <a:cubicBezTo>
                    <a:pt x="0" y="1579"/>
                    <a:pt x="100" y="1679"/>
                    <a:pt x="301" y="1679"/>
                  </a:cubicBezTo>
                  <a:cubicBezTo>
                    <a:pt x="426" y="1679"/>
                    <a:pt x="527" y="1579"/>
                    <a:pt x="527" y="1479"/>
                  </a:cubicBezTo>
                  <a:lnTo>
                    <a:pt x="527" y="1253"/>
                  </a:lnTo>
                  <a:lnTo>
                    <a:pt x="527" y="1153"/>
                  </a:lnTo>
                  <a:cubicBezTo>
                    <a:pt x="527" y="1053"/>
                    <a:pt x="627" y="953"/>
                    <a:pt x="627" y="852"/>
                  </a:cubicBezTo>
                  <a:cubicBezTo>
                    <a:pt x="627" y="727"/>
                    <a:pt x="727" y="627"/>
                    <a:pt x="727" y="426"/>
                  </a:cubicBezTo>
                  <a:cubicBezTo>
                    <a:pt x="727" y="326"/>
                    <a:pt x="727" y="226"/>
                    <a:pt x="827" y="100"/>
                  </a:cubicBezTo>
                  <a:cubicBezTo>
                    <a:pt x="827" y="0"/>
                    <a:pt x="727"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5313;p93"/>
            <p:cNvSpPr/>
            <p:nvPr/>
          </p:nvSpPr>
          <p:spPr>
            <a:xfrm>
              <a:off x="2467808" y="1899415"/>
              <a:ext cx="25755" cy="17018"/>
            </a:xfrm>
            <a:custGeom>
              <a:avLst/>
              <a:gdLst/>
              <a:ahLst/>
              <a:cxnLst/>
              <a:rect l="l" t="t" r="r" b="b"/>
              <a:pathLst>
                <a:path w="1636" h="1081" extrusionOk="0">
                  <a:moveTo>
                    <a:pt x="125" y="1"/>
                  </a:moveTo>
                  <a:cubicBezTo>
                    <a:pt x="50" y="1"/>
                    <a:pt x="0" y="148"/>
                    <a:pt x="81" y="229"/>
                  </a:cubicBezTo>
                  <a:cubicBezTo>
                    <a:pt x="182" y="229"/>
                    <a:pt x="182" y="229"/>
                    <a:pt x="282" y="354"/>
                  </a:cubicBezTo>
                  <a:lnTo>
                    <a:pt x="382" y="454"/>
                  </a:lnTo>
                  <a:lnTo>
                    <a:pt x="608" y="655"/>
                  </a:lnTo>
                  <a:cubicBezTo>
                    <a:pt x="708" y="655"/>
                    <a:pt x="808" y="755"/>
                    <a:pt x="808" y="855"/>
                  </a:cubicBezTo>
                  <a:cubicBezTo>
                    <a:pt x="1009" y="981"/>
                    <a:pt x="1109" y="1081"/>
                    <a:pt x="1334" y="1081"/>
                  </a:cubicBezTo>
                  <a:cubicBezTo>
                    <a:pt x="1435" y="1081"/>
                    <a:pt x="1635" y="855"/>
                    <a:pt x="1535" y="755"/>
                  </a:cubicBezTo>
                  <a:cubicBezTo>
                    <a:pt x="1535" y="655"/>
                    <a:pt x="1435" y="554"/>
                    <a:pt x="1435" y="554"/>
                  </a:cubicBezTo>
                  <a:cubicBezTo>
                    <a:pt x="1334" y="454"/>
                    <a:pt x="1234" y="454"/>
                    <a:pt x="1234" y="454"/>
                  </a:cubicBezTo>
                  <a:cubicBezTo>
                    <a:pt x="1109" y="354"/>
                    <a:pt x="1009" y="354"/>
                    <a:pt x="908" y="229"/>
                  </a:cubicBezTo>
                  <a:cubicBezTo>
                    <a:pt x="708" y="229"/>
                    <a:pt x="608" y="128"/>
                    <a:pt x="482" y="128"/>
                  </a:cubicBezTo>
                  <a:cubicBezTo>
                    <a:pt x="382" y="128"/>
                    <a:pt x="382" y="128"/>
                    <a:pt x="282" y="28"/>
                  </a:cubicBezTo>
                  <a:lnTo>
                    <a:pt x="182" y="28"/>
                  </a:lnTo>
                  <a:cubicBezTo>
                    <a:pt x="162" y="9"/>
                    <a:pt x="143"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5314;p93"/>
            <p:cNvSpPr/>
            <p:nvPr/>
          </p:nvSpPr>
          <p:spPr>
            <a:xfrm>
              <a:off x="2448241" y="1868025"/>
              <a:ext cx="22433" cy="12122"/>
            </a:xfrm>
            <a:custGeom>
              <a:avLst/>
              <a:gdLst/>
              <a:ahLst/>
              <a:cxnLst/>
              <a:rect l="l" t="t" r="r" b="b"/>
              <a:pathLst>
                <a:path w="1425" h="770" extrusionOk="0">
                  <a:moveTo>
                    <a:pt x="88" y="1"/>
                  </a:moveTo>
                  <a:cubicBezTo>
                    <a:pt x="30" y="1"/>
                    <a:pt x="0" y="72"/>
                    <a:pt x="71" y="142"/>
                  </a:cubicBezTo>
                  <a:cubicBezTo>
                    <a:pt x="71" y="243"/>
                    <a:pt x="171" y="343"/>
                    <a:pt x="272" y="343"/>
                  </a:cubicBezTo>
                  <a:cubicBezTo>
                    <a:pt x="372" y="468"/>
                    <a:pt x="372" y="569"/>
                    <a:pt x="472" y="569"/>
                  </a:cubicBezTo>
                  <a:cubicBezTo>
                    <a:pt x="597" y="669"/>
                    <a:pt x="698" y="769"/>
                    <a:pt x="798" y="769"/>
                  </a:cubicBezTo>
                  <a:lnTo>
                    <a:pt x="1224" y="769"/>
                  </a:lnTo>
                  <a:cubicBezTo>
                    <a:pt x="1324" y="769"/>
                    <a:pt x="1425" y="769"/>
                    <a:pt x="1425" y="669"/>
                  </a:cubicBezTo>
                  <a:cubicBezTo>
                    <a:pt x="1425" y="569"/>
                    <a:pt x="1425" y="468"/>
                    <a:pt x="1324" y="468"/>
                  </a:cubicBezTo>
                  <a:cubicBezTo>
                    <a:pt x="1224" y="468"/>
                    <a:pt x="1224" y="343"/>
                    <a:pt x="1224" y="343"/>
                  </a:cubicBezTo>
                  <a:cubicBezTo>
                    <a:pt x="1099" y="343"/>
                    <a:pt x="998" y="343"/>
                    <a:pt x="998" y="243"/>
                  </a:cubicBezTo>
                  <a:lnTo>
                    <a:pt x="698" y="243"/>
                  </a:lnTo>
                  <a:cubicBezTo>
                    <a:pt x="597" y="142"/>
                    <a:pt x="472" y="142"/>
                    <a:pt x="372" y="142"/>
                  </a:cubicBezTo>
                  <a:lnTo>
                    <a:pt x="372" y="42"/>
                  </a:lnTo>
                  <a:lnTo>
                    <a:pt x="171" y="42"/>
                  </a:lnTo>
                  <a:cubicBezTo>
                    <a:pt x="142" y="13"/>
                    <a:pt x="113" y="1"/>
                    <a:pt x="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5315;p93"/>
            <p:cNvSpPr/>
            <p:nvPr/>
          </p:nvSpPr>
          <p:spPr>
            <a:xfrm>
              <a:off x="2238663" y="2400902"/>
              <a:ext cx="1091742" cy="427976"/>
            </a:xfrm>
            <a:custGeom>
              <a:avLst/>
              <a:gdLst/>
              <a:ahLst/>
              <a:cxnLst/>
              <a:rect l="l" t="t" r="r" b="b"/>
              <a:pathLst>
                <a:path w="69350" h="27186" extrusionOk="0">
                  <a:moveTo>
                    <a:pt x="63915" y="0"/>
                  </a:moveTo>
                  <a:cubicBezTo>
                    <a:pt x="63844" y="0"/>
                    <a:pt x="63771" y="36"/>
                    <a:pt x="63710" y="127"/>
                  </a:cubicBezTo>
                  <a:cubicBezTo>
                    <a:pt x="61204" y="3060"/>
                    <a:pt x="57244" y="4513"/>
                    <a:pt x="53685" y="5666"/>
                  </a:cubicBezTo>
                  <a:cubicBezTo>
                    <a:pt x="49725" y="7020"/>
                    <a:pt x="45540" y="7847"/>
                    <a:pt x="41480" y="8473"/>
                  </a:cubicBezTo>
                  <a:cubicBezTo>
                    <a:pt x="37294" y="9100"/>
                    <a:pt x="33109" y="9426"/>
                    <a:pt x="28823" y="9726"/>
                  </a:cubicBezTo>
                  <a:cubicBezTo>
                    <a:pt x="25315" y="9921"/>
                    <a:pt x="21713" y="10172"/>
                    <a:pt x="18180" y="10172"/>
                  </a:cubicBezTo>
                  <a:cubicBezTo>
                    <a:pt x="17623" y="10172"/>
                    <a:pt x="17069" y="10166"/>
                    <a:pt x="16517" y="10152"/>
                  </a:cubicBezTo>
                  <a:cubicBezTo>
                    <a:pt x="14211" y="10152"/>
                    <a:pt x="11905" y="9952"/>
                    <a:pt x="9625" y="9626"/>
                  </a:cubicBezTo>
                  <a:cubicBezTo>
                    <a:pt x="7319" y="9225"/>
                    <a:pt x="5138" y="8598"/>
                    <a:pt x="2933" y="7972"/>
                  </a:cubicBezTo>
                  <a:cubicBezTo>
                    <a:pt x="2933" y="7847"/>
                    <a:pt x="3033" y="7847"/>
                    <a:pt x="3033" y="7746"/>
                  </a:cubicBezTo>
                  <a:cubicBezTo>
                    <a:pt x="3104" y="7675"/>
                    <a:pt x="3025" y="7605"/>
                    <a:pt x="2936" y="7605"/>
                  </a:cubicBezTo>
                  <a:cubicBezTo>
                    <a:pt x="2900" y="7605"/>
                    <a:pt x="2862" y="7617"/>
                    <a:pt x="2833" y="7646"/>
                  </a:cubicBezTo>
                  <a:cubicBezTo>
                    <a:pt x="1379" y="9852"/>
                    <a:pt x="527" y="12358"/>
                    <a:pt x="226" y="14864"/>
                  </a:cubicBezTo>
                  <a:cubicBezTo>
                    <a:pt x="1" y="16117"/>
                    <a:pt x="1" y="17370"/>
                    <a:pt x="1" y="18624"/>
                  </a:cubicBezTo>
                  <a:cubicBezTo>
                    <a:pt x="126" y="19877"/>
                    <a:pt x="226" y="21330"/>
                    <a:pt x="627" y="22483"/>
                  </a:cubicBezTo>
                  <a:cubicBezTo>
                    <a:pt x="716" y="22554"/>
                    <a:pt x="792" y="22625"/>
                    <a:pt x="864" y="22625"/>
                  </a:cubicBezTo>
                  <a:cubicBezTo>
                    <a:pt x="894" y="22625"/>
                    <a:pt x="924" y="22613"/>
                    <a:pt x="953" y="22584"/>
                  </a:cubicBezTo>
                  <a:lnTo>
                    <a:pt x="953" y="22684"/>
                  </a:lnTo>
                  <a:cubicBezTo>
                    <a:pt x="7050" y="26168"/>
                    <a:pt x="14229" y="27185"/>
                    <a:pt x="21274" y="27185"/>
                  </a:cubicBezTo>
                  <a:cubicBezTo>
                    <a:pt x="23758" y="27185"/>
                    <a:pt x="26225" y="27059"/>
                    <a:pt x="28622" y="26869"/>
                  </a:cubicBezTo>
                  <a:cubicBezTo>
                    <a:pt x="33635" y="26443"/>
                    <a:pt x="38547" y="25817"/>
                    <a:pt x="43459" y="25190"/>
                  </a:cubicBezTo>
                  <a:cubicBezTo>
                    <a:pt x="45966" y="24764"/>
                    <a:pt x="48472" y="24363"/>
                    <a:pt x="50978" y="23937"/>
                  </a:cubicBezTo>
                  <a:cubicBezTo>
                    <a:pt x="53259" y="23511"/>
                    <a:pt x="55665" y="23210"/>
                    <a:pt x="58071" y="22483"/>
                  </a:cubicBezTo>
                  <a:cubicBezTo>
                    <a:pt x="62257" y="21230"/>
                    <a:pt x="65916" y="18624"/>
                    <a:pt x="68623" y="15165"/>
                  </a:cubicBezTo>
                  <a:cubicBezTo>
                    <a:pt x="68696" y="15202"/>
                    <a:pt x="68786" y="15225"/>
                    <a:pt x="68876" y="15225"/>
                  </a:cubicBezTo>
                  <a:cubicBezTo>
                    <a:pt x="69031" y="15225"/>
                    <a:pt x="69186" y="15155"/>
                    <a:pt x="69249" y="14964"/>
                  </a:cubicBezTo>
                  <a:cubicBezTo>
                    <a:pt x="69349" y="14338"/>
                    <a:pt x="69349" y="13611"/>
                    <a:pt x="69349" y="12984"/>
                  </a:cubicBezTo>
                  <a:cubicBezTo>
                    <a:pt x="69349" y="12233"/>
                    <a:pt x="69249" y="11606"/>
                    <a:pt x="69149" y="10879"/>
                  </a:cubicBezTo>
                  <a:cubicBezTo>
                    <a:pt x="69049" y="9626"/>
                    <a:pt x="68723" y="8273"/>
                    <a:pt x="68297" y="7020"/>
                  </a:cubicBezTo>
                  <a:cubicBezTo>
                    <a:pt x="67896" y="5766"/>
                    <a:pt x="67269" y="4613"/>
                    <a:pt x="66643" y="3461"/>
                  </a:cubicBezTo>
                  <a:cubicBezTo>
                    <a:pt x="66317" y="2834"/>
                    <a:pt x="65916" y="2333"/>
                    <a:pt x="65490" y="1806"/>
                  </a:cubicBezTo>
                  <a:cubicBezTo>
                    <a:pt x="65064" y="1280"/>
                    <a:pt x="64663" y="854"/>
                    <a:pt x="64237" y="328"/>
                  </a:cubicBezTo>
                  <a:cubicBezTo>
                    <a:pt x="64237" y="188"/>
                    <a:pt x="64079" y="0"/>
                    <a:pt x="63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5316;p93"/>
            <p:cNvSpPr/>
            <p:nvPr/>
          </p:nvSpPr>
          <p:spPr>
            <a:xfrm>
              <a:off x="2355455" y="2544141"/>
              <a:ext cx="41041" cy="8312"/>
            </a:xfrm>
            <a:custGeom>
              <a:avLst/>
              <a:gdLst/>
              <a:ahLst/>
              <a:cxnLst/>
              <a:rect l="l" t="t" r="r" b="b"/>
              <a:pathLst>
                <a:path w="2607" h="528" extrusionOk="0">
                  <a:moveTo>
                    <a:pt x="2206" y="527"/>
                  </a:moveTo>
                  <a:lnTo>
                    <a:pt x="2206" y="527"/>
                  </a:lnTo>
                  <a:lnTo>
                    <a:pt x="2607" y="527"/>
                  </a:lnTo>
                  <a:lnTo>
                    <a:pt x="2607" y="527"/>
                  </a:lnTo>
                  <a:lnTo>
                    <a:pt x="2206" y="527"/>
                  </a:lnTo>
                  <a:close/>
                  <a:moveTo>
                    <a:pt x="2206" y="427"/>
                  </a:moveTo>
                  <a:lnTo>
                    <a:pt x="2206" y="527"/>
                  </a:lnTo>
                  <a:lnTo>
                    <a:pt x="2206" y="427"/>
                  </a:lnTo>
                  <a:close/>
                  <a:moveTo>
                    <a:pt x="2105" y="427"/>
                  </a:moveTo>
                  <a:lnTo>
                    <a:pt x="2206" y="427"/>
                  </a:lnTo>
                  <a:lnTo>
                    <a:pt x="2105" y="427"/>
                  </a:lnTo>
                  <a:close/>
                  <a:moveTo>
                    <a:pt x="0" y="1"/>
                  </a:moveTo>
                  <a:lnTo>
                    <a:pt x="0" y="1"/>
                  </a:lnTo>
                  <a:cubicBezTo>
                    <a:pt x="727" y="226"/>
                    <a:pt x="1479" y="327"/>
                    <a:pt x="2105" y="427"/>
                  </a:cubicBezTo>
                  <a:cubicBezTo>
                    <a:pt x="1479" y="327"/>
                    <a:pt x="727" y="226"/>
                    <a:pt x="0"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5317;p93"/>
            <p:cNvSpPr/>
            <p:nvPr/>
          </p:nvSpPr>
          <p:spPr>
            <a:xfrm>
              <a:off x="2390167" y="2552438"/>
              <a:ext cx="6328" cy="5132"/>
            </a:xfrm>
            <a:custGeom>
              <a:avLst/>
              <a:gdLst/>
              <a:ahLst/>
              <a:cxnLst/>
              <a:rect l="l" t="t" r="r" b="b"/>
              <a:pathLst>
                <a:path w="402" h="326" extrusionOk="0">
                  <a:moveTo>
                    <a:pt x="1" y="0"/>
                  </a:moveTo>
                  <a:cubicBezTo>
                    <a:pt x="101" y="100"/>
                    <a:pt x="201" y="226"/>
                    <a:pt x="201" y="326"/>
                  </a:cubicBezTo>
                  <a:cubicBezTo>
                    <a:pt x="301" y="226"/>
                    <a:pt x="402" y="100"/>
                    <a:pt x="402" y="0"/>
                  </a:cubicBezTo>
                  <a:close/>
                </a:path>
              </a:pathLst>
            </a:custGeom>
            <a:solidFill>
              <a:srgbClr val="F08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5318;p93"/>
            <p:cNvSpPr/>
            <p:nvPr/>
          </p:nvSpPr>
          <p:spPr>
            <a:xfrm>
              <a:off x="3120077" y="2462077"/>
              <a:ext cx="37892" cy="15018"/>
            </a:xfrm>
            <a:custGeom>
              <a:avLst/>
              <a:gdLst/>
              <a:ahLst/>
              <a:cxnLst/>
              <a:rect l="l" t="t" r="r" b="b"/>
              <a:pathLst>
                <a:path w="2407" h="954" extrusionOk="0">
                  <a:moveTo>
                    <a:pt x="2407" y="1"/>
                  </a:moveTo>
                  <a:cubicBezTo>
                    <a:pt x="1555" y="427"/>
                    <a:pt x="828" y="727"/>
                    <a:pt x="1" y="953"/>
                  </a:cubicBezTo>
                  <a:lnTo>
                    <a:pt x="1" y="953"/>
                  </a:lnTo>
                  <a:cubicBezTo>
                    <a:pt x="828" y="727"/>
                    <a:pt x="1555" y="427"/>
                    <a:pt x="2407"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5319;p93"/>
            <p:cNvSpPr/>
            <p:nvPr/>
          </p:nvSpPr>
          <p:spPr>
            <a:xfrm>
              <a:off x="3120077" y="2462077"/>
              <a:ext cx="110103" cy="277776"/>
            </a:xfrm>
            <a:custGeom>
              <a:avLst/>
              <a:gdLst/>
              <a:ahLst/>
              <a:cxnLst/>
              <a:rect l="l" t="t" r="r" b="b"/>
              <a:pathLst>
                <a:path w="6994" h="17645" extrusionOk="0">
                  <a:moveTo>
                    <a:pt x="2407" y="1"/>
                  </a:moveTo>
                  <a:cubicBezTo>
                    <a:pt x="1555" y="427"/>
                    <a:pt x="828" y="727"/>
                    <a:pt x="1" y="953"/>
                  </a:cubicBezTo>
                  <a:cubicBezTo>
                    <a:pt x="1354" y="3459"/>
                    <a:pt x="2407" y="6066"/>
                    <a:pt x="3134" y="8672"/>
                  </a:cubicBezTo>
                  <a:cubicBezTo>
                    <a:pt x="3334" y="8672"/>
                    <a:pt x="3535" y="8572"/>
                    <a:pt x="3660" y="8572"/>
                  </a:cubicBezTo>
                  <a:cubicBezTo>
                    <a:pt x="4287" y="8347"/>
                    <a:pt x="4913" y="8146"/>
                    <a:pt x="5540" y="8046"/>
                  </a:cubicBezTo>
                  <a:cubicBezTo>
                    <a:pt x="4788" y="5339"/>
                    <a:pt x="3760" y="2607"/>
                    <a:pt x="2407" y="1"/>
                  </a:cubicBezTo>
                  <a:close/>
                  <a:moveTo>
                    <a:pt x="6993" y="16291"/>
                  </a:moveTo>
                  <a:lnTo>
                    <a:pt x="6993" y="16291"/>
                  </a:lnTo>
                  <a:cubicBezTo>
                    <a:pt x="6865" y="16373"/>
                    <a:pt x="6738" y="16453"/>
                    <a:pt x="6613" y="16530"/>
                  </a:cubicBezTo>
                  <a:lnTo>
                    <a:pt x="6613" y="16530"/>
                  </a:lnTo>
                  <a:cubicBezTo>
                    <a:pt x="6705" y="16485"/>
                    <a:pt x="6798" y="16439"/>
                    <a:pt x="6893" y="16392"/>
                  </a:cubicBezTo>
                  <a:lnTo>
                    <a:pt x="6993" y="16291"/>
                  </a:lnTo>
                  <a:close/>
                  <a:moveTo>
                    <a:pt x="6613" y="16530"/>
                  </a:moveTo>
                  <a:cubicBezTo>
                    <a:pt x="5879" y="16886"/>
                    <a:pt x="5233" y="17166"/>
                    <a:pt x="4587" y="17545"/>
                  </a:cubicBezTo>
                  <a:lnTo>
                    <a:pt x="4587" y="17645"/>
                  </a:lnTo>
                  <a:cubicBezTo>
                    <a:pt x="5286" y="17306"/>
                    <a:pt x="5931" y="16950"/>
                    <a:pt x="6613" y="16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5320;p93"/>
            <p:cNvSpPr/>
            <p:nvPr/>
          </p:nvSpPr>
          <p:spPr>
            <a:xfrm>
              <a:off x="2532998" y="2559144"/>
              <a:ext cx="41041" cy="1590"/>
            </a:xfrm>
            <a:custGeom>
              <a:avLst/>
              <a:gdLst/>
              <a:ahLst/>
              <a:cxnLst/>
              <a:rect l="l" t="t" r="r" b="b"/>
              <a:pathLst>
                <a:path w="2607" h="101" extrusionOk="0">
                  <a:moveTo>
                    <a:pt x="2607" y="0"/>
                  </a:moveTo>
                  <a:cubicBezTo>
                    <a:pt x="1780" y="100"/>
                    <a:pt x="853" y="100"/>
                    <a:pt x="0" y="100"/>
                  </a:cubicBezTo>
                  <a:lnTo>
                    <a:pt x="0" y="100"/>
                  </a:lnTo>
                  <a:cubicBezTo>
                    <a:pt x="853" y="100"/>
                    <a:pt x="1780" y="100"/>
                    <a:pt x="2607" y="0"/>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5321;p93"/>
            <p:cNvSpPr/>
            <p:nvPr/>
          </p:nvSpPr>
          <p:spPr>
            <a:xfrm>
              <a:off x="2513272" y="2559144"/>
              <a:ext cx="60766" cy="91936"/>
            </a:xfrm>
            <a:custGeom>
              <a:avLst/>
              <a:gdLst/>
              <a:ahLst/>
              <a:cxnLst/>
              <a:rect l="l" t="t" r="r" b="b"/>
              <a:pathLst>
                <a:path w="3860" h="5840" extrusionOk="0">
                  <a:moveTo>
                    <a:pt x="3860" y="0"/>
                  </a:moveTo>
                  <a:lnTo>
                    <a:pt x="3860" y="0"/>
                  </a:lnTo>
                  <a:cubicBezTo>
                    <a:pt x="3033" y="100"/>
                    <a:pt x="2106" y="100"/>
                    <a:pt x="1253" y="100"/>
                  </a:cubicBezTo>
                  <a:cubicBezTo>
                    <a:pt x="727" y="1780"/>
                    <a:pt x="226" y="3434"/>
                    <a:pt x="0" y="5213"/>
                  </a:cubicBezTo>
                  <a:cubicBezTo>
                    <a:pt x="101" y="5213"/>
                    <a:pt x="226" y="5313"/>
                    <a:pt x="326" y="5313"/>
                  </a:cubicBezTo>
                  <a:cubicBezTo>
                    <a:pt x="1053" y="5539"/>
                    <a:pt x="1679" y="5739"/>
                    <a:pt x="2406" y="5840"/>
                  </a:cubicBezTo>
                  <a:cubicBezTo>
                    <a:pt x="2732" y="3860"/>
                    <a:pt x="3233" y="188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5322;p93"/>
            <p:cNvSpPr/>
            <p:nvPr/>
          </p:nvSpPr>
          <p:spPr>
            <a:xfrm>
              <a:off x="2741710" y="2547699"/>
              <a:ext cx="39466" cy="3164"/>
            </a:xfrm>
            <a:custGeom>
              <a:avLst/>
              <a:gdLst/>
              <a:ahLst/>
              <a:cxnLst/>
              <a:rect l="l" t="t" r="r" b="b"/>
              <a:pathLst>
                <a:path w="2507" h="201" extrusionOk="0">
                  <a:moveTo>
                    <a:pt x="2507" y="0"/>
                  </a:moveTo>
                  <a:cubicBezTo>
                    <a:pt x="1680" y="0"/>
                    <a:pt x="853" y="101"/>
                    <a:pt x="1" y="201"/>
                  </a:cubicBezTo>
                  <a:cubicBezTo>
                    <a:pt x="853" y="101"/>
                    <a:pt x="1680" y="0"/>
                    <a:pt x="2507" y="0"/>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5323;p93"/>
            <p:cNvSpPr/>
            <p:nvPr/>
          </p:nvSpPr>
          <p:spPr>
            <a:xfrm>
              <a:off x="2741710" y="2547699"/>
              <a:ext cx="54469" cy="123106"/>
            </a:xfrm>
            <a:custGeom>
              <a:avLst/>
              <a:gdLst/>
              <a:ahLst/>
              <a:cxnLst/>
              <a:rect l="l" t="t" r="r" b="b"/>
              <a:pathLst>
                <a:path w="3460" h="7820" extrusionOk="0">
                  <a:moveTo>
                    <a:pt x="2507" y="0"/>
                  </a:moveTo>
                  <a:cubicBezTo>
                    <a:pt x="1680" y="0"/>
                    <a:pt x="853" y="101"/>
                    <a:pt x="1" y="201"/>
                  </a:cubicBezTo>
                  <a:cubicBezTo>
                    <a:pt x="326" y="2707"/>
                    <a:pt x="627" y="5314"/>
                    <a:pt x="953" y="7820"/>
                  </a:cubicBezTo>
                  <a:cubicBezTo>
                    <a:pt x="1780" y="7820"/>
                    <a:pt x="2632" y="7820"/>
                    <a:pt x="3459" y="7720"/>
                  </a:cubicBezTo>
                  <a:cubicBezTo>
                    <a:pt x="3133" y="5113"/>
                    <a:pt x="2833" y="2507"/>
                    <a:pt x="25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5324;p93"/>
            <p:cNvSpPr/>
            <p:nvPr/>
          </p:nvSpPr>
          <p:spPr>
            <a:xfrm>
              <a:off x="2934254" y="2519678"/>
              <a:ext cx="39466" cy="6722"/>
            </a:xfrm>
            <a:custGeom>
              <a:avLst/>
              <a:gdLst/>
              <a:ahLst/>
              <a:cxnLst/>
              <a:rect l="l" t="t" r="r" b="b"/>
              <a:pathLst>
                <a:path w="2507" h="427" extrusionOk="0">
                  <a:moveTo>
                    <a:pt x="2507" y="1"/>
                  </a:moveTo>
                  <a:cubicBezTo>
                    <a:pt x="1679" y="101"/>
                    <a:pt x="827" y="302"/>
                    <a:pt x="0" y="427"/>
                  </a:cubicBezTo>
                  <a:lnTo>
                    <a:pt x="0" y="427"/>
                  </a:lnTo>
                  <a:cubicBezTo>
                    <a:pt x="827" y="302"/>
                    <a:pt x="1679" y="101"/>
                    <a:pt x="2507"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5325;p93"/>
            <p:cNvSpPr/>
            <p:nvPr/>
          </p:nvSpPr>
          <p:spPr>
            <a:xfrm>
              <a:off x="2934254" y="2519678"/>
              <a:ext cx="70637" cy="126664"/>
            </a:xfrm>
            <a:custGeom>
              <a:avLst/>
              <a:gdLst/>
              <a:ahLst/>
              <a:cxnLst/>
              <a:rect l="l" t="t" r="r" b="b"/>
              <a:pathLst>
                <a:path w="4487" h="8046" extrusionOk="0">
                  <a:moveTo>
                    <a:pt x="2507" y="1"/>
                  </a:moveTo>
                  <a:cubicBezTo>
                    <a:pt x="1679" y="101"/>
                    <a:pt x="827" y="302"/>
                    <a:pt x="0" y="427"/>
                  </a:cubicBezTo>
                  <a:cubicBezTo>
                    <a:pt x="928" y="2933"/>
                    <a:pt x="1554" y="5540"/>
                    <a:pt x="1980" y="8046"/>
                  </a:cubicBezTo>
                  <a:cubicBezTo>
                    <a:pt x="2807" y="7946"/>
                    <a:pt x="3659" y="7720"/>
                    <a:pt x="4487" y="7620"/>
                  </a:cubicBezTo>
                  <a:cubicBezTo>
                    <a:pt x="4060" y="5013"/>
                    <a:pt x="3434" y="2507"/>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5326;p93"/>
            <p:cNvSpPr/>
            <p:nvPr/>
          </p:nvSpPr>
          <p:spPr>
            <a:xfrm>
              <a:off x="3318934" y="2572163"/>
              <a:ext cx="11461" cy="69062"/>
            </a:xfrm>
            <a:custGeom>
              <a:avLst/>
              <a:gdLst/>
              <a:ahLst/>
              <a:cxnLst/>
              <a:rect l="l" t="t" r="r" b="b"/>
              <a:pathLst>
                <a:path w="728" h="4387" extrusionOk="0">
                  <a:moveTo>
                    <a:pt x="1" y="4386"/>
                  </a:moveTo>
                  <a:lnTo>
                    <a:pt x="1" y="4386"/>
                  </a:lnTo>
                  <a:lnTo>
                    <a:pt x="1" y="4386"/>
                  </a:lnTo>
                  <a:close/>
                  <a:moveTo>
                    <a:pt x="1" y="4386"/>
                  </a:moveTo>
                  <a:lnTo>
                    <a:pt x="1" y="4386"/>
                  </a:lnTo>
                  <a:lnTo>
                    <a:pt x="1" y="4386"/>
                  </a:lnTo>
                  <a:close/>
                  <a:moveTo>
                    <a:pt x="1" y="4386"/>
                  </a:moveTo>
                  <a:lnTo>
                    <a:pt x="1" y="4386"/>
                  </a:lnTo>
                  <a:lnTo>
                    <a:pt x="1" y="4386"/>
                  </a:lnTo>
                  <a:close/>
                  <a:moveTo>
                    <a:pt x="1" y="4286"/>
                  </a:moveTo>
                  <a:lnTo>
                    <a:pt x="1" y="4386"/>
                  </a:lnTo>
                  <a:lnTo>
                    <a:pt x="1" y="4286"/>
                  </a:lnTo>
                  <a:close/>
                  <a:moveTo>
                    <a:pt x="527" y="0"/>
                  </a:moveTo>
                  <a:lnTo>
                    <a:pt x="527" y="0"/>
                  </a:lnTo>
                  <a:cubicBezTo>
                    <a:pt x="627" y="727"/>
                    <a:pt x="727" y="1354"/>
                    <a:pt x="727" y="2105"/>
                  </a:cubicBezTo>
                  <a:lnTo>
                    <a:pt x="727" y="2832"/>
                  </a:lnTo>
                  <a:lnTo>
                    <a:pt x="727" y="2105"/>
                  </a:lnTo>
                  <a:cubicBezTo>
                    <a:pt x="727" y="1354"/>
                    <a:pt x="627" y="727"/>
                    <a:pt x="527" y="0"/>
                  </a:cubicBezTo>
                  <a:lnTo>
                    <a:pt x="527" y="0"/>
                  </a:lnTo>
                  <a:close/>
                  <a:moveTo>
                    <a:pt x="527" y="0"/>
                  </a:moveTo>
                  <a:lnTo>
                    <a:pt x="527" y="0"/>
                  </a:lnTo>
                  <a:close/>
                </a:path>
              </a:pathLst>
            </a:custGeom>
            <a:solidFill>
              <a:srgbClr val="FBE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5327;p93"/>
            <p:cNvSpPr/>
            <p:nvPr/>
          </p:nvSpPr>
          <p:spPr>
            <a:xfrm>
              <a:off x="2388593" y="2550848"/>
              <a:ext cx="16" cy="16"/>
            </a:xfrm>
            <a:custGeom>
              <a:avLst/>
              <a:gdLst/>
              <a:ahLst/>
              <a:cxnLst/>
              <a:rect l="l" t="t" r="r" b="b"/>
              <a:pathLst>
                <a:path w="1" h="1" extrusionOk="0">
                  <a:moveTo>
                    <a:pt x="0" y="1"/>
                  </a:moveTo>
                  <a:lnTo>
                    <a:pt x="0" y="1"/>
                  </a:lnTo>
                  <a:close/>
                </a:path>
              </a:pathLst>
            </a:custGeom>
            <a:solidFill>
              <a:srgbClr val="E6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5328;p93"/>
            <p:cNvSpPr/>
            <p:nvPr/>
          </p:nvSpPr>
          <p:spPr>
            <a:xfrm>
              <a:off x="2390167" y="2550848"/>
              <a:ext cx="16" cy="16"/>
            </a:xfrm>
            <a:custGeom>
              <a:avLst/>
              <a:gdLst/>
              <a:ahLst/>
              <a:cxnLst/>
              <a:rect l="l" t="t" r="r" b="b"/>
              <a:pathLst>
                <a:path w="1" h="1" extrusionOk="0">
                  <a:moveTo>
                    <a:pt x="1" y="1"/>
                  </a:moveTo>
                  <a:lnTo>
                    <a:pt x="1" y="1"/>
                  </a:lnTo>
                  <a:close/>
                </a:path>
              </a:pathLst>
            </a:custGeom>
            <a:solidFill>
              <a:srgbClr val="E6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5329;p93"/>
            <p:cNvSpPr/>
            <p:nvPr/>
          </p:nvSpPr>
          <p:spPr>
            <a:xfrm>
              <a:off x="2390167" y="2552438"/>
              <a:ext cx="16" cy="16"/>
            </a:xfrm>
            <a:custGeom>
              <a:avLst/>
              <a:gdLst/>
              <a:ahLst/>
              <a:cxnLst/>
              <a:rect l="l" t="t" r="r" b="b"/>
              <a:pathLst>
                <a:path w="1" h="1" extrusionOk="0">
                  <a:moveTo>
                    <a:pt x="1" y="0"/>
                  </a:moveTo>
                  <a:lnTo>
                    <a:pt x="1" y="0"/>
                  </a:ln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5330;p93"/>
            <p:cNvSpPr/>
            <p:nvPr/>
          </p:nvSpPr>
          <p:spPr>
            <a:xfrm>
              <a:off x="2390167" y="2550848"/>
              <a:ext cx="16" cy="1606"/>
            </a:xfrm>
            <a:custGeom>
              <a:avLst/>
              <a:gdLst/>
              <a:ahLst/>
              <a:cxnLst/>
              <a:rect l="l" t="t" r="r" b="b"/>
              <a:pathLst>
                <a:path w="1" h="102" extrusionOk="0">
                  <a:moveTo>
                    <a:pt x="1" y="1"/>
                  </a:moveTo>
                  <a:lnTo>
                    <a:pt x="1" y="101"/>
                  </a:lnTo>
                  <a:lnTo>
                    <a:pt x="1" y="101"/>
                  </a:lnTo>
                  <a:lnTo>
                    <a:pt x="1" y="101"/>
                  </a:lnTo>
                  <a:lnTo>
                    <a:pt x="1" y="101"/>
                  </a:lnTo>
                  <a:lnTo>
                    <a:pt x="1" y="101"/>
                  </a:lnTo>
                  <a:lnTo>
                    <a:pt x="1" y="1"/>
                  </a:lnTo>
                  <a:close/>
                </a:path>
              </a:pathLst>
            </a:custGeom>
            <a:solidFill>
              <a:srgbClr val="A36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331;p93"/>
            <p:cNvSpPr/>
            <p:nvPr/>
          </p:nvSpPr>
          <p:spPr>
            <a:xfrm>
              <a:off x="2304560" y="2544141"/>
              <a:ext cx="88788" cy="258445"/>
            </a:xfrm>
            <a:custGeom>
              <a:avLst/>
              <a:gdLst/>
              <a:ahLst/>
              <a:cxnLst/>
              <a:rect l="l" t="t" r="r" b="b"/>
              <a:pathLst>
                <a:path w="5640" h="16417" extrusionOk="0">
                  <a:moveTo>
                    <a:pt x="3233" y="1"/>
                  </a:moveTo>
                  <a:cubicBezTo>
                    <a:pt x="827" y="4813"/>
                    <a:pt x="0" y="10251"/>
                    <a:pt x="827" y="15464"/>
                  </a:cubicBezTo>
                  <a:cubicBezTo>
                    <a:pt x="1780" y="15891"/>
                    <a:pt x="2707" y="16191"/>
                    <a:pt x="3659" y="16417"/>
                  </a:cubicBezTo>
                  <a:cubicBezTo>
                    <a:pt x="2406" y="11179"/>
                    <a:pt x="3033" y="5640"/>
                    <a:pt x="5639" y="853"/>
                  </a:cubicBezTo>
                  <a:cubicBezTo>
                    <a:pt x="5639" y="753"/>
                    <a:pt x="5539" y="627"/>
                    <a:pt x="5439" y="527"/>
                  </a:cubicBezTo>
                  <a:lnTo>
                    <a:pt x="5439" y="427"/>
                  </a:lnTo>
                  <a:lnTo>
                    <a:pt x="5338" y="427"/>
                  </a:lnTo>
                  <a:cubicBezTo>
                    <a:pt x="4712" y="327"/>
                    <a:pt x="3960" y="226"/>
                    <a:pt x="3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332;p93"/>
            <p:cNvSpPr/>
            <p:nvPr/>
          </p:nvSpPr>
          <p:spPr>
            <a:xfrm>
              <a:off x="3169398" y="2588724"/>
              <a:ext cx="60782" cy="149554"/>
            </a:xfrm>
            <a:custGeom>
              <a:avLst/>
              <a:gdLst/>
              <a:ahLst/>
              <a:cxnLst/>
              <a:rect l="l" t="t" r="r" b="b"/>
              <a:pathLst>
                <a:path w="3861" h="9500" extrusionOk="0">
                  <a:moveTo>
                    <a:pt x="2407" y="1"/>
                  </a:moveTo>
                  <a:cubicBezTo>
                    <a:pt x="1780" y="101"/>
                    <a:pt x="1154" y="302"/>
                    <a:pt x="527" y="527"/>
                  </a:cubicBezTo>
                  <a:cubicBezTo>
                    <a:pt x="402" y="527"/>
                    <a:pt x="201" y="627"/>
                    <a:pt x="1" y="627"/>
                  </a:cubicBezTo>
                  <a:cubicBezTo>
                    <a:pt x="828" y="3560"/>
                    <a:pt x="1254" y="6467"/>
                    <a:pt x="1454" y="9500"/>
                  </a:cubicBezTo>
                  <a:cubicBezTo>
                    <a:pt x="2181" y="9074"/>
                    <a:pt x="2908" y="8773"/>
                    <a:pt x="3760" y="8347"/>
                  </a:cubicBezTo>
                  <a:lnTo>
                    <a:pt x="3860" y="8246"/>
                  </a:lnTo>
                  <a:cubicBezTo>
                    <a:pt x="3660" y="5540"/>
                    <a:pt x="3134" y="2708"/>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333;p93"/>
            <p:cNvSpPr/>
            <p:nvPr/>
          </p:nvSpPr>
          <p:spPr>
            <a:xfrm>
              <a:off x="2501828" y="2641209"/>
              <a:ext cx="69062" cy="187414"/>
            </a:xfrm>
            <a:custGeom>
              <a:avLst/>
              <a:gdLst/>
              <a:ahLst/>
              <a:cxnLst/>
              <a:rect l="l" t="t" r="r" b="b"/>
              <a:pathLst>
                <a:path w="4387" h="11905" extrusionOk="0">
                  <a:moveTo>
                    <a:pt x="727" y="0"/>
                  </a:moveTo>
                  <a:cubicBezTo>
                    <a:pt x="0" y="4085"/>
                    <a:pt x="101" y="8146"/>
                    <a:pt x="1680" y="11905"/>
                  </a:cubicBezTo>
                  <a:lnTo>
                    <a:pt x="4386" y="11905"/>
                  </a:lnTo>
                  <a:cubicBezTo>
                    <a:pt x="2607" y="8572"/>
                    <a:pt x="2406" y="4612"/>
                    <a:pt x="3133" y="627"/>
                  </a:cubicBezTo>
                  <a:cubicBezTo>
                    <a:pt x="2406" y="526"/>
                    <a:pt x="1780" y="326"/>
                    <a:pt x="1053" y="100"/>
                  </a:cubicBezTo>
                  <a:cubicBezTo>
                    <a:pt x="953" y="100"/>
                    <a:pt x="828"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334;p93"/>
            <p:cNvSpPr/>
            <p:nvPr/>
          </p:nvSpPr>
          <p:spPr>
            <a:xfrm>
              <a:off x="2756712" y="2669214"/>
              <a:ext cx="56028" cy="146390"/>
            </a:xfrm>
            <a:custGeom>
              <a:avLst/>
              <a:gdLst/>
              <a:ahLst/>
              <a:cxnLst/>
              <a:rect l="l" t="t" r="r" b="b"/>
              <a:pathLst>
                <a:path w="3559" h="9299" extrusionOk="0">
                  <a:moveTo>
                    <a:pt x="2506" y="1"/>
                  </a:moveTo>
                  <a:cubicBezTo>
                    <a:pt x="1679" y="101"/>
                    <a:pt x="827" y="101"/>
                    <a:pt x="0" y="101"/>
                  </a:cubicBezTo>
                  <a:cubicBezTo>
                    <a:pt x="301" y="3133"/>
                    <a:pt x="727" y="6266"/>
                    <a:pt x="1053" y="9299"/>
                  </a:cubicBezTo>
                  <a:cubicBezTo>
                    <a:pt x="1880" y="9199"/>
                    <a:pt x="2707" y="9098"/>
                    <a:pt x="3559" y="8973"/>
                  </a:cubicBezTo>
                  <a:cubicBezTo>
                    <a:pt x="3133" y="6066"/>
                    <a:pt x="2807" y="3033"/>
                    <a:pt x="2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335;p93"/>
            <p:cNvSpPr/>
            <p:nvPr/>
          </p:nvSpPr>
          <p:spPr>
            <a:xfrm>
              <a:off x="2965424" y="2639619"/>
              <a:ext cx="49337" cy="149554"/>
            </a:xfrm>
            <a:custGeom>
              <a:avLst/>
              <a:gdLst/>
              <a:ahLst/>
              <a:cxnLst/>
              <a:rect l="l" t="t" r="r" b="b"/>
              <a:pathLst>
                <a:path w="3134" h="9500" extrusionOk="0">
                  <a:moveTo>
                    <a:pt x="2507" y="1"/>
                  </a:moveTo>
                  <a:cubicBezTo>
                    <a:pt x="1679" y="101"/>
                    <a:pt x="827" y="327"/>
                    <a:pt x="0" y="427"/>
                  </a:cubicBezTo>
                  <a:cubicBezTo>
                    <a:pt x="527" y="3460"/>
                    <a:pt x="627" y="6467"/>
                    <a:pt x="426" y="9500"/>
                  </a:cubicBezTo>
                  <a:cubicBezTo>
                    <a:pt x="1253" y="9399"/>
                    <a:pt x="2080" y="9199"/>
                    <a:pt x="2933" y="9099"/>
                  </a:cubicBezTo>
                  <a:cubicBezTo>
                    <a:pt x="3133" y="6066"/>
                    <a:pt x="2933" y="2933"/>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336;p93"/>
            <p:cNvSpPr/>
            <p:nvPr/>
          </p:nvSpPr>
          <p:spPr>
            <a:xfrm>
              <a:off x="2886508" y="2629764"/>
              <a:ext cx="443891" cy="172821"/>
            </a:xfrm>
            <a:custGeom>
              <a:avLst/>
              <a:gdLst/>
              <a:ahLst/>
              <a:cxnLst/>
              <a:rect l="l" t="t" r="r" b="b"/>
              <a:pathLst>
                <a:path w="28197" h="10978" extrusionOk="0">
                  <a:moveTo>
                    <a:pt x="27896" y="0"/>
                  </a:moveTo>
                  <a:cubicBezTo>
                    <a:pt x="27570" y="426"/>
                    <a:pt x="22758" y="7720"/>
                    <a:pt x="9098" y="9399"/>
                  </a:cubicBezTo>
                  <a:cubicBezTo>
                    <a:pt x="6367" y="9725"/>
                    <a:pt x="3459" y="10552"/>
                    <a:pt x="1" y="10652"/>
                  </a:cubicBezTo>
                  <a:lnTo>
                    <a:pt x="1" y="10978"/>
                  </a:lnTo>
                  <a:cubicBezTo>
                    <a:pt x="3459" y="10853"/>
                    <a:pt x="6467" y="9925"/>
                    <a:pt x="9199" y="9599"/>
                  </a:cubicBezTo>
                  <a:cubicBezTo>
                    <a:pt x="23384" y="8046"/>
                    <a:pt x="28196" y="201"/>
                    <a:pt x="28196" y="201"/>
                  </a:cubicBezTo>
                  <a:lnTo>
                    <a:pt x="27896"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337;p93"/>
            <p:cNvSpPr/>
            <p:nvPr/>
          </p:nvSpPr>
          <p:spPr>
            <a:xfrm>
              <a:off x="3077478" y="1904972"/>
              <a:ext cx="27628" cy="18340"/>
            </a:xfrm>
            <a:custGeom>
              <a:avLst/>
              <a:gdLst/>
              <a:ahLst/>
              <a:cxnLst/>
              <a:rect l="l" t="t" r="r" b="b"/>
              <a:pathLst>
                <a:path w="1755" h="1165" extrusionOk="0">
                  <a:moveTo>
                    <a:pt x="1128" y="1"/>
                  </a:moveTo>
                  <a:cubicBezTo>
                    <a:pt x="1028" y="101"/>
                    <a:pt x="927" y="101"/>
                    <a:pt x="727" y="201"/>
                  </a:cubicBezTo>
                  <a:cubicBezTo>
                    <a:pt x="602" y="302"/>
                    <a:pt x="501" y="402"/>
                    <a:pt x="401" y="502"/>
                  </a:cubicBezTo>
                  <a:cubicBezTo>
                    <a:pt x="301" y="628"/>
                    <a:pt x="201" y="728"/>
                    <a:pt x="100" y="828"/>
                  </a:cubicBezTo>
                  <a:cubicBezTo>
                    <a:pt x="0" y="988"/>
                    <a:pt x="124" y="1165"/>
                    <a:pt x="229" y="1165"/>
                  </a:cubicBezTo>
                  <a:cubicBezTo>
                    <a:pt x="256" y="1165"/>
                    <a:pt x="281" y="1154"/>
                    <a:pt x="301" y="1129"/>
                  </a:cubicBezTo>
                  <a:cubicBezTo>
                    <a:pt x="401" y="1029"/>
                    <a:pt x="602" y="928"/>
                    <a:pt x="727" y="928"/>
                  </a:cubicBezTo>
                  <a:cubicBezTo>
                    <a:pt x="727" y="828"/>
                    <a:pt x="827" y="828"/>
                    <a:pt x="827" y="828"/>
                  </a:cubicBezTo>
                  <a:cubicBezTo>
                    <a:pt x="927" y="728"/>
                    <a:pt x="927" y="728"/>
                    <a:pt x="1028" y="728"/>
                  </a:cubicBezTo>
                  <a:cubicBezTo>
                    <a:pt x="1128" y="628"/>
                    <a:pt x="1228" y="502"/>
                    <a:pt x="1353" y="402"/>
                  </a:cubicBezTo>
                  <a:cubicBezTo>
                    <a:pt x="1454" y="402"/>
                    <a:pt x="1454" y="302"/>
                    <a:pt x="1554" y="302"/>
                  </a:cubicBezTo>
                  <a:lnTo>
                    <a:pt x="1654" y="201"/>
                  </a:lnTo>
                  <a:cubicBezTo>
                    <a:pt x="1754" y="101"/>
                    <a:pt x="1654"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338;p93"/>
            <p:cNvSpPr/>
            <p:nvPr/>
          </p:nvSpPr>
          <p:spPr>
            <a:xfrm>
              <a:off x="3128657" y="1901430"/>
              <a:ext cx="30903" cy="17002"/>
            </a:xfrm>
            <a:custGeom>
              <a:avLst/>
              <a:gdLst/>
              <a:ahLst/>
              <a:cxnLst/>
              <a:rect l="l" t="t" r="r" b="b"/>
              <a:pathLst>
                <a:path w="1963" h="1080" extrusionOk="0">
                  <a:moveTo>
                    <a:pt x="1436" y="0"/>
                  </a:moveTo>
                  <a:cubicBezTo>
                    <a:pt x="1235" y="0"/>
                    <a:pt x="1010" y="0"/>
                    <a:pt x="910" y="101"/>
                  </a:cubicBezTo>
                  <a:cubicBezTo>
                    <a:pt x="809" y="101"/>
                    <a:pt x="709" y="101"/>
                    <a:pt x="609" y="226"/>
                  </a:cubicBezTo>
                  <a:cubicBezTo>
                    <a:pt x="483" y="226"/>
                    <a:pt x="483" y="326"/>
                    <a:pt x="383" y="326"/>
                  </a:cubicBezTo>
                  <a:cubicBezTo>
                    <a:pt x="283" y="426"/>
                    <a:pt x="183" y="627"/>
                    <a:pt x="82" y="727"/>
                  </a:cubicBezTo>
                  <a:cubicBezTo>
                    <a:pt x="0" y="912"/>
                    <a:pt x="120" y="1080"/>
                    <a:pt x="276" y="1080"/>
                  </a:cubicBezTo>
                  <a:cubicBezTo>
                    <a:pt x="310" y="1080"/>
                    <a:pt x="347" y="1071"/>
                    <a:pt x="383" y="1053"/>
                  </a:cubicBezTo>
                  <a:lnTo>
                    <a:pt x="483" y="1053"/>
                  </a:lnTo>
                  <a:lnTo>
                    <a:pt x="483" y="953"/>
                  </a:lnTo>
                  <a:cubicBezTo>
                    <a:pt x="609" y="953"/>
                    <a:pt x="709" y="953"/>
                    <a:pt x="809" y="853"/>
                  </a:cubicBezTo>
                  <a:cubicBezTo>
                    <a:pt x="809" y="853"/>
                    <a:pt x="910" y="853"/>
                    <a:pt x="910" y="727"/>
                  </a:cubicBezTo>
                  <a:cubicBezTo>
                    <a:pt x="1010" y="727"/>
                    <a:pt x="1110" y="727"/>
                    <a:pt x="1110" y="627"/>
                  </a:cubicBezTo>
                  <a:cubicBezTo>
                    <a:pt x="1235" y="527"/>
                    <a:pt x="1336" y="527"/>
                    <a:pt x="1536" y="426"/>
                  </a:cubicBezTo>
                  <a:cubicBezTo>
                    <a:pt x="1536" y="426"/>
                    <a:pt x="1636" y="426"/>
                    <a:pt x="1636" y="326"/>
                  </a:cubicBezTo>
                  <a:cubicBezTo>
                    <a:pt x="1737" y="326"/>
                    <a:pt x="1737" y="326"/>
                    <a:pt x="1862" y="226"/>
                  </a:cubicBezTo>
                  <a:cubicBezTo>
                    <a:pt x="1962" y="226"/>
                    <a:pt x="1962" y="101"/>
                    <a:pt x="1862" y="101"/>
                  </a:cubicBezTo>
                  <a:cubicBezTo>
                    <a:pt x="1737" y="0"/>
                    <a:pt x="1636" y="0"/>
                    <a:pt x="1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339;p93"/>
            <p:cNvSpPr/>
            <p:nvPr/>
          </p:nvSpPr>
          <p:spPr>
            <a:xfrm>
              <a:off x="3190713" y="1944029"/>
              <a:ext cx="13035" cy="53036"/>
            </a:xfrm>
            <a:custGeom>
              <a:avLst/>
              <a:gdLst/>
              <a:ahLst/>
              <a:cxnLst/>
              <a:rect l="l" t="t" r="r" b="b"/>
              <a:pathLst>
                <a:path w="828" h="3369" extrusionOk="0">
                  <a:moveTo>
                    <a:pt x="147" y="0"/>
                  </a:moveTo>
                  <a:cubicBezTo>
                    <a:pt x="69" y="0"/>
                    <a:pt x="0" y="68"/>
                    <a:pt x="0" y="127"/>
                  </a:cubicBezTo>
                  <a:cubicBezTo>
                    <a:pt x="100" y="1154"/>
                    <a:pt x="201" y="2207"/>
                    <a:pt x="426" y="3259"/>
                  </a:cubicBezTo>
                  <a:cubicBezTo>
                    <a:pt x="464" y="3336"/>
                    <a:pt x="532" y="3369"/>
                    <a:pt x="601" y="3369"/>
                  </a:cubicBezTo>
                  <a:cubicBezTo>
                    <a:pt x="712" y="3369"/>
                    <a:pt x="827" y="3283"/>
                    <a:pt x="827" y="3159"/>
                  </a:cubicBezTo>
                  <a:lnTo>
                    <a:pt x="827" y="2307"/>
                  </a:lnTo>
                  <a:cubicBezTo>
                    <a:pt x="827" y="2106"/>
                    <a:pt x="827" y="1781"/>
                    <a:pt x="727" y="1580"/>
                  </a:cubicBezTo>
                  <a:cubicBezTo>
                    <a:pt x="627" y="1054"/>
                    <a:pt x="526" y="528"/>
                    <a:pt x="301" y="127"/>
                  </a:cubicBezTo>
                  <a:cubicBezTo>
                    <a:pt x="259" y="33"/>
                    <a:pt x="201"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340;p93"/>
            <p:cNvSpPr/>
            <p:nvPr/>
          </p:nvSpPr>
          <p:spPr>
            <a:xfrm>
              <a:off x="3210438" y="2038341"/>
              <a:ext cx="14609" cy="36523"/>
            </a:xfrm>
            <a:custGeom>
              <a:avLst/>
              <a:gdLst/>
              <a:ahLst/>
              <a:cxnLst/>
              <a:rect l="l" t="t" r="r" b="b"/>
              <a:pathLst>
                <a:path w="928" h="2320" extrusionOk="0">
                  <a:moveTo>
                    <a:pt x="677" y="0"/>
                  </a:moveTo>
                  <a:cubicBezTo>
                    <a:pt x="652" y="0"/>
                    <a:pt x="627" y="25"/>
                    <a:pt x="627" y="75"/>
                  </a:cubicBezTo>
                  <a:lnTo>
                    <a:pt x="627" y="301"/>
                  </a:lnTo>
                  <a:cubicBezTo>
                    <a:pt x="527" y="401"/>
                    <a:pt x="527" y="602"/>
                    <a:pt x="527" y="702"/>
                  </a:cubicBezTo>
                  <a:cubicBezTo>
                    <a:pt x="426" y="802"/>
                    <a:pt x="426" y="1028"/>
                    <a:pt x="301" y="1128"/>
                  </a:cubicBezTo>
                  <a:cubicBezTo>
                    <a:pt x="301" y="1329"/>
                    <a:pt x="201" y="1429"/>
                    <a:pt x="201" y="1654"/>
                  </a:cubicBezTo>
                  <a:cubicBezTo>
                    <a:pt x="100" y="1755"/>
                    <a:pt x="100" y="1855"/>
                    <a:pt x="0" y="2055"/>
                  </a:cubicBezTo>
                  <a:cubicBezTo>
                    <a:pt x="0" y="2222"/>
                    <a:pt x="109" y="2320"/>
                    <a:pt x="207" y="2320"/>
                  </a:cubicBezTo>
                  <a:cubicBezTo>
                    <a:pt x="241" y="2320"/>
                    <a:pt x="275" y="2307"/>
                    <a:pt x="301" y="2281"/>
                  </a:cubicBezTo>
                  <a:cubicBezTo>
                    <a:pt x="527" y="2181"/>
                    <a:pt x="627" y="1955"/>
                    <a:pt x="727" y="1855"/>
                  </a:cubicBezTo>
                  <a:cubicBezTo>
                    <a:pt x="827" y="1654"/>
                    <a:pt x="928" y="1554"/>
                    <a:pt x="928" y="1329"/>
                  </a:cubicBezTo>
                  <a:lnTo>
                    <a:pt x="928" y="702"/>
                  </a:lnTo>
                  <a:cubicBezTo>
                    <a:pt x="928" y="602"/>
                    <a:pt x="928" y="401"/>
                    <a:pt x="827" y="301"/>
                  </a:cubicBezTo>
                  <a:cubicBezTo>
                    <a:pt x="827" y="176"/>
                    <a:pt x="827" y="176"/>
                    <a:pt x="727" y="75"/>
                  </a:cubicBezTo>
                  <a:cubicBezTo>
                    <a:pt x="727" y="25"/>
                    <a:pt x="702"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341;p93"/>
            <p:cNvSpPr/>
            <p:nvPr/>
          </p:nvSpPr>
          <p:spPr>
            <a:xfrm>
              <a:off x="3184007" y="2075162"/>
              <a:ext cx="11445" cy="26463"/>
            </a:xfrm>
            <a:custGeom>
              <a:avLst/>
              <a:gdLst/>
              <a:ahLst/>
              <a:cxnLst/>
              <a:rect l="l" t="t" r="r" b="b"/>
              <a:pathLst>
                <a:path w="727" h="1681" extrusionOk="0">
                  <a:moveTo>
                    <a:pt x="612" y="1"/>
                  </a:moveTo>
                  <a:cubicBezTo>
                    <a:pt x="585" y="1"/>
                    <a:pt x="556" y="13"/>
                    <a:pt x="526" y="42"/>
                  </a:cubicBezTo>
                  <a:lnTo>
                    <a:pt x="426" y="142"/>
                  </a:lnTo>
                  <a:cubicBezTo>
                    <a:pt x="326" y="243"/>
                    <a:pt x="326" y="243"/>
                    <a:pt x="326" y="343"/>
                  </a:cubicBezTo>
                  <a:cubicBezTo>
                    <a:pt x="226" y="468"/>
                    <a:pt x="226" y="569"/>
                    <a:pt x="100" y="769"/>
                  </a:cubicBezTo>
                  <a:cubicBezTo>
                    <a:pt x="100" y="869"/>
                    <a:pt x="100" y="970"/>
                    <a:pt x="0" y="1095"/>
                  </a:cubicBezTo>
                  <a:lnTo>
                    <a:pt x="0" y="1496"/>
                  </a:lnTo>
                  <a:cubicBezTo>
                    <a:pt x="0" y="1625"/>
                    <a:pt x="107" y="1680"/>
                    <a:pt x="198" y="1680"/>
                  </a:cubicBezTo>
                  <a:cubicBezTo>
                    <a:pt x="266" y="1680"/>
                    <a:pt x="326" y="1650"/>
                    <a:pt x="326" y="1596"/>
                  </a:cubicBezTo>
                  <a:cubicBezTo>
                    <a:pt x="326" y="1396"/>
                    <a:pt x="426" y="1295"/>
                    <a:pt x="426" y="1195"/>
                  </a:cubicBezTo>
                  <a:cubicBezTo>
                    <a:pt x="426" y="1095"/>
                    <a:pt x="526" y="970"/>
                    <a:pt x="526" y="869"/>
                  </a:cubicBezTo>
                  <a:cubicBezTo>
                    <a:pt x="526" y="669"/>
                    <a:pt x="627" y="569"/>
                    <a:pt x="627" y="468"/>
                  </a:cubicBezTo>
                  <a:cubicBezTo>
                    <a:pt x="627" y="468"/>
                    <a:pt x="627" y="343"/>
                    <a:pt x="727" y="343"/>
                  </a:cubicBezTo>
                  <a:lnTo>
                    <a:pt x="727" y="142"/>
                  </a:lnTo>
                  <a:cubicBezTo>
                    <a:pt x="727" y="72"/>
                    <a:pt x="677" y="1"/>
                    <a:pt x="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342;p93"/>
            <p:cNvSpPr/>
            <p:nvPr/>
          </p:nvSpPr>
          <p:spPr>
            <a:xfrm>
              <a:off x="3079052" y="1935292"/>
              <a:ext cx="121532" cy="140549"/>
            </a:xfrm>
            <a:custGeom>
              <a:avLst/>
              <a:gdLst/>
              <a:ahLst/>
              <a:cxnLst/>
              <a:rect l="l" t="t" r="r" b="b"/>
              <a:pathLst>
                <a:path w="7720" h="8928" extrusionOk="0">
                  <a:moveTo>
                    <a:pt x="3256" y="0"/>
                  </a:moveTo>
                  <a:cubicBezTo>
                    <a:pt x="1770" y="0"/>
                    <a:pt x="579" y="1168"/>
                    <a:pt x="0" y="1834"/>
                  </a:cubicBezTo>
                  <a:cubicBezTo>
                    <a:pt x="1253" y="3288"/>
                    <a:pt x="3860" y="6421"/>
                    <a:pt x="5113" y="8927"/>
                  </a:cubicBezTo>
                  <a:cubicBezTo>
                    <a:pt x="5940" y="7047"/>
                    <a:pt x="7720" y="2661"/>
                    <a:pt x="5314" y="782"/>
                  </a:cubicBezTo>
                  <a:cubicBezTo>
                    <a:pt x="4590" y="216"/>
                    <a:pt x="3896" y="0"/>
                    <a:pt x="3256"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343;p93"/>
            <p:cNvSpPr/>
            <p:nvPr/>
          </p:nvSpPr>
          <p:spPr>
            <a:xfrm>
              <a:off x="3016319" y="1903004"/>
              <a:ext cx="192547" cy="307766"/>
            </a:xfrm>
            <a:custGeom>
              <a:avLst/>
              <a:gdLst/>
              <a:ahLst/>
              <a:cxnLst/>
              <a:rect l="l" t="t" r="r" b="b"/>
              <a:pathLst>
                <a:path w="12231" h="19550" extrusionOk="0">
                  <a:moveTo>
                    <a:pt x="226" y="1"/>
                  </a:moveTo>
                  <a:lnTo>
                    <a:pt x="0" y="226"/>
                  </a:lnTo>
                  <a:lnTo>
                    <a:pt x="101" y="326"/>
                  </a:lnTo>
                  <a:cubicBezTo>
                    <a:pt x="1253" y="1254"/>
                    <a:pt x="10251" y="9299"/>
                    <a:pt x="11905" y="19550"/>
                  </a:cubicBezTo>
                  <a:lnTo>
                    <a:pt x="12231" y="19424"/>
                  </a:lnTo>
                  <a:cubicBezTo>
                    <a:pt x="11279" y="13911"/>
                    <a:pt x="8371" y="9098"/>
                    <a:pt x="5539" y="5640"/>
                  </a:cubicBezTo>
                  <a:cubicBezTo>
                    <a:pt x="2832" y="2106"/>
                    <a:pt x="226" y="1"/>
                    <a:pt x="226" y="1"/>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344;p93"/>
            <p:cNvSpPr/>
            <p:nvPr/>
          </p:nvSpPr>
          <p:spPr>
            <a:xfrm>
              <a:off x="3114961" y="1932600"/>
              <a:ext cx="70637" cy="75769"/>
            </a:xfrm>
            <a:custGeom>
              <a:avLst/>
              <a:gdLst/>
              <a:ahLst/>
              <a:cxnLst/>
              <a:rect l="l" t="t" r="r" b="b"/>
              <a:pathLst>
                <a:path w="4487" h="4813" extrusionOk="0">
                  <a:moveTo>
                    <a:pt x="0" y="0"/>
                  </a:moveTo>
                  <a:lnTo>
                    <a:pt x="0" y="326"/>
                  </a:lnTo>
                  <a:lnTo>
                    <a:pt x="526" y="326"/>
                  </a:lnTo>
                  <a:cubicBezTo>
                    <a:pt x="1153" y="326"/>
                    <a:pt x="2105" y="426"/>
                    <a:pt x="2832" y="953"/>
                  </a:cubicBezTo>
                  <a:cubicBezTo>
                    <a:pt x="3559" y="1479"/>
                    <a:pt x="4186" y="2306"/>
                    <a:pt x="4186" y="4086"/>
                  </a:cubicBezTo>
                  <a:lnTo>
                    <a:pt x="4186" y="4812"/>
                  </a:lnTo>
                  <a:lnTo>
                    <a:pt x="4486" y="4812"/>
                  </a:lnTo>
                  <a:lnTo>
                    <a:pt x="4486" y="4086"/>
                  </a:lnTo>
                  <a:cubicBezTo>
                    <a:pt x="4486" y="2306"/>
                    <a:pt x="3860" y="1254"/>
                    <a:pt x="3033" y="627"/>
                  </a:cubicBezTo>
                  <a:cubicBezTo>
                    <a:pt x="2206" y="126"/>
                    <a:pt x="1153" y="0"/>
                    <a:pt x="526"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345;p93"/>
            <p:cNvSpPr/>
            <p:nvPr/>
          </p:nvSpPr>
          <p:spPr>
            <a:xfrm>
              <a:off x="2317579" y="2920934"/>
              <a:ext cx="16577" cy="32760"/>
            </a:xfrm>
            <a:custGeom>
              <a:avLst/>
              <a:gdLst/>
              <a:ahLst/>
              <a:cxnLst/>
              <a:rect l="l" t="t" r="r" b="b"/>
              <a:pathLst>
                <a:path w="1053" h="2081" extrusionOk="0">
                  <a:moveTo>
                    <a:pt x="852" y="1"/>
                  </a:moveTo>
                  <a:cubicBezTo>
                    <a:pt x="752" y="1"/>
                    <a:pt x="526" y="1"/>
                    <a:pt x="526" y="201"/>
                  </a:cubicBezTo>
                  <a:cubicBezTo>
                    <a:pt x="426" y="301"/>
                    <a:pt x="426" y="402"/>
                    <a:pt x="326" y="502"/>
                  </a:cubicBezTo>
                  <a:cubicBezTo>
                    <a:pt x="326" y="728"/>
                    <a:pt x="326" y="828"/>
                    <a:pt x="226" y="928"/>
                  </a:cubicBezTo>
                  <a:cubicBezTo>
                    <a:pt x="226" y="1254"/>
                    <a:pt x="125" y="1454"/>
                    <a:pt x="0" y="1755"/>
                  </a:cubicBezTo>
                  <a:cubicBezTo>
                    <a:pt x="0" y="1880"/>
                    <a:pt x="125" y="1981"/>
                    <a:pt x="226" y="2081"/>
                  </a:cubicBezTo>
                  <a:cubicBezTo>
                    <a:pt x="326" y="2081"/>
                    <a:pt x="426" y="2081"/>
                    <a:pt x="526" y="1981"/>
                  </a:cubicBezTo>
                  <a:cubicBezTo>
                    <a:pt x="627" y="1655"/>
                    <a:pt x="752" y="1454"/>
                    <a:pt x="852" y="1129"/>
                  </a:cubicBezTo>
                  <a:cubicBezTo>
                    <a:pt x="852" y="1028"/>
                    <a:pt x="953" y="828"/>
                    <a:pt x="953" y="728"/>
                  </a:cubicBezTo>
                  <a:cubicBezTo>
                    <a:pt x="953" y="627"/>
                    <a:pt x="1053" y="502"/>
                    <a:pt x="1053" y="301"/>
                  </a:cubicBezTo>
                  <a:cubicBezTo>
                    <a:pt x="1053" y="201"/>
                    <a:pt x="953"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346;p93"/>
            <p:cNvSpPr/>
            <p:nvPr/>
          </p:nvSpPr>
          <p:spPr>
            <a:xfrm>
              <a:off x="2281671" y="2873203"/>
              <a:ext cx="14609" cy="28022"/>
            </a:xfrm>
            <a:custGeom>
              <a:avLst/>
              <a:gdLst/>
              <a:ahLst/>
              <a:cxnLst/>
              <a:rect l="l" t="t" r="r" b="b"/>
              <a:pathLst>
                <a:path w="928" h="1780" extrusionOk="0">
                  <a:moveTo>
                    <a:pt x="727" y="0"/>
                  </a:moveTo>
                  <a:cubicBezTo>
                    <a:pt x="727" y="0"/>
                    <a:pt x="627" y="0"/>
                    <a:pt x="627" y="100"/>
                  </a:cubicBezTo>
                  <a:cubicBezTo>
                    <a:pt x="527" y="201"/>
                    <a:pt x="401" y="301"/>
                    <a:pt x="401" y="401"/>
                  </a:cubicBezTo>
                  <a:cubicBezTo>
                    <a:pt x="301" y="526"/>
                    <a:pt x="301" y="627"/>
                    <a:pt x="201" y="727"/>
                  </a:cubicBezTo>
                  <a:cubicBezTo>
                    <a:pt x="201" y="827"/>
                    <a:pt x="101" y="1028"/>
                    <a:pt x="101" y="1153"/>
                  </a:cubicBezTo>
                  <a:cubicBezTo>
                    <a:pt x="101" y="1253"/>
                    <a:pt x="101" y="1353"/>
                    <a:pt x="0" y="1554"/>
                  </a:cubicBezTo>
                  <a:cubicBezTo>
                    <a:pt x="0" y="1654"/>
                    <a:pt x="101" y="1780"/>
                    <a:pt x="201" y="1780"/>
                  </a:cubicBezTo>
                  <a:cubicBezTo>
                    <a:pt x="301" y="1780"/>
                    <a:pt x="401" y="1780"/>
                    <a:pt x="401" y="1654"/>
                  </a:cubicBezTo>
                  <a:cubicBezTo>
                    <a:pt x="527" y="1554"/>
                    <a:pt x="627" y="1454"/>
                    <a:pt x="627" y="1353"/>
                  </a:cubicBezTo>
                  <a:cubicBezTo>
                    <a:pt x="727" y="1153"/>
                    <a:pt x="727" y="1028"/>
                    <a:pt x="727" y="927"/>
                  </a:cubicBezTo>
                  <a:cubicBezTo>
                    <a:pt x="828" y="827"/>
                    <a:pt x="828" y="727"/>
                    <a:pt x="828" y="526"/>
                  </a:cubicBezTo>
                  <a:cubicBezTo>
                    <a:pt x="828" y="401"/>
                    <a:pt x="828" y="301"/>
                    <a:pt x="928" y="201"/>
                  </a:cubicBezTo>
                  <a:cubicBezTo>
                    <a:pt x="928" y="100"/>
                    <a:pt x="8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347;p93"/>
            <p:cNvSpPr/>
            <p:nvPr/>
          </p:nvSpPr>
          <p:spPr>
            <a:xfrm>
              <a:off x="2317579" y="3016411"/>
              <a:ext cx="13428" cy="15270"/>
            </a:xfrm>
            <a:custGeom>
              <a:avLst/>
              <a:gdLst/>
              <a:ahLst/>
              <a:cxnLst/>
              <a:rect l="l" t="t" r="r" b="b"/>
              <a:pathLst>
                <a:path w="853" h="970" extrusionOk="0">
                  <a:moveTo>
                    <a:pt x="526" y="1"/>
                  </a:moveTo>
                  <a:cubicBezTo>
                    <a:pt x="476" y="1"/>
                    <a:pt x="426" y="26"/>
                    <a:pt x="426" y="76"/>
                  </a:cubicBezTo>
                  <a:lnTo>
                    <a:pt x="426" y="201"/>
                  </a:lnTo>
                  <a:lnTo>
                    <a:pt x="326" y="302"/>
                  </a:lnTo>
                  <a:lnTo>
                    <a:pt x="326" y="402"/>
                  </a:lnTo>
                  <a:lnTo>
                    <a:pt x="326" y="502"/>
                  </a:lnTo>
                  <a:lnTo>
                    <a:pt x="226" y="502"/>
                  </a:lnTo>
                  <a:cubicBezTo>
                    <a:pt x="125" y="502"/>
                    <a:pt x="0" y="703"/>
                    <a:pt x="0" y="828"/>
                  </a:cubicBezTo>
                  <a:cubicBezTo>
                    <a:pt x="89" y="899"/>
                    <a:pt x="165" y="970"/>
                    <a:pt x="237" y="970"/>
                  </a:cubicBezTo>
                  <a:cubicBezTo>
                    <a:pt x="267" y="970"/>
                    <a:pt x="297" y="958"/>
                    <a:pt x="326" y="928"/>
                  </a:cubicBezTo>
                  <a:cubicBezTo>
                    <a:pt x="526" y="928"/>
                    <a:pt x="627" y="828"/>
                    <a:pt x="752" y="703"/>
                  </a:cubicBezTo>
                  <a:cubicBezTo>
                    <a:pt x="752" y="602"/>
                    <a:pt x="852" y="502"/>
                    <a:pt x="852" y="502"/>
                  </a:cubicBezTo>
                  <a:lnTo>
                    <a:pt x="852" y="201"/>
                  </a:lnTo>
                  <a:cubicBezTo>
                    <a:pt x="852" y="201"/>
                    <a:pt x="752" y="76"/>
                    <a:pt x="627" y="76"/>
                  </a:cubicBezTo>
                  <a:cubicBezTo>
                    <a:pt x="627" y="26"/>
                    <a:pt x="57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348;p93"/>
            <p:cNvSpPr/>
            <p:nvPr/>
          </p:nvSpPr>
          <p:spPr>
            <a:xfrm>
              <a:off x="2225644" y="3023117"/>
              <a:ext cx="13035" cy="21551"/>
            </a:xfrm>
            <a:custGeom>
              <a:avLst/>
              <a:gdLst/>
              <a:ahLst/>
              <a:cxnLst/>
              <a:rect l="l" t="t" r="r" b="b"/>
              <a:pathLst>
                <a:path w="828" h="1369" extrusionOk="0">
                  <a:moveTo>
                    <a:pt x="677" y="1"/>
                  </a:moveTo>
                  <a:cubicBezTo>
                    <a:pt x="652" y="1"/>
                    <a:pt x="627" y="26"/>
                    <a:pt x="627" y="76"/>
                  </a:cubicBezTo>
                  <a:lnTo>
                    <a:pt x="527" y="76"/>
                  </a:lnTo>
                  <a:lnTo>
                    <a:pt x="527" y="176"/>
                  </a:lnTo>
                  <a:cubicBezTo>
                    <a:pt x="427" y="176"/>
                    <a:pt x="427" y="176"/>
                    <a:pt x="427" y="277"/>
                  </a:cubicBezTo>
                  <a:cubicBezTo>
                    <a:pt x="427" y="402"/>
                    <a:pt x="326" y="402"/>
                    <a:pt x="326" y="502"/>
                  </a:cubicBezTo>
                  <a:cubicBezTo>
                    <a:pt x="326" y="602"/>
                    <a:pt x="201" y="602"/>
                    <a:pt x="201" y="703"/>
                  </a:cubicBezTo>
                  <a:cubicBezTo>
                    <a:pt x="201" y="803"/>
                    <a:pt x="101" y="803"/>
                    <a:pt x="101" y="903"/>
                  </a:cubicBezTo>
                  <a:cubicBezTo>
                    <a:pt x="101" y="1029"/>
                    <a:pt x="1" y="1029"/>
                    <a:pt x="101" y="1129"/>
                  </a:cubicBezTo>
                  <a:cubicBezTo>
                    <a:pt x="101" y="1229"/>
                    <a:pt x="101" y="1329"/>
                    <a:pt x="201" y="1329"/>
                  </a:cubicBezTo>
                  <a:cubicBezTo>
                    <a:pt x="261" y="1356"/>
                    <a:pt x="320" y="1369"/>
                    <a:pt x="374" y="1369"/>
                  </a:cubicBezTo>
                  <a:cubicBezTo>
                    <a:pt x="520" y="1369"/>
                    <a:pt x="627" y="1276"/>
                    <a:pt x="627" y="1129"/>
                  </a:cubicBezTo>
                  <a:cubicBezTo>
                    <a:pt x="727" y="1029"/>
                    <a:pt x="727" y="803"/>
                    <a:pt x="727" y="703"/>
                  </a:cubicBezTo>
                  <a:cubicBezTo>
                    <a:pt x="828" y="602"/>
                    <a:pt x="828" y="602"/>
                    <a:pt x="828" y="502"/>
                  </a:cubicBezTo>
                  <a:lnTo>
                    <a:pt x="828" y="402"/>
                  </a:lnTo>
                  <a:lnTo>
                    <a:pt x="828" y="277"/>
                  </a:lnTo>
                  <a:lnTo>
                    <a:pt x="828" y="176"/>
                  </a:lnTo>
                  <a:cubicBezTo>
                    <a:pt x="828" y="76"/>
                    <a:pt x="828" y="76"/>
                    <a:pt x="727" y="76"/>
                  </a:cubicBezTo>
                  <a:cubicBezTo>
                    <a:pt x="727" y="26"/>
                    <a:pt x="702" y="1"/>
                    <a:pt x="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349;p93"/>
            <p:cNvSpPr/>
            <p:nvPr/>
          </p:nvSpPr>
          <p:spPr>
            <a:xfrm>
              <a:off x="2120296" y="3188175"/>
              <a:ext cx="14546" cy="22638"/>
            </a:xfrm>
            <a:custGeom>
              <a:avLst/>
              <a:gdLst/>
              <a:ahLst/>
              <a:cxnLst/>
              <a:rect l="l" t="t" r="r" b="b"/>
              <a:pathLst>
                <a:path w="924" h="1438" extrusionOk="0">
                  <a:moveTo>
                    <a:pt x="836" y="1"/>
                  </a:moveTo>
                  <a:cubicBezTo>
                    <a:pt x="811" y="1"/>
                    <a:pt x="782" y="13"/>
                    <a:pt x="753" y="42"/>
                  </a:cubicBezTo>
                  <a:cubicBezTo>
                    <a:pt x="527" y="143"/>
                    <a:pt x="327" y="243"/>
                    <a:pt x="226" y="443"/>
                  </a:cubicBezTo>
                  <a:cubicBezTo>
                    <a:pt x="126" y="569"/>
                    <a:pt x="126" y="769"/>
                    <a:pt x="126" y="869"/>
                  </a:cubicBezTo>
                  <a:lnTo>
                    <a:pt x="1" y="970"/>
                  </a:lnTo>
                  <a:cubicBezTo>
                    <a:pt x="126" y="970"/>
                    <a:pt x="126" y="1070"/>
                    <a:pt x="126" y="1070"/>
                  </a:cubicBezTo>
                  <a:lnTo>
                    <a:pt x="126" y="1295"/>
                  </a:lnTo>
                  <a:cubicBezTo>
                    <a:pt x="126" y="1366"/>
                    <a:pt x="176" y="1437"/>
                    <a:pt x="241" y="1437"/>
                  </a:cubicBezTo>
                  <a:cubicBezTo>
                    <a:pt x="268" y="1437"/>
                    <a:pt x="297" y="1425"/>
                    <a:pt x="327" y="1396"/>
                  </a:cubicBezTo>
                  <a:cubicBezTo>
                    <a:pt x="427" y="1396"/>
                    <a:pt x="527" y="1295"/>
                    <a:pt x="527" y="1195"/>
                  </a:cubicBezTo>
                  <a:lnTo>
                    <a:pt x="527" y="1070"/>
                  </a:lnTo>
                  <a:cubicBezTo>
                    <a:pt x="627" y="970"/>
                    <a:pt x="627" y="970"/>
                    <a:pt x="627" y="869"/>
                  </a:cubicBezTo>
                  <a:lnTo>
                    <a:pt x="627" y="669"/>
                  </a:lnTo>
                  <a:lnTo>
                    <a:pt x="627" y="569"/>
                  </a:lnTo>
                  <a:lnTo>
                    <a:pt x="627" y="443"/>
                  </a:lnTo>
                  <a:lnTo>
                    <a:pt x="753" y="443"/>
                  </a:lnTo>
                  <a:cubicBezTo>
                    <a:pt x="753" y="343"/>
                    <a:pt x="753" y="243"/>
                    <a:pt x="853" y="143"/>
                  </a:cubicBezTo>
                  <a:cubicBezTo>
                    <a:pt x="924" y="72"/>
                    <a:pt x="89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350;p93"/>
            <p:cNvSpPr/>
            <p:nvPr/>
          </p:nvSpPr>
          <p:spPr>
            <a:xfrm>
              <a:off x="2128592" y="3205004"/>
              <a:ext cx="16" cy="16"/>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351;p93"/>
            <p:cNvSpPr/>
            <p:nvPr/>
          </p:nvSpPr>
          <p:spPr>
            <a:xfrm>
              <a:off x="2064663" y="3306006"/>
              <a:ext cx="9886" cy="27250"/>
            </a:xfrm>
            <a:custGeom>
              <a:avLst/>
              <a:gdLst/>
              <a:ahLst/>
              <a:cxnLst/>
              <a:rect l="l" t="t" r="r" b="b"/>
              <a:pathLst>
                <a:path w="628" h="1731" extrusionOk="0">
                  <a:moveTo>
                    <a:pt x="562" y="1"/>
                  </a:moveTo>
                  <a:cubicBezTo>
                    <a:pt x="521" y="1"/>
                    <a:pt x="465" y="26"/>
                    <a:pt x="402" y="76"/>
                  </a:cubicBezTo>
                  <a:cubicBezTo>
                    <a:pt x="402" y="176"/>
                    <a:pt x="302" y="277"/>
                    <a:pt x="302" y="377"/>
                  </a:cubicBezTo>
                  <a:cubicBezTo>
                    <a:pt x="201" y="477"/>
                    <a:pt x="201" y="703"/>
                    <a:pt x="201" y="803"/>
                  </a:cubicBezTo>
                  <a:cubicBezTo>
                    <a:pt x="101" y="903"/>
                    <a:pt x="101" y="1003"/>
                    <a:pt x="101" y="1104"/>
                  </a:cubicBezTo>
                  <a:cubicBezTo>
                    <a:pt x="101" y="1229"/>
                    <a:pt x="1" y="1229"/>
                    <a:pt x="1" y="1329"/>
                  </a:cubicBezTo>
                  <a:lnTo>
                    <a:pt x="1" y="1530"/>
                  </a:lnTo>
                  <a:cubicBezTo>
                    <a:pt x="1" y="1630"/>
                    <a:pt x="101" y="1730"/>
                    <a:pt x="201" y="1730"/>
                  </a:cubicBezTo>
                  <a:cubicBezTo>
                    <a:pt x="302" y="1730"/>
                    <a:pt x="402" y="1730"/>
                    <a:pt x="402" y="1630"/>
                  </a:cubicBezTo>
                  <a:cubicBezTo>
                    <a:pt x="527" y="1530"/>
                    <a:pt x="527" y="1530"/>
                    <a:pt x="527" y="1430"/>
                  </a:cubicBezTo>
                  <a:cubicBezTo>
                    <a:pt x="527" y="1329"/>
                    <a:pt x="527" y="1329"/>
                    <a:pt x="627" y="1229"/>
                  </a:cubicBezTo>
                  <a:lnTo>
                    <a:pt x="627" y="803"/>
                  </a:lnTo>
                  <a:lnTo>
                    <a:pt x="627" y="477"/>
                  </a:lnTo>
                  <a:lnTo>
                    <a:pt x="627" y="76"/>
                  </a:lnTo>
                  <a:cubicBezTo>
                    <a:pt x="627" y="26"/>
                    <a:pt x="602"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352;p93"/>
            <p:cNvSpPr/>
            <p:nvPr/>
          </p:nvSpPr>
          <p:spPr>
            <a:xfrm>
              <a:off x="2174749" y="3200675"/>
              <a:ext cx="11461" cy="19348"/>
            </a:xfrm>
            <a:custGeom>
              <a:avLst/>
              <a:gdLst/>
              <a:ahLst/>
              <a:cxnLst/>
              <a:rect l="l" t="t" r="r" b="b"/>
              <a:pathLst>
                <a:path w="728" h="1229" extrusionOk="0">
                  <a:moveTo>
                    <a:pt x="577" y="0"/>
                  </a:moveTo>
                  <a:cubicBezTo>
                    <a:pt x="552" y="0"/>
                    <a:pt x="527" y="25"/>
                    <a:pt x="527" y="75"/>
                  </a:cubicBezTo>
                  <a:cubicBezTo>
                    <a:pt x="426" y="176"/>
                    <a:pt x="301" y="401"/>
                    <a:pt x="201" y="501"/>
                  </a:cubicBezTo>
                  <a:cubicBezTo>
                    <a:pt x="201" y="602"/>
                    <a:pt x="101" y="602"/>
                    <a:pt x="101" y="702"/>
                  </a:cubicBezTo>
                  <a:cubicBezTo>
                    <a:pt x="101" y="802"/>
                    <a:pt x="0" y="802"/>
                    <a:pt x="0" y="802"/>
                  </a:cubicBezTo>
                  <a:lnTo>
                    <a:pt x="0" y="1028"/>
                  </a:lnTo>
                  <a:lnTo>
                    <a:pt x="0" y="1228"/>
                  </a:lnTo>
                  <a:cubicBezTo>
                    <a:pt x="101" y="1228"/>
                    <a:pt x="201" y="1228"/>
                    <a:pt x="201" y="1128"/>
                  </a:cubicBezTo>
                  <a:lnTo>
                    <a:pt x="301" y="1028"/>
                  </a:lnTo>
                  <a:cubicBezTo>
                    <a:pt x="426" y="1028"/>
                    <a:pt x="426" y="902"/>
                    <a:pt x="426" y="902"/>
                  </a:cubicBezTo>
                  <a:cubicBezTo>
                    <a:pt x="426" y="802"/>
                    <a:pt x="527" y="702"/>
                    <a:pt x="527" y="602"/>
                  </a:cubicBezTo>
                  <a:cubicBezTo>
                    <a:pt x="527" y="602"/>
                    <a:pt x="527" y="501"/>
                    <a:pt x="627" y="401"/>
                  </a:cubicBezTo>
                  <a:cubicBezTo>
                    <a:pt x="627" y="276"/>
                    <a:pt x="627" y="276"/>
                    <a:pt x="727" y="176"/>
                  </a:cubicBezTo>
                  <a:cubicBezTo>
                    <a:pt x="727" y="75"/>
                    <a:pt x="727" y="75"/>
                    <a:pt x="627" y="75"/>
                  </a:cubicBezTo>
                  <a:cubicBezTo>
                    <a:pt x="627" y="25"/>
                    <a:pt x="602"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353;p93"/>
            <p:cNvSpPr/>
            <p:nvPr/>
          </p:nvSpPr>
          <p:spPr>
            <a:xfrm>
              <a:off x="2317579" y="3085457"/>
              <a:ext cx="11854" cy="24480"/>
            </a:xfrm>
            <a:custGeom>
              <a:avLst/>
              <a:gdLst/>
              <a:ahLst/>
              <a:cxnLst/>
              <a:rect l="l" t="t" r="r" b="b"/>
              <a:pathLst>
                <a:path w="753" h="1555" extrusionOk="0">
                  <a:moveTo>
                    <a:pt x="639" y="1"/>
                  </a:moveTo>
                  <a:cubicBezTo>
                    <a:pt x="583" y="1"/>
                    <a:pt x="526" y="26"/>
                    <a:pt x="526" y="76"/>
                  </a:cubicBezTo>
                  <a:lnTo>
                    <a:pt x="426" y="201"/>
                  </a:lnTo>
                  <a:cubicBezTo>
                    <a:pt x="426" y="302"/>
                    <a:pt x="426" y="302"/>
                    <a:pt x="326" y="402"/>
                  </a:cubicBezTo>
                  <a:cubicBezTo>
                    <a:pt x="326" y="402"/>
                    <a:pt x="326" y="502"/>
                    <a:pt x="226" y="602"/>
                  </a:cubicBezTo>
                  <a:cubicBezTo>
                    <a:pt x="226" y="703"/>
                    <a:pt x="125" y="828"/>
                    <a:pt x="125" y="928"/>
                  </a:cubicBezTo>
                  <a:cubicBezTo>
                    <a:pt x="125" y="1028"/>
                    <a:pt x="0" y="1028"/>
                    <a:pt x="0" y="1129"/>
                  </a:cubicBezTo>
                  <a:lnTo>
                    <a:pt x="0" y="1329"/>
                  </a:lnTo>
                  <a:cubicBezTo>
                    <a:pt x="0" y="1455"/>
                    <a:pt x="125" y="1555"/>
                    <a:pt x="226" y="1555"/>
                  </a:cubicBezTo>
                  <a:cubicBezTo>
                    <a:pt x="326" y="1555"/>
                    <a:pt x="426" y="1555"/>
                    <a:pt x="426" y="1455"/>
                  </a:cubicBezTo>
                  <a:cubicBezTo>
                    <a:pt x="526" y="1455"/>
                    <a:pt x="526" y="1329"/>
                    <a:pt x="526" y="1229"/>
                  </a:cubicBezTo>
                  <a:lnTo>
                    <a:pt x="526" y="1129"/>
                  </a:lnTo>
                  <a:cubicBezTo>
                    <a:pt x="627" y="1028"/>
                    <a:pt x="627" y="928"/>
                    <a:pt x="627" y="828"/>
                  </a:cubicBezTo>
                  <a:lnTo>
                    <a:pt x="627" y="502"/>
                  </a:lnTo>
                  <a:lnTo>
                    <a:pt x="627" y="302"/>
                  </a:lnTo>
                  <a:cubicBezTo>
                    <a:pt x="627" y="201"/>
                    <a:pt x="752" y="201"/>
                    <a:pt x="752" y="76"/>
                  </a:cubicBezTo>
                  <a:cubicBezTo>
                    <a:pt x="752" y="26"/>
                    <a:pt x="696"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354;p93"/>
            <p:cNvSpPr/>
            <p:nvPr/>
          </p:nvSpPr>
          <p:spPr>
            <a:xfrm>
              <a:off x="2385035" y="2879516"/>
              <a:ext cx="11461" cy="21709"/>
            </a:xfrm>
            <a:custGeom>
              <a:avLst/>
              <a:gdLst/>
              <a:ahLst/>
              <a:cxnLst/>
              <a:rect l="l" t="t" r="r" b="b"/>
              <a:pathLst>
                <a:path w="728" h="1379" extrusionOk="0">
                  <a:moveTo>
                    <a:pt x="527" y="0"/>
                  </a:moveTo>
                  <a:cubicBezTo>
                    <a:pt x="427" y="0"/>
                    <a:pt x="427" y="125"/>
                    <a:pt x="327" y="125"/>
                  </a:cubicBezTo>
                  <a:cubicBezTo>
                    <a:pt x="226" y="226"/>
                    <a:pt x="226" y="326"/>
                    <a:pt x="101" y="426"/>
                  </a:cubicBezTo>
                  <a:cubicBezTo>
                    <a:pt x="101" y="526"/>
                    <a:pt x="1" y="752"/>
                    <a:pt x="1" y="852"/>
                  </a:cubicBezTo>
                  <a:lnTo>
                    <a:pt x="1" y="1253"/>
                  </a:lnTo>
                  <a:cubicBezTo>
                    <a:pt x="1" y="1253"/>
                    <a:pt x="101" y="1379"/>
                    <a:pt x="226" y="1379"/>
                  </a:cubicBezTo>
                  <a:cubicBezTo>
                    <a:pt x="327" y="1379"/>
                    <a:pt x="427" y="1253"/>
                    <a:pt x="427" y="1253"/>
                  </a:cubicBezTo>
                  <a:lnTo>
                    <a:pt x="427" y="1153"/>
                  </a:lnTo>
                  <a:lnTo>
                    <a:pt x="427" y="1053"/>
                  </a:lnTo>
                  <a:cubicBezTo>
                    <a:pt x="527" y="1053"/>
                    <a:pt x="527" y="952"/>
                    <a:pt x="527" y="952"/>
                  </a:cubicBezTo>
                  <a:cubicBezTo>
                    <a:pt x="527" y="852"/>
                    <a:pt x="527" y="752"/>
                    <a:pt x="627" y="627"/>
                  </a:cubicBezTo>
                  <a:lnTo>
                    <a:pt x="627" y="326"/>
                  </a:lnTo>
                  <a:cubicBezTo>
                    <a:pt x="728" y="326"/>
                    <a:pt x="728" y="226"/>
                    <a:pt x="728" y="226"/>
                  </a:cubicBezTo>
                  <a:lnTo>
                    <a:pt x="728" y="125"/>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355;p93"/>
            <p:cNvSpPr/>
            <p:nvPr/>
          </p:nvSpPr>
          <p:spPr>
            <a:xfrm>
              <a:off x="3258169" y="3199085"/>
              <a:ext cx="8312" cy="26085"/>
            </a:xfrm>
            <a:custGeom>
              <a:avLst/>
              <a:gdLst/>
              <a:ahLst/>
              <a:cxnLst/>
              <a:rect l="l" t="t" r="r" b="b"/>
              <a:pathLst>
                <a:path w="528" h="1657" extrusionOk="0">
                  <a:moveTo>
                    <a:pt x="101" y="1"/>
                  </a:moveTo>
                  <a:cubicBezTo>
                    <a:pt x="51" y="1"/>
                    <a:pt x="1" y="26"/>
                    <a:pt x="1" y="76"/>
                  </a:cubicBezTo>
                  <a:lnTo>
                    <a:pt x="1" y="803"/>
                  </a:lnTo>
                  <a:lnTo>
                    <a:pt x="1" y="1003"/>
                  </a:lnTo>
                  <a:lnTo>
                    <a:pt x="1" y="1229"/>
                  </a:lnTo>
                  <a:lnTo>
                    <a:pt x="1" y="1329"/>
                  </a:lnTo>
                  <a:cubicBezTo>
                    <a:pt x="101" y="1430"/>
                    <a:pt x="101" y="1530"/>
                    <a:pt x="101" y="1530"/>
                  </a:cubicBezTo>
                  <a:cubicBezTo>
                    <a:pt x="142" y="1623"/>
                    <a:pt x="222" y="1656"/>
                    <a:pt x="302" y="1656"/>
                  </a:cubicBezTo>
                  <a:cubicBezTo>
                    <a:pt x="415" y="1656"/>
                    <a:pt x="527" y="1589"/>
                    <a:pt x="527" y="1530"/>
                  </a:cubicBezTo>
                  <a:lnTo>
                    <a:pt x="527" y="1329"/>
                  </a:lnTo>
                  <a:lnTo>
                    <a:pt x="527" y="1129"/>
                  </a:lnTo>
                  <a:lnTo>
                    <a:pt x="527" y="903"/>
                  </a:lnTo>
                  <a:cubicBezTo>
                    <a:pt x="402" y="803"/>
                    <a:pt x="402" y="803"/>
                    <a:pt x="402" y="703"/>
                  </a:cubicBezTo>
                  <a:cubicBezTo>
                    <a:pt x="302" y="502"/>
                    <a:pt x="302" y="277"/>
                    <a:pt x="201" y="76"/>
                  </a:cubicBezTo>
                  <a:cubicBezTo>
                    <a:pt x="201" y="26"/>
                    <a:pt x="151"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5356;p93"/>
            <p:cNvSpPr/>
            <p:nvPr/>
          </p:nvSpPr>
          <p:spPr>
            <a:xfrm>
              <a:off x="3238444" y="3133597"/>
              <a:ext cx="9886" cy="28825"/>
            </a:xfrm>
            <a:custGeom>
              <a:avLst/>
              <a:gdLst/>
              <a:ahLst/>
              <a:cxnLst/>
              <a:rect l="l" t="t" r="r" b="b"/>
              <a:pathLst>
                <a:path w="628" h="1831" extrusionOk="0">
                  <a:moveTo>
                    <a:pt x="301" y="1"/>
                  </a:moveTo>
                  <a:cubicBezTo>
                    <a:pt x="251" y="1"/>
                    <a:pt x="201" y="51"/>
                    <a:pt x="201" y="151"/>
                  </a:cubicBezTo>
                  <a:cubicBezTo>
                    <a:pt x="101" y="276"/>
                    <a:pt x="101" y="376"/>
                    <a:pt x="101" y="477"/>
                  </a:cubicBezTo>
                  <a:lnTo>
                    <a:pt x="101" y="903"/>
                  </a:lnTo>
                  <a:cubicBezTo>
                    <a:pt x="101" y="1103"/>
                    <a:pt x="1" y="1304"/>
                    <a:pt x="1" y="1529"/>
                  </a:cubicBezTo>
                  <a:cubicBezTo>
                    <a:pt x="1" y="1730"/>
                    <a:pt x="201" y="1830"/>
                    <a:pt x="301" y="1830"/>
                  </a:cubicBezTo>
                  <a:cubicBezTo>
                    <a:pt x="402" y="1830"/>
                    <a:pt x="627" y="1730"/>
                    <a:pt x="527" y="1529"/>
                  </a:cubicBezTo>
                  <a:lnTo>
                    <a:pt x="527" y="903"/>
                  </a:lnTo>
                  <a:lnTo>
                    <a:pt x="527" y="477"/>
                  </a:lnTo>
                  <a:cubicBezTo>
                    <a:pt x="527" y="376"/>
                    <a:pt x="402" y="276"/>
                    <a:pt x="402" y="151"/>
                  </a:cubicBezTo>
                  <a:cubicBezTo>
                    <a:pt x="402" y="51"/>
                    <a:pt x="352"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5357;p93"/>
            <p:cNvSpPr/>
            <p:nvPr/>
          </p:nvSpPr>
          <p:spPr>
            <a:xfrm>
              <a:off x="3289339" y="3239731"/>
              <a:ext cx="13035" cy="26447"/>
            </a:xfrm>
            <a:custGeom>
              <a:avLst/>
              <a:gdLst/>
              <a:ahLst/>
              <a:cxnLst/>
              <a:rect l="l" t="t" r="r" b="b"/>
              <a:pathLst>
                <a:path w="828" h="1680" extrusionOk="0">
                  <a:moveTo>
                    <a:pt x="101" y="0"/>
                  </a:moveTo>
                  <a:cubicBezTo>
                    <a:pt x="1" y="0"/>
                    <a:pt x="1" y="101"/>
                    <a:pt x="1" y="201"/>
                  </a:cubicBezTo>
                  <a:cubicBezTo>
                    <a:pt x="1" y="201"/>
                    <a:pt x="1" y="301"/>
                    <a:pt x="101" y="301"/>
                  </a:cubicBezTo>
                  <a:lnTo>
                    <a:pt x="101" y="426"/>
                  </a:lnTo>
                  <a:lnTo>
                    <a:pt x="101" y="527"/>
                  </a:lnTo>
                  <a:cubicBezTo>
                    <a:pt x="101" y="627"/>
                    <a:pt x="101" y="727"/>
                    <a:pt x="201" y="827"/>
                  </a:cubicBezTo>
                  <a:lnTo>
                    <a:pt x="201" y="1053"/>
                  </a:lnTo>
                  <a:lnTo>
                    <a:pt x="201" y="1153"/>
                  </a:lnTo>
                  <a:lnTo>
                    <a:pt x="201" y="1254"/>
                  </a:lnTo>
                  <a:lnTo>
                    <a:pt x="201" y="1354"/>
                  </a:lnTo>
                  <a:cubicBezTo>
                    <a:pt x="201" y="1554"/>
                    <a:pt x="302" y="1680"/>
                    <a:pt x="527" y="1680"/>
                  </a:cubicBezTo>
                  <a:cubicBezTo>
                    <a:pt x="627" y="1680"/>
                    <a:pt x="728" y="1554"/>
                    <a:pt x="728" y="1354"/>
                  </a:cubicBezTo>
                  <a:cubicBezTo>
                    <a:pt x="828" y="1153"/>
                    <a:pt x="728" y="827"/>
                    <a:pt x="728" y="627"/>
                  </a:cubicBezTo>
                  <a:cubicBezTo>
                    <a:pt x="627" y="527"/>
                    <a:pt x="627" y="426"/>
                    <a:pt x="527" y="301"/>
                  </a:cubicBezTo>
                  <a:cubicBezTo>
                    <a:pt x="527" y="201"/>
                    <a:pt x="427" y="101"/>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5358;p93"/>
            <p:cNvSpPr/>
            <p:nvPr/>
          </p:nvSpPr>
          <p:spPr>
            <a:xfrm>
              <a:off x="3277894" y="3318632"/>
              <a:ext cx="11461" cy="24480"/>
            </a:xfrm>
            <a:custGeom>
              <a:avLst/>
              <a:gdLst/>
              <a:ahLst/>
              <a:cxnLst/>
              <a:rect l="l" t="t" r="r" b="b"/>
              <a:pathLst>
                <a:path w="728" h="1555" extrusionOk="0">
                  <a:moveTo>
                    <a:pt x="101" y="1"/>
                  </a:moveTo>
                  <a:cubicBezTo>
                    <a:pt x="1" y="1"/>
                    <a:pt x="1" y="101"/>
                    <a:pt x="1" y="101"/>
                  </a:cubicBezTo>
                  <a:cubicBezTo>
                    <a:pt x="1" y="201"/>
                    <a:pt x="101" y="427"/>
                    <a:pt x="101" y="527"/>
                  </a:cubicBezTo>
                  <a:lnTo>
                    <a:pt x="101" y="828"/>
                  </a:lnTo>
                  <a:cubicBezTo>
                    <a:pt x="201" y="928"/>
                    <a:pt x="201" y="1054"/>
                    <a:pt x="302" y="1154"/>
                  </a:cubicBezTo>
                  <a:cubicBezTo>
                    <a:pt x="302" y="1254"/>
                    <a:pt x="402" y="1354"/>
                    <a:pt x="402" y="1455"/>
                  </a:cubicBezTo>
                  <a:cubicBezTo>
                    <a:pt x="402" y="1555"/>
                    <a:pt x="527" y="1555"/>
                    <a:pt x="628" y="1555"/>
                  </a:cubicBezTo>
                  <a:cubicBezTo>
                    <a:pt x="728" y="1455"/>
                    <a:pt x="728" y="1354"/>
                    <a:pt x="728" y="1354"/>
                  </a:cubicBezTo>
                  <a:cubicBezTo>
                    <a:pt x="728" y="1254"/>
                    <a:pt x="628" y="1154"/>
                    <a:pt x="628" y="928"/>
                  </a:cubicBezTo>
                  <a:cubicBezTo>
                    <a:pt x="628" y="828"/>
                    <a:pt x="527" y="728"/>
                    <a:pt x="527" y="628"/>
                  </a:cubicBezTo>
                  <a:lnTo>
                    <a:pt x="402" y="527"/>
                  </a:lnTo>
                  <a:cubicBezTo>
                    <a:pt x="402" y="527"/>
                    <a:pt x="402" y="427"/>
                    <a:pt x="302" y="427"/>
                  </a:cubicBezTo>
                  <a:cubicBezTo>
                    <a:pt x="302" y="302"/>
                    <a:pt x="201" y="201"/>
                    <a:pt x="201" y="101"/>
                  </a:cubicBezTo>
                  <a:cubicBezTo>
                    <a:pt x="201" y="1"/>
                    <a:pt x="101"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359;p93"/>
            <p:cNvSpPr/>
            <p:nvPr/>
          </p:nvSpPr>
          <p:spPr>
            <a:xfrm>
              <a:off x="3397851" y="3291508"/>
              <a:ext cx="11445" cy="23992"/>
            </a:xfrm>
            <a:custGeom>
              <a:avLst/>
              <a:gdLst/>
              <a:ahLst/>
              <a:cxnLst/>
              <a:rect l="l" t="t" r="r" b="b"/>
              <a:pathLst>
                <a:path w="727" h="1524" extrusionOk="0">
                  <a:moveTo>
                    <a:pt x="175" y="0"/>
                  </a:moveTo>
                  <a:cubicBezTo>
                    <a:pt x="145" y="0"/>
                    <a:pt x="100" y="45"/>
                    <a:pt x="100" y="45"/>
                  </a:cubicBezTo>
                  <a:lnTo>
                    <a:pt x="0" y="145"/>
                  </a:lnTo>
                  <a:lnTo>
                    <a:pt x="0" y="270"/>
                  </a:lnTo>
                  <a:lnTo>
                    <a:pt x="0" y="471"/>
                  </a:lnTo>
                  <a:lnTo>
                    <a:pt x="0" y="772"/>
                  </a:lnTo>
                  <a:cubicBezTo>
                    <a:pt x="0" y="897"/>
                    <a:pt x="0" y="1097"/>
                    <a:pt x="100" y="1198"/>
                  </a:cubicBezTo>
                  <a:cubicBezTo>
                    <a:pt x="201" y="1298"/>
                    <a:pt x="201" y="1398"/>
                    <a:pt x="301" y="1523"/>
                  </a:cubicBezTo>
                  <a:lnTo>
                    <a:pt x="627" y="1523"/>
                  </a:lnTo>
                  <a:cubicBezTo>
                    <a:pt x="627" y="1523"/>
                    <a:pt x="727" y="1398"/>
                    <a:pt x="627" y="1298"/>
                  </a:cubicBezTo>
                  <a:cubicBezTo>
                    <a:pt x="627" y="1198"/>
                    <a:pt x="627" y="1097"/>
                    <a:pt x="526" y="997"/>
                  </a:cubicBezTo>
                  <a:lnTo>
                    <a:pt x="526" y="772"/>
                  </a:lnTo>
                  <a:lnTo>
                    <a:pt x="426" y="671"/>
                  </a:lnTo>
                  <a:lnTo>
                    <a:pt x="426" y="571"/>
                  </a:lnTo>
                  <a:cubicBezTo>
                    <a:pt x="426" y="471"/>
                    <a:pt x="301" y="471"/>
                    <a:pt x="301" y="471"/>
                  </a:cubicBezTo>
                  <a:lnTo>
                    <a:pt x="301" y="270"/>
                  </a:lnTo>
                  <a:lnTo>
                    <a:pt x="301" y="145"/>
                  </a:lnTo>
                  <a:lnTo>
                    <a:pt x="201" y="45"/>
                  </a:lnTo>
                  <a:cubicBezTo>
                    <a:pt x="201" y="11"/>
                    <a:pt x="189"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360;p93"/>
            <p:cNvSpPr/>
            <p:nvPr/>
          </p:nvSpPr>
          <p:spPr>
            <a:xfrm>
              <a:off x="3442039" y="3316365"/>
              <a:ext cx="9871" cy="16892"/>
            </a:xfrm>
            <a:custGeom>
              <a:avLst/>
              <a:gdLst/>
              <a:ahLst/>
              <a:cxnLst/>
              <a:rect l="l" t="t" r="r" b="b"/>
              <a:pathLst>
                <a:path w="627" h="1073" extrusionOk="0">
                  <a:moveTo>
                    <a:pt x="300" y="0"/>
                  </a:moveTo>
                  <a:cubicBezTo>
                    <a:pt x="270" y="0"/>
                    <a:pt x="226" y="45"/>
                    <a:pt x="226" y="45"/>
                  </a:cubicBezTo>
                  <a:cubicBezTo>
                    <a:pt x="125" y="145"/>
                    <a:pt x="125" y="245"/>
                    <a:pt x="125" y="345"/>
                  </a:cubicBezTo>
                  <a:lnTo>
                    <a:pt x="0" y="446"/>
                  </a:lnTo>
                  <a:cubicBezTo>
                    <a:pt x="0" y="571"/>
                    <a:pt x="0" y="571"/>
                    <a:pt x="125" y="671"/>
                  </a:cubicBezTo>
                  <a:lnTo>
                    <a:pt x="125" y="872"/>
                  </a:lnTo>
                  <a:cubicBezTo>
                    <a:pt x="226" y="872"/>
                    <a:pt x="226" y="972"/>
                    <a:pt x="326" y="1072"/>
                  </a:cubicBezTo>
                  <a:lnTo>
                    <a:pt x="526" y="1072"/>
                  </a:lnTo>
                  <a:cubicBezTo>
                    <a:pt x="627" y="972"/>
                    <a:pt x="627" y="872"/>
                    <a:pt x="627" y="872"/>
                  </a:cubicBezTo>
                  <a:lnTo>
                    <a:pt x="627" y="772"/>
                  </a:lnTo>
                  <a:lnTo>
                    <a:pt x="526" y="671"/>
                  </a:lnTo>
                  <a:lnTo>
                    <a:pt x="526" y="571"/>
                  </a:lnTo>
                  <a:lnTo>
                    <a:pt x="526" y="345"/>
                  </a:lnTo>
                  <a:lnTo>
                    <a:pt x="526" y="245"/>
                  </a:lnTo>
                  <a:lnTo>
                    <a:pt x="426" y="245"/>
                  </a:lnTo>
                  <a:lnTo>
                    <a:pt x="426" y="145"/>
                  </a:lnTo>
                  <a:cubicBezTo>
                    <a:pt x="426" y="45"/>
                    <a:pt x="426" y="45"/>
                    <a:pt x="326" y="45"/>
                  </a:cubicBezTo>
                  <a:cubicBezTo>
                    <a:pt x="326" y="11"/>
                    <a:pt x="315"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361;p93"/>
            <p:cNvSpPr/>
            <p:nvPr/>
          </p:nvSpPr>
          <p:spPr>
            <a:xfrm>
              <a:off x="3478326" y="3299300"/>
              <a:ext cx="8312" cy="19348"/>
            </a:xfrm>
            <a:custGeom>
              <a:avLst/>
              <a:gdLst/>
              <a:ahLst/>
              <a:cxnLst/>
              <a:rect l="l" t="t" r="r" b="b"/>
              <a:pathLst>
                <a:path w="528" h="1229" extrusionOk="0">
                  <a:moveTo>
                    <a:pt x="314" y="1"/>
                  </a:moveTo>
                  <a:cubicBezTo>
                    <a:pt x="258" y="1"/>
                    <a:pt x="201" y="26"/>
                    <a:pt x="201" y="76"/>
                  </a:cubicBezTo>
                  <a:lnTo>
                    <a:pt x="201" y="277"/>
                  </a:lnTo>
                  <a:lnTo>
                    <a:pt x="201" y="402"/>
                  </a:lnTo>
                  <a:lnTo>
                    <a:pt x="201" y="502"/>
                  </a:lnTo>
                  <a:cubicBezTo>
                    <a:pt x="201" y="602"/>
                    <a:pt x="101" y="703"/>
                    <a:pt x="101" y="703"/>
                  </a:cubicBezTo>
                  <a:lnTo>
                    <a:pt x="101" y="803"/>
                  </a:lnTo>
                  <a:lnTo>
                    <a:pt x="1" y="903"/>
                  </a:lnTo>
                  <a:cubicBezTo>
                    <a:pt x="1" y="1028"/>
                    <a:pt x="1" y="1129"/>
                    <a:pt x="101" y="1229"/>
                  </a:cubicBezTo>
                  <a:cubicBezTo>
                    <a:pt x="201" y="1229"/>
                    <a:pt x="327" y="1229"/>
                    <a:pt x="427" y="1129"/>
                  </a:cubicBezTo>
                  <a:cubicBezTo>
                    <a:pt x="427" y="903"/>
                    <a:pt x="527" y="803"/>
                    <a:pt x="527" y="602"/>
                  </a:cubicBezTo>
                  <a:lnTo>
                    <a:pt x="527" y="277"/>
                  </a:lnTo>
                  <a:lnTo>
                    <a:pt x="527" y="176"/>
                  </a:lnTo>
                  <a:lnTo>
                    <a:pt x="427" y="76"/>
                  </a:lnTo>
                  <a:cubicBezTo>
                    <a:pt x="427" y="26"/>
                    <a:pt x="37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362;p93"/>
            <p:cNvSpPr/>
            <p:nvPr/>
          </p:nvSpPr>
          <p:spPr>
            <a:xfrm>
              <a:off x="3396261" y="3369936"/>
              <a:ext cx="8312" cy="19348"/>
            </a:xfrm>
            <a:custGeom>
              <a:avLst/>
              <a:gdLst/>
              <a:ahLst/>
              <a:cxnLst/>
              <a:rect l="l" t="t" r="r" b="b"/>
              <a:pathLst>
                <a:path w="528" h="1229" extrusionOk="0">
                  <a:moveTo>
                    <a:pt x="251" y="0"/>
                  </a:moveTo>
                  <a:cubicBezTo>
                    <a:pt x="201" y="0"/>
                    <a:pt x="151" y="25"/>
                    <a:pt x="101" y="75"/>
                  </a:cubicBezTo>
                  <a:cubicBezTo>
                    <a:pt x="101" y="301"/>
                    <a:pt x="1" y="401"/>
                    <a:pt x="1" y="602"/>
                  </a:cubicBezTo>
                  <a:lnTo>
                    <a:pt x="1" y="802"/>
                  </a:lnTo>
                  <a:cubicBezTo>
                    <a:pt x="1" y="927"/>
                    <a:pt x="101" y="1028"/>
                    <a:pt x="101" y="1028"/>
                  </a:cubicBezTo>
                  <a:cubicBezTo>
                    <a:pt x="101" y="1128"/>
                    <a:pt x="101" y="1228"/>
                    <a:pt x="302" y="1228"/>
                  </a:cubicBezTo>
                  <a:cubicBezTo>
                    <a:pt x="402" y="1228"/>
                    <a:pt x="402" y="1128"/>
                    <a:pt x="402" y="1028"/>
                  </a:cubicBezTo>
                  <a:lnTo>
                    <a:pt x="527" y="802"/>
                  </a:lnTo>
                  <a:lnTo>
                    <a:pt x="527" y="602"/>
                  </a:lnTo>
                  <a:cubicBezTo>
                    <a:pt x="527" y="401"/>
                    <a:pt x="402" y="301"/>
                    <a:pt x="402" y="75"/>
                  </a:cubicBezTo>
                  <a:cubicBezTo>
                    <a:pt x="352" y="25"/>
                    <a:pt x="302" y="0"/>
                    <a:pt x="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363;p93"/>
            <p:cNvSpPr/>
            <p:nvPr/>
          </p:nvSpPr>
          <p:spPr>
            <a:xfrm>
              <a:off x="2429617" y="3911330"/>
              <a:ext cx="14625" cy="16892"/>
            </a:xfrm>
            <a:custGeom>
              <a:avLst/>
              <a:gdLst/>
              <a:ahLst/>
              <a:cxnLst/>
              <a:rect l="l" t="t" r="r" b="b"/>
              <a:pathLst>
                <a:path w="929" h="1073" extrusionOk="0">
                  <a:moveTo>
                    <a:pt x="127" y="1"/>
                  </a:moveTo>
                  <a:cubicBezTo>
                    <a:pt x="112" y="1"/>
                    <a:pt x="101" y="12"/>
                    <a:pt x="101" y="45"/>
                  </a:cubicBezTo>
                  <a:cubicBezTo>
                    <a:pt x="1" y="45"/>
                    <a:pt x="1" y="45"/>
                    <a:pt x="101" y="146"/>
                  </a:cubicBezTo>
                  <a:lnTo>
                    <a:pt x="101" y="246"/>
                  </a:lnTo>
                  <a:lnTo>
                    <a:pt x="101" y="371"/>
                  </a:lnTo>
                  <a:lnTo>
                    <a:pt x="201" y="371"/>
                  </a:lnTo>
                  <a:lnTo>
                    <a:pt x="201" y="471"/>
                  </a:lnTo>
                  <a:lnTo>
                    <a:pt x="201" y="572"/>
                  </a:lnTo>
                  <a:cubicBezTo>
                    <a:pt x="302" y="672"/>
                    <a:pt x="402" y="772"/>
                    <a:pt x="402" y="998"/>
                  </a:cubicBezTo>
                  <a:cubicBezTo>
                    <a:pt x="465" y="1048"/>
                    <a:pt x="546" y="1073"/>
                    <a:pt x="624" y="1073"/>
                  </a:cubicBezTo>
                  <a:cubicBezTo>
                    <a:pt x="703" y="1073"/>
                    <a:pt x="778" y="1048"/>
                    <a:pt x="828" y="998"/>
                  </a:cubicBezTo>
                  <a:lnTo>
                    <a:pt x="828" y="872"/>
                  </a:lnTo>
                  <a:cubicBezTo>
                    <a:pt x="928" y="772"/>
                    <a:pt x="828" y="772"/>
                    <a:pt x="828" y="672"/>
                  </a:cubicBezTo>
                  <a:lnTo>
                    <a:pt x="527" y="371"/>
                  </a:lnTo>
                  <a:lnTo>
                    <a:pt x="402" y="246"/>
                  </a:lnTo>
                  <a:lnTo>
                    <a:pt x="402" y="146"/>
                  </a:lnTo>
                  <a:lnTo>
                    <a:pt x="302" y="146"/>
                  </a:lnTo>
                  <a:lnTo>
                    <a:pt x="201" y="45"/>
                  </a:lnTo>
                  <a:cubicBezTo>
                    <a:pt x="201" y="45"/>
                    <a:pt x="15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364;p93"/>
            <p:cNvSpPr/>
            <p:nvPr/>
          </p:nvSpPr>
          <p:spPr>
            <a:xfrm>
              <a:off x="2406350" y="3834712"/>
              <a:ext cx="13428" cy="23283"/>
            </a:xfrm>
            <a:custGeom>
              <a:avLst/>
              <a:gdLst/>
              <a:ahLst/>
              <a:cxnLst/>
              <a:rect l="l" t="t" r="r" b="b"/>
              <a:pathLst>
                <a:path w="853" h="1479" extrusionOk="0">
                  <a:moveTo>
                    <a:pt x="326" y="0"/>
                  </a:moveTo>
                  <a:cubicBezTo>
                    <a:pt x="226" y="0"/>
                    <a:pt x="126" y="0"/>
                    <a:pt x="126" y="100"/>
                  </a:cubicBezTo>
                  <a:cubicBezTo>
                    <a:pt x="126" y="326"/>
                    <a:pt x="0" y="627"/>
                    <a:pt x="126" y="852"/>
                  </a:cubicBezTo>
                  <a:cubicBezTo>
                    <a:pt x="126" y="952"/>
                    <a:pt x="126" y="952"/>
                    <a:pt x="226" y="1053"/>
                  </a:cubicBezTo>
                  <a:cubicBezTo>
                    <a:pt x="226" y="1153"/>
                    <a:pt x="326" y="1253"/>
                    <a:pt x="326" y="1354"/>
                  </a:cubicBezTo>
                  <a:cubicBezTo>
                    <a:pt x="426" y="1479"/>
                    <a:pt x="527" y="1479"/>
                    <a:pt x="627" y="1479"/>
                  </a:cubicBezTo>
                  <a:cubicBezTo>
                    <a:pt x="852" y="1354"/>
                    <a:pt x="852" y="1253"/>
                    <a:pt x="852" y="1153"/>
                  </a:cubicBezTo>
                  <a:cubicBezTo>
                    <a:pt x="852" y="1053"/>
                    <a:pt x="852" y="953"/>
                    <a:pt x="752" y="852"/>
                  </a:cubicBezTo>
                  <a:lnTo>
                    <a:pt x="752" y="852"/>
                  </a:lnTo>
                  <a:lnTo>
                    <a:pt x="852" y="952"/>
                  </a:lnTo>
                  <a:cubicBezTo>
                    <a:pt x="752" y="852"/>
                    <a:pt x="752" y="627"/>
                    <a:pt x="752" y="526"/>
                  </a:cubicBezTo>
                  <a:cubicBezTo>
                    <a:pt x="627" y="426"/>
                    <a:pt x="627" y="326"/>
                    <a:pt x="627" y="100"/>
                  </a:cubicBezTo>
                  <a:cubicBezTo>
                    <a:pt x="527" y="100"/>
                    <a:pt x="4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365;p93"/>
            <p:cNvSpPr/>
            <p:nvPr/>
          </p:nvSpPr>
          <p:spPr>
            <a:xfrm>
              <a:off x="2475396" y="3914494"/>
              <a:ext cx="9871" cy="18466"/>
            </a:xfrm>
            <a:custGeom>
              <a:avLst/>
              <a:gdLst/>
              <a:ahLst/>
              <a:cxnLst/>
              <a:rect l="l" t="t" r="r" b="b"/>
              <a:pathLst>
                <a:path w="627" h="1173" extrusionOk="0">
                  <a:moveTo>
                    <a:pt x="252" y="0"/>
                  </a:moveTo>
                  <a:cubicBezTo>
                    <a:pt x="237" y="0"/>
                    <a:pt x="226" y="12"/>
                    <a:pt x="226" y="45"/>
                  </a:cubicBezTo>
                  <a:cubicBezTo>
                    <a:pt x="126" y="45"/>
                    <a:pt x="126" y="45"/>
                    <a:pt x="126" y="170"/>
                  </a:cubicBezTo>
                  <a:lnTo>
                    <a:pt x="126" y="371"/>
                  </a:lnTo>
                  <a:cubicBezTo>
                    <a:pt x="126" y="471"/>
                    <a:pt x="0" y="471"/>
                    <a:pt x="0" y="571"/>
                  </a:cubicBezTo>
                  <a:lnTo>
                    <a:pt x="126" y="671"/>
                  </a:lnTo>
                  <a:lnTo>
                    <a:pt x="126" y="897"/>
                  </a:lnTo>
                  <a:lnTo>
                    <a:pt x="126" y="997"/>
                  </a:lnTo>
                  <a:cubicBezTo>
                    <a:pt x="126" y="997"/>
                    <a:pt x="226" y="1098"/>
                    <a:pt x="326" y="1098"/>
                  </a:cubicBezTo>
                  <a:cubicBezTo>
                    <a:pt x="326" y="1148"/>
                    <a:pt x="351" y="1173"/>
                    <a:pt x="389" y="1173"/>
                  </a:cubicBezTo>
                  <a:cubicBezTo>
                    <a:pt x="426" y="1173"/>
                    <a:pt x="476" y="1148"/>
                    <a:pt x="527" y="1098"/>
                  </a:cubicBezTo>
                  <a:cubicBezTo>
                    <a:pt x="627" y="997"/>
                    <a:pt x="627" y="997"/>
                    <a:pt x="627" y="897"/>
                  </a:cubicBezTo>
                  <a:lnTo>
                    <a:pt x="627" y="797"/>
                  </a:lnTo>
                  <a:cubicBezTo>
                    <a:pt x="627" y="671"/>
                    <a:pt x="627" y="571"/>
                    <a:pt x="527" y="471"/>
                  </a:cubicBezTo>
                  <a:cubicBezTo>
                    <a:pt x="527" y="471"/>
                    <a:pt x="527" y="371"/>
                    <a:pt x="426" y="270"/>
                  </a:cubicBezTo>
                  <a:cubicBezTo>
                    <a:pt x="426" y="270"/>
                    <a:pt x="426" y="170"/>
                    <a:pt x="326" y="45"/>
                  </a:cubicBezTo>
                  <a:cubicBezTo>
                    <a:pt x="326" y="45"/>
                    <a:pt x="28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366;p93"/>
            <p:cNvSpPr/>
            <p:nvPr/>
          </p:nvSpPr>
          <p:spPr>
            <a:xfrm>
              <a:off x="2455671" y="3841812"/>
              <a:ext cx="8296" cy="29202"/>
            </a:xfrm>
            <a:custGeom>
              <a:avLst/>
              <a:gdLst/>
              <a:ahLst/>
              <a:cxnLst/>
              <a:rect l="l" t="t" r="r" b="b"/>
              <a:pathLst>
                <a:path w="527" h="1855" extrusionOk="0">
                  <a:moveTo>
                    <a:pt x="226" y="0"/>
                  </a:moveTo>
                  <a:cubicBezTo>
                    <a:pt x="176" y="0"/>
                    <a:pt x="125" y="25"/>
                    <a:pt x="125" y="75"/>
                  </a:cubicBezTo>
                  <a:lnTo>
                    <a:pt x="125" y="501"/>
                  </a:lnTo>
                  <a:cubicBezTo>
                    <a:pt x="125" y="602"/>
                    <a:pt x="0" y="802"/>
                    <a:pt x="0" y="903"/>
                  </a:cubicBezTo>
                  <a:cubicBezTo>
                    <a:pt x="0" y="1028"/>
                    <a:pt x="125" y="1228"/>
                    <a:pt x="125" y="1329"/>
                  </a:cubicBezTo>
                  <a:lnTo>
                    <a:pt x="125" y="1755"/>
                  </a:lnTo>
                  <a:cubicBezTo>
                    <a:pt x="226" y="1855"/>
                    <a:pt x="326" y="1855"/>
                    <a:pt x="426" y="1855"/>
                  </a:cubicBezTo>
                  <a:cubicBezTo>
                    <a:pt x="526" y="1855"/>
                    <a:pt x="526" y="1755"/>
                    <a:pt x="526" y="1654"/>
                  </a:cubicBezTo>
                  <a:lnTo>
                    <a:pt x="526" y="1228"/>
                  </a:lnTo>
                  <a:lnTo>
                    <a:pt x="526" y="802"/>
                  </a:lnTo>
                  <a:cubicBezTo>
                    <a:pt x="526" y="702"/>
                    <a:pt x="426" y="602"/>
                    <a:pt x="426" y="501"/>
                  </a:cubicBezTo>
                  <a:cubicBezTo>
                    <a:pt x="326" y="401"/>
                    <a:pt x="326" y="176"/>
                    <a:pt x="326" y="75"/>
                  </a:cubicBezTo>
                  <a:cubicBezTo>
                    <a:pt x="326" y="25"/>
                    <a:pt x="276"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367;p93"/>
            <p:cNvSpPr/>
            <p:nvPr/>
          </p:nvSpPr>
          <p:spPr>
            <a:xfrm>
              <a:off x="2434356" y="3777095"/>
              <a:ext cx="8312" cy="19757"/>
            </a:xfrm>
            <a:custGeom>
              <a:avLst/>
              <a:gdLst/>
              <a:ahLst/>
              <a:cxnLst/>
              <a:rect l="l" t="t" r="r" b="b"/>
              <a:pathLst>
                <a:path w="528" h="1255" extrusionOk="0">
                  <a:moveTo>
                    <a:pt x="101" y="1"/>
                  </a:moveTo>
                  <a:lnTo>
                    <a:pt x="1" y="126"/>
                  </a:lnTo>
                  <a:lnTo>
                    <a:pt x="1" y="327"/>
                  </a:lnTo>
                  <a:lnTo>
                    <a:pt x="1" y="427"/>
                  </a:lnTo>
                  <a:cubicBezTo>
                    <a:pt x="1" y="527"/>
                    <a:pt x="1" y="628"/>
                    <a:pt x="101" y="628"/>
                  </a:cubicBezTo>
                  <a:lnTo>
                    <a:pt x="101" y="953"/>
                  </a:lnTo>
                  <a:lnTo>
                    <a:pt x="101" y="1154"/>
                  </a:lnTo>
                  <a:cubicBezTo>
                    <a:pt x="226" y="1254"/>
                    <a:pt x="327" y="1254"/>
                    <a:pt x="427" y="1254"/>
                  </a:cubicBezTo>
                  <a:cubicBezTo>
                    <a:pt x="427" y="1254"/>
                    <a:pt x="527" y="1154"/>
                    <a:pt x="527" y="1054"/>
                  </a:cubicBezTo>
                  <a:lnTo>
                    <a:pt x="527" y="853"/>
                  </a:lnTo>
                  <a:cubicBezTo>
                    <a:pt x="527" y="753"/>
                    <a:pt x="527" y="628"/>
                    <a:pt x="427" y="527"/>
                  </a:cubicBezTo>
                  <a:lnTo>
                    <a:pt x="427" y="327"/>
                  </a:lnTo>
                  <a:cubicBezTo>
                    <a:pt x="427" y="327"/>
                    <a:pt x="427" y="227"/>
                    <a:pt x="327" y="227"/>
                  </a:cubicBezTo>
                  <a:lnTo>
                    <a:pt x="327" y="126"/>
                  </a:lnTo>
                  <a:cubicBezTo>
                    <a:pt x="327" y="1"/>
                    <a:pt x="226"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5368;p93"/>
            <p:cNvSpPr/>
            <p:nvPr/>
          </p:nvSpPr>
          <p:spPr>
            <a:xfrm>
              <a:off x="2358997" y="3830367"/>
              <a:ext cx="14625" cy="29218"/>
            </a:xfrm>
            <a:custGeom>
              <a:avLst/>
              <a:gdLst/>
              <a:ahLst/>
              <a:cxnLst/>
              <a:rect l="l" t="t" r="r" b="b"/>
              <a:pathLst>
                <a:path w="929" h="1856" extrusionOk="0">
                  <a:moveTo>
                    <a:pt x="201" y="0"/>
                  </a:moveTo>
                  <a:cubicBezTo>
                    <a:pt x="151" y="0"/>
                    <a:pt x="101" y="25"/>
                    <a:pt x="101" y="76"/>
                  </a:cubicBezTo>
                  <a:lnTo>
                    <a:pt x="101" y="276"/>
                  </a:lnTo>
                  <a:cubicBezTo>
                    <a:pt x="1" y="276"/>
                    <a:pt x="101" y="376"/>
                    <a:pt x="101" y="502"/>
                  </a:cubicBezTo>
                  <a:lnTo>
                    <a:pt x="101" y="903"/>
                  </a:lnTo>
                  <a:cubicBezTo>
                    <a:pt x="101" y="1228"/>
                    <a:pt x="301" y="1429"/>
                    <a:pt x="402" y="1755"/>
                  </a:cubicBezTo>
                  <a:cubicBezTo>
                    <a:pt x="502" y="1855"/>
                    <a:pt x="627" y="1855"/>
                    <a:pt x="728" y="1855"/>
                  </a:cubicBezTo>
                  <a:cubicBezTo>
                    <a:pt x="828" y="1755"/>
                    <a:pt x="928" y="1630"/>
                    <a:pt x="828" y="1429"/>
                  </a:cubicBezTo>
                  <a:cubicBezTo>
                    <a:pt x="728" y="1228"/>
                    <a:pt x="627" y="1003"/>
                    <a:pt x="502" y="802"/>
                  </a:cubicBezTo>
                  <a:cubicBezTo>
                    <a:pt x="502" y="702"/>
                    <a:pt x="402" y="602"/>
                    <a:pt x="402" y="376"/>
                  </a:cubicBezTo>
                  <a:lnTo>
                    <a:pt x="402" y="276"/>
                  </a:lnTo>
                  <a:cubicBezTo>
                    <a:pt x="301" y="176"/>
                    <a:pt x="301" y="76"/>
                    <a:pt x="301" y="76"/>
                  </a:cubicBezTo>
                  <a:cubicBezTo>
                    <a:pt x="301" y="25"/>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5369;p93"/>
            <p:cNvSpPr/>
            <p:nvPr/>
          </p:nvSpPr>
          <p:spPr>
            <a:xfrm>
              <a:off x="3082201" y="3920318"/>
              <a:ext cx="21331" cy="28651"/>
            </a:xfrm>
            <a:custGeom>
              <a:avLst/>
              <a:gdLst/>
              <a:ahLst/>
              <a:cxnLst/>
              <a:rect l="l" t="t" r="r" b="b"/>
              <a:pathLst>
                <a:path w="1355" h="1820" extrusionOk="0">
                  <a:moveTo>
                    <a:pt x="1154" y="1"/>
                  </a:moveTo>
                  <a:cubicBezTo>
                    <a:pt x="1053" y="1"/>
                    <a:pt x="928" y="101"/>
                    <a:pt x="928" y="101"/>
                  </a:cubicBezTo>
                  <a:lnTo>
                    <a:pt x="828" y="201"/>
                  </a:lnTo>
                  <a:lnTo>
                    <a:pt x="728" y="301"/>
                  </a:lnTo>
                  <a:cubicBezTo>
                    <a:pt x="627" y="427"/>
                    <a:pt x="627" y="527"/>
                    <a:pt x="527" y="627"/>
                  </a:cubicBezTo>
                  <a:cubicBezTo>
                    <a:pt x="427" y="728"/>
                    <a:pt x="302" y="828"/>
                    <a:pt x="302" y="928"/>
                  </a:cubicBezTo>
                  <a:cubicBezTo>
                    <a:pt x="201" y="1154"/>
                    <a:pt x="101" y="1254"/>
                    <a:pt x="101" y="1454"/>
                  </a:cubicBezTo>
                  <a:cubicBezTo>
                    <a:pt x="1" y="1555"/>
                    <a:pt x="101" y="1780"/>
                    <a:pt x="302" y="1780"/>
                  </a:cubicBezTo>
                  <a:cubicBezTo>
                    <a:pt x="361" y="1807"/>
                    <a:pt x="412" y="1819"/>
                    <a:pt x="456" y="1819"/>
                  </a:cubicBezTo>
                  <a:cubicBezTo>
                    <a:pt x="580" y="1819"/>
                    <a:pt x="654" y="1721"/>
                    <a:pt x="728" y="1555"/>
                  </a:cubicBezTo>
                  <a:cubicBezTo>
                    <a:pt x="728" y="1454"/>
                    <a:pt x="828" y="1354"/>
                    <a:pt x="828" y="1254"/>
                  </a:cubicBezTo>
                  <a:cubicBezTo>
                    <a:pt x="828" y="1154"/>
                    <a:pt x="828" y="1154"/>
                    <a:pt x="928" y="1053"/>
                  </a:cubicBezTo>
                  <a:lnTo>
                    <a:pt x="928" y="928"/>
                  </a:lnTo>
                  <a:lnTo>
                    <a:pt x="928" y="828"/>
                  </a:lnTo>
                  <a:cubicBezTo>
                    <a:pt x="1053" y="728"/>
                    <a:pt x="1053" y="627"/>
                    <a:pt x="1154" y="527"/>
                  </a:cubicBezTo>
                  <a:cubicBezTo>
                    <a:pt x="1154" y="427"/>
                    <a:pt x="1154" y="427"/>
                    <a:pt x="1254" y="301"/>
                  </a:cubicBezTo>
                  <a:lnTo>
                    <a:pt x="1254" y="101"/>
                  </a:lnTo>
                  <a:cubicBezTo>
                    <a:pt x="1354" y="1"/>
                    <a:pt x="1154" y="1"/>
                    <a:pt x="1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5370;p93"/>
            <p:cNvSpPr/>
            <p:nvPr/>
          </p:nvSpPr>
          <p:spPr>
            <a:xfrm>
              <a:off x="3062476" y="3884961"/>
              <a:ext cx="16593" cy="25519"/>
            </a:xfrm>
            <a:custGeom>
              <a:avLst/>
              <a:gdLst/>
              <a:ahLst/>
              <a:cxnLst/>
              <a:rect l="l" t="t" r="r" b="b"/>
              <a:pathLst>
                <a:path w="1054" h="1621" extrusionOk="0">
                  <a:moveTo>
                    <a:pt x="836" y="0"/>
                  </a:moveTo>
                  <a:cubicBezTo>
                    <a:pt x="795" y="0"/>
                    <a:pt x="756" y="13"/>
                    <a:pt x="728" y="41"/>
                  </a:cubicBezTo>
                  <a:lnTo>
                    <a:pt x="627" y="41"/>
                  </a:lnTo>
                  <a:lnTo>
                    <a:pt x="627" y="167"/>
                  </a:lnTo>
                  <a:cubicBezTo>
                    <a:pt x="527" y="267"/>
                    <a:pt x="527" y="267"/>
                    <a:pt x="527" y="367"/>
                  </a:cubicBezTo>
                  <a:cubicBezTo>
                    <a:pt x="427" y="467"/>
                    <a:pt x="427" y="568"/>
                    <a:pt x="301" y="668"/>
                  </a:cubicBezTo>
                  <a:cubicBezTo>
                    <a:pt x="201" y="793"/>
                    <a:pt x="201" y="893"/>
                    <a:pt x="101" y="994"/>
                  </a:cubicBezTo>
                  <a:lnTo>
                    <a:pt x="101" y="1420"/>
                  </a:lnTo>
                  <a:cubicBezTo>
                    <a:pt x="1" y="1520"/>
                    <a:pt x="101" y="1520"/>
                    <a:pt x="201" y="1620"/>
                  </a:cubicBezTo>
                  <a:cubicBezTo>
                    <a:pt x="301" y="1620"/>
                    <a:pt x="301" y="1620"/>
                    <a:pt x="427" y="1520"/>
                  </a:cubicBezTo>
                  <a:cubicBezTo>
                    <a:pt x="527" y="1420"/>
                    <a:pt x="527" y="1294"/>
                    <a:pt x="627" y="1194"/>
                  </a:cubicBezTo>
                  <a:cubicBezTo>
                    <a:pt x="728" y="1094"/>
                    <a:pt x="728" y="994"/>
                    <a:pt x="828" y="893"/>
                  </a:cubicBezTo>
                  <a:cubicBezTo>
                    <a:pt x="828" y="793"/>
                    <a:pt x="928" y="668"/>
                    <a:pt x="928" y="568"/>
                  </a:cubicBezTo>
                  <a:cubicBezTo>
                    <a:pt x="928" y="467"/>
                    <a:pt x="928" y="467"/>
                    <a:pt x="1053" y="367"/>
                  </a:cubicBezTo>
                  <a:lnTo>
                    <a:pt x="1053" y="167"/>
                  </a:lnTo>
                  <a:cubicBezTo>
                    <a:pt x="1053" y="77"/>
                    <a:pt x="938"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5371;p93"/>
            <p:cNvSpPr/>
            <p:nvPr/>
          </p:nvSpPr>
          <p:spPr>
            <a:xfrm>
              <a:off x="3110222" y="3849037"/>
              <a:ext cx="19285" cy="22638"/>
            </a:xfrm>
            <a:custGeom>
              <a:avLst/>
              <a:gdLst/>
              <a:ahLst/>
              <a:cxnLst/>
              <a:rect l="l" t="t" r="r" b="b"/>
              <a:pathLst>
                <a:path w="1225" h="1438" extrusionOk="0">
                  <a:moveTo>
                    <a:pt x="1127" y="1"/>
                  </a:moveTo>
                  <a:cubicBezTo>
                    <a:pt x="1099" y="1"/>
                    <a:pt x="1065" y="13"/>
                    <a:pt x="1028" y="42"/>
                  </a:cubicBezTo>
                  <a:cubicBezTo>
                    <a:pt x="928" y="42"/>
                    <a:pt x="928" y="143"/>
                    <a:pt x="928" y="143"/>
                  </a:cubicBezTo>
                  <a:cubicBezTo>
                    <a:pt x="827" y="143"/>
                    <a:pt x="827" y="243"/>
                    <a:pt x="827" y="243"/>
                  </a:cubicBezTo>
                  <a:cubicBezTo>
                    <a:pt x="727" y="343"/>
                    <a:pt x="627" y="444"/>
                    <a:pt x="527" y="444"/>
                  </a:cubicBezTo>
                  <a:cubicBezTo>
                    <a:pt x="401" y="669"/>
                    <a:pt x="201" y="870"/>
                    <a:pt x="101" y="1070"/>
                  </a:cubicBezTo>
                  <a:cubicBezTo>
                    <a:pt x="0" y="1195"/>
                    <a:pt x="101" y="1396"/>
                    <a:pt x="201" y="1396"/>
                  </a:cubicBezTo>
                  <a:cubicBezTo>
                    <a:pt x="230" y="1425"/>
                    <a:pt x="260" y="1437"/>
                    <a:pt x="290" y="1437"/>
                  </a:cubicBezTo>
                  <a:cubicBezTo>
                    <a:pt x="362" y="1437"/>
                    <a:pt x="438" y="1367"/>
                    <a:pt x="527" y="1296"/>
                  </a:cubicBezTo>
                  <a:cubicBezTo>
                    <a:pt x="627" y="1195"/>
                    <a:pt x="827" y="970"/>
                    <a:pt x="928" y="769"/>
                  </a:cubicBezTo>
                  <a:cubicBezTo>
                    <a:pt x="928" y="669"/>
                    <a:pt x="1028" y="569"/>
                    <a:pt x="1028" y="444"/>
                  </a:cubicBezTo>
                  <a:cubicBezTo>
                    <a:pt x="1028" y="444"/>
                    <a:pt x="1028" y="343"/>
                    <a:pt x="1153" y="343"/>
                  </a:cubicBezTo>
                  <a:lnTo>
                    <a:pt x="1153" y="143"/>
                  </a:lnTo>
                  <a:cubicBezTo>
                    <a:pt x="1224" y="72"/>
                    <a:pt x="1195"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5372;p93"/>
            <p:cNvSpPr/>
            <p:nvPr/>
          </p:nvSpPr>
          <p:spPr>
            <a:xfrm>
              <a:off x="3164644" y="3861537"/>
              <a:ext cx="16215" cy="30241"/>
            </a:xfrm>
            <a:custGeom>
              <a:avLst/>
              <a:gdLst/>
              <a:ahLst/>
              <a:cxnLst/>
              <a:rect l="l" t="t" r="r" b="b"/>
              <a:pathLst>
                <a:path w="1030" h="1921" extrusionOk="0">
                  <a:moveTo>
                    <a:pt x="929" y="0"/>
                  </a:moveTo>
                  <a:cubicBezTo>
                    <a:pt x="879" y="0"/>
                    <a:pt x="829" y="25"/>
                    <a:pt x="829" y="76"/>
                  </a:cubicBezTo>
                  <a:cubicBezTo>
                    <a:pt x="829" y="401"/>
                    <a:pt x="704" y="602"/>
                    <a:pt x="503" y="802"/>
                  </a:cubicBezTo>
                  <a:cubicBezTo>
                    <a:pt x="503" y="1028"/>
                    <a:pt x="403" y="1128"/>
                    <a:pt x="403" y="1228"/>
                  </a:cubicBezTo>
                  <a:cubicBezTo>
                    <a:pt x="303" y="1329"/>
                    <a:pt x="202" y="1429"/>
                    <a:pt x="77" y="1529"/>
                  </a:cubicBezTo>
                  <a:cubicBezTo>
                    <a:pt x="0" y="1703"/>
                    <a:pt x="175" y="1921"/>
                    <a:pt x="351" y="1921"/>
                  </a:cubicBezTo>
                  <a:cubicBezTo>
                    <a:pt x="404" y="1921"/>
                    <a:pt x="457" y="1901"/>
                    <a:pt x="503" y="1855"/>
                  </a:cubicBezTo>
                  <a:cubicBezTo>
                    <a:pt x="603" y="1755"/>
                    <a:pt x="704" y="1529"/>
                    <a:pt x="704" y="1429"/>
                  </a:cubicBezTo>
                  <a:cubicBezTo>
                    <a:pt x="829" y="1329"/>
                    <a:pt x="929" y="1128"/>
                    <a:pt x="929" y="1028"/>
                  </a:cubicBezTo>
                  <a:cubicBezTo>
                    <a:pt x="1030" y="702"/>
                    <a:pt x="1030" y="401"/>
                    <a:pt x="1030" y="76"/>
                  </a:cubicBezTo>
                  <a:cubicBezTo>
                    <a:pt x="1030" y="25"/>
                    <a:pt x="979" y="0"/>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5373;p93"/>
            <p:cNvSpPr/>
            <p:nvPr/>
          </p:nvSpPr>
          <p:spPr>
            <a:xfrm>
              <a:off x="3159543" y="3807336"/>
              <a:ext cx="20638" cy="30446"/>
            </a:xfrm>
            <a:custGeom>
              <a:avLst/>
              <a:gdLst/>
              <a:ahLst/>
              <a:cxnLst/>
              <a:rect l="l" t="t" r="r" b="b"/>
              <a:pathLst>
                <a:path w="1311" h="1934" extrusionOk="0">
                  <a:moveTo>
                    <a:pt x="1200" y="1"/>
                  </a:moveTo>
                  <a:cubicBezTo>
                    <a:pt x="1148" y="1"/>
                    <a:pt x="1081" y="31"/>
                    <a:pt x="1028" y="85"/>
                  </a:cubicBezTo>
                  <a:cubicBezTo>
                    <a:pt x="927" y="185"/>
                    <a:pt x="827" y="285"/>
                    <a:pt x="727" y="386"/>
                  </a:cubicBezTo>
                  <a:cubicBezTo>
                    <a:pt x="727" y="486"/>
                    <a:pt x="627" y="712"/>
                    <a:pt x="526" y="812"/>
                  </a:cubicBezTo>
                  <a:lnTo>
                    <a:pt x="401" y="912"/>
                  </a:lnTo>
                  <a:lnTo>
                    <a:pt x="401" y="1012"/>
                  </a:lnTo>
                  <a:lnTo>
                    <a:pt x="301" y="1113"/>
                  </a:lnTo>
                  <a:cubicBezTo>
                    <a:pt x="201" y="1113"/>
                    <a:pt x="201" y="1213"/>
                    <a:pt x="100" y="1338"/>
                  </a:cubicBezTo>
                  <a:cubicBezTo>
                    <a:pt x="100" y="1338"/>
                    <a:pt x="100" y="1438"/>
                    <a:pt x="0" y="1539"/>
                  </a:cubicBezTo>
                  <a:cubicBezTo>
                    <a:pt x="0" y="1639"/>
                    <a:pt x="0" y="1739"/>
                    <a:pt x="100" y="1839"/>
                  </a:cubicBezTo>
                  <a:cubicBezTo>
                    <a:pt x="151" y="1902"/>
                    <a:pt x="226" y="1933"/>
                    <a:pt x="304" y="1933"/>
                  </a:cubicBezTo>
                  <a:cubicBezTo>
                    <a:pt x="382" y="1933"/>
                    <a:pt x="464" y="1902"/>
                    <a:pt x="526" y="1839"/>
                  </a:cubicBezTo>
                  <a:cubicBezTo>
                    <a:pt x="627" y="1739"/>
                    <a:pt x="727" y="1639"/>
                    <a:pt x="827" y="1438"/>
                  </a:cubicBezTo>
                  <a:cubicBezTo>
                    <a:pt x="827" y="1338"/>
                    <a:pt x="927" y="1213"/>
                    <a:pt x="927" y="1012"/>
                  </a:cubicBezTo>
                  <a:cubicBezTo>
                    <a:pt x="1028" y="912"/>
                    <a:pt x="1153" y="812"/>
                    <a:pt x="1153" y="586"/>
                  </a:cubicBezTo>
                  <a:cubicBezTo>
                    <a:pt x="1253" y="486"/>
                    <a:pt x="1253" y="285"/>
                    <a:pt x="1253" y="185"/>
                  </a:cubicBezTo>
                  <a:cubicBezTo>
                    <a:pt x="1311" y="56"/>
                    <a:pt x="1269" y="1"/>
                    <a:pt x="1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5374;p93"/>
            <p:cNvSpPr/>
            <p:nvPr/>
          </p:nvSpPr>
          <p:spPr>
            <a:xfrm>
              <a:off x="3131522" y="3750412"/>
              <a:ext cx="19285" cy="38538"/>
            </a:xfrm>
            <a:custGeom>
              <a:avLst/>
              <a:gdLst/>
              <a:ahLst/>
              <a:cxnLst/>
              <a:rect l="l" t="t" r="r" b="b"/>
              <a:pathLst>
                <a:path w="1225" h="2448" extrusionOk="0">
                  <a:moveTo>
                    <a:pt x="1048" y="0"/>
                  </a:moveTo>
                  <a:cubicBezTo>
                    <a:pt x="1008" y="0"/>
                    <a:pt x="965" y="12"/>
                    <a:pt x="928" y="42"/>
                  </a:cubicBezTo>
                  <a:cubicBezTo>
                    <a:pt x="928" y="42"/>
                    <a:pt x="928" y="142"/>
                    <a:pt x="828" y="142"/>
                  </a:cubicBezTo>
                  <a:cubicBezTo>
                    <a:pt x="828" y="142"/>
                    <a:pt x="828" y="242"/>
                    <a:pt x="728" y="242"/>
                  </a:cubicBezTo>
                  <a:cubicBezTo>
                    <a:pt x="728" y="343"/>
                    <a:pt x="627" y="443"/>
                    <a:pt x="627" y="443"/>
                  </a:cubicBezTo>
                  <a:cubicBezTo>
                    <a:pt x="527" y="668"/>
                    <a:pt x="427" y="769"/>
                    <a:pt x="301" y="969"/>
                  </a:cubicBezTo>
                  <a:cubicBezTo>
                    <a:pt x="201" y="1195"/>
                    <a:pt x="201" y="1395"/>
                    <a:pt x="101" y="1596"/>
                  </a:cubicBezTo>
                  <a:cubicBezTo>
                    <a:pt x="1" y="1696"/>
                    <a:pt x="1" y="1922"/>
                    <a:pt x="1" y="2122"/>
                  </a:cubicBezTo>
                  <a:cubicBezTo>
                    <a:pt x="1" y="2323"/>
                    <a:pt x="101" y="2448"/>
                    <a:pt x="201" y="2448"/>
                  </a:cubicBezTo>
                  <a:cubicBezTo>
                    <a:pt x="301" y="2448"/>
                    <a:pt x="427" y="2323"/>
                    <a:pt x="527" y="2222"/>
                  </a:cubicBezTo>
                  <a:cubicBezTo>
                    <a:pt x="527" y="2022"/>
                    <a:pt x="627" y="1922"/>
                    <a:pt x="627" y="1696"/>
                  </a:cubicBezTo>
                  <a:cubicBezTo>
                    <a:pt x="728" y="1495"/>
                    <a:pt x="728" y="1395"/>
                    <a:pt x="828" y="1195"/>
                  </a:cubicBezTo>
                  <a:cubicBezTo>
                    <a:pt x="828" y="969"/>
                    <a:pt x="928" y="869"/>
                    <a:pt x="928" y="668"/>
                  </a:cubicBezTo>
                  <a:cubicBezTo>
                    <a:pt x="1053" y="568"/>
                    <a:pt x="1053" y="443"/>
                    <a:pt x="1053" y="443"/>
                  </a:cubicBezTo>
                  <a:lnTo>
                    <a:pt x="1053" y="242"/>
                  </a:lnTo>
                  <a:lnTo>
                    <a:pt x="1154" y="142"/>
                  </a:lnTo>
                  <a:cubicBezTo>
                    <a:pt x="1224" y="71"/>
                    <a:pt x="1145"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5375;p93"/>
            <p:cNvSpPr/>
            <p:nvPr/>
          </p:nvSpPr>
          <p:spPr>
            <a:xfrm>
              <a:off x="3069182" y="3790917"/>
              <a:ext cx="11461" cy="25660"/>
            </a:xfrm>
            <a:custGeom>
              <a:avLst/>
              <a:gdLst/>
              <a:ahLst/>
              <a:cxnLst/>
              <a:rect l="l" t="t" r="r" b="b"/>
              <a:pathLst>
                <a:path w="728" h="1630" extrusionOk="0">
                  <a:moveTo>
                    <a:pt x="615" y="0"/>
                  </a:moveTo>
                  <a:cubicBezTo>
                    <a:pt x="558" y="0"/>
                    <a:pt x="502" y="25"/>
                    <a:pt x="502" y="75"/>
                  </a:cubicBezTo>
                  <a:cubicBezTo>
                    <a:pt x="402" y="176"/>
                    <a:pt x="402" y="276"/>
                    <a:pt x="302" y="376"/>
                  </a:cubicBezTo>
                  <a:cubicBezTo>
                    <a:pt x="302" y="501"/>
                    <a:pt x="201" y="602"/>
                    <a:pt x="201" y="702"/>
                  </a:cubicBezTo>
                  <a:cubicBezTo>
                    <a:pt x="101" y="802"/>
                    <a:pt x="101" y="902"/>
                    <a:pt x="101" y="1003"/>
                  </a:cubicBezTo>
                  <a:cubicBezTo>
                    <a:pt x="1" y="1228"/>
                    <a:pt x="1" y="1328"/>
                    <a:pt x="1" y="1429"/>
                  </a:cubicBezTo>
                  <a:cubicBezTo>
                    <a:pt x="1" y="1529"/>
                    <a:pt x="1" y="1629"/>
                    <a:pt x="101" y="1629"/>
                  </a:cubicBezTo>
                  <a:cubicBezTo>
                    <a:pt x="201" y="1629"/>
                    <a:pt x="201" y="1529"/>
                    <a:pt x="302" y="1529"/>
                  </a:cubicBezTo>
                  <a:cubicBezTo>
                    <a:pt x="302" y="1429"/>
                    <a:pt x="302" y="1328"/>
                    <a:pt x="402" y="1128"/>
                  </a:cubicBezTo>
                  <a:cubicBezTo>
                    <a:pt x="402" y="1003"/>
                    <a:pt x="502" y="902"/>
                    <a:pt x="502" y="802"/>
                  </a:cubicBezTo>
                  <a:cubicBezTo>
                    <a:pt x="502" y="702"/>
                    <a:pt x="502" y="602"/>
                    <a:pt x="627" y="501"/>
                  </a:cubicBezTo>
                  <a:cubicBezTo>
                    <a:pt x="627" y="276"/>
                    <a:pt x="627" y="176"/>
                    <a:pt x="728" y="75"/>
                  </a:cubicBezTo>
                  <a:cubicBezTo>
                    <a:pt x="728" y="25"/>
                    <a:pt x="671"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15376;p93"/>
          <p:cNvGrpSpPr/>
          <p:nvPr/>
        </p:nvGrpSpPr>
        <p:grpSpPr>
          <a:xfrm>
            <a:off x="7157174" y="2868005"/>
            <a:ext cx="1029064" cy="1474374"/>
            <a:chOff x="5028925" y="2430000"/>
            <a:chExt cx="1149150" cy="1646425"/>
          </a:xfrm>
        </p:grpSpPr>
        <p:sp>
          <p:nvSpPr>
            <p:cNvPr id="722" name="Google Shape;15377;p93"/>
            <p:cNvSpPr/>
            <p:nvPr/>
          </p:nvSpPr>
          <p:spPr>
            <a:xfrm>
              <a:off x="5347850" y="3919400"/>
              <a:ext cx="219325" cy="144125"/>
            </a:xfrm>
            <a:custGeom>
              <a:avLst/>
              <a:gdLst/>
              <a:ahLst/>
              <a:cxnLst/>
              <a:rect l="l" t="t" r="r" b="b"/>
              <a:pathLst>
                <a:path w="8773" h="5765" extrusionOk="0">
                  <a:moveTo>
                    <a:pt x="4685" y="1"/>
                  </a:moveTo>
                  <a:cubicBezTo>
                    <a:pt x="4251" y="1"/>
                    <a:pt x="3818" y="123"/>
                    <a:pt x="3434" y="416"/>
                  </a:cubicBezTo>
                  <a:cubicBezTo>
                    <a:pt x="3334" y="416"/>
                    <a:pt x="3233" y="541"/>
                    <a:pt x="3233" y="641"/>
                  </a:cubicBezTo>
                  <a:cubicBezTo>
                    <a:pt x="1880" y="1268"/>
                    <a:pt x="827" y="2421"/>
                    <a:pt x="301" y="3774"/>
                  </a:cubicBezTo>
                  <a:cubicBezTo>
                    <a:pt x="0" y="4601"/>
                    <a:pt x="201" y="5654"/>
                    <a:pt x="1253" y="5654"/>
                  </a:cubicBezTo>
                  <a:cubicBezTo>
                    <a:pt x="2081" y="5554"/>
                    <a:pt x="2507" y="5027"/>
                    <a:pt x="3008" y="4501"/>
                  </a:cubicBezTo>
                  <a:cubicBezTo>
                    <a:pt x="3124" y="5176"/>
                    <a:pt x="3673" y="5765"/>
                    <a:pt x="4413" y="5765"/>
                  </a:cubicBezTo>
                  <a:cubicBezTo>
                    <a:pt x="4470" y="5765"/>
                    <a:pt x="4528" y="5761"/>
                    <a:pt x="4587" y="5754"/>
                  </a:cubicBezTo>
                  <a:cubicBezTo>
                    <a:pt x="5213" y="5654"/>
                    <a:pt x="5639" y="5128"/>
                    <a:pt x="5740" y="4501"/>
                  </a:cubicBezTo>
                  <a:cubicBezTo>
                    <a:pt x="6040" y="5027"/>
                    <a:pt x="6467" y="5428"/>
                    <a:pt x="7093" y="5554"/>
                  </a:cubicBezTo>
                  <a:cubicBezTo>
                    <a:pt x="7180" y="5570"/>
                    <a:pt x="7266" y="5578"/>
                    <a:pt x="7351" y="5578"/>
                  </a:cubicBezTo>
                  <a:cubicBezTo>
                    <a:pt x="7786" y="5578"/>
                    <a:pt x="8195" y="5379"/>
                    <a:pt x="8446" y="5128"/>
                  </a:cubicBezTo>
                  <a:cubicBezTo>
                    <a:pt x="8547" y="4927"/>
                    <a:pt x="8772" y="4702"/>
                    <a:pt x="8772" y="4501"/>
                  </a:cubicBezTo>
                  <a:cubicBezTo>
                    <a:pt x="8772" y="4175"/>
                    <a:pt x="8547" y="3874"/>
                    <a:pt x="8446" y="3549"/>
                  </a:cubicBezTo>
                  <a:cubicBezTo>
                    <a:pt x="8020" y="2421"/>
                    <a:pt x="7519" y="1268"/>
                    <a:pt x="6467" y="641"/>
                  </a:cubicBezTo>
                  <a:cubicBezTo>
                    <a:pt x="5973" y="268"/>
                    <a:pt x="5328" y="1"/>
                    <a:pt x="4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5378;p93"/>
            <p:cNvSpPr/>
            <p:nvPr/>
          </p:nvSpPr>
          <p:spPr>
            <a:xfrm>
              <a:off x="5350350" y="4013750"/>
              <a:ext cx="83350" cy="49525"/>
            </a:xfrm>
            <a:custGeom>
              <a:avLst/>
              <a:gdLst/>
              <a:ahLst/>
              <a:cxnLst/>
              <a:rect l="l" t="t" r="r" b="b"/>
              <a:pathLst>
                <a:path w="3334" h="1981" extrusionOk="0">
                  <a:moveTo>
                    <a:pt x="101" y="0"/>
                  </a:moveTo>
                  <a:cubicBezTo>
                    <a:pt x="101" y="0"/>
                    <a:pt x="1" y="301"/>
                    <a:pt x="1" y="727"/>
                  </a:cubicBezTo>
                  <a:cubicBezTo>
                    <a:pt x="1" y="928"/>
                    <a:pt x="1" y="1153"/>
                    <a:pt x="101" y="1454"/>
                  </a:cubicBezTo>
                  <a:cubicBezTo>
                    <a:pt x="201" y="1654"/>
                    <a:pt x="527" y="1880"/>
                    <a:pt x="828" y="1880"/>
                  </a:cubicBezTo>
                  <a:cubicBezTo>
                    <a:pt x="828" y="1880"/>
                    <a:pt x="928" y="1980"/>
                    <a:pt x="1028" y="1980"/>
                  </a:cubicBezTo>
                  <a:cubicBezTo>
                    <a:pt x="1655" y="1880"/>
                    <a:pt x="2181" y="1554"/>
                    <a:pt x="2607" y="1253"/>
                  </a:cubicBezTo>
                  <a:lnTo>
                    <a:pt x="3133" y="727"/>
                  </a:lnTo>
                  <a:cubicBezTo>
                    <a:pt x="3234" y="627"/>
                    <a:pt x="3234" y="627"/>
                    <a:pt x="3234" y="527"/>
                  </a:cubicBezTo>
                  <a:lnTo>
                    <a:pt x="3334" y="401"/>
                  </a:lnTo>
                  <a:lnTo>
                    <a:pt x="3334" y="301"/>
                  </a:lnTo>
                  <a:lnTo>
                    <a:pt x="3033" y="301"/>
                  </a:lnTo>
                  <a:lnTo>
                    <a:pt x="3033" y="401"/>
                  </a:lnTo>
                  <a:cubicBezTo>
                    <a:pt x="2808" y="627"/>
                    <a:pt x="2507" y="928"/>
                    <a:pt x="2181" y="1153"/>
                  </a:cubicBezTo>
                  <a:cubicBezTo>
                    <a:pt x="1880" y="1454"/>
                    <a:pt x="1454" y="1654"/>
                    <a:pt x="1028" y="1654"/>
                  </a:cubicBezTo>
                  <a:cubicBezTo>
                    <a:pt x="928" y="1654"/>
                    <a:pt x="928" y="1554"/>
                    <a:pt x="828" y="1554"/>
                  </a:cubicBezTo>
                  <a:cubicBezTo>
                    <a:pt x="627" y="1554"/>
                    <a:pt x="527" y="1454"/>
                    <a:pt x="402" y="1253"/>
                  </a:cubicBezTo>
                  <a:cubicBezTo>
                    <a:pt x="301" y="1153"/>
                    <a:pt x="301" y="928"/>
                    <a:pt x="301" y="727"/>
                  </a:cubicBezTo>
                  <a:lnTo>
                    <a:pt x="301" y="201"/>
                  </a:lnTo>
                  <a:lnTo>
                    <a:pt x="301" y="100"/>
                  </a:lnTo>
                  <a:lnTo>
                    <a:pt x="101" y="0"/>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5379;p93"/>
            <p:cNvSpPr/>
            <p:nvPr/>
          </p:nvSpPr>
          <p:spPr>
            <a:xfrm>
              <a:off x="5418025" y="4018750"/>
              <a:ext cx="78350" cy="44525"/>
            </a:xfrm>
            <a:custGeom>
              <a:avLst/>
              <a:gdLst/>
              <a:ahLst/>
              <a:cxnLst/>
              <a:rect l="l" t="t" r="r" b="b"/>
              <a:pathLst>
                <a:path w="3134" h="1781" extrusionOk="0">
                  <a:moveTo>
                    <a:pt x="2832" y="1"/>
                  </a:moveTo>
                  <a:lnTo>
                    <a:pt x="2832" y="101"/>
                  </a:lnTo>
                  <a:cubicBezTo>
                    <a:pt x="2832" y="101"/>
                    <a:pt x="2707" y="527"/>
                    <a:pt x="2507" y="828"/>
                  </a:cubicBezTo>
                  <a:cubicBezTo>
                    <a:pt x="2306" y="1154"/>
                    <a:pt x="1980" y="1454"/>
                    <a:pt x="1454" y="1454"/>
                  </a:cubicBezTo>
                  <a:lnTo>
                    <a:pt x="1354" y="1454"/>
                  </a:lnTo>
                  <a:cubicBezTo>
                    <a:pt x="1053" y="1454"/>
                    <a:pt x="953" y="1454"/>
                    <a:pt x="727" y="1354"/>
                  </a:cubicBezTo>
                  <a:cubicBezTo>
                    <a:pt x="527" y="1254"/>
                    <a:pt x="426" y="1053"/>
                    <a:pt x="426" y="828"/>
                  </a:cubicBezTo>
                  <a:cubicBezTo>
                    <a:pt x="326" y="728"/>
                    <a:pt x="326" y="527"/>
                    <a:pt x="326" y="527"/>
                  </a:cubicBezTo>
                  <a:lnTo>
                    <a:pt x="0" y="427"/>
                  </a:lnTo>
                  <a:lnTo>
                    <a:pt x="0" y="527"/>
                  </a:lnTo>
                  <a:cubicBezTo>
                    <a:pt x="0" y="527"/>
                    <a:pt x="0" y="828"/>
                    <a:pt x="201" y="1154"/>
                  </a:cubicBezTo>
                  <a:cubicBezTo>
                    <a:pt x="326" y="1354"/>
                    <a:pt x="426" y="1454"/>
                    <a:pt x="627" y="1680"/>
                  </a:cubicBezTo>
                  <a:cubicBezTo>
                    <a:pt x="827" y="1780"/>
                    <a:pt x="1053" y="1780"/>
                    <a:pt x="1354" y="1780"/>
                  </a:cubicBezTo>
                  <a:lnTo>
                    <a:pt x="1454" y="1780"/>
                  </a:lnTo>
                  <a:cubicBezTo>
                    <a:pt x="2206" y="1780"/>
                    <a:pt x="2607" y="1354"/>
                    <a:pt x="2832" y="953"/>
                  </a:cubicBezTo>
                  <a:cubicBezTo>
                    <a:pt x="3133" y="527"/>
                    <a:pt x="3133" y="101"/>
                    <a:pt x="3133" y="101"/>
                  </a:cubicBezTo>
                  <a:lnTo>
                    <a:pt x="2832"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5380;p93"/>
            <p:cNvSpPr/>
            <p:nvPr/>
          </p:nvSpPr>
          <p:spPr>
            <a:xfrm>
              <a:off x="5488825" y="4029400"/>
              <a:ext cx="72700" cy="33875"/>
            </a:xfrm>
            <a:custGeom>
              <a:avLst/>
              <a:gdLst/>
              <a:ahLst/>
              <a:cxnLst/>
              <a:rect l="l" t="t" r="r" b="b"/>
              <a:pathLst>
                <a:path w="2908" h="1355" extrusionOk="0">
                  <a:moveTo>
                    <a:pt x="301" y="1"/>
                  </a:moveTo>
                  <a:lnTo>
                    <a:pt x="0" y="201"/>
                  </a:lnTo>
                  <a:cubicBezTo>
                    <a:pt x="201" y="627"/>
                    <a:pt x="502" y="928"/>
                    <a:pt x="727" y="1028"/>
                  </a:cubicBezTo>
                  <a:cubicBezTo>
                    <a:pt x="1028" y="1254"/>
                    <a:pt x="1354" y="1354"/>
                    <a:pt x="1554" y="1354"/>
                  </a:cubicBezTo>
                  <a:cubicBezTo>
                    <a:pt x="2281" y="1354"/>
                    <a:pt x="2908" y="828"/>
                    <a:pt x="2908" y="828"/>
                  </a:cubicBezTo>
                  <a:lnTo>
                    <a:pt x="2707" y="527"/>
                  </a:lnTo>
                  <a:lnTo>
                    <a:pt x="2707" y="627"/>
                  </a:lnTo>
                  <a:cubicBezTo>
                    <a:pt x="2607" y="627"/>
                    <a:pt x="2181" y="1028"/>
                    <a:pt x="1554" y="1028"/>
                  </a:cubicBezTo>
                  <a:cubicBezTo>
                    <a:pt x="1354" y="1028"/>
                    <a:pt x="1128" y="928"/>
                    <a:pt x="928" y="828"/>
                  </a:cubicBezTo>
                  <a:cubicBezTo>
                    <a:pt x="727" y="627"/>
                    <a:pt x="502" y="402"/>
                    <a:pt x="3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5381;p93"/>
            <p:cNvSpPr/>
            <p:nvPr/>
          </p:nvSpPr>
          <p:spPr>
            <a:xfrm>
              <a:off x="5600975" y="3919400"/>
              <a:ext cx="219325" cy="144125"/>
            </a:xfrm>
            <a:custGeom>
              <a:avLst/>
              <a:gdLst/>
              <a:ahLst/>
              <a:cxnLst/>
              <a:rect l="l" t="t" r="r" b="b"/>
              <a:pathLst>
                <a:path w="8773" h="5765" extrusionOk="0">
                  <a:moveTo>
                    <a:pt x="4592" y="1"/>
                  </a:moveTo>
                  <a:cubicBezTo>
                    <a:pt x="4151" y="1"/>
                    <a:pt x="3718" y="123"/>
                    <a:pt x="3334" y="416"/>
                  </a:cubicBezTo>
                  <a:cubicBezTo>
                    <a:pt x="3234" y="416"/>
                    <a:pt x="3234" y="541"/>
                    <a:pt x="3234" y="641"/>
                  </a:cubicBezTo>
                  <a:cubicBezTo>
                    <a:pt x="1880" y="1268"/>
                    <a:pt x="828" y="2421"/>
                    <a:pt x="301" y="3774"/>
                  </a:cubicBezTo>
                  <a:cubicBezTo>
                    <a:pt x="1" y="4601"/>
                    <a:pt x="201" y="5654"/>
                    <a:pt x="1254" y="5654"/>
                  </a:cubicBezTo>
                  <a:cubicBezTo>
                    <a:pt x="2081" y="5554"/>
                    <a:pt x="2507" y="5027"/>
                    <a:pt x="2908" y="4501"/>
                  </a:cubicBezTo>
                  <a:cubicBezTo>
                    <a:pt x="3024" y="5176"/>
                    <a:pt x="3573" y="5765"/>
                    <a:pt x="4314" y="5765"/>
                  </a:cubicBezTo>
                  <a:cubicBezTo>
                    <a:pt x="4370" y="5765"/>
                    <a:pt x="4428" y="5761"/>
                    <a:pt x="4487" y="5754"/>
                  </a:cubicBezTo>
                  <a:cubicBezTo>
                    <a:pt x="5214" y="5654"/>
                    <a:pt x="5540" y="5128"/>
                    <a:pt x="5740" y="4501"/>
                  </a:cubicBezTo>
                  <a:cubicBezTo>
                    <a:pt x="6041" y="5027"/>
                    <a:pt x="6467" y="5428"/>
                    <a:pt x="7093" y="5554"/>
                  </a:cubicBezTo>
                  <a:cubicBezTo>
                    <a:pt x="7180" y="5570"/>
                    <a:pt x="7264" y="5578"/>
                    <a:pt x="7345" y="5578"/>
                  </a:cubicBezTo>
                  <a:cubicBezTo>
                    <a:pt x="7759" y="5578"/>
                    <a:pt x="8112" y="5379"/>
                    <a:pt x="8447" y="5128"/>
                  </a:cubicBezTo>
                  <a:cubicBezTo>
                    <a:pt x="8547" y="4927"/>
                    <a:pt x="8773" y="4702"/>
                    <a:pt x="8672" y="4501"/>
                  </a:cubicBezTo>
                  <a:cubicBezTo>
                    <a:pt x="8672" y="4175"/>
                    <a:pt x="8547" y="3874"/>
                    <a:pt x="8447" y="3549"/>
                  </a:cubicBezTo>
                  <a:cubicBezTo>
                    <a:pt x="8046" y="2421"/>
                    <a:pt x="7419" y="1268"/>
                    <a:pt x="6467" y="641"/>
                  </a:cubicBezTo>
                  <a:cubicBezTo>
                    <a:pt x="5914" y="268"/>
                    <a:pt x="5244" y="1"/>
                    <a:pt x="4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5382;p93"/>
            <p:cNvSpPr/>
            <p:nvPr/>
          </p:nvSpPr>
          <p:spPr>
            <a:xfrm>
              <a:off x="5600975" y="4013750"/>
              <a:ext cx="85875" cy="49525"/>
            </a:xfrm>
            <a:custGeom>
              <a:avLst/>
              <a:gdLst/>
              <a:ahLst/>
              <a:cxnLst/>
              <a:rect l="l" t="t" r="r" b="b"/>
              <a:pathLst>
                <a:path w="3435" h="1981" extrusionOk="0">
                  <a:moveTo>
                    <a:pt x="101" y="0"/>
                  </a:moveTo>
                  <a:cubicBezTo>
                    <a:pt x="101" y="0"/>
                    <a:pt x="1" y="301"/>
                    <a:pt x="1" y="727"/>
                  </a:cubicBezTo>
                  <a:cubicBezTo>
                    <a:pt x="1" y="928"/>
                    <a:pt x="101" y="1153"/>
                    <a:pt x="201" y="1454"/>
                  </a:cubicBezTo>
                  <a:cubicBezTo>
                    <a:pt x="301" y="1654"/>
                    <a:pt x="527" y="1880"/>
                    <a:pt x="828" y="1880"/>
                  </a:cubicBezTo>
                  <a:cubicBezTo>
                    <a:pt x="928" y="1880"/>
                    <a:pt x="1028" y="1980"/>
                    <a:pt x="1154" y="1980"/>
                  </a:cubicBezTo>
                  <a:cubicBezTo>
                    <a:pt x="1655" y="1880"/>
                    <a:pt x="2181" y="1554"/>
                    <a:pt x="2707" y="1253"/>
                  </a:cubicBezTo>
                  <a:cubicBezTo>
                    <a:pt x="2908" y="1028"/>
                    <a:pt x="3033" y="827"/>
                    <a:pt x="3234" y="727"/>
                  </a:cubicBezTo>
                  <a:cubicBezTo>
                    <a:pt x="3234" y="627"/>
                    <a:pt x="3334" y="627"/>
                    <a:pt x="3334" y="527"/>
                  </a:cubicBezTo>
                  <a:lnTo>
                    <a:pt x="3434" y="401"/>
                  </a:lnTo>
                  <a:lnTo>
                    <a:pt x="3434" y="301"/>
                  </a:lnTo>
                  <a:lnTo>
                    <a:pt x="3134" y="301"/>
                  </a:lnTo>
                  <a:lnTo>
                    <a:pt x="3033" y="401"/>
                  </a:lnTo>
                  <a:cubicBezTo>
                    <a:pt x="2908" y="627"/>
                    <a:pt x="2607" y="928"/>
                    <a:pt x="2281" y="1153"/>
                  </a:cubicBezTo>
                  <a:cubicBezTo>
                    <a:pt x="1880" y="1454"/>
                    <a:pt x="1454" y="1654"/>
                    <a:pt x="1154" y="1654"/>
                  </a:cubicBezTo>
                  <a:cubicBezTo>
                    <a:pt x="1028" y="1654"/>
                    <a:pt x="928" y="1554"/>
                    <a:pt x="928" y="1554"/>
                  </a:cubicBezTo>
                  <a:cubicBezTo>
                    <a:pt x="727" y="1554"/>
                    <a:pt x="527" y="1454"/>
                    <a:pt x="402" y="1253"/>
                  </a:cubicBezTo>
                  <a:cubicBezTo>
                    <a:pt x="402" y="1153"/>
                    <a:pt x="301" y="928"/>
                    <a:pt x="301" y="727"/>
                  </a:cubicBezTo>
                  <a:cubicBezTo>
                    <a:pt x="301" y="527"/>
                    <a:pt x="402" y="301"/>
                    <a:pt x="402" y="201"/>
                  </a:cubicBezTo>
                  <a:lnTo>
                    <a:pt x="402" y="100"/>
                  </a:lnTo>
                  <a:lnTo>
                    <a:pt x="101" y="0"/>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5383;p93"/>
            <p:cNvSpPr/>
            <p:nvPr/>
          </p:nvSpPr>
          <p:spPr>
            <a:xfrm>
              <a:off x="5671150" y="4018750"/>
              <a:ext cx="78350" cy="44525"/>
            </a:xfrm>
            <a:custGeom>
              <a:avLst/>
              <a:gdLst/>
              <a:ahLst/>
              <a:cxnLst/>
              <a:rect l="l" t="t" r="r" b="b"/>
              <a:pathLst>
                <a:path w="3134" h="1781" extrusionOk="0">
                  <a:moveTo>
                    <a:pt x="2833" y="1"/>
                  </a:moveTo>
                  <a:lnTo>
                    <a:pt x="2833" y="101"/>
                  </a:lnTo>
                  <a:cubicBezTo>
                    <a:pt x="2833" y="101"/>
                    <a:pt x="2733" y="527"/>
                    <a:pt x="2507" y="828"/>
                  </a:cubicBezTo>
                  <a:cubicBezTo>
                    <a:pt x="2306" y="1154"/>
                    <a:pt x="1981" y="1454"/>
                    <a:pt x="1354" y="1454"/>
                  </a:cubicBezTo>
                  <a:lnTo>
                    <a:pt x="1254" y="1454"/>
                  </a:lnTo>
                  <a:cubicBezTo>
                    <a:pt x="1053" y="1454"/>
                    <a:pt x="853" y="1454"/>
                    <a:pt x="728" y="1354"/>
                  </a:cubicBezTo>
                  <a:cubicBezTo>
                    <a:pt x="527" y="1254"/>
                    <a:pt x="427" y="1053"/>
                    <a:pt x="327" y="828"/>
                  </a:cubicBezTo>
                  <a:lnTo>
                    <a:pt x="327" y="527"/>
                  </a:lnTo>
                  <a:lnTo>
                    <a:pt x="1" y="427"/>
                  </a:lnTo>
                  <a:lnTo>
                    <a:pt x="1" y="527"/>
                  </a:lnTo>
                  <a:cubicBezTo>
                    <a:pt x="1" y="527"/>
                    <a:pt x="1" y="828"/>
                    <a:pt x="101" y="1154"/>
                  </a:cubicBezTo>
                  <a:cubicBezTo>
                    <a:pt x="226" y="1354"/>
                    <a:pt x="427" y="1454"/>
                    <a:pt x="527" y="1680"/>
                  </a:cubicBezTo>
                  <a:cubicBezTo>
                    <a:pt x="728" y="1780"/>
                    <a:pt x="1053" y="1780"/>
                    <a:pt x="1254" y="1780"/>
                  </a:cubicBezTo>
                  <a:lnTo>
                    <a:pt x="1354" y="1780"/>
                  </a:lnTo>
                  <a:cubicBezTo>
                    <a:pt x="2106" y="1780"/>
                    <a:pt x="2607" y="1354"/>
                    <a:pt x="2833" y="953"/>
                  </a:cubicBezTo>
                  <a:cubicBezTo>
                    <a:pt x="3033" y="527"/>
                    <a:pt x="3134" y="101"/>
                    <a:pt x="3134" y="101"/>
                  </a:cubicBezTo>
                  <a:lnTo>
                    <a:pt x="2833"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5384;p93"/>
            <p:cNvSpPr/>
            <p:nvPr/>
          </p:nvSpPr>
          <p:spPr>
            <a:xfrm>
              <a:off x="5741950" y="4029400"/>
              <a:ext cx="72725" cy="33875"/>
            </a:xfrm>
            <a:custGeom>
              <a:avLst/>
              <a:gdLst/>
              <a:ahLst/>
              <a:cxnLst/>
              <a:rect l="l" t="t" r="r" b="b"/>
              <a:pathLst>
                <a:path w="2909" h="1355" extrusionOk="0">
                  <a:moveTo>
                    <a:pt x="201" y="1"/>
                  </a:moveTo>
                  <a:lnTo>
                    <a:pt x="1" y="201"/>
                  </a:lnTo>
                  <a:cubicBezTo>
                    <a:pt x="201" y="627"/>
                    <a:pt x="402" y="928"/>
                    <a:pt x="728" y="1028"/>
                  </a:cubicBezTo>
                  <a:cubicBezTo>
                    <a:pt x="1028" y="1254"/>
                    <a:pt x="1254" y="1354"/>
                    <a:pt x="1555" y="1354"/>
                  </a:cubicBezTo>
                  <a:cubicBezTo>
                    <a:pt x="2282" y="1354"/>
                    <a:pt x="2808" y="828"/>
                    <a:pt x="2908" y="828"/>
                  </a:cubicBezTo>
                  <a:lnTo>
                    <a:pt x="2708" y="527"/>
                  </a:lnTo>
                  <a:lnTo>
                    <a:pt x="2708" y="627"/>
                  </a:lnTo>
                  <a:cubicBezTo>
                    <a:pt x="2607" y="627"/>
                    <a:pt x="2081" y="1028"/>
                    <a:pt x="1555" y="1028"/>
                  </a:cubicBezTo>
                  <a:cubicBezTo>
                    <a:pt x="1354" y="1028"/>
                    <a:pt x="1154" y="928"/>
                    <a:pt x="928" y="828"/>
                  </a:cubicBezTo>
                  <a:cubicBezTo>
                    <a:pt x="728" y="627"/>
                    <a:pt x="402" y="402"/>
                    <a:pt x="2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5385;p93"/>
            <p:cNvSpPr/>
            <p:nvPr/>
          </p:nvSpPr>
          <p:spPr>
            <a:xfrm>
              <a:off x="5058300" y="2513825"/>
              <a:ext cx="330200" cy="151325"/>
            </a:xfrm>
            <a:custGeom>
              <a:avLst/>
              <a:gdLst/>
              <a:ahLst/>
              <a:cxnLst/>
              <a:rect l="l" t="t" r="r" b="b"/>
              <a:pathLst>
                <a:path w="13208" h="6053" extrusionOk="0">
                  <a:moveTo>
                    <a:pt x="5710" y="0"/>
                  </a:moveTo>
                  <a:cubicBezTo>
                    <a:pt x="3924" y="0"/>
                    <a:pt x="2194" y="518"/>
                    <a:pt x="1131" y="2027"/>
                  </a:cubicBezTo>
                  <a:cubicBezTo>
                    <a:pt x="1031" y="2127"/>
                    <a:pt x="1131" y="2353"/>
                    <a:pt x="1231" y="2353"/>
                  </a:cubicBezTo>
                  <a:cubicBezTo>
                    <a:pt x="2058" y="2453"/>
                    <a:pt x="2810" y="2654"/>
                    <a:pt x="3637" y="2754"/>
                  </a:cubicBezTo>
                  <a:cubicBezTo>
                    <a:pt x="2184" y="3080"/>
                    <a:pt x="931" y="3907"/>
                    <a:pt x="78" y="5060"/>
                  </a:cubicBezTo>
                  <a:cubicBezTo>
                    <a:pt x="1" y="5312"/>
                    <a:pt x="180" y="5550"/>
                    <a:pt x="404" y="5550"/>
                  </a:cubicBezTo>
                  <a:cubicBezTo>
                    <a:pt x="469" y="5550"/>
                    <a:pt x="537" y="5531"/>
                    <a:pt x="605" y="5486"/>
                  </a:cubicBezTo>
                  <a:cubicBezTo>
                    <a:pt x="1540" y="5018"/>
                    <a:pt x="2657" y="4774"/>
                    <a:pt x="3768" y="4774"/>
                  </a:cubicBezTo>
                  <a:cubicBezTo>
                    <a:pt x="4145" y="4774"/>
                    <a:pt x="4522" y="4802"/>
                    <a:pt x="4891" y="4859"/>
                  </a:cubicBezTo>
                  <a:cubicBezTo>
                    <a:pt x="5718" y="4959"/>
                    <a:pt x="6444" y="5060"/>
                    <a:pt x="7196" y="5260"/>
                  </a:cubicBezTo>
                  <a:cubicBezTo>
                    <a:pt x="7823" y="5486"/>
                    <a:pt x="8550" y="5586"/>
                    <a:pt x="9176" y="5887"/>
                  </a:cubicBezTo>
                  <a:lnTo>
                    <a:pt x="9277" y="6012"/>
                  </a:lnTo>
                  <a:lnTo>
                    <a:pt x="9477" y="6012"/>
                  </a:lnTo>
                  <a:cubicBezTo>
                    <a:pt x="9506" y="6041"/>
                    <a:pt x="9526" y="6053"/>
                    <a:pt x="9541" y="6053"/>
                  </a:cubicBezTo>
                  <a:cubicBezTo>
                    <a:pt x="9577" y="6053"/>
                    <a:pt x="9577" y="5976"/>
                    <a:pt x="9577" y="5887"/>
                  </a:cubicBezTo>
                  <a:cubicBezTo>
                    <a:pt x="9803" y="5786"/>
                    <a:pt x="9903" y="5586"/>
                    <a:pt x="10003" y="5385"/>
                  </a:cubicBezTo>
                  <a:cubicBezTo>
                    <a:pt x="10104" y="5260"/>
                    <a:pt x="10204" y="5060"/>
                    <a:pt x="10429" y="4859"/>
                  </a:cubicBezTo>
                  <a:cubicBezTo>
                    <a:pt x="10630" y="4533"/>
                    <a:pt x="10956" y="4233"/>
                    <a:pt x="11256" y="3907"/>
                  </a:cubicBezTo>
                  <a:cubicBezTo>
                    <a:pt x="11683" y="3380"/>
                    <a:pt x="12209" y="2979"/>
                    <a:pt x="12710" y="2453"/>
                  </a:cubicBezTo>
                  <a:cubicBezTo>
                    <a:pt x="12835" y="2453"/>
                    <a:pt x="12936" y="2353"/>
                    <a:pt x="13036" y="2253"/>
                  </a:cubicBezTo>
                  <a:lnTo>
                    <a:pt x="13136" y="2127"/>
                  </a:lnTo>
                  <a:cubicBezTo>
                    <a:pt x="13207" y="2056"/>
                    <a:pt x="13178" y="1985"/>
                    <a:pt x="13119" y="1985"/>
                  </a:cubicBezTo>
                  <a:cubicBezTo>
                    <a:pt x="13095" y="1985"/>
                    <a:pt x="13065" y="1998"/>
                    <a:pt x="13036" y="2027"/>
                  </a:cubicBezTo>
                  <a:lnTo>
                    <a:pt x="12936" y="2027"/>
                  </a:lnTo>
                  <a:cubicBezTo>
                    <a:pt x="12610" y="1726"/>
                    <a:pt x="12084" y="1626"/>
                    <a:pt x="11683" y="1400"/>
                  </a:cubicBezTo>
                  <a:cubicBezTo>
                    <a:pt x="11156" y="1200"/>
                    <a:pt x="10630" y="999"/>
                    <a:pt x="10104" y="774"/>
                  </a:cubicBezTo>
                  <a:cubicBezTo>
                    <a:pt x="8951" y="473"/>
                    <a:pt x="7823" y="248"/>
                    <a:pt x="6670" y="47"/>
                  </a:cubicBezTo>
                  <a:cubicBezTo>
                    <a:pt x="6350" y="17"/>
                    <a:pt x="6029" y="0"/>
                    <a:pt x="571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5386;p93"/>
            <p:cNvSpPr/>
            <p:nvPr/>
          </p:nvSpPr>
          <p:spPr>
            <a:xfrm>
              <a:off x="5783300" y="2516500"/>
              <a:ext cx="279475" cy="148100"/>
            </a:xfrm>
            <a:custGeom>
              <a:avLst/>
              <a:gdLst/>
              <a:ahLst/>
              <a:cxnLst/>
              <a:rect l="l" t="t" r="r" b="b"/>
              <a:pathLst>
                <a:path w="11179" h="5924" extrusionOk="0">
                  <a:moveTo>
                    <a:pt x="8664" y="0"/>
                  </a:moveTo>
                  <a:cubicBezTo>
                    <a:pt x="7388" y="0"/>
                    <a:pt x="6127" y="207"/>
                    <a:pt x="4913" y="567"/>
                  </a:cubicBezTo>
                  <a:cubicBezTo>
                    <a:pt x="3986" y="892"/>
                    <a:pt x="3134" y="1193"/>
                    <a:pt x="2307" y="1719"/>
                  </a:cubicBezTo>
                  <a:cubicBezTo>
                    <a:pt x="2006" y="1920"/>
                    <a:pt x="1379" y="2146"/>
                    <a:pt x="1054" y="2547"/>
                  </a:cubicBezTo>
                  <a:cubicBezTo>
                    <a:pt x="753" y="2446"/>
                    <a:pt x="527" y="2446"/>
                    <a:pt x="227" y="2446"/>
                  </a:cubicBezTo>
                  <a:cubicBezTo>
                    <a:pt x="1" y="2547"/>
                    <a:pt x="1" y="2872"/>
                    <a:pt x="227" y="2973"/>
                  </a:cubicBezTo>
                  <a:cubicBezTo>
                    <a:pt x="427" y="2973"/>
                    <a:pt x="628" y="2973"/>
                    <a:pt x="853" y="3073"/>
                  </a:cubicBezTo>
                  <a:lnTo>
                    <a:pt x="853" y="3173"/>
                  </a:lnTo>
                  <a:cubicBezTo>
                    <a:pt x="853" y="3223"/>
                    <a:pt x="878" y="3248"/>
                    <a:pt x="916" y="3248"/>
                  </a:cubicBezTo>
                  <a:cubicBezTo>
                    <a:pt x="953" y="3248"/>
                    <a:pt x="1003" y="3223"/>
                    <a:pt x="1054" y="3173"/>
                  </a:cubicBezTo>
                  <a:cubicBezTo>
                    <a:pt x="1154" y="3173"/>
                    <a:pt x="1379" y="3273"/>
                    <a:pt x="1480" y="3399"/>
                  </a:cubicBezTo>
                  <a:cubicBezTo>
                    <a:pt x="1881" y="3599"/>
                    <a:pt x="2206" y="3900"/>
                    <a:pt x="2633" y="4226"/>
                  </a:cubicBezTo>
                  <a:cubicBezTo>
                    <a:pt x="3034" y="4426"/>
                    <a:pt x="3460" y="4752"/>
                    <a:pt x="3886" y="5053"/>
                  </a:cubicBezTo>
                  <a:cubicBezTo>
                    <a:pt x="4086" y="5153"/>
                    <a:pt x="4287" y="5379"/>
                    <a:pt x="4612" y="5479"/>
                  </a:cubicBezTo>
                  <a:cubicBezTo>
                    <a:pt x="4416" y="5654"/>
                    <a:pt x="4562" y="5924"/>
                    <a:pt x="4736" y="5924"/>
                  </a:cubicBezTo>
                  <a:cubicBezTo>
                    <a:pt x="4761" y="5924"/>
                    <a:pt x="4787" y="5918"/>
                    <a:pt x="4813" y="5905"/>
                  </a:cubicBezTo>
                  <a:cubicBezTo>
                    <a:pt x="4913" y="5780"/>
                    <a:pt x="4913" y="5780"/>
                    <a:pt x="5014" y="5780"/>
                  </a:cubicBezTo>
                  <a:cubicBezTo>
                    <a:pt x="5014" y="5780"/>
                    <a:pt x="5139" y="5780"/>
                    <a:pt x="5139" y="5905"/>
                  </a:cubicBezTo>
                  <a:cubicBezTo>
                    <a:pt x="5239" y="5905"/>
                    <a:pt x="5339" y="5780"/>
                    <a:pt x="5239" y="5679"/>
                  </a:cubicBezTo>
                  <a:lnTo>
                    <a:pt x="5139" y="5579"/>
                  </a:lnTo>
                  <a:cubicBezTo>
                    <a:pt x="5540" y="5379"/>
                    <a:pt x="5866" y="5053"/>
                    <a:pt x="6166" y="4852"/>
                  </a:cubicBezTo>
                  <a:cubicBezTo>
                    <a:pt x="6693" y="4527"/>
                    <a:pt x="7219" y="4326"/>
                    <a:pt x="7745" y="4025"/>
                  </a:cubicBezTo>
                  <a:cubicBezTo>
                    <a:pt x="8673" y="3599"/>
                    <a:pt x="9826" y="3173"/>
                    <a:pt x="10978" y="2973"/>
                  </a:cubicBezTo>
                  <a:cubicBezTo>
                    <a:pt x="11179" y="2872"/>
                    <a:pt x="11079" y="2647"/>
                    <a:pt x="10978" y="2547"/>
                  </a:cubicBezTo>
                  <a:cubicBezTo>
                    <a:pt x="10352" y="2346"/>
                    <a:pt x="9725" y="2146"/>
                    <a:pt x="9099" y="2020"/>
                  </a:cubicBezTo>
                  <a:lnTo>
                    <a:pt x="8372" y="2020"/>
                  </a:lnTo>
                  <a:cubicBezTo>
                    <a:pt x="8572" y="1820"/>
                    <a:pt x="8773" y="1619"/>
                    <a:pt x="8998" y="1519"/>
                  </a:cubicBezTo>
                  <a:cubicBezTo>
                    <a:pt x="9525" y="1193"/>
                    <a:pt x="10026" y="892"/>
                    <a:pt x="10552" y="667"/>
                  </a:cubicBezTo>
                  <a:cubicBezTo>
                    <a:pt x="10778" y="567"/>
                    <a:pt x="10653" y="266"/>
                    <a:pt x="10452" y="141"/>
                  </a:cubicBezTo>
                  <a:cubicBezTo>
                    <a:pt x="9855" y="45"/>
                    <a:pt x="9258" y="0"/>
                    <a:pt x="86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5387;p93"/>
            <p:cNvSpPr/>
            <p:nvPr/>
          </p:nvSpPr>
          <p:spPr>
            <a:xfrm>
              <a:off x="5109750" y="2489300"/>
              <a:ext cx="971200" cy="1461800"/>
            </a:xfrm>
            <a:custGeom>
              <a:avLst/>
              <a:gdLst/>
              <a:ahLst/>
              <a:cxnLst/>
              <a:rect l="l" t="t" r="r" b="b"/>
              <a:pathLst>
                <a:path w="38848" h="58472" extrusionOk="0">
                  <a:moveTo>
                    <a:pt x="19317" y="1"/>
                  </a:moveTo>
                  <a:cubicBezTo>
                    <a:pt x="17207" y="1"/>
                    <a:pt x="15112" y="349"/>
                    <a:pt x="13158" y="1128"/>
                  </a:cubicBezTo>
                  <a:cubicBezTo>
                    <a:pt x="12757" y="1354"/>
                    <a:pt x="12231" y="1554"/>
                    <a:pt x="11805" y="1855"/>
                  </a:cubicBezTo>
                  <a:cubicBezTo>
                    <a:pt x="7745" y="2908"/>
                    <a:pt x="4286" y="5840"/>
                    <a:pt x="2507" y="9800"/>
                  </a:cubicBezTo>
                  <a:cubicBezTo>
                    <a:pt x="1379" y="12507"/>
                    <a:pt x="953" y="15439"/>
                    <a:pt x="752" y="18271"/>
                  </a:cubicBezTo>
                  <a:cubicBezTo>
                    <a:pt x="527" y="21404"/>
                    <a:pt x="326" y="24412"/>
                    <a:pt x="226" y="27544"/>
                  </a:cubicBezTo>
                  <a:cubicBezTo>
                    <a:pt x="0" y="33810"/>
                    <a:pt x="126" y="40076"/>
                    <a:pt x="1379" y="46241"/>
                  </a:cubicBezTo>
                  <a:cubicBezTo>
                    <a:pt x="1880" y="48973"/>
                    <a:pt x="2632" y="51880"/>
                    <a:pt x="4386" y="54086"/>
                  </a:cubicBezTo>
                  <a:cubicBezTo>
                    <a:pt x="5865" y="55966"/>
                    <a:pt x="7945" y="57119"/>
                    <a:pt x="10251" y="57745"/>
                  </a:cubicBezTo>
                  <a:cubicBezTo>
                    <a:pt x="12532" y="58372"/>
                    <a:pt x="14938" y="58472"/>
                    <a:pt x="17344" y="58472"/>
                  </a:cubicBezTo>
                  <a:cubicBezTo>
                    <a:pt x="20051" y="58472"/>
                    <a:pt x="22883" y="58246"/>
                    <a:pt x="25489" y="57520"/>
                  </a:cubicBezTo>
                  <a:cubicBezTo>
                    <a:pt x="27996" y="56893"/>
                    <a:pt x="30402" y="55740"/>
                    <a:pt x="32382" y="53860"/>
                  </a:cubicBezTo>
                  <a:cubicBezTo>
                    <a:pt x="34161" y="52206"/>
                    <a:pt x="35514" y="50001"/>
                    <a:pt x="36567" y="47720"/>
                  </a:cubicBezTo>
                  <a:cubicBezTo>
                    <a:pt x="38848" y="42081"/>
                    <a:pt x="38547" y="35690"/>
                    <a:pt x="38547" y="29750"/>
                  </a:cubicBezTo>
                  <a:cubicBezTo>
                    <a:pt x="38547" y="26717"/>
                    <a:pt x="38547" y="23585"/>
                    <a:pt x="38447" y="20552"/>
                  </a:cubicBezTo>
                  <a:cubicBezTo>
                    <a:pt x="38347" y="18046"/>
                    <a:pt x="38121" y="15439"/>
                    <a:pt x="37595" y="13033"/>
                  </a:cubicBezTo>
                  <a:cubicBezTo>
                    <a:pt x="37093" y="10627"/>
                    <a:pt x="36141" y="8346"/>
                    <a:pt x="34587" y="6467"/>
                  </a:cubicBezTo>
                  <a:cubicBezTo>
                    <a:pt x="32808" y="4361"/>
                    <a:pt x="30502" y="2908"/>
                    <a:pt x="27996" y="1855"/>
                  </a:cubicBezTo>
                  <a:cubicBezTo>
                    <a:pt x="25310" y="696"/>
                    <a:pt x="22299" y="1"/>
                    <a:pt x="19317"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5388;p93"/>
            <p:cNvSpPr/>
            <p:nvPr/>
          </p:nvSpPr>
          <p:spPr>
            <a:xfrm>
              <a:off x="5415525" y="3229875"/>
              <a:ext cx="28825" cy="37025"/>
            </a:xfrm>
            <a:custGeom>
              <a:avLst/>
              <a:gdLst/>
              <a:ahLst/>
              <a:cxnLst/>
              <a:rect l="l" t="t" r="r" b="b"/>
              <a:pathLst>
                <a:path w="1153" h="1481" extrusionOk="0">
                  <a:moveTo>
                    <a:pt x="306" y="0"/>
                  </a:moveTo>
                  <a:cubicBezTo>
                    <a:pt x="134" y="0"/>
                    <a:pt x="0" y="164"/>
                    <a:pt x="0" y="328"/>
                  </a:cubicBezTo>
                  <a:lnTo>
                    <a:pt x="0" y="428"/>
                  </a:lnTo>
                  <a:lnTo>
                    <a:pt x="0" y="553"/>
                  </a:lnTo>
                  <a:lnTo>
                    <a:pt x="100" y="653"/>
                  </a:lnTo>
                  <a:lnTo>
                    <a:pt x="201" y="854"/>
                  </a:lnTo>
                  <a:cubicBezTo>
                    <a:pt x="301" y="1054"/>
                    <a:pt x="426" y="1180"/>
                    <a:pt x="426" y="1280"/>
                  </a:cubicBezTo>
                  <a:cubicBezTo>
                    <a:pt x="526" y="1380"/>
                    <a:pt x="627" y="1480"/>
                    <a:pt x="627" y="1480"/>
                  </a:cubicBezTo>
                  <a:lnTo>
                    <a:pt x="927" y="1480"/>
                  </a:lnTo>
                  <a:cubicBezTo>
                    <a:pt x="1053" y="1380"/>
                    <a:pt x="1153" y="1180"/>
                    <a:pt x="1053" y="954"/>
                  </a:cubicBezTo>
                  <a:cubicBezTo>
                    <a:pt x="927" y="854"/>
                    <a:pt x="927" y="653"/>
                    <a:pt x="827" y="553"/>
                  </a:cubicBezTo>
                  <a:cubicBezTo>
                    <a:pt x="727" y="428"/>
                    <a:pt x="727" y="328"/>
                    <a:pt x="727" y="328"/>
                  </a:cubicBezTo>
                  <a:lnTo>
                    <a:pt x="627" y="227"/>
                  </a:lnTo>
                  <a:lnTo>
                    <a:pt x="526" y="127"/>
                  </a:lnTo>
                  <a:lnTo>
                    <a:pt x="426" y="27"/>
                  </a:lnTo>
                  <a:cubicBezTo>
                    <a:pt x="385" y="8"/>
                    <a:pt x="344" y="0"/>
                    <a:pt x="30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5389;p93"/>
            <p:cNvSpPr/>
            <p:nvPr/>
          </p:nvSpPr>
          <p:spPr>
            <a:xfrm>
              <a:off x="5491325" y="3262725"/>
              <a:ext cx="20700" cy="38000"/>
            </a:xfrm>
            <a:custGeom>
              <a:avLst/>
              <a:gdLst/>
              <a:ahLst/>
              <a:cxnLst/>
              <a:rect l="l" t="t" r="r" b="b"/>
              <a:pathLst>
                <a:path w="828" h="1520" extrusionOk="0">
                  <a:moveTo>
                    <a:pt x="147" y="0"/>
                  </a:moveTo>
                  <a:cubicBezTo>
                    <a:pt x="69" y="0"/>
                    <a:pt x="1" y="49"/>
                    <a:pt x="1" y="166"/>
                  </a:cubicBezTo>
                  <a:lnTo>
                    <a:pt x="1" y="267"/>
                  </a:lnTo>
                  <a:lnTo>
                    <a:pt x="1" y="492"/>
                  </a:lnTo>
                  <a:lnTo>
                    <a:pt x="1" y="693"/>
                  </a:lnTo>
                  <a:cubicBezTo>
                    <a:pt x="101" y="893"/>
                    <a:pt x="101" y="1119"/>
                    <a:pt x="101" y="1219"/>
                  </a:cubicBezTo>
                  <a:cubicBezTo>
                    <a:pt x="201" y="1420"/>
                    <a:pt x="402" y="1520"/>
                    <a:pt x="527" y="1520"/>
                  </a:cubicBezTo>
                  <a:cubicBezTo>
                    <a:pt x="728" y="1420"/>
                    <a:pt x="828" y="1219"/>
                    <a:pt x="728" y="1119"/>
                  </a:cubicBezTo>
                  <a:cubicBezTo>
                    <a:pt x="728" y="893"/>
                    <a:pt x="627" y="793"/>
                    <a:pt x="627" y="592"/>
                  </a:cubicBezTo>
                  <a:cubicBezTo>
                    <a:pt x="627" y="492"/>
                    <a:pt x="527" y="492"/>
                    <a:pt x="527" y="367"/>
                  </a:cubicBezTo>
                  <a:cubicBezTo>
                    <a:pt x="527" y="267"/>
                    <a:pt x="527" y="267"/>
                    <a:pt x="402" y="166"/>
                  </a:cubicBezTo>
                  <a:cubicBezTo>
                    <a:pt x="402" y="166"/>
                    <a:pt x="402" y="66"/>
                    <a:pt x="301" y="66"/>
                  </a:cubicBezTo>
                  <a:cubicBezTo>
                    <a:pt x="260" y="25"/>
                    <a:pt x="201" y="0"/>
                    <a:pt x="14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5390;p93"/>
            <p:cNvSpPr/>
            <p:nvPr/>
          </p:nvSpPr>
          <p:spPr>
            <a:xfrm>
              <a:off x="5619150" y="3275025"/>
              <a:ext cx="20700" cy="40125"/>
            </a:xfrm>
            <a:custGeom>
              <a:avLst/>
              <a:gdLst/>
              <a:ahLst/>
              <a:cxnLst/>
              <a:rect l="l" t="t" r="r" b="b"/>
              <a:pathLst>
                <a:path w="828" h="1605" extrusionOk="0">
                  <a:moveTo>
                    <a:pt x="301" y="0"/>
                  </a:moveTo>
                  <a:cubicBezTo>
                    <a:pt x="201" y="0"/>
                    <a:pt x="201" y="0"/>
                    <a:pt x="101" y="100"/>
                  </a:cubicBezTo>
                  <a:cubicBezTo>
                    <a:pt x="0" y="201"/>
                    <a:pt x="101" y="301"/>
                    <a:pt x="101" y="501"/>
                  </a:cubicBezTo>
                  <a:lnTo>
                    <a:pt x="0" y="627"/>
                  </a:lnTo>
                  <a:lnTo>
                    <a:pt x="101" y="727"/>
                  </a:lnTo>
                  <a:lnTo>
                    <a:pt x="101" y="1128"/>
                  </a:lnTo>
                  <a:cubicBezTo>
                    <a:pt x="101" y="1253"/>
                    <a:pt x="201" y="1354"/>
                    <a:pt x="201" y="1454"/>
                  </a:cubicBezTo>
                  <a:cubicBezTo>
                    <a:pt x="314" y="1554"/>
                    <a:pt x="420" y="1604"/>
                    <a:pt x="511" y="1604"/>
                  </a:cubicBezTo>
                  <a:cubicBezTo>
                    <a:pt x="602" y="1604"/>
                    <a:pt x="677" y="1554"/>
                    <a:pt x="727" y="1454"/>
                  </a:cubicBezTo>
                  <a:cubicBezTo>
                    <a:pt x="828" y="1354"/>
                    <a:pt x="828" y="1253"/>
                    <a:pt x="828" y="1028"/>
                  </a:cubicBezTo>
                  <a:lnTo>
                    <a:pt x="828" y="627"/>
                  </a:lnTo>
                  <a:cubicBezTo>
                    <a:pt x="727" y="627"/>
                    <a:pt x="727" y="501"/>
                    <a:pt x="727" y="401"/>
                  </a:cubicBezTo>
                  <a:lnTo>
                    <a:pt x="627" y="301"/>
                  </a:lnTo>
                  <a:cubicBezTo>
                    <a:pt x="527" y="201"/>
                    <a:pt x="527" y="0"/>
                    <a:pt x="301"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5391;p93"/>
            <p:cNvSpPr/>
            <p:nvPr/>
          </p:nvSpPr>
          <p:spPr>
            <a:xfrm>
              <a:off x="5705000" y="3228025"/>
              <a:ext cx="15675" cy="33850"/>
            </a:xfrm>
            <a:custGeom>
              <a:avLst/>
              <a:gdLst/>
              <a:ahLst/>
              <a:cxnLst/>
              <a:rect l="l" t="t" r="r" b="b"/>
              <a:pathLst>
                <a:path w="627" h="1354" extrusionOk="0">
                  <a:moveTo>
                    <a:pt x="326" y="0"/>
                  </a:moveTo>
                  <a:cubicBezTo>
                    <a:pt x="326" y="101"/>
                    <a:pt x="226" y="201"/>
                    <a:pt x="226" y="301"/>
                  </a:cubicBezTo>
                  <a:cubicBezTo>
                    <a:pt x="226" y="402"/>
                    <a:pt x="226" y="502"/>
                    <a:pt x="125" y="502"/>
                  </a:cubicBezTo>
                  <a:lnTo>
                    <a:pt x="125" y="828"/>
                  </a:lnTo>
                  <a:cubicBezTo>
                    <a:pt x="125" y="928"/>
                    <a:pt x="125" y="1028"/>
                    <a:pt x="0" y="1128"/>
                  </a:cubicBezTo>
                  <a:cubicBezTo>
                    <a:pt x="0" y="1254"/>
                    <a:pt x="226" y="1354"/>
                    <a:pt x="326" y="1354"/>
                  </a:cubicBezTo>
                  <a:lnTo>
                    <a:pt x="526" y="1354"/>
                  </a:lnTo>
                  <a:lnTo>
                    <a:pt x="526" y="1128"/>
                  </a:lnTo>
                  <a:cubicBezTo>
                    <a:pt x="526" y="1028"/>
                    <a:pt x="627" y="928"/>
                    <a:pt x="627" y="828"/>
                  </a:cubicBezTo>
                  <a:lnTo>
                    <a:pt x="526" y="627"/>
                  </a:lnTo>
                  <a:lnTo>
                    <a:pt x="526" y="301"/>
                  </a:lnTo>
                  <a:lnTo>
                    <a:pt x="526" y="101"/>
                  </a:lnTo>
                  <a:cubicBezTo>
                    <a:pt x="526" y="0"/>
                    <a:pt x="326" y="0"/>
                    <a:pt x="32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5392;p93"/>
            <p:cNvSpPr/>
            <p:nvPr/>
          </p:nvSpPr>
          <p:spPr>
            <a:xfrm>
              <a:off x="5768225" y="3253725"/>
              <a:ext cx="25750" cy="42650"/>
            </a:xfrm>
            <a:custGeom>
              <a:avLst/>
              <a:gdLst/>
              <a:ahLst/>
              <a:cxnLst/>
              <a:rect l="l" t="t" r="r" b="b"/>
              <a:pathLst>
                <a:path w="1030" h="1706" extrusionOk="0">
                  <a:moveTo>
                    <a:pt x="830" y="0"/>
                  </a:moveTo>
                  <a:cubicBezTo>
                    <a:pt x="604" y="0"/>
                    <a:pt x="604" y="100"/>
                    <a:pt x="504" y="326"/>
                  </a:cubicBezTo>
                  <a:cubicBezTo>
                    <a:pt x="504" y="426"/>
                    <a:pt x="403" y="526"/>
                    <a:pt x="303" y="627"/>
                  </a:cubicBezTo>
                  <a:lnTo>
                    <a:pt x="303" y="727"/>
                  </a:lnTo>
                  <a:cubicBezTo>
                    <a:pt x="303" y="852"/>
                    <a:pt x="203" y="952"/>
                    <a:pt x="203" y="952"/>
                  </a:cubicBezTo>
                  <a:cubicBezTo>
                    <a:pt x="103" y="1053"/>
                    <a:pt x="103" y="1253"/>
                    <a:pt x="103" y="1353"/>
                  </a:cubicBezTo>
                  <a:cubicBezTo>
                    <a:pt x="0" y="1538"/>
                    <a:pt x="200" y="1706"/>
                    <a:pt x="385" y="1706"/>
                  </a:cubicBezTo>
                  <a:cubicBezTo>
                    <a:pt x="427" y="1706"/>
                    <a:pt x="467" y="1698"/>
                    <a:pt x="504" y="1679"/>
                  </a:cubicBezTo>
                  <a:cubicBezTo>
                    <a:pt x="604" y="1479"/>
                    <a:pt x="729" y="1353"/>
                    <a:pt x="830" y="1253"/>
                  </a:cubicBezTo>
                  <a:cubicBezTo>
                    <a:pt x="830" y="1153"/>
                    <a:pt x="930" y="952"/>
                    <a:pt x="930" y="852"/>
                  </a:cubicBezTo>
                  <a:cubicBezTo>
                    <a:pt x="1030" y="627"/>
                    <a:pt x="1030" y="526"/>
                    <a:pt x="1030" y="326"/>
                  </a:cubicBezTo>
                  <a:cubicBezTo>
                    <a:pt x="1030" y="226"/>
                    <a:pt x="930" y="0"/>
                    <a:pt x="830"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5393;p93"/>
            <p:cNvSpPr/>
            <p:nvPr/>
          </p:nvSpPr>
          <p:spPr>
            <a:xfrm>
              <a:off x="5577175" y="3405350"/>
              <a:ext cx="21325" cy="48900"/>
            </a:xfrm>
            <a:custGeom>
              <a:avLst/>
              <a:gdLst/>
              <a:ahLst/>
              <a:cxnLst/>
              <a:rect l="l" t="t" r="r" b="b"/>
              <a:pathLst>
                <a:path w="853" h="1956" extrusionOk="0">
                  <a:moveTo>
                    <a:pt x="0" y="0"/>
                  </a:moveTo>
                  <a:lnTo>
                    <a:pt x="0" y="301"/>
                  </a:lnTo>
                  <a:lnTo>
                    <a:pt x="0" y="527"/>
                  </a:lnTo>
                  <a:lnTo>
                    <a:pt x="0" y="827"/>
                  </a:lnTo>
                  <a:lnTo>
                    <a:pt x="0" y="1253"/>
                  </a:lnTo>
                  <a:cubicBezTo>
                    <a:pt x="0" y="1454"/>
                    <a:pt x="0" y="1554"/>
                    <a:pt x="101" y="1679"/>
                  </a:cubicBezTo>
                  <a:cubicBezTo>
                    <a:pt x="101" y="1780"/>
                    <a:pt x="226" y="1880"/>
                    <a:pt x="226" y="1880"/>
                  </a:cubicBezTo>
                  <a:cubicBezTo>
                    <a:pt x="276" y="1930"/>
                    <a:pt x="326" y="1955"/>
                    <a:pt x="376" y="1955"/>
                  </a:cubicBezTo>
                  <a:cubicBezTo>
                    <a:pt x="426" y="1955"/>
                    <a:pt x="476" y="1930"/>
                    <a:pt x="527" y="1880"/>
                  </a:cubicBezTo>
                  <a:cubicBezTo>
                    <a:pt x="627" y="1880"/>
                    <a:pt x="727" y="1880"/>
                    <a:pt x="852" y="1780"/>
                  </a:cubicBezTo>
                  <a:lnTo>
                    <a:pt x="852" y="1454"/>
                  </a:lnTo>
                  <a:cubicBezTo>
                    <a:pt x="852" y="1354"/>
                    <a:pt x="852" y="1153"/>
                    <a:pt x="727" y="1053"/>
                  </a:cubicBezTo>
                  <a:cubicBezTo>
                    <a:pt x="727" y="928"/>
                    <a:pt x="727" y="827"/>
                    <a:pt x="627" y="727"/>
                  </a:cubicBezTo>
                  <a:cubicBezTo>
                    <a:pt x="627" y="627"/>
                    <a:pt x="527" y="426"/>
                    <a:pt x="527" y="301"/>
                  </a:cubicBezTo>
                  <a:cubicBezTo>
                    <a:pt x="527" y="201"/>
                    <a:pt x="426" y="101"/>
                    <a:pt x="32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5394;p93"/>
            <p:cNvSpPr/>
            <p:nvPr/>
          </p:nvSpPr>
          <p:spPr>
            <a:xfrm>
              <a:off x="5663625" y="3382325"/>
              <a:ext cx="18200" cy="46225"/>
            </a:xfrm>
            <a:custGeom>
              <a:avLst/>
              <a:gdLst/>
              <a:ahLst/>
              <a:cxnLst/>
              <a:rect l="l" t="t" r="r" b="b"/>
              <a:pathLst>
                <a:path w="728" h="1849" extrusionOk="0">
                  <a:moveTo>
                    <a:pt x="452" y="0"/>
                  </a:moveTo>
                  <a:cubicBezTo>
                    <a:pt x="408" y="0"/>
                    <a:pt x="352" y="32"/>
                    <a:pt x="302" y="94"/>
                  </a:cubicBezTo>
                  <a:lnTo>
                    <a:pt x="201" y="194"/>
                  </a:lnTo>
                  <a:cubicBezTo>
                    <a:pt x="201" y="194"/>
                    <a:pt x="201" y="295"/>
                    <a:pt x="101" y="395"/>
                  </a:cubicBezTo>
                  <a:lnTo>
                    <a:pt x="101" y="721"/>
                  </a:lnTo>
                  <a:cubicBezTo>
                    <a:pt x="1" y="1022"/>
                    <a:pt x="1" y="1222"/>
                    <a:pt x="1" y="1548"/>
                  </a:cubicBezTo>
                  <a:cubicBezTo>
                    <a:pt x="1" y="1648"/>
                    <a:pt x="101" y="1748"/>
                    <a:pt x="302" y="1849"/>
                  </a:cubicBezTo>
                  <a:cubicBezTo>
                    <a:pt x="402" y="1849"/>
                    <a:pt x="628" y="1748"/>
                    <a:pt x="628" y="1548"/>
                  </a:cubicBezTo>
                  <a:cubicBezTo>
                    <a:pt x="628" y="1347"/>
                    <a:pt x="728" y="1022"/>
                    <a:pt x="628" y="821"/>
                  </a:cubicBezTo>
                  <a:lnTo>
                    <a:pt x="628" y="395"/>
                  </a:lnTo>
                  <a:lnTo>
                    <a:pt x="628" y="194"/>
                  </a:lnTo>
                  <a:lnTo>
                    <a:pt x="527" y="94"/>
                  </a:lnTo>
                  <a:cubicBezTo>
                    <a:pt x="527" y="32"/>
                    <a:pt x="496" y="0"/>
                    <a:pt x="452"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5395;p93"/>
            <p:cNvSpPr/>
            <p:nvPr/>
          </p:nvSpPr>
          <p:spPr>
            <a:xfrm>
              <a:off x="5488825" y="3447325"/>
              <a:ext cx="18200" cy="29475"/>
            </a:xfrm>
            <a:custGeom>
              <a:avLst/>
              <a:gdLst/>
              <a:ahLst/>
              <a:cxnLst/>
              <a:rect l="l" t="t" r="r" b="b"/>
              <a:pathLst>
                <a:path w="728" h="1179" extrusionOk="0">
                  <a:moveTo>
                    <a:pt x="101" y="0"/>
                  </a:moveTo>
                  <a:cubicBezTo>
                    <a:pt x="0" y="0"/>
                    <a:pt x="0" y="0"/>
                    <a:pt x="0" y="101"/>
                  </a:cubicBezTo>
                  <a:lnTo>
                    <a:pt x="0" y="301"/>
                  </a:lnTo>
                  <a:lnTo>
                    <a:pt x="0" y="401"/>
                  </a:lnTo>
                  <a:lnTo>
                    <a:pt x="0" y="502"/>
                  </a:lnTo>
                  <a:lnTo>
                    <a:pt x="101" y="727"/>
                  </a:lnTo>
                  <a:lnTo>
                    <a:pt x="101" y="828"/>
                  </a:lnTo>
                  <a:lnTo>
                    <a:pt x="101" y="928"/>
                  </a:lnTo>
                  <a:cubicBezTo>
                    <a:pt x="173" y="1073"/>
                    <a:pt x="246" y="1178"/>
                    <a:pt x="318" y="1178"/>
                  </a:cubicBezTo>
                  <a:cubicBezTo>
                    <a:pt x="346" y="1178"/>
                    <a:pt x="374" y="1163"/>
                    <a:pt x="401" y="1128"/>
                  </a:cubicBezTo>
                  <a:cubicBezTo>
                    <a:pt x="627" y="1128"/>
                    <a:pt x="727" y="928"/>
                    <a:pt x="627" y="828"/>
                  </a:cubicBezTo>
                  <a:cubicBezTo>
                    <a:pt x="627" y="727"/>
                    <a:pt x="627" y="627"/>
                    <a:pt x="502" y="627"/>
                  </a:cubicBezTo>
                  <a:cubicBezTo>
                    <a:pt x="502" y="502"/>
                    <a:pt x="502" y="401"/>
                    <a:pt x="401" y="401"/>
                  </a:cubicBezTo>
                  <a:cubicBezTo>
                    <a:pt x="401" y="301"/>
                    <a:pt x="401" y="201"/>
                    <a:pt x="301" y="201"/>
                  </a:cubicBezTo>
                  <a:lnTo>
                    <a:pt x="201" y="101"/>
                  </a:lnTo>
                  <a:lnTo>
                    <a:pt x="201" y="0"/>
                  </a:ln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5396;p93"/>
            <p:cNvSpPr/>
            <p:nvPr/>
          </p:nvSpPr>
          <p:spPr>
            <a:xfrm>
              <a:off x="5592825" y="3583300"/>
              <a:ext cx="21325" cy="43875"/>
            </a:xfrm>
            <a:custGeom>
              <a:avLst/>
              <a:gdLst/>
              <a:ahLst/>
              <a:cxnLst/>
              <a:rect l="l" t="t" r="r" b="b"/>
              <a:pathLst>
                <a:path w="853" h="1755" extrusionOk="0">
                  <a:moveTo>
                    <a:pt x="377" y="0"/>
                  </a:moveTo>
                  <a:cubicBezTo>
                    <a:pt x="352" y="0"/>
                    <a:pt x="327" y="25"/>
                    <a:pt x="327" y="75"/>
                  </a:cubicBezTo>
                  <a:cubicBezTo>
                    <a:pt x="226" y="75"/>
                    <a:pt x="226" y="301"/>
                    <a:pt x="101" y="301"/>
                  </a:cubicBezTo>
                  <a:lnTo>
                    <a:pt x="101" y="501"/>
                  </a:lnTo>
                  <a:cubicBezTo>
                    <a:pt x="101" y="602"/>
                    <a:pt x="1" y="602"/>
                    <a:pt x="1" y="702"/>
                  </a:cubicBezTo>
                  <a:lnTo>
                    <a:pt x="1" y="1028"/>
                  </a:lnTo>
                  <a:lnTo>
                    <a:pt x="1" y="1328"/>
                  </a:lnTo>
                  <a:lnTo>
                    <a:pt x="1" y="1554"/>
                  </a:lnTo>
                  <a:cubicBezTo>
                    <a:pt x="101" y="1654"/>
                    <a:pt x="226" y="1754"/>
                    <a:pt x="427" y="1754"/>
                  </a:cubicBezTo>
                  <a:cubicBezTo>
                    <a:pt x="527" y="1754"/>
                    <a:pt x="728" y="1654"/>
                    <a:pt x="728" y="1554"/>
                  </a:cubicBezTo>
                  <a:cubicBezTo>
                    <a:pt x="728" y="1454"/>
                    <a:pt x="728" y="1328"/>
                    <a:pt x="853" y="1328"/>
                  </a:cubicBezTo>
                  <a:lnTo>
                    <a:pt x="853" y="1128"/>
                  </a:lnTo>
                  <a:cubicBezTo>
                    <a:pt x="853" y="927"/>
                    <a:pt x="728" y="827"/>
                    <a:pt x="728" y="702"/>
                  </a:cubicBezTo>
                  <a:cubicBezTo>
                    <a:pt x="728" y="501"/>
                    <a:pt x="728" y="501"/>
                    <a:pt x="627" y="401"/>
                  </a:cubicBezTo>
                  <a:cubicBezTo>
                    <a:pt x="627" y="301"/>
                    <a:pt x="527" y="75"/>
                    <a:pt x="427" y="75"/>
                  </a:cubicBezTo>
                  <a:cubicBezTo>
                    <a:pt x="427" y="25"/>
                    <a:pt x="402" y="0"/>
                    <a:pt x="37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5397;p93"/>
            <p:cNvSpPr/>
            <p:nvPr/>
          </p:nvSpPr>
          <p:spPr>
            <a:xfrm>
              <a:off x="5681800" y="3509975"/>
              <a:ext cx="23225" cy="47025"/>
            </a:xfrm>
            <a:custGeom>
              <a:avLst/>
              <a:gdLst/>
              <a:ahLst/>
              <a:cxnLst/>
              <a:rect l="l" t="t" r="r" b="b"/>
              <a:pathLst>
                <a:path w="929" h="1881" extrusionOk="0">
                  <a:moveTo>
                    <a:pt x="427" y="1"/>
                  </a:moveTo>
                  <a:cubicBezTo>
                    <a:pt x="302" y="1"/>
                    <a:pt x="302" y="101"/>
                    <a:pt x="201" y="101"/>
                  </a:cubicBezTo>
                  <a:lnTo>
                    <a:pt x="201" y="201"/>
                  </a:lnTo>
                  <a:lnTo>
                    <a:pt x="101" y="302"/>
                  </a:lnTo>
                  <a:lnTo>
                    <a:pt x="101" y="502"/>
                  </a:lnTo>
                  <a:cubicBezTo>
                    <a:pt x="101" y="627"/>
                    <a:pt x="1" y="728"/>
                    <a:pt x="1" y="828"/>
                  </a:cubicBezTo>
                  <a:lnTo>
                    <a:pt x="1" y="1129"/>
                  </a:lnTo>
                  <a:lnTo>
                    <a:pt x="1" y="1354"/>
                  </a:lnTo>
                  <a:cubicBezTo>
                    <a:pt x="1" y="1454"/>
                    <a:pt x="101" y="1555"/>
                    <a:pt x="101" y="1655"/>
                  </a:cubicBezTo>
                  <a:cubicBezTo>
                    <a:pt x="101" y="1755"/>
                    <a:pt x="302" y="1880"/>
                    <a:pt x="427" y="1880"/>
                  </a:cubicBezTo>
                  <a:cubicBezTo>
                    <a:pt x="627" y="1880"/>
                    <a:pt x="728" y="1755"/>
                    <a:pt x="828" y="1655"/>
                  </a:cubicBezTo>
                  <a:lnTo>
                    <a:pt x="828" y="1354"/>
                  </a:lnTo>
                  <a:lnTo>
                    <a:pt x="828" y="1129"/>
                  </a:lnTo>
                  <a:cubicBezTo>
                    <a:pt x="928" y="1028"/>
                    <a:pt x="828" y="828"/>
                    <a:pt x="828" y="728"/>
                  </a:cubicBezTo>
                  <a:lnTo>
                    <a:pt x="828" y="402"/>
                  </a:lnTo>
                  <a:lnTo>
                    <a:pt x="828" y="302"/>
                  </a:lnTo>
                  <a:cubicBezTo>
                    <a:pt x="728" y="302"/>
                    <a:pt x="728" y="201"/>
                    <a:pt x="728" y="201"/>
                  </a:cubicBezTo>
                  <a:cubicBezTo>
                    <a:pt x="627" y="201"/>
                    <a:pt x="627" y="101"/>
                    <a:pt x="627" y="101"/>
                  </a:cubicBezTo>
                  <a:cubicBezTo>
                    <a:pt x="527" y="1"/>
                    <a:pt x="527" y="1"/>
                    <a:pt x="427"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5398;p93"/>
            <p:cNvSpPr/>
            <p:nvPr/>
          </p:nvSpPr>
          <p:spPr>
            <a:xfrm>
              <a:off x="5535825" y="3697950"/>
              <a:ext cx="23200" cy="45600"/>
            </a:xfrm>
            <a:custGeom>
              <a:avLst/>
              <a:gdLst/>
              <a:ahLst/>
              <a:cxnLst/>
              <a:rect l="l" t="t" r="r" b="b"/>
              <a:pathLst>
                <a:path w="928" h="1824" extrusionOk="0">
                  <a:moveTo>
                    <a:pt x="401" y="1"/>
                  </a:moveTo>
                  <a:cubicBezTo>
                    <a:pt x="201" y="101"/>
                    <a:pt x="201" y="301"/>
                    <a:pt x="100" y="402"/>
                  </a:cubicBezTo>
                  <a:lnTo>
                    <a:pt x="100" y="727"/>
                  </a:lnTo>
                  <a:cubicBezTo>
                    <a:pt x="100" y="828"/>
                    <a:pt x="0" y="928"/>
                    <a:pt x="0" y="1028"/>
                  </a:cubicBezTo>
                  <a:lnTo>
                    <a:pt x="0" y="1128"/>
                  </a:lnTo>
                  <a:lnTo>
                    <a:pt x="0" y="1354"/>
                  </a:lnTo>
                  <a:cubicBezTo>
                    <a:pt x="100" y="1454"/>
                    <a:pt x="100" y="1554"/>
                    <a:pt x="201" y="1655"/>
                  </a:cubicBezTo>
                  <a:cubicBezTo>
                    <a:pt x="301" y="1768"/>
                    <a:pt x="407" y="1824"/>
                    <a:pt x="501" y="1824"/>
                  </a:cubicBezTo>
                  <a:cubicBezTo>
                    <a:pt x="595" y="1824"/>
                    <a:pt x="677" y="1768"/>
                    <a:pt x="727" y="1655"/>
                  </a:cubicBezTo>
                  <a:lnTo>
                    <a:pt x="827" y="1655"/>
                  </a:lnTo>
                  <a:cubicBezTo>
                    <a:pt x="927" y="1554"/>
                    <a:pt x="927" y="1454"/>
                    <a:pt x="927" y="1354"/>
                  </a:cubicBezTo>
                  <a:lnTo>
                    <a:pt x="927" y="1128"/>
                  </a:lnTo>
                  <a:lnTo>
                    <a:pt x="927" y="828"/>
                  </a:lnTo>
                  <a:lnTo>
                    <a:pt x="927" y="727"/>
                  </a:lnTo>
                  <a:cubicBezTo>
                    <a:pt x="927" y="627"/>
                    <a:pt x="827" y="402"/>
                    <a:pt x="827" y="301"/>
                  </a:cubicBezTo>
                  <a:cubicBezTo>
                    <a:pt x="827" y="301"/>
                    <a:pt x="727" y="201"/>
                    <a:pt x="727" y="101"/>
                  </a:cubicBezTo>
                  <a:cubicBezTo>
                    <a:pt x="627" y="1"/>
                    <a:pt x="501" y="1"/>
                    <a:pt x="401"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5399;p93"/>
            <p:cNvSpPr/>
            <p:nvPr/>
          </p:nvSpPr>
          <p:spPr>
            <a:xfrm>
              <a:off x="5655500" y="3747450"/>
              <a:ext cx="18175" cy="36375"/>
            </a:xfrm>
            <a:custGeom>
              <a:avLst/>
              <a:gdLst/>
              <a:ahLst/>
              <a:cxnLst/>
              <a:rect l="l" t="t" r="r" b="b"/>
              <a:pathLst>
                <a:path w="727" h="1455" extrusionOk="0">
                  <a:moveTo>
                    <a:pt x="326" y="1"/>
                  </a:moveTo>
                  <a:cubicBezTo>
                    <a:pt x="326" y="1"/>
                    <a:pt x="226" y="1"/>
                    <a:pt x="226" y="101"/>
                  </a:cubicBezTo>
                  <a:lnTo>
                    <a:pt x="100" y="201"/>
                  </a:lnTo>
                  <a:lnTo>
                    <a:pt x="100" y="301"/>
                  </a:lnTo>
                  <a:lnTo>
                    <a:pt x="100" y="402"/>
                  </a:lnTo>
                  <a:cubicBezTo>
                    <a:pt x="0" y="527"/>
                    <a:pt x="0" y="527"/>
                    <a:pt x="0" y="627"/>
                  </a:cubicBezTo>
                  <a:lnTo>
                    <a:pt x="0" y="727"/>
                  </a:lnTo>
                  <a:lnTo>
                    <a:pt x="0" y="928"/>
                  </a:lnTo>
                  <a:cubicBezTo>
                    <a:pt x="0" y="1028"/>
                    <a:pt x="0" y="1153"/>
                    <a:pt x="100" y="1254"/>
                  </a:cubicBezTo>
                  <a:cubicBezTo>
                    <a:pt x="100" y="1354"/>
                    <a:pt x="226" y="1454"/>
                    <a:pt x="326" y="1454"/>
                  </a:cubicBezTo>
                  <a:cubicBezTo>
                    <a:pt x="526" y="1454"/>
                    <a:pt x="627" y="1354"/>
                    <a:pt x="627" y="1254"/>
                  </a:cubicBezTo>
                  <a:cubicBezTo>
                    <a:pt x="627" y="1153"/>
                    <a:pt x="727" y="1028"/>
                    <a:pt x="727" y="928"/>
                  </a:cubicBezTo>
                  <a:lnTo>
                    <a:pt x="727" y="727"/>
                  </a:lnTo>
                  <a:lnTo>
                    <a:pt x="727" y="627"/>
                  </a:lnTo>
                  <a:cubicBezTo>
                    <a:pt x="627" y="527"/>
                    <a:pt x="627" y="527"/>
                    <a:pt x="627" y="402"/>
                  </a:cubicBezTo>
                  <a:lnTo>
                    <a:pt x="627" y="301"/>
                  </a:lnTo>
                  <a:lnTo>
                    <a:pt x="627" y="201"/>
                  </a:lnTo>
                  <a:lnTo>
                    <a:pt x="526" y="101"/>
                  </a:lnTo>
                  <a:cubicBezTo>
                    <a:pt x="526" y="101"/>
                    <a:pt x="426" y="1"/>
                    <a:pt x="326"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5400;p93"/>
            <p:cNvSpPr/>
            <p:nvPr/>
          </p:nvSpPr>
          <p:spPr>
            <a:xfrm>
              <a:off x="5559000" y="3825775"/>
              <a:ext cx="20700" cy="34900"/>
            </a:xfrm>
            <a:custGeom>
              <a:avLst/>
              <a:gdLst/>
              <a:ahLst/>
              <a:cxnLst/>
              <a:rect l="l" t="t" r="r" b="b"/>
              <a:pathLst>
                <a:path w="828" h="1396" extrusionOk="0">
                  <a:moveTo>
                    <a:pt x="527" y="0"/>
                  </a:moveTo>
                  <a:cubicBezTo>
                    <a:pt x="427" y="0"/>
                    <a:pt x="427" y="0"/>
                    <a:pt x="326" y="101"/>
                  </a:cubicBezTo>
                  <a:lnTo>
                    <a:pt x="201" y="201"/>
                  </a:lnTo>
                  <a:cubicBezTo>
                    <a:pt x="101" y="301"/>
                    <a:pt x="101" y="401"/>
                    <a:pt x="101" y="527"/>
                  </a:cubicBezTo>
                  <a:cubicBezTo>
                    <a:pt x="0" y="627"/>
                    <a:pt x="0" y="727"/>
                    <a:pt x="0" y="827"/>
                  </a:cubicBezTo>
                  <a:lnTo>
                    <a:pt x="0" y="928"/>
                  </a:lnTo>
                  <a:lnTo>
                    <a:pt x="0" y="1153"/>
                  </a:lnTo>
                  <a:lnTo>
                    <a:pt x="101" y="1254"/>
                  </a:lnTo>
                  <a:cubicBezTo>
                    <a:pt x="172" y="1324"/>
                    <a:pt x="305" y="1395"/>
                    <a:pt x="413" y="1395"/>
                  </a:cubicBezTo>
                  <a:cubicBezTo>
                    <a:pt x="457" y="1395"/>
                    <a:pt x="497" y="1383"/>
                    <a:pt x="527" y="1354"/>
                  </a:cubicBezTo>
                  <a:cubicBezTo>
                    <a:pt x="727" y="1354"/>
                    <a:pt x="828" y="1153"/>
                    <a:pt x="727" y="928"/>
                  </a:cubicBezTo>
                  <a:lnTo>
                    <a:pt x="727" y="827"/>
                  </a:lnTo>
                  <a:cubicBezTo>
                    <a:pt x="727" y="727"/>
                    <a:pt x="627" y="727"/>
                    <a:pt x="627" y="627"/>
                  </a:cubicBezTo>
                  <a:lnTo>
                    <a:pt x="627" y="527"/>
                  </a:lnTo>
                  <a:lnTo>
                    <a:pt x="627" y="401"/>
                  </a:lnTo>
                  <a:lnTo>
                    <a:pt x="627" y="301"/>
                  </a:lnTo>
                  <a:lnTo>
                    <a:pt x="627" y="201"/>
                  </a:lnTo>
                  <a:cubicBezTo>
                    <a:pt x="627" y="101"/>
                    <a:pt x="627" y="0"/>
                    <a:pt x="52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5401;p93"/>
            <p:cNvSpPr/>
            <p:nvPr/>
          </p:nvSpPr>
          <p:spPr>
            <a:xfrm>
              <a:off x="5637325" y="3647825"/>
              <a:ext cx="20700" cy="47025"/>
            </a:xfrm>
            <a:custGeom>
              <a:avLst/>
              <a:gdLst/>
              <a:ahLst/>
              <a:cxnLst/>
              <a:rect l="l" t="t" r="r" b="b"/>
              <a:pathLst>
                <a:path w="828" h="1881" extrusionOk="0">
                  <a:moveTo>
                    <a:pt x="426" y="1"/>
                  </a:moveTo>
                  <a:cubicBezTo>
                    <a:pt x="201" y="1"/>
                    <a:pt x="101" y="326"/>
                    <a:pt x="0" y="427"/>
                  </a:cubicBezTo>
                  <a:lnTo>
                    <a:pt x="0" y="953"/>
                  </a:lnTo>
                  <a:lnTo>
                    <a:pt x="0" y="1153"/>
                  </a:lnTo>
                  <a:lnTo>
                    <a:pt x="0" y="1379"/>
                  </a:lnTo>
                  <a:cubicBezTo>
                    <a:pt x="0" y="1580"/>
                    <a:pt x="101" y="1880"/>
                    <a:pt x="426" y="1880"/>
                  </a:cubicBezTo>
                  <a:cubicBezTo>
                    <a:pt x="627" y="1880"/>
                    <a:pt x="727" y="1580"/>
                    <a:pt x="727" y="1379"/>
                  </a:cubicBezTo>
                  <a:cubicBezTo>
                    <a:pt x="827" y="1254"/>
                    <a:pt x="827" y="1254"/>
                    <a:pt x="827" y="1153"/>
                  </a:cubicBezTo>
                  <a:cubicBezTo>
                    <a:pt x="827" y="1053"/>
                    <a:pt x="827" y="1053"/>
                    <a:pt x="727" y="953"/>
                  </a:cubicBezTo>
                  <a:lnTo>
                    <a:pt x="727" y="427"/>
                  </a:lnTo>
                  <a:cubicBezTo>
                    <a:pt x="727" y="427"/>
                    <a:pt x="627" y="326"/>
                    <a:pt x="627" y="226"/>
                  </a:cubicBezTo>
                  <a:cubicBezTo>
                    <a:pt x="627" y="226"/>
                    <a:pt x="627" y="126"/>
                    <a:pt x="527" y="126"/>
                  </a:cubicBezTo>
                  <a:lnTo>
                    <a:pt x="426" y="1"/>
                  </a:ln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5402;p93"/>
            <p:cNvSpPr/>
            <p:nvPr/>
          </p:nvSpPr>
          <p:spPr>
            <a:xfrm>
              <a:off x="6070900" y="2993050"/>
              <a:ext cx="2550" cy="344650"/>
            </a:xfrm>
            <a:custGeom>
              <a:avLst/>
              <a:gdLst/>
              <a:ahLst/>
              <a:cxnLst/>
              <a:rect l="l" t="t" r="r" b="b"/>
              <a:pathLst>
                <a:path w="102" h="13786" extrusionOk="0">
                  <a:moveTo>
                    <a:pt x="1" y="1"/>
                  </a:moveTo>
                  <a:lnTo>
                    <a:pt x="1" y="402"/>
                  </a:lnTo>
                  <a:cubicBezTo>
                    <a:pt x="101" y="3435"/>
                    <a:pt x="101" y="6567"/>
                    <a:pt x="101" y="9600"/>
                  </a:cubicBezTo>
                  <a:lnTo>
                    <a:pt x="101" y="13785"/>
                  </a:lnTo>
                  <a:lnTo>
                    <a:pt x="101" y="9600"/>
                  </a:lnTo>
                  <a:cubicBezTo>
                    <a:pt x="101" y="6567"/>
                    <a:pt x="101" y="3435"/>
                    <a:pt x="1" y="402"/>
                  </a:cubicBez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5403;p93"/>
            <p:cNvSpPr/>
            <p:nvPr/>
          </p:nvSpPr>
          <p:spPr>
            <a:xfrm>
              <a:off x="5708125" y="2857100"/>
              <a:ext cx="365325" cy="1072700"/>
            </a:xfrm>
            <a:custGeom>
              <a:avLst/>
              <a:gdLst/>
              <a:ahLst/>
              <a:cxnLst/>
              <a:rect l="l" t="t" r="r" b="b"/>
              <a:pathLst>
                <a:path w="14613" h="42908" extrusionOk="0">
                  <a:moveTo>
                    <a:pt x="13985" y="0"/>
                  </a:moveTo>
                  <a:cubicBezTo>
                    <a:pt x="13885" y="201"/>
                    <a:pt x="13885" y="627"/>
                    <a:pt x="13885" y="928"/>
                  </a:cubicBezTo>
                  <a:lnTo>
                    <a:pt x="13885" y="1153"/>
                  </a:lnTo>
                  <a:cubicBezTo>
                    <a:pt x="13559" y="2807"/>
                    <a:pt x="13158" y="4587"/>
                    <a:pt x="12406" y="6266"/>
                  </a:cubicBezTo>
                  <a:cubicBezTo>
                    <a:pt x="11680" y="8146"/>
                    <a:pt x="10752" y="9825"/>
                    <a:pt x="9800" y="11479"/>
                  </a:cubicBezTo>
                  <a:cubicBezTo>
                    <a:pt x="7820" y="14938"/>
                    <a:pt x="5414" y="18171"/>
                    <a:pt x="3534" y="21730"/>
                  </a:cubicBezTo>
                  <a:cubicBezTo>
                    <a:pt x="1980" y="24863"/>
                    <a:pt x="827" y="28196"/>
                    <a:pt x="401" y="31630"/>
                  </a:cubicBezTo>
                  <a:cubicBezTo>
                    <a:pt x="0" y="35088"/>
                    <a:pt x="201" y="38522"/>
                    <a:pt x="1028" y="41880"/>
                  </a:cubicBezTo>
                  <a:cubicBezTo>
                    <a:pt x="1028" y="42181"/>
                    <a:pt x="1128" y="42607"/>
                    <a:pt x="1254" y="42908"/>
                  </a:cubicBezTo>
                  <a:cubicBezTo>
                    <a:pt x="1354" y="42808"/>
                    <a:pt x="1454" y="42808"/>
                    <a:pt x="1554" y="42808"/>
                  </a:cubicBezTo>
                  <a:cubicBezTo>
                    <a:pt x="4061" y="42181"/>
                    <a:pt x="6467" y="41028"/>
                    <a:pt x="8447" y="39148"/>
                  </a:cubicBezTo>
                  <a:cubicBezTo>
                    <a:pt x="10226" y="37494"/>
                    <a:pt x="11579" y="35289"/>
                    <a:pt x="12632" y="33008"/>
                  </a:cubicBezTo>
                  <a:cubicBezTo>
                    <a:pt x="14412" y="28622"/>
                    <a:pt x="14612" y="23910"/>
                    <a:pt x="14612" y="19223"/>
                  </a:cubicBezTo>
                  <a:lnTo>
                    <a:pt x="14612" y="15038"/>
                  </a:lnTo>
                  <a:cubicBezTo>
                    <a:pt x="14612" y="12005"/>
                    <a:pt x="14612" y="8873"/>
                    <a:pt x="14512" y="5840"/>
                  </a:cubicBezTo>
                  <a:lnTo>
                    <a:pt x="14512" y="5439"/>
                  </a:lnTo>
                  <a:cubicBezTo>
                    <a:pt x="14412" y="3559"/>
                    <a:pt x="14286" y="1780"/>
                    <a:pt x="13985" y="0"/>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5404;p93"/>
            <p:cNvSpPr/>
            <p:nvPr/>
          </p:nvSpPr>
          <p:spPr>
            <a:xfrm>
              <a:off x="5128550" y="2946075"/>
              <a:ext cx="237500" cy="986875"/>
            </a:xfrm>
            <a:custGeom>
              <a:avLst/>
              <a:gdLst/>
              <a:ahLst/>
              <a:cxnLst/>
              <a:rect l="l" t="t" r="r" b="b"/>
              <a:pathLst>
                <a:path w="9500" h="39475" extrusionOk="0">
                  <a:moveTo>
                    <a:pt x="9499" y="39474"/>
                  </a:moveTo>
                  <a:lnTo>
                    <a:pt x="9499" y="39474"/>
                  </a:lnTo>
                  <a:lnTo>
                    <a:pt x="9499" y="39474"/>
                  </a:lnTo>
                  <a:close/>
                  <a:moveTo>
                    <a:pt x="9499" y="39474"/>
                  </a:moveTo>
                  <a:lnTo>
                    <a:pt x="9499" y="39474"/>
                  </a:lnTo>
                  <a:lnTo>
                    <a:pt x="9499" y="39474"/>
                  </a:lnTo>
                  <a:close/>
                  <a:moveTo>
                    <a:pt x="0" y="0"/>
                  </a:moveTo>
                  <a:lnTo>
                    <a:pt x="0" y="0"/>
                  </a:lnTo>
                  <a:lnTo>
                    <a:pt x="0" y="0"/>
                  </a:lnTo>
                  <a:close/>
                  <a:moveTo>
                    <a:pt x="0" y="0"/>
                  </a:moveTo>
                  <a:lnTo>
                    <a:pt x="0" y="0"/>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5405;p93"/>
            <p:cNvSpPr/>
            <p:nvPr/>
          </p:nvSpPr>
          <p:spPr>
            <a:xfrm>
              <a:off x="5112875" y="2830775"/>
              <a:ext cx="414825" cy="1117825"/>
            </a:xfrm>
            <a:custGeom>
              <a:avLst/>
              <a:gdLst/>
              <a:ahLst/>
              <a:cxnLst/>
              <a:rect l="l" t="t" r="r" b="b"/>
              <a:pathLst>
                <a:path w="16593" h="44713" extrusionOk="0">
                  <a:moveTo>
                    <a:pt x="1254" y="1"/>
                  </a:moveTo>
                  <a:cubicBezTo>
                    <a:pt x="928" y="1580"/>
                    <a:pt x="728" y="3033"/>
                    <a:pt x="627" y="4612"/>
                  </a:cubicBezTo>
                  <a:cubicBezTo>
                    <a:pt x="402" y="7745"/>
                    <a:pt x="201" y="10753"/>
                    <a:pt x="101" y="13885"/>
                  </a:cubicBezTo>
                  <a:cubicBezTo>
                    <a:pt x="1" y="15565"/>
                    <a:pt x="1" y="17244"/>
                    <a:pt x="1" y="18898"/>
                  </a:cubicBezTo>
                  <a:cubicBezTo>
                    <a:pt x="1" y="23510"/>
                    <a:pt x="302" y="28096"/>
                    <a:pt x="1254" y="32582"/>
                  </a:cubicBezTo>
                  <a:cubicBezTo>
                    <a:pt x="1755" y="35314"/>
                    <a:pt x="2507" y="38221"/>
                    <a:pt x="4261" y="40427"/>
                  </a:cubicBezTo>
                  <a:cubicBezTo>
                    <a:pt x="5740" y="42307"/>
                    <a:pt x="7820" y="43460"/>
                    <a:pt x="10126" y="44086"/>
                  </a:cubicBezTo>
                  <a:cubicBezTo>
                    <a:pt x="11379" y="44387"/>
                    <a:pt x="12632" y="44587"/>
                    <a:pt x="13986" y="44713"/>
                  </a:cubicBezTo>
                  <a:cubicBezTo>
                    <a:pt x="15540" y="40001"/>
                    <a:pt x="16592" y="35189"/>
                    <a:pt x="15866" y="30302"/>
                  </a:cubicBezTo>
                  <a:cubicBezTo>
                    <a:pt x="14913" y="23084"/>
                    <a:pt x="10953" y="16818"/>
                    <a:pt x="6893" y="10878"/>
                  </a:cubicBezTo>
                  <a:cubicBezTo>
                    <a:pt x="5740" y="9199"/>
                    <a:pt x="4587" y="7419"/>
                    <a:pt x="3535" y="5640"/>
                  </a:cubicBezTo>
                  <a:cubicBezTo>
                    <a:pt x="2607" y="3860"/>
                    <a:pt x="1755" y="1981"/>
                    <a:pt x="1254"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5406;p93"/>
            <p:cNvSpPr/>
            <p:nvPr/>
          </p:nvSpPr>
          <p:spPr>
            <a:xfrm>
              <a:off x="5028925" y="2872525"/>
              <a:ext cx="425450" cy="1156900"/>
            </a:xfrm>
            <a:custGeom>
              <a:avLst/>
              <a:gdLst/>
              <a:ahLst/>
              <a:cxnLst/>
              <a:rect l="l" t="t" r="r" b="b"/>
              <a:pathLst>
                <a:path w="17018" h="46276" extrusionOk="0">
                  <a:moveTo>
                    <a:pt x="4369" y="1"/>
                  </a:moveTo>
                  <a:cubicBezTo>
                    <a:pt x="4295" y="1"/>
                    <a:pt x="4224" y="34"/>
                    <a:pt x="4186" y="110"/>
                  </a:cubicBezTo>
                  <a:cubicBezTo>
                    <a:pt x="1880" y="6075"/>
                    <a:pt x="426" y="12541"/>
                    <a:pt x="101" y="19007"/>
                  </a:cubicBezTo>
                  <a:cubicBezTo>
                    <a:pt x="0" y="22241"/>
                    <a:pt x="101" y="25499"/>
                    <a:pt x="527" y="28732"/>
                  </a:cubicBezTo>
                  <a:cubicBezTo>
                    <a:pt x="953" y="31965"/>
                    <a:pt x="1579" y="35198"/>
                    <a:pt x="2832" y="38231"/>
                  </a:cubicBezTo>
                  <a:cubicBezTo>
                    <a:pt x="3233" y="39058"/>
                    <a:pt x="3559" y="39785"/>
                    <a:pt x="4086" y="40536"/>
                  </a:cubicBezTo>
                  <a:cubicBezTo>
                    <a:pt x="4386" y="41263"/>
                    <a:pt x="4812" y="41990"/>
                    <a:pt x="5439" y="42516"/>
                  </a:cubicBezTo>
                  <a:cubicBezTo>
                    <a:pt x="5682" y="42759"/>
                    <a:pt x="6006" y="42953"/>
                    <a:pt x="6346" y="42953"/>
                  </a:cubicBezTo>
                  <a:cubicBezTo>
                    <a:pt x="6427" y="42953"/>
                    <a:pt x="6510" y="42942"/>
                    <a:pt x="6592" y="42917"/>
                  </a:cubicBezTo>
                  <a:cubicBezTo>
                    <a:pt x="6792" y="43343"/>
                    <a:pt x="7118" y="43669"/>
                    <a:pt x="7419" y="43970"/>
                  </a:cubicBezTo>
                  <a:cubicBezTo>
                    <a:pt x="7945" y="44597"/>
                    <a:pt x="8672" y="45123"/>
                    <a:pt x="9399" y="45223"/>
                  </a:cubicBezTo>
                  <a:cubicBezTo>
                    <a:pt x="9825" y="45223"/>
                    <a:pt x="10025" y="45123"/>
                    <a:pt x="10351" y="45023"/>
                  </a:cubicBezTo>
                  <a:cubicBezTo>
                    <a:pt x="10351" y="45123"/>
                    <a:pt x="10452" y="45323"/>
                    <a:pt x="10552" y="45424"/>
                  </a:cubicBezTo>
                  <a:cubicBezTo>
                    <a:pt x="10878" y="45850"/>
                    <a:pt x="11279" y="46276"/>
                    <a:pt x="11905" y="46276"/>
                  </a:cubicBezTo>
                  <a:lnTo>
                    <a:pt x="12331" y="46276"/>
                  </a:lnTo>
                  <a:cubicBezTo>
                    <a:pt x="14838" y="44697"/>
                    <a:pt x="15665" y="41464"/>
                    <a:pt x="16191" y="38757"/>
                  </a:cubicBezTo>
                  <a:cubicBezTo>
                    <a:pt x="16817" y="35624"/>
                    <a:pt x="17018" y="32391"/>
                    <a:pt x="16617" y="29133"/>
                  </a:cubicBezTo>
                  <a:cubicBezTo>
                    <a:pt x="16291" y="26000"/>
                    <a:pt x="15464" y="22867"/>
                    <a:pt x="14211" y="20060"/>
                  </a:cubicBezTo>
                  <a:cubicBezTo>
                    <a:pt x="12858" y="16827"/>
                    <a:pt x="10878" y="14095"/>
                    <a:pt x="8772" y="11388"/>
                  </a:cubicBezTo>
                  <a:cubicBezTo>
                    <a:pt x="6492" y="8256"/>
                    <a:pt x="3985" y="4496"/>
                    <a:pt x="4487" y="311"/>
                  </a:cubicBezTo>
                  <a:cubicBezTo>
                    <a:pt x="4487" y="311"/>
                    <a:pt x="4487" y="210"/>
                    <a:pt x="4612" y="210"/>
                  </a:cubicBezTo>
                  <a:cubicBezTo>
                    <a:pt x="4612" y="86"/>
                    <a:pt x="4487" y="1"/>
                    <a:pt x="4369"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5407;p93"/>
            <p:cNvSpPr/>
            <p:nvPr/>
          </p:nvSpPr>
          <p:spPr>
            <a:xfrm>
              <a:off x="5052725" y="3330150"/>
              <a:ext cx="15700" cy="53125"/>
            </a:xfrm>
            <a:custGeom>
              <a:avLst/>
              <a:gdLst/>
              <a:ahLst/>
              <a:cxnLst/>
              <a:rect l="l" t="t" r="r" b="b"/>
              <a:pathLst>
                <a:path w="628" h="2125" extrusionOk="0">
                  <a:moveTo>
                    <a:pt x="352" y="1"/>
                  </a:moveTo>
                  <a:cubicBezTo>
                    <a:pt x="327" y="1"/>
                    <a:pt x="301" y="26"/>
                    <a:pt x="301" y="76"/>
                  </a:cubicBezTo>
                  <a:cubicBezTo>
                    <a:pt x="201" y="176"/>
                    <a:pt x="201" y="402"/>
                    <a:pt x="201" y="502"/>
                  </a:cubicBezTo>
                  <a:cubicBezTo>
                    <a:pt x="101" y="602"/>
                    <a:pt x="101" y="803"/>
                    <a:pt x="101" y="928"/>
                  </a:cubicBezTo>
                  <a:cubicBezTo>
                    <a:pt x="101" y="1129"/>
                    <a:pt x="1" y="1329"/>
                    <a:pt x="1" y="1429"/>
                  </a:cubicBezTo>
                  <a:cubicBezTo>
                    <a:pt x="1" y="1655"/>
                    <a:pt x="101" y="1855"/>
                    <a:pt x="201" y="1956"/>
                  </a:cubicBezTo>
                  <a:cubicBezTo>
                    <a:pt x="201" y="2068"/>
                    <a:pt x="251" y="2125"/>
                    <a:pt x="317" y="2125"/>
                  </a:cubicBezTo>
                  <a:cubicBezTo>
                    <a:pt x="383" y="2125"/>
                    <a:pt x="464" y="2068"/>
                    <a:pt x="527" y="1956"/>
                  </a:cubicBezTo>
                  <a:cubicBezTo>
                    <a:pt x="627" y="1855"/>
                    <a:pt x="627" y="1655"/>
                    <a:pt x="627" y="1555"/>
                  </a:cubicBezTo>
                  <a:lnTo>
                    <a:pt x="627" y="928"/>
                  </a:lnTo>
                  <a:cubicBezTo>
                    <a:pt x="627" y="803"/>
                    <a:pt x="527" y="702"/>
                    <a:pt x="527" y="502"/>
                  </a:cubicBezTo>
                  <a:cubicBezTo>
                    <a:pt x="527" y="402"/>
                    <a:pt x="527" y="176"/>
                    <a:pt x="402" y="76"/>
                  </a:cubicBezTo>
                  <a:cubicBezTo>
                    <a:pt x="402" y="26"/>
                    <a:pt x="377" y="1"/>
                    <a:pt x="352"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5408;p93"/>
            <p:cNvSpPr/>
            <p:nvPr/>
          </p:nvSpPr>
          <p:spPr>
            <a:xfrm>
              <a:off x="5062750" y="3264375"/>
              <a:ext cx="15700" cy="40575"/>
            </a:xfrm>
            <a:custGeom>
              <a:avLst/>
              <a:gdLst/>
              <a:ahLst/>
              <a:cxnLst/>
              <a:rect l="l" t="t" r="r" b="b"/>
              <a:pathLst>
                <a:path w="628" h="1623" extrusionOk="0">
                  <a:moveTo>
                    <a:pt x="226" y="0"/>
                  </a:moveTo>
                  <a:cubicBezTo>
                    <a:pt x="126" y="100"/>
                    <a:pt x="126" y="201"/>
                    <a:pt x="126" y="301"/>
                  </a:cubicBezTo>
                  <a:cubicBezTo>
                    <a:pt x="1" y="426"/>
                    <a:pt x="1" y="526"/>
                    <a:pt x="1" y="526"/>
                  </a:cubicBezTo>
                  <a:lnTo>
                    <a:pt x="1" y="727"/>
                  </a:lnTo>
                  <a:lnTo>
                    <a:pt x="1" y="1153"/>
                  </a:lnTo>
                  <a:lnTo>
                    <a:pt x="1" y="1354"/>
                  </a:lnTo>
                  <a:lnTo>
                    <a:pt x="126" y="1454"/>
                  </a:lnTo>
                  <a:cubicBezTo>
                    <a:pt x="176" y="1567"/>
                    <a:pt x="251" y="1623"/>
                    <a:pt x="327" y="1623"/>
                  </a:cubicBezTo>
                  <a:cubicBezTo>
                    <a:pt x="402" y="1623"/>
                    <a:pt x="477" y="1567"/>
                    <a:pt x="527" y="1454"/>
                  </a:cubicBezTo>
                  <a:cubicBezTo>
                    <a:pt x="527" y="1454"/>
                    <a:pt x="627" y="1354"/>
                    <a:pt x="627" y="1253"/>
                  </a:cubicBezTo>
                  <a:lnTo>
                    <a:pt x="627" y="1153"/>
                  </a:lnTo>
                  <a:lnTo>
                    <a:pt x="627" y="727"/>
                  </a:lnTo>
                  <a:lnTo>
                    <a:pt x="627" y="426"/>
                  </a:lnTo>
                  <a:lnTo>
                    <a:pt x="527" y="301"/>
                  </a:lnTo>
                  <a:cubicBezTo>
                    <a:pt x="527" y="201"/>
                    <a:pt x="527" y="100"/>
                    <a:pt x="427" y="100"/>
                  </a:cubicBezTo>
                  <a:cubicBezTo>
                    <a:pt x="427" y="0"/>
                    <a:pt x="327" y="0"/>
                    <a:pt x="22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5409;p93"/>
            <p:cNvSpPr/>
            <p:nvPr/>
          </p:nvSpPr>
          <p:spPr>
            <a:xfrm>
              <a:off x="5102225" y="3309475"/>
              <a:ext cx="18200" cy="30725"/>
            </a:xfrm>
            <a:custGeom>
              <a:avLst/>
              <a:gdLst/>
              <a:ahLst/>
              <a:cxnLst/>
              <a:rect l="l" t="t" r="r" b="b"/>
              <a:pathLst>
                <a:path w="728" h="1229" extrusionOk="0">
                  <a:moveTo>
                    <a:pt x="251" y="1"/>
                  </a:moveTo>
                  <a:cubicBezTo>
                    <a:pt x="226" y="1"/>
                    <a:pt x="201" y="26"/>
                    <a:pt x="201" y="76"/>
                  </a:cubicBezTo>
                  <a:lnTo>
                    <a:pt x="201" y="176"/>
                  </a:lnTo>
                  <a:lnTo>
                    <a:pt x="101" y="276"/>
                  </a:lnTo>
                  <a:lnTo>
                    <a:pt x="101" y="377"/>
                  </a:lnTo>
                  <a:lnTo>
                    <a:pt x="101" y="702"/>
                  </a:lnTo>
                  <a:lnTo>
                    <a:pt x="1" y="803"/>
                  </a:lnTo>
                  <a:lnTo>
                    <a:pt x="1" y="1003"/>
                  </a:lnTo>
                  <a:cubicBezTo>
                    <a:pt x="101" y="1003"/>
                    <a:pt x="101" y="1128"/>
                    <a:pt x="201" y="1128"/>
                  </a:cubicBezTo>
                  <a:cubicBezTo>
                    <a:pt x="301" y="1229"/>
                    <a:pt x="427" y="1229"/>
                    <a:pt x="427" y="1229"/>
                  </a:cubicBezTo>
                  <a:lnTo>
                    <a:pt x="527" y="1128"/>
                  </a:lnTo>
                  <a:cubicBezTo>
                    <a:pt x="627" y="1128"/>
                    <a:pt x="627" y="1128"/>
                    <a:pt x="627" y="1003"/>
                  </a:cubicBezTo>
                  <a:cubicBezTo>
                    <a:pt x="728" y="1003"/>
                    <a:pt x="728" y="903"/>
                    <a:pt x="728" y="903"/>
                  </a:cubicBezTo>
                  <a:cubicBezTo>
                    <a:pt x="728" y="803"/>
                    <a:pt x="627" y="702"/>
                    <a:pt x="627" y="702"/>
                  </a:cubicBezTo>
                  <a:lnTo>
                    <a:pt x="627" y="602"/>
                  </a:lnTo>
                  <a:cubicBezTo>
                    <a:pt x="527" y="502"/>
                    <a:pt x="527" y="377"/>
                    <a:pt x="427" y="377"/>
                  </a:cubicBezTo>
                  <a:lnTo>
                    <a:pt x="427" y="276"/>
                  </a:lnTo>
                  <a:lnTo>
                    <a:pt x="427" y="176"/>
                  </a:lnTo>
                  <a:lnTo>
                    <a:pt x="301" y="76"/>
                  </a:lnTo>
                  <a:cubicBezTo>
                    <a:pt x="301" y="26"/>
                    <a:pt x="276" y="1"/>
                    <a:pt x="25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5410;p93"/>
            <p:cNvSpPr/>
            <p:nvPr/>
          </p:nvSpPr>
          <p:spPr>
            <a:xfrm>
              <a:off x="5094075" y="3203825"/>
              <a:ext cx="13200" cy="40900"/>
            </a:xfrm>
            <a:custGeom>
              <a:avLst/>
              <a:gdLst/>
              <a:ahLst/>
              <a:cxnLst/>
              <a:rect l="l" t="t" r="r" b="b"/>
              <a:pathLst>
                <a:path w="528" h="1636" extrusionOk="0">
                  <a:moveTo>
                    <a:pt x="304" y="1"/>
                  </a:moveTo>
                  <a:cubicBezTo>
                    <a:pt x="262" y="1"/>
                    <a:pt x="226" y="32"/>
                    <a:pt x="226" y="116"/>
                  </a:cubicBezTo>
                  <a:lnTo>
                    <a:pt x="126" y="217"/>
                  </a:lnTo>
                  <a:lnTo>
                    <a:pt x="126" y="442"/>
                  </a:lnTo>
                  <a:cubicBezTo>
                    <a:pt x="126" y="442"/>
                    <a:pt x="1" y="542"/>
                    <a:pt x="1" y="643"/>
                  </a:cubicBezTo>
                  <a:lnTo>
                    <a:pt x="1" y="843"/>
                  </a:lnTo>
                  <a:lnTo>
                    <a:pt x="1" y="1169"/>
                  </a:lnTo>
                  <a:cubicBezTo>
                    <a:pt x="1" y="1269"/>
                    <a:pt x="1" y="1269"/>
                    <a:pt x="126" y="1370"/>
                  </a:cubicBezTo>
                  <a:cubicBezTo>
                    <a:pt x="126" y="1470"/>
                    <a:pt x="126" y="1470"/>
                    <a:pt x="226" y="1595"/>
                  </a:cubicBezTo>
                  <a:cubicBezTo>
                    <a:pt x="255" y="1624"/>
                    <a:pt x="284" y="1636"/>
                    <a:pt x="312" y="1636"/>
                  </a:cubicBezTo>
                  <a:cubicBezTo>
                    <a:pt x="384" y="1636"/>
                    <a:pt x="456" y="1559"/>
                    <a:pt x="527" y="1470"/>
                  </a:cubicBezTo>
                  <a:lnTo>
                    <a:pt x="527" y="1269"/>
                  </a:lnTo>
                  <a:lnTo>
                    <a:pt x="527" y="1069"/>
                  </a:lnTo>
                  <a:cubicBezTo>
                    <a:pt x="427" y="1069"/>
                    <a:pt x="427" y="968"/>
                    <a:pt x="427" y="968"/>
                  </a:cubicBezTo>
                  <a:lnTo>
                    <a:pt x="427" y="843"/>
                  </a:lnTo>
                  <a:lnTo>
                    <a:pt x="427" y="743"/>
                  </a:lnTo>
                  <a:lnTo>
                    <a:pt x="427" y="643"/>
                  </a:lnTo>
                  <a:lnTo>
                    <a:pt x="427" y="442"/>
                  </a:lnTo>
                  <a:cubicBezTo>
                    <a:pt x="327" y="442"/>
                    <a:pt x="327" y="342"/>
                    <a:pt x="327" y="342"/>
                  </a:cubicBezTo>
                  <a:cubicBezTo>
                    <a:pt x="327" y="217"/>
                    <a:pt x="327" y="217"/>
                    <a:pt x="427" y="116"/>
                  </a:cubicBezTo>
                  <a:cubicBezTo>
                    <a:pt x="427" y="58"/>
                    <a:pt x="360" y="1"/>
                    <a:pt x="304"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5411;p93"/>
            <p:cNvSpPr/>
            <p:nvPr/>
          </p:nvSpPr>
          <p:spPr>
            <a:xfrm>
              <a:off x="5073400" y="3157850"/>
              <a:ext cx="15700" cy="34275"/>
            </a:xfrm>
            <a:custGeom>
              <a:avLst/>
              <a:gdLst/>
              <a:ahLst/>
              <a:cxnLst/>
              <a:rect l="l" t="t" r="r" b="b"/>
              <a:pathLst>
                <a:path w="628" h="1371" extrusionOk="0">
                  <a:moveTo>
                    <a:pt x="540" y="0"/>
                  </a:moveTo>
                  <a:cubicBezTo>
                    <a:pt x="527" y="0"/>
                    <a:pt x="527" y="26"/>
                    <a:pt x="527" y="76"/>
                  </a:cubicBezTo>
                  <a:lnTo>
                    <a:pt x="427" y="176"/>
                  </a:lnTo>
                  <a:cubicBezTo>
                    <a:pt x="327" y="176"/>
                    <a:pt x="327" y="176"/>
                    <a:pt x="201" y="301"/>
                  </a:cubicBezTo>
                  <a:cubicBezTo>
                    <a:pt x="201" y="301"/>
                    <a:pt x="101" y="401"/>
                    <a:pt x="101" y="602"/>
                  </a:cubicBezTo>
                  <a:cubicBezTo>
                    <a:pt x="1" y="702"/>
                    <a:pt x="1" y="802"/>
                    <a:pt x="1" y="928"/>
                  </a:cubicBezTo>
                  <a:cubicBezTo>
                    <a:pt x="1" y="1028"/>
                    <a:pt x="101" y="1128"/>
                    <a:pt x="101" y="1229"/>
                  </a:cubicBezTo>
                  <a:cubicBezTo>
                    <a:pt x="101" y="1299"/>
                    <a:pt x="151" y="1370"/>
                    <a:pt x="225" y="1370"/>
                  </a:cubicBezTo>
                  <a:cubicBezTo>
                    <a:pt x="255" y="1370"/>
                    <a:pt x="290" y="1358"/>
                    <a:pt x="327" y="1329"/>
                  </a:cubicBezTo>
                  <a:cubicBezTo>
                    <a:pt x="427" y="1329"/>
                    <a:pt x="527" y="1229"/>
                    <a:pt x="427" y="1128"/>
                  </a:cubicBezTo>
                  <a:lnTo>
                    <a:pt x="427" y="1028"/>
                  </a:lnTo>
                  <a:lnTo>
                    <a:pt x="427" y="928"/>
                  </a:lnTo>
                  <a:cubicBezTo>
                    <a:pt x="427" y="802"/>
                    <a:pt x="527" y="802"/>
                    <a:pt x="527" y="802"/>
                  </a:cubicBezTo>
                  <a:lnTo>
                    <a:pt x="527" y="702"/>
                  </a:lnTo>
                  <a:lnTo>
                    <a:pt x="527" y="602"/>
                  </a:lnTo>
                  <a:lnTo>
                    <a:pt x="527" y="502"/>
                  </a:lnTo>
                  <a:lnTo>
                    <a:pt x="527" y="401"/>
                  </a:lnTo>
                  <a:lnTo>
                    <a:pt x="527" y="301"/>
                  </a:lnTo>
                  <a:lnTo>
                    <a:pt x="627" y="301"/>
                  </a:lnTo>
                  <a:lnTo>
                    <a:pt x="627" y="176"/>
                  </a:lnTo>
                  <a:lnTo>
                    <a:pt x="627" y="76"/>
                  </a:lnTo>
                  <a:cubicBezTo>
                    <a:pt x="577" y="26"/>
                    <a:pt x="552" y="0"/>
                    <a:pt x="540"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5412;p93"/>
            <p:cNvSpPr/>
            <p:nvPr/>
          </p:nvSpPr>
          <p:spPr>
            <a:xfrm>
              <a:off x="5149225" y="2969250"/>
              <a:ext cx="279475" cy="532600"/>
            </a:xfrm>
            <a:custGeom>
              <a:avLst/>
              <a:gdLst/>
              <a:ahLst/>
              <a:cxnLst/>
              <a:rect l="l" t="t" r="r" b="b"/>
              <a:pathLst>
                <a:path w="11179" h="21304" extrusionOk="0">
                  <a:moveTo>
                    <a:pt x="0" y="1"/>
                  </a:moveTo>
                  <a:cubicBezTo>
                    <a:pt x="0" y="201"/>
                    <a:pt x="101" y="2707"/>
                    <a:pt x="3860" y="7620"/>
                  </a:cubicBezTo>
                  <a:cubicBezTo>
                    <a:pt x="7720" y="12858"/>
                    <a:pt x="9825" y="16091"/>
                    <a:pt x="10752" y="21304"/>
                  </a:cubicBezTo>
                  <a:lnTo>
                    <a:pt x="11178" y="21204"/>
                  </a:lnTo>
                  <a:cubicBezTo>
                    <a:pt x="10226" y="15991"/>
                    <a:pt x="8046" y="12532"/>
                    <a:pt x="4186" y="7419"/>
                  </a:cubicBezTo>
                  <a:cubicBezTo>
                    <a:pt x="527" y="2507"/>
                    <a:pt x="426" y="101"/>
                    <a:pt x="426"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5413;p93"/>
            <p:cNvSpPr/>
            <p:nvPr/>
          </p:nvSpPr>
          <p:spPr>
            <a:xfrm>
              <a:off x="5751975" y="2919525"/>
              <a:ext cx="426100" cy="1156900"/>
            </a:xfrm>
            <a:custGeom>
              <a:avLst/>
              <a:gdLst/>
              <a:ahLst/>
              <a:cxnLst/>
              <a:rect l="l" t="t" r="r" b="b"/>
              <a:pathLst>
                <a:path w="17044" h="46276" extrusionOk="0">
                  <a:moveTo>
                    <a:pt x="12624" y="1"/>
                  </a:moveTo>
                  <a:cubicBezTo>
                    <a:pt x="12509" y="1"/>
                    <a:pt x="12370" y="86"/>
                    <a:pt x="12432" y="210"/>
                  </a:cubicBezTo>
                  <a:lnTo>
                    <a:pt x="12432" y="310"/>
                  </a:lnTo>
                  <a:cubicBezTo>
                    <a:pt x="12958" y="4496"/>
                    <a:pt x="10552" y="8255"/>
                    <a:pt x="8146" y="11388"/>
                  </a:cubicBezTo>
                  <a:cubicBezTo>
                    <a:pt x="6066" y="14095"/>
                    <a:pt x="4086" y="16827"/>
                    <a:pt x="2733" y="20060"/>
                  </a:cubicBezTo>
                  <a:cubicBezTo>
                    <a:pt x="1480" y="22867"/>
                    <a:pt x="627" y="26000"/>
                    <a:pt x="327" y="29133"/>
                  </a:cubicBezTo>
                  <a:cubicBezTo>
                    <a:pt x="1" y="32391"/>
                    <a:pt x="126" y="35624"/>
                    <a:pt x="753" y="38757"/>
                  </a:cubicBezTo>
                  <a:cubicBezTo>
                    <a:pt x="1254" y="41463"/>
                    <a:pt x="2106" y="44697"/>
                    <a:pt x="4612" y="46276"/>
                  </a:cubicBezTo>
                  <a:lnTo>
                    <a:pt x="5139" y="46276"/>
                  </a:lnTo>
                  <a:cubicBezTo>
                    <a:pt x="5640" y="46276"/>
                    <a:pt x="6066" y="45849"/>
                    <a:pt x="6392" y="45423"/>
                  </a:cubicBezTo>
                  <a:cubicBezTo>
                    <a:pt x="6492" y="45323"/>
                    <a:pt x="6592" y="45123"/>
                    <a:pt x="6693" y="45022"/>
                  </a:cubicBezTo>
                  <a:cubicBezTo>
                    <a:pt x="6893" y="45123"/>
                    <a:pt x="7219" y="45223"/>
                    <a:pt x="7520" y="45223"/>
                  </a:cubicBezTo>
                  <a:cubicBezTo>
                    <a:pt x="8372" y="45123"/>
                    <a:pt x="8998" y="44596"/>
                    <a:pt x="9525" y="43970"/>
                  </a:cubicBezTo>
                  <a:cubicBezTo>
                    <a:pt x="9825" y="43669"/>
                    <a:pt x="10151" y="43343"/>
                    <a:pt x="10352" y="42917"/>
                  </a:cubicBezTo>
                  <a:cubicBezTo>
                    <a:pt x="10434" y="42941"/>
                    <a:pt x="10519" y="42952"/>
                    <a:pt x="10605" y="42952"/>
                  </a:cubicBezTo>
                  <a:cubicBezTo>
                    <a:pt x="10965" y="42952"/>
                    <a:pt x="11342" y="42759"/>
                    <a:pt x="11605" y="42516"/>
                  </a:cubicBezTo>
                  <a:cubicBezTo>
                    <a:pt x="12131" y="41990"/>
                    <a:pt x="12532" y="41263"/>
                    <a:pt x="12958" y="40536"/>
                  </a:cubicBezTo>
                  <a:cubicBezTo>
                    <a:pt x="13384" y="39784"/>
                    <a:pt x="13785" y="39057"/>
                    <a:pt x="14111" y="38230"/>
                  </a:cubicBezTo>
                  <a:cubicBezTo>
                    <a:pt x="15364" y="35198"/>
                    <a:pt x="16091" y="31965"/>
                    <a:pt x="16517" y="28732"/>
                  </a:cubicBezTo>
                  <a:cubicBezTo>
                    <a:pt x="16918" y="25498"/>
                    <a:pt x="17044" y="22240"/>
                    <a:pt x="16918" y="19007"/>
                  </a:cubicBezTo>
                  <a:cubicBezTo>
                    <a:pt x="16617" y="12541"/>
                    <a:pt x="15164" y="6075"/>
                    <a:pt x="12758" y="110"/>
                  </a:cubicBezTo>
                  <a:cubicBezTo>
                    <a:pt x="12758" y="33"/>
                    <a:pt x="12696" y="1"/>
                    <a:pt x="1262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5414;p93"/>
            <p:cNvSpPr/>
            <p:nvPr/>
          </p:nvSpPr>
          <p:spPr>
            <a:xfrm>
              <a:off x="6133575" y="3408475"/>
              <a:ext cx="15675" cy="32600"/>
            </a:xfrm>
            <a:custGeom>
              <a:avLst/>
              <a:gdLst/>
              <a:ahLst/>
              <a:cxnLst/>
              <a:rect l="l" t="t" r="r" b="b"/>
              <a:pathLst>
                <a:path w="627" h="1304" extrusionOk="0">
                  <a:moveTo>
                    <a:pt x="338" y="1"/>
                  </a:moveTo>
                  <a:cubicBezTo>
                    <a:pt x="301" y="1"/>
                    <a:pt x="251" y="26"/>
                    <a:pt x="201" y="76"/>
                  </a:cubicBezTo>
                  <a:cubicBezTo>
                    <a:pt x="201" y="76"/>
                    <a:pt x="100" y="176"/>
                    <a:pt x="100" y="301"/>
                  </a:cubicBezTo>
                  <a:lnTo>
                    <a:pt x="100" y="602"/>
                  </a:lnTo>
                  <a:lnTo>
                    <a:pt x="0" y="702"/>
                  </a:lnTo>
                  <a:lnTo>
                    <a:pt x="0" y="928"/>
                  </a:lnTo>
                  <a:lnTo>
                    <a:pt x="0" y="1028"/>
                  </a:lnTo>
                  <a:cubicBezTo>
                    <a:pt x="100" y="1128"/>
                    <a:pt x="100" y="1128"/>
                    <a:pt x="100" y="1229"/>
                  </a:cubicBezTo>
                  <a:cubicBezTo>
                    <a:pt x="150" y="1279"/>
                    <a:pt x="226" y="1304"/>
                    <a:pt x="304" y="1304"/>
                  </a:cubicBezTo>
                  <a:cubicBezTo>
                    <a:pt x="382" y="1304"/>
                    <a:pt x="464" y="1279"/>
                    <a:pt x="526" y="1229"/>
                  </a:cubicBezTo>
                  <a:cubicBezTo>
                    <a:pt x="627" y="1229"/>
                    <a:pt x="627" y="1128"/>
                    <a:pt x="627" y="1028"/>
                  </a:cubicBezTo>
                  <a:lnTo>
                    <a:pt x="627" y="928"/>
                  </a:lnTo>
                  <a:lnTo>
                    <a:pt x="627" y="702"/>
                  </a:lnTo>
                  <a:lnTo>
                    <a:pt x="627" y="602"/>
                  </a:lnTo>
                  <a:cubicBezTo>
                    <a:pt x="627" y="502"/>
                    <a:pt x="526" y="402"/>
                    <a:pt x="526" y="301"/>
                  </a:cubicBezTo>
                  <a:cubicBezTo>
                    <a:pt x="526" y="176"/>
                    <a:pt x="526" y="76"/>
                    <a:pt x="401" y="76"/>
                  </a:cubicBezTo>
                  <a:cubicBezTo>
                    <a:pt x="401" y="26"/>
                    <a:pt x="376" y="1"/>
                    <a:pt x="338"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5415;p93"/>
            <p:cNvSpPr/>
            <p:nvPr/>
          </p:nvSpPr>
          <p:spPr>
            <a:xfrm>
              <a:off x="6115400" y="3332025"/>
              <a:ext cx="15675" cy="42025"/>
            </a:xfrm>
            <a:custGeom>
              <a:avLst/>
              <a:gdLst/>
              <a:ahLst/>
              <a:cxnLst/>
              <a:rect l="l" t="t" r="r" b="b"/>
              <a:pathLst>
                <a:path w="627" h="1681" extrusionOk="0">
                  <a:moveTo>
                    <a:pt x="301" y="1"/>
                  </a:moveTo>
                  <a:lnTo>
                    <a:pt x="301" y="101"/>
                  </a:lnTo>
                  <a:cubicBezTo>
                    <a:pt x="201" y="101"/>
                    <a:pt x="201" y="226"/>
                    <a:pt x="201" y="226"/>
                  </a:cubicBezTo>
                  <a:cubicBezTo>
                    <a:pt x="201" y="226"/>
                    <a:pt x="201" y="327"/>
                    <a:pt x="100" y="327"/>
                  </a:cubicBezTo>
                  <a:lnTo>
                    <a:pt x="100" y="527"/>
                  </a:lnTo>
                  <a:lnTo>
                    <a:pt x="100" y="627"/>
                  </a:lnTo>
                  <a:cubicBezTo>
                    <a:pt x="0" y="853"/>
                    <a:pt x="0" y="1154"/>
                    <a:pt x="0" y="1354"/>
                  </a:cubicBezTo>
                  <a:cubicBezTo>
                    <a:pt x="0" y="1480"/>
                    <a:pt x="100" y="1680"/>
                    <a:pt x="301" y="1680"/>
                  </a:cubicBezTo>
                  <a:cubicBezTo>
                    <a:pt x="401" y="1680"/>
                    <a:pt x="401" y="1580"/>
                    <a:pt x="501" y="1580"/>
                  </a:cubicBezTo>
                  <a:cubicBezTo>
                    <a:pt x="501" y="1480"/>
                    <a:pt x="627" y="1480"/>
                    <a:pt x="627" y="1354"/>
                  </a:cubicBezTo>
                  <a:cubicBezTo>
                    <a:pt x="627" y="1154"/>
                    <a:pt x="501" y="953"/>
                    <a:pt x="627" y="728"/>
                  </a:cubicBezTo>
                  <a:cubicBezTo>
                    <a:pt x="627" y="627"/>
                    <a:pt x="627" y="527"/>
                    <a:pt x="501" y="427"/>
                  </a:cubicBezTo>
                  <a:lnTo>
                    <a:pt x="501" y="226"/>
                  </a:lnTo>
                  <a:lnTo>
                    <a:pt x="501" y="101"/>
                  </a:lnTo>
                  <a:cubicBezTo>
                    <a:pt x="501" y="1"/>
                    <a:pt x="401" y="1"/>
                    <a:pt x="3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5416;p93"/>
            <p:cNvSpPr/>
            <p:nvPr/>
          </p:nvSpPr>
          <p:spPr>
            <a:xfrm>
              <a:off x="6070900" y="3351000"/>
              <a:ext cx="10050" cy="38700"/>
            </a:xfrm>
            <a:custGeom>
              <a:avLst/>
              <a:gdLst/>
              <a:ahLst/>
              <a:cxnLst/>
              <a:rect l="l" t="t" r="r" b="b"/>
              <a:pathLst>
                <a:path w="402" h="1548" extrusionOk="0">
                  <a:moveTo>
                    <a:pt x="201" y="0"/>
                  </a:moveTo>
                  <a:cubicBezTo>
                    <a:pt x="151" y="0"/>
                    <a:pt x="101" y="31"/>
                    <a:pt x="101" y="94"/>
                  </a:cubicBezTo>
                  <a:cubicBezTo>
                    <a:pt x="101" y="295"/>
                    <a:pt x="101" y="495"/>
                    <a:pt x="1" y="721"/>
                  </a:cubicBezTo>
                  <a:lnTo>
                    <a:pt x="1" y="1347"/>
                  </a:lnTo>
                  <a:cubicBezTo>
                    <a:pt x="1" y="1447"/>
                    <a:pt x="101" y="1548"/>
                    <a:pt x="201" y="1548"/>
                  </a:cubicBezTo>
                  <a:cubicBezTo>
                    <a:pt x="302" y="1548"/>
                    <a:pt x="402" y="1447"/>
                    <a:pt x="402" y="1347"/>
                  </a:cubicBezTo>
                  <a:cubicBezTo>
                    <a:pt x="402" y="1122"/>
                    <a:pt x="402" y="921"/>
                    <a:pt x="302" y="721"/>
                  </a:cubicBezTo>
                  <a:lnTo>
                    <a:pt x="302" y="94"/>
                  </a:lnTo>
                  <a:cubicBezTo>
                    <a:pt x="302" y="31"/>
                    <a:pt x="251" y="0"/>
                    <a:pt x="2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5417;p93"/>
            <p:cNvSpPr/>
            <p:nvPr/>
          </p:nvSpPr>
          <p:spPr>
            <a:xfrm>
              <a:off x="6099725" y="3410350"/>
              <a:ext cx="10050" cy="28225"/>
            </a:xfrm>
            <a:custGeom>
              <a:avLst/>
              <a:gdLst/>
              <a:ahLst/>
              <a:cxnLst/>
              <a:rect l="l" t="t" r="r" b="b"/>
              <a:pathLst>
                <a:path w="402" h="1129" extrusionOk="0">
                  <a:moveTo>
                    <a:pt x="1" y="1"/>
                  </a:moveTo>
                  <a:lnTo>
                    <a:pt x="1" y="101"/>
                  </a:lnTo>
                  <a:lnTo>
                    <a:pt x="1" y="327"/>
                  </a:lnTo>
                  <a:lnTo>
                    <a:pt x="1" y="527"/>
                  </a:lnTo>
                  <a:lnTo>
                    <a:pt x="1" y="728"/>
                  </a:lnTo>
                  <a:lnTo>
                    <a:pt x="1" y="853"/>
                  </a:lnTo>
                  <a:lnTo>
                    <a:pt x="1" y="1053"/>
                  </a:lnTo>
                  <a:cubicBezTo>
                    <a:pt x="51" y="1104"/>
                    <a:pt x="101" y="1129"/>
                    <a:pt x="151" y="1129"/>
                  </a:cubicBezTo>
                  <a:cubicBezTo>
                    <a:pt x="201" y="1129"/>
                    <a:pt x="251" y="1104"/>
                    <a:pt x="301" y="1053"/>
                  </a:cubicBezTo>
                  <a:lnTo>
                    <a:pt x="402" y="953"/>
                  </a:lnTo>
                  <a:lnTo>
                    <a:pt x="402" y="728"/>
                  </a:lnTo>
                  <a:lnTo>
                    <a:pt x="402" y="627"/>
                  </a:lnTo>
                  <a:lnTo>
                    <a:pt x="402" y="527"/>
                  </a:lnTo>
                  <a:cubicBezTo>
                    <a:pt x="402" y="427"/>
                    <a:pt x="301" y="327"/>
                    <a:pt x="301" y="226"/>
                  </a:cubicBezTo>
                  <a:cubicBezTo>
                    <a:pt x="301" y="226"/>
                    <a:pt x="201" y="101"/>
                    <a:pt x="2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5418;p93"/>
            <p:cNvSpPr/>
            <p:nvPr/>
          </p:nvSpPr>
          <p:spPr>
            <a:xfrm>
              <a:off x="6068400" y="3431650"/>
              <a:ext cx="7550" cy="18200"/>
            </a:xfrm>
            <a:custGeom>
              <a:avLst/>
              <a:gdLst/>
              <a:ahLst/>
              <a:cxnLst/>
              <a:rect l="l" t="t" r="r" b="b"/>
              <a:pathLst>
                <a:path w="302" h="728" extrusionOk="0">
                  <a:moveTo>
                    <a:pt x="101" y="1"/>
                  </a:moveTo>
                  <a:cubicBezTo>
                    <a:pt x="1" y="1"/>
                    <a:pt x="1" y="101"/>
                    <a:pt x="1" y="101"/>
                  </a:cubicBezTo>
                  <a:cubicBezTo>
                    <a:pt x="1" y="302"/>
                    <a:pt x="101" y="402"/>
                    <a:pt x="101" y="627"/>
                  </a:cubicBezTo>
                  <a:cubicBezTo>
                    <a:pt x="101" y="728"/>
                    <a:pt x="201" y="728"/>
                    <a:pt x="201" y="728"/>
                  </a:cubicBezTo>
                  <a:cubicBezTo>
                    <a:pt x="301" y="728"/>
                    <a:pt x="301" y="627"/>
                    <a:pt x="301" y="502"/>
                  </a:cubicBezTo>
                  <a:cubicBezTo>
                    <a:pt x="301" y="402"/>
                    <a:pt x="201" y="201"/>
                    <a:pt x="201" y="101"/>
                  </a:cubicBezTo>
                  <a:cubicBezTo>
                    <a:pt x="201" y="1"/>
                    <a:pt x="101" y="1"/>
                    <a:pt x="1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5419;p93"/>
            <p:cNvSpPr/>
            <p:nvPr/>
          </p:nvSpPr>
          <p:spPr>
            <a:xfrm>
              <a:off x="6109750" y="3484300"/>
              <a:ext cx="13175" cy="28200"/>
            </a:xfrm>
            <a:custGeom>
              <a:avLst/>
              <a:gdLst/>
              <a:ahLst/>
              <a:cxnLst/>
              <a:rect l="l" t="t" r="r" b="b"/>
              <a:pathLst>
                <a:path w="527" h="1128" extrusionOk="0">
                  <a:moveTo>
                    <a:pt x="164" y="0"/>
                  </a:moveTo>
                  <a:cubicBezTo>
                    <a:pt x="132" y="0"/>
                    <a:pt x="101" y="25"/>
                    <a:pt x="101" y="75"/>
                  </a:cubicBezTo>
                  <a:lnTo>
                    <a:pt x="101" y="176"/>
                  </a:lnTo>
                  <a:lnTo>
                    <a:pt x="101" y="276"/>
                  </a:lnTo>
                  <a:cubicBezTo>
                    <a:pt x="1" y="401"/>
                    <a:pt x="1" y="501"/>
                    <a:pt x="1" y="501"/>
                  </a:cubicBezTo>
                  <a:lnTo>
                    <a:pt x="1" y="702"/>
                  </a:lnTo>
                  <a:lnTo>
                    <a:pt x="1" y="1028"/>
                  </a:lnTo>
                  <a:cubicBezTo>
                    <a:pt x="101" y="1028"/>
                    <a:pt x="101" y="1128"/>
                    <a:pt x="101" y="1128"/>
                  </a:cubicBezTo>
                  <a:lnTo>
                    <a:pt x="226" y="1128"/>
                  </a:lnTo>
                  <a:cubicBezTo>
                    <a:pt x="326" y="1128"/>
                    <a:pt x="427" y="1128"/>
                    <a:pt x="427" y="1028"/>
                  </a:cubicBezTo>
                  <a:cubicBezTo>
                    <a:pt x="527" y="902"/>
                    <a:pt x="527" y="802"/>
                    <a:pt x="427" y="702"/>
                  </a:cubicBezTo>
                  <a:lnTo>
                    <a:pt x="427" y="501"/>
                  </a:lnTo>
                  <a:cubicBezTo>
                    <a:pt x="427" y="401"/>
                    <a:pt x="326" y="276"/>
                    <a:pt x="326" y="276"/>
                  </a:cubicBezTo>
                  <a:lnTo>
                    <a:pt x="326" y="176"/>
                  </a:lnTo>
                  <a:lnTo>
                    <a:pt x="226" y="75"/>
                  </a:lnTo>
                  <a:cubicBezTo>
                    <a:pt x="226" y="25"/>
                    <a:pt x="195" y="0"/>
                    <a:pt x="164"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5420;p93"/>
            <p:cNvSpPr/>
            <p:nvPr/>
          </p:nvSpPr>
          <p:spPr>
            <a:xfrm>
              <a:off x="5755125" y="3052575"/>
              <a:ext cx="294500" cy="595275"/>
            </a:xfrm>
            <a:custGeom>
              <a:avLst/>
              <a:gdLst/>
              <a:ahLst/>
              <a:cxnLst/>
              <a:rect l="l" t="t" r="r" b="b"/>
              <a:pathLst>
                <a:path w="11780" h="23811" extrusionOk="0">
                  <a:moveTo>
                    <a:pt x="11379" y="1"/>
                  </a:moveTo>
                  <a:cubicBezTo>
                    <a:pt x="11053" y="1054"/>
                    <a:pt x="10326" y="2407"/>
                    <a:pt x="9173" y="4186"/>
                  </a:cubicBezTo>
                  <a:cubicBezTo>
                    <a:pt x="8020" y="5966"/>
                    <a:pt x="6466" y="8146"/>
                    <a:pt x="4687" y="10653"/>
                  </a:cubicBezTo>
                  <a:cubicBezTo>
                    <a:pt x="827" y="16091"/>
                    <a:pt x="0" y="23811"/>
                    <a:pt x="0" y="23811"/>
                  </a:cubicBezTo>
                  <a:lnTo>
                    <a:pt x="401" y="23811"/>
                  </a:lnTo>
                  <a:lnTo>
                    <a:pt x="401" y="23510"/>
                  </a:lnTo>
                  <a:cubicBezTo>
                    <a:pt x="727" y="22056"/>
                    <a:pt x="1755" y="15565"/>
                    <a:pt x="5013" y="10978"/>
                  </a:cubicBezTo>
                  <a:cubicBezTo>
                    <a:pt x="6892" y="8372"/>
                    <a:pt x="8346" y="6166"/>
                    <a:pt x="9499" y="4387"/>
                  </a:cubicBezTo>
                  <a:cubicBezTo>
                    <a:pt x="10652" y="2633"/>
                    <a:pt x="11479" y="1254"/>
                    <a:pt x="11780" y="126"/>
                  </a:cubicBezTo>
                  <a:lnTo>
                    <a:pt x="11379"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5421;p93"/>
            <p:cNvSpPr/>
            <p:nvPr/>
          </p:nvSpPr>
          <p:spPr>
            <a:xfrm>
              <a:off x="5438700" y="2867750"/>
              <a:ext cx="52650" cy="49525"/>
            </a:xfrm>
            <a:custGeom>
              <a:avLst/>
              <a:gdLst/>
              <a:ahLst/>
              <a:cxnLst/>
              <a:rect l="l" t="t" r="r" b="b"/>
              <a:pathLst>
                <a:path w="2106" h="1981" extrusionOk="0">
                  <a:moveTo>
                    <a:pt x="1053" y="0"/>
                  </a:moveTo>
                  <a:cubicBezTo>
                    <a:pt x="426" y="0"/>
                    <a:pt x="0" y="401"/>
                    <a:pt x="0" y="1028"/>
                  </a:cubicBezTo>
                  <a:cubicBezTo>
                    <a:pt x="0" y="1554"/>
                    <a:pt x="426" y="1980"/>
                    <a:pt x="1053" y="1980"/>
                  </a:cubicBezTo>
                  <a:cubicBezTo>
                    <a:pt x="1579" y="1980"/>
                    <a:pt x="2106" y="1554"/>
                    <a:pt x="2106" y="1028"/>
                  </a:cubicBezTo>
                  <a:cubicBezTo>
                    <a:pt x="2106" y="401"/>
                    <a:pt x="1579" y="0"/>
                    <a:pt x="1053" y="0"/>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5422;p93"/>
            <p:cNvSpPr/>
            <p:nvPr/>
          </p:nvSpPr>
          <p:spPr>
            <a:xfrm>
              <a:off x="5381675" y="2775575"/>
              <a:ext cx="101525" cy="52725"/>
            </a:xfrm>
            <a:custGeom>
              <a:avLst/>
              <a:gdLst/>
              <a:ahLst/>
              <a:cxnLst/>
              <a:rect l="l" t="t" r="r" b="b"/>
              <a:pathLst>
                <a:path w="4061" h="2109" extrusionOk="0">
                  <a:moveTo>
                    <a:pt x="2890" y="1"/>
                  </a:moveTo>
                  <a:cubicBezTo>
                    <a:pt x="2546" y="1"/>
                    <a:pt x="2205" y="148"/>
                    <a:pt x="1880" y="229"/>
                  </a:cubicBezTo>
                  <a:cubicBezTo>
                    <a:pt x="1454" y="229"/>
                    <a:pt x="1028" y="329"/>
                    <a:pt x="728" y="555"/>
                  </a:cubicBezTo>
                  <a:cubicBezTo>
                    <a:pt x="402" y="655"/>
                    <a:pt x="101" y="956"/>
                    <a:pt x="101" y="1281"/>
                  </a:cubicBezTo>
                  <a:cubicBezTo>
                    <a:pt x="1" y="1682"/>
                    <a:pt x="201" y="2008"/>
                    <a:pt x="627" y="2108"/>
                  </a:cubicBezTo>
                  <a:lnTo>
                    <a:pt x="1254" y="2108"/>
                  </a:lnTo>
                  <a:cubicBezTo>
                    <a:pt x="1354" y="2108"/>
                    <a:pt x="1454" y="2008"/>
                    <a:pt x="1555" y="2008"/>
                  </a:cubicBezTo>
                  <a:cubicBezTo>
                    <a:pt x="1780" y="2008"/>
                    <a:pt x="1981" y="1908"/>
                    <a:pt x="2081" y="1908"/>
                  </a:cubicBezTo>
                  <a:cubicBezTo>
                    <a:pt x="2507" y="1808"/>
                    <a:pt x="2908" y="1682"/>
                    <a:pt x="3234" y="1582"/>
                  </a:cubicBezTo>
                  <a:cubicBezTo>
                    <a:pt x="3660" y="1482"/>
                    <a:pt x="4061" y="1181"/>
                    <a:pt x="3961" y="755"/>
                  </a:cubicBezTo>
                  <a:cubicBezTo>
                    <a:pt x="3860" y="329"/>
                    <a:pt x="3535" y="28"/>
                    <a:pt x="3134" y="28"/>
                  </a:cubicBezTo>
                  <a:cubicBezTo>
                    <a:pt x="3052" y="9"/>
                    <a:pt x="2971" y="1"/>
                    <a:pt x="2890" y="1"/>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5423;p93"/>
            <p:cNvSpPr/>
            <p:nvPr/>
          </p:nvSpPr>
          <p:spPr>
            <a:xfrm>
              <a:off x="5733800" y="2867750"/>
              <a:ext cx="49525" cy="49525"/>
            </a:xfrm>
            <a:custGeom>
              <a:avLst/>
              <a:gdLst/>
              <a:ahLst/>
              <a:cxnLst/>
              <a:rect l="l" t="t" r="r" b="b"/>
              <a:pathLst>
                <a:path w="1981" h="1981" extrusionOk="0">
                  <a:moveTo>
                    <a:pt x="1054" y="0"/>
                  </a:moveTo>
                  <a:cubicBezTo>
                    <a:pt x="427" y="0"/>
                    <a:pt x="1" y="401"/>
                    <a:pt x="1" y="1028"/>
                  </a:cubicBezTo>
                  <a:cubicBezTo>
                    <a:pt x="1" y="1554"/>
                    <a:pt x="427" y="1980"/>
                    <a:pt x="1054" y="1980"/>
                  </a:cubicBezTo>
                  <a:cubicBezTo>
                    <a:pt x="1580" y="1980"/>
                    <a:pt x="1981" y="1554"/>
                    <a:pt x="1981" y="1028"/>
                  </a:cubicBezTo>
                  <a:cubicBezTo>
                    <a:pt x="1981" y="401"/>
                    <a:pt x="1580" y="0"/>
                    <a:pt x="1054" y="0"/>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5424;p93"/>
            <p:cNvSpPr/>
            <p:nvPr/>
          </p:nvSpPr>
          <p:spPr>
            <a:xfrm>
              <a:off x="5741950" y="2779400"/>
              <a:ext cx="101525" cy="43875"/>
            </a:xfrm>
            <a:custGeom>
              <a:avLst/>
              <a:gdLst/>
              <a:ahLst/>
              <a:cxnLst/>
              <a:rect l="l" t="t" r="r" b="b"/>
              <a:pathLst>
                <a:path w="4061" h="1755" extrusionOk="0">
                  <a:moveTo>
                    <a:pt x="2498" y="1"/>
                  </a:moveTo>
                  <a:cubicBezTo>
                    <a:pt x="2288" y="1"/>
                    <a:pt x="2081" y="26"/>
                    <a:pt x="1881" y="76"/>
                  </a:cubicBezTo>
                  <a:cubicBezTo>
                    <a:pt x="1667" y="76"/>
                    <a:pt x="1454" y="51"/>
                    <a:pt x="1245" y="51"/>
                  </a:cubicBezTo>
                  <a:cubicBezTo>
                    <a:pt x="1035" y="51"/>
                    <a:pt x="828" y="76"/>
                    <a:pt x="627" y="176"/>
                  </a:cubicBezTo>
                  <a:cubicBezTo>
                    <a:pt x="302" y="276"/>
                    <a:pt x="1" y="702"/>
                    <a:pt x="1" y="1128"/>
                  </a:cubicBezTo>
                  <a:cubicBezTo>
                    <a:pt x="101" y="1529"/>
                    <a:pt x="527" y="1755"/>
                    <a:pt x="928" y="1755"/>
                  </a:cubicBezTo>
                  <a:lnTo>
                    <a:pt x="2708" y="1755"/>
                  </a:lnTo>
                  <a:cubicBezTo>
                    <a:pt x="2808" y="1755"/>
                    <a:pt x="2908" y="1755"/>
                    <a:pt x="3033" y="1655"/>
                  </a:cubicBezTo>
                  <a:lnTo>
                    <a:pt x="3134" y="1655"/>
                  </a:lnTo>
                  <a:cubicBezTo>
                    <a:pt x="3234" y="1655"/>
                    <a:pt x="3434" y="1655"/>
                    <a:pt x="3660" y="1529"/>
                  </a:cubicBezTo>
                  <a:cubicBezTo>
                    <a:pt x="3961" y="1429"/>
                    <a:pt x="4061" y="1028"/>
                    <a:pt x="3961" y="702"/>
                  </a:cubicBezTo>
                  <a:cubicBezTo>
                    <a:pt x="3760" y="276"/>
                    <a:pt x="3434" y="76"/>
                    <a:pt x="3134" y="76"/>
                  </a:cubicBezTo>
                  <a:cubicBezTo>
                    <a:pt x="2921" y="26"/>
                    <a:pt x="2708" y="1"/>
                    <a:pt x="2498" y="1"/>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5425;p93"/>
            <p:cNvSpPr/>
            <p:nvPr/>
          </p:nvSpPr>
          <p:spPr>
            <a:xfrm>
              <a:off x="5300850" y="2958600"/>
              <a:ext cx="193000" cy="130975"/>
            </a:xfrm>
            <a:custGeom>
              <a:avLst/>
              <a:gdLst/>
              <a:ahLst/>
              <a:cxnLst/>
              <a:rect l="l" t="t" r="r" b="b"/>
              <a:pathLst>
                <a:path w="7720" h="5239" extrusionOk="0">
                  <a:moveTo>
                    <a:pt x="3860" y="0"/>
                  </a:moveTo>
                  <a:cubicBezTo>
                    <a:pt x="1755" y="0"/>
                    <a:pt x="1" y="1153"/>
                    <a:pt x="1" y="2632"/>
                  </a:cubicBezTo>
                  <a:cubicBezTo>
                    <a:pt x="1" y="4086"/>
                    <a:pt x="1755" y="5239"/>
                    <a:pt x="3860" y="5239"/>
                  </a:cubicBezTo>
                  <a:cubicBezTo>
                    <a:pt x="6041" y="5239"/>
                    <a:pt x="7720" y="4086"/>
                    <a:pt x="7720" y="2632"/>
                  </a:cubicBezTo>
                  <a:cubicBezTo>
                    <a:pt x="7720" y="1153"/>
                    <a:pt x="6041"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5426;p93"/>
            <p:cNvSpPr/>
            <p:nvPr/>
          </p:nvSpPr>
          <p:spPr>
            <a:xfrm>
              <a:off x="5728800" y="2958600"/>
              <a:ext cx="193000" cy="130975"/>
            </a:xfrm>
            <a:custGeom>
              <a:avLst/>
              <a:gdLst/>
              <a:ahLst/>
              <a:cxnLst/>
              <a:rect l="l" t="t" r="r" b="b"/>
              <a:pathLst>
                <a:path w="7720" h="5239" extrusionOk="0">
                  <a:moveTo>
                    <a:pt x="3860" y="0"/>
                  </a:moveTo>
                  <a:cubicBezTo>
                    <a:pt x="1680" y="0"/>
                    <a:pt x="0" y="1153"/>
                    <a:pt x="0" y="2632"/>
                  </a:cubicBezTo>
                  <a:cubicBezTo>
                    <a:pt x="0" y="4086"/>
                    <a:pt x="1680" y="5239"/>
                    <a:pt x="3860" y="5239"/>
                  </a:cubicBezTo>
                  <a:cubicBezTo>
                    <a:pt x="5940" y="5239"/>
                    <a:pt x="7720" y="4086"/>
                    <a:pt x="7720" y="2632"/>
                  </a:cubicBezTo>
                  <a:cubicBezTo>
                    <a:pt x="7720" y="1153"/>
                    <a:pt x="5940"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5427;p93"/>
            <p:cNvSpPr/>
            <p:nvPr/>
          </p:nvSpPr>
          <p:spPr>
            <a:xfrm>
              <a:off x="5274525" y="2430000"/>
              <a:ext cx="652925" cy="536775"/>
            </a:xfrm>
            <a:custGeom>
              <a:avLst/>
              <a:gdLst/>
              <a:ahLst/>
              <a:cxnLst/>
              <a:rect l="l" t="t" r="r" b="b"/>
              <a:pathLst>
                <a:path w="26117" h="21471" extrusionOk="0">
                  <a:moveTo>
                    <a:pt x="12696" y="1"/>
                  </a:moveTo>
                  <a:cubicBezTo>
                    <a:pt x="12633" y="1"/>
                    <a:pt x="12574" y="25"/>
                    <a:pt x="12532" y="67"/>
                  </a:cubicBezTo>
                  <a:cubicBezTo>
                    <a:pt x="12532" y="167"/>
                    <a:pt x="12432" y="267"/>
                    <a:pt x="12432" y="367"/>
                  </a:cubicBezTo>
                  <a:cubicBezTo>
                    <a:pt x="12432" y="367"/>
                    <a:pt x="12332" y="468"/>
                    <a:pt x="12332" y="593"/>
                  </a:cubicBezTo>
                  <a:cubicBezTo>
                    <a:pt x="12207" y="693"/>
                    <a:pt x="12207" y="894"/>
                    <a:pt x="12106" y="994"/>
                  </a:cubicBezTo>
                  <a:cubicBezTo>
                    <a:pt x="12106" y="1094"/>
                    <a:pt x="12106" y="1320"/>
                    <a:pt x="12006" y="1420"/>
                  </a:cubicBezTo>
                  <a:cubicBezTo>
                    <a:pt x="11906" y="1320"/>
                    <a:pt x="11806" y="1220"/>
                    <a:pt x="11580" y="1094"/>
                  </a:cubicBezTo>
                  <a:cubicBezTo>
                    <a:pt x="11480" y="994"/>
                    <a:pt x="11379" y="994"/>
                    <a:pt x="11279" y="894"/>
                  </a:cubicBezTo>
                  <a:cubicBezTo>
                    <a:pt x="11179" y="894"/>
                    <a:pt x="11079" y="894"/>
                    <a:pt x="10953" y="794"/>
                  </a:cubicBezTo>
                  <a:cubicBezTo>
                    <a:pt x="10853" y="794"/>
                    <a:pt x="10753" y="894"/>
                    <a:pt x="10753" y="1094"/>
                  </a:cubicBezTo>
                  <a:cubicBezTo>
                    <a:pt x="10853" y="1220"/>
                    <a:pt x="10853" y="1320"/>
                    <a:pt x="10853" y="1320"/>
                  </a:cubicBezTo>
                  <a:cubicBezTo>
                    <a:pt x="10953" y="1420"/>
                    <a:pt x="10953" y="1520"/>
                    <a:pt x="11079" y="1621"/>
                  </a:cubicBezTo>
                  <a:cubicBezTo>
                    <a:pt x="11179" y="1846"/>
                    <a:pt x="11279" y="1946"/>
                    <a:pt x="11379" y="2147"/>
                  </a:cubicBezTo>
                  <a:cubicBezTo>
                    <a:pt x="11480" y="2247"/>
                    <a:pt x="11480" y="2347"/>
                    <a:pt x="11480" y="2473"/>
                  </a:cubicBezTo>
                  <a:cubicBezTo>
                    <a:pt x="9826" y="2573"/>
                    <a:pt x="8146" y="2874"/>
                    <a:pt x="6567" y="3500"/>
                  </a:cubicBezTo>
                  <a:cubicBezTo>
                    <a:pt x="6166" y="3726"/>
                    <a:pt x="5640" y="3926"/>
                    <a:pt x="5214" y="4227"/>
                  </a:cubicBezTo>
                  <a:cubicBezTo>
                    <a:pt x="3334" y="4753"/>
                    <a:pt x="1455" y="5706"/>
                    <a:pt x="1" y="6959"/>
                  </a:cubicBezTo>
                  <a:cubicBezTo>
                    <a:pt x="257" y="6940"/>
                    <a:pt x="515" y="6931"/>
                    <a:pt x="772" y="6931"/>
                  </a:cubicBezTo>
                  <a:cubicBezTo>
                    <a:pt x="3655" y="6931"/>
                    <a:pt x="6529" y="8091"/>
                    <a:pt x="8347" y="10393"/>
                  </a:cubicBezTo>
                  <a:cubicBezTo>
                    <a:pt x="10753" y="13325"/>
                    <a:pt x="11279" y="17285"/>
                    <a:pt x="11480" y="21044"/>
                  </a:cubicBezTo>
                  <a:cubicBezTo>
                    <a:pt x="11480" y="21297"/>
                    <a:pt x="11665" y="21400"/>
                    <a:pt x="11857" y="21400"/>
                  </a:cubicBezTo>
                  <a:cubicBezTo>
                    <a:pt x="11989" y="21400"/>
                    <a:pt x="12125" y="21351"/>
                    <a:pt x="12207" y="21270"/>
                  </a:cubicBezTo>
                  <a:lnTo>
                    <a:pt x="12733" y="21270"/>
                  </a:lnTo>
                  <a:cubicBezTo>
                    <a:pt x="13059" y="21370"/>
                    <a:pt x="13359" y="21370"/>
                    <a:pt x="13685" y="21470"/>
                  </a:cubicBezTo>
                  <a:lnTo>
                    <a:pt x="15765" y="21470"/>
                  </a:lnTo>
                  <a:cubicBezTo>
                    <a:pt x="16192" y="21470"/>
                    <a:pt x="16192" y="20743"/>
                    <a:pt x="15765" y="20743"/>
                  </a:cubicBezTo>
                  <a:cubicBezTo>
                    <a:pt x="15239" y="17185"/>
                    <a:pt x="16192" y="13325"/>
                    <a:pt x="18698" y="10618"/>
                  </a:cubicBezTo>
                  <a:cubicBezTo>
                    <a:pt x="20578" y="8613"/>
                    <a:pt x="23284" y="7260"/>
                    <a:pt x="26116" y="6959"/>
                  </a:cubicBezTo>
                  <a:cubicBezTo>
                    <a:pt x="24638" y="5806"/>
                    <a:pt x="23084" y="4854"/>
                    <a:pt x="21405" y="4227"/>
                  </a:cubicBezTo>
                  <a:cubicBezTo>
                    <a:pt x="18898" y="3200"/>
                    <a:pt x="16292" y="2573"/>
                    <a:pt x="13585" y="2473"/>
                  </a:cubicBezTo>
                  <a:lnTo>
                    <a:pt x="13585" y="2347"/>
                  </a:lnTo>
                  <a:cubicBezTo>
                    <a:pt x="13685" y="2047"/>
                    <a:pt x="13886" y="1721"/>
                    <a:pt x="14086" y="1520"/>
                  </a:cubicBezTo>
                  <a:cubicBezTo>
                    <a:pt x="14212" y="1320"/>
                    <a:pt x="14412" y="894"/>
                    <a:pt x="14613" y="794"/>
                  </a:cubicBezTo>
                  <a:cubicBezTo>
                    <a:pt x="14713" y="693"/>
                    <a:pt x="14613" y="593"/>
                    <a:pt x="14512" y="593"/>
                  </a:cubicBezTo>
                  <a:cubicBezTo>
                    <a:pt x="14412" y="693"/>
                    <a:pt x="14312" y="693"/>
                    <a:pt x="14086" y="794"/>
                  </a:cubicBezTo>
                  <a:cubicBezTo>
                    <a:pt x="13986" y="894"/>
                    <a:pt x="13785" y="994"/>
                    <a:pt x="13685" y="1094"/>
                  </a:cubicBezTo>
                  <a:cubicBezTo>
                    <a:pt x="13359" y="1320"/>
                    <a:pt x="13159" y="1520"/>
                    <a:pt x="12958" y="1846"/>
                  </a:cubicBezTo>
                  <a:lnTo>
                    <a:pt x="12958" y="1094"/>
                  </a:lnTo>
                  <a:lnTo>
                    <a:pt x="12958" y="693"/>
                  </a:lnTo>
                  <a:lnTo>
                    <a:pt x="12958" y="367"/>
                  </a:lnTo>
                  <a:lnTo>
                    <a:pt x="12958" y="167"/>
                  </a:lnTo>
                  <a:cubicBezTo>
                    <a:pt x="12885" y="49"/>
                    <a:pt x="12786" y="1"/>
                    <a:pt x="1269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5428;p93"/>
            <p:cNvSpPr/>
            <p:nvPr/>
          </p:nvSpPr>
          <p:spPr>
            <a:xfrm>
              <a:off x="5196225" y="2543800"/>
              <a:ext cx="172325" cy="146025"/>
            </a:xfrm>
            <a:custGeom>
              <a:avLst/>
              <a:gdLst/>
              <a:ahLst/>
              <a:cxnLst/>
              <a:rect l="l" t="t" r="r" b="b"/>
              <a:pathLst>
                <a:path w="6893" h="5841" extrusionOk="0">
                  <a:moveTo>
                    <a:pt x="6792" y="1"/>
                  </a:moveTo>
                  <a:cubicBezTo>
                    <a:pt x="1980" y="1780"/>
                    <a:pt x="0" y="5640"/>
                    <a:pt x="0" y="5640"/>
                  </a:cubicBezTo>
                  <a:lnTo>
                    <a:pt x="301" y="5841"/>
                  </a:lnTo>
                  <a:cubicBezTo>
                    <a:pt x="627" y="5440"/>
                    <a:pt x="2607" y="1981"/>
                    <a:pt x="6892" y="427"/>
                  </a:cubicBezTo>
                  <a:lnTo>
                    <a:pt x="6792"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5429;p93"/>
            <p:cNvSpPr/>
            <p:nvPr/>
          </p:nvSpPr>
          <p:spPr>
            <a:xfrm>
              <a:off x="5807125" y="2530650"/>
              <a:ext cx="169825" cy="122825"/>
            </a:xfrm>
            <a:custGeom>
              <a:avLst/>
              <a:gdLst/>
              <a:ahLst/>
              <a:cxnLst/>
              <a:rect l="l" t="t" r="r" b="b"/>
              <a:pathLst>
                <a:path w="6793" h="4913" extrusionOk="0">
                  <a:moveTo>
                    <a:pt x="101" y="1"/>
                  </a:moveTo>
                  <a:lnTo>
                    <a:pt x="0" y="427"/>
                  </a:lnTo>
                  <a:lnTo>
                    <a:pt x="101" y="427"/>
                  </a:lnTo>
                  <a:cubicBezTo>
                    <a:pt x="527" y="527"/>
                    <a:pt x="4061" y="1880"/>
                    <a:pt x="6467" y="4913"/>
                  </a:cubicBezTo>
                  <a:lnTo>
                    <a:pt x="6792" y="4712"/>
                  </a:lnTo>
                  <a:cubicBezTo>
                    <a:pt x="4186" y="1254"/>
                    <a:pt x="201" y="1"/>
                    <a:pt x="1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5430;p93"/>
            <p:cNvSpPr/>
            <p:nvPr/>
          </p:nvSpPr>
          <p:spPr>
            <a:xfrm>
              <a:off x="5540825" y="2912400"/>
              <a:ext cx="143525" cy="187000"/>
            </a:xfrm>
            <a:custGeom>
              <a:avLst/>
              <a:gdLst/>
              <a:ahLst/>
              <a:cxnLst/>
              <a:rect l="l" t="t" r="r" b="b"/>
              <a:pathLst>
                <a:path w="5741" h="7480" extrusionOk="0">
                  <a:moveTo>
                    <a:pt x="2974" y="0"/>
                  </a:moveTo>
                  <a:cubicBezTo>
                    <a:pt x="2739" y="0"/>
                    <a:pt x="2507" y="31"/>
                    <a:pt x="2306" y="94"/>
                  </a:cubicBezTo>
                  <a:cubicBezTo>
                    <a:pt x="1454" y="295"/>
                    <a:pt x="727" y="921"/>
                    <a:pt x="301" y="1648"/>
                  </a:cubicBezTo>
                  <a:cubicBezTo>
                    <a:pt x="1" y="2600"/>
                    <a:pt x="301" y="3427"/>
                    <a:pt x="828" y="4255"/>
                  </a:cubicBezTo>
                  <a:cubicBezTo>
                    <a:pt x="1454" y="5207"/>
                    <a:pt x="1981" y="6134"/>
                    <a:pt x="2407" y="7187"/>
                  </a:cubicBezTo>
                  <a:cubicBezTo>
                    <a:pt x="2465" y="7363"/>
                    <a:pt x="2593" y="7479"/>
                    <a:pt x="2734" y="7479"/>
                  </a:cubicBezTo>
                  <a:cubicBezTo>
                    <a:pt x="2834" y="7479"/>
                    <a:pt x="2940" y="7422"/>
                    <a:pt x="3033" y="7287"/>
                  </a:cubicBezTo>
                  <a:cubicBezTo>
                    <a:pt x="3434" y="6560"/>
                    <a:pt x="3961" y="5833"/>
                    <a:pt x="4387" y="5107"/>
                  </a:cubicBezTo>
                  <a:cubicBezTo>
                    <a:pt x="4813" y="4480"/>
                    <a:pt x="5214" y="3854"/>
                    <a:pt x="5439" y="3102"/>
                  </a:cubicBezTo>
                  <a:cubicBezTo>
                    <a:pt x="5740" y="2074"/>
                    <a:pt x="5314" y="595"/>
                    <a:pt x="4186" y="395"/>
                  </a:cubicBezTo>
                  <a:cubicBezTo>
                    <a:pt x="4061" y="194"/>
                    <a:pt x="3860" y="194"/>
                    <a:pt x="3660" y="94"/>
                  </a:cubicBezTo>
                  <a:cubicBezTo>
                    <a:pt x="3447" y="31"/>
                    <a:pt x="3209"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5431;p93"/>
            <p:cNvSpPr/>
            <p:nvPr/>
          </p:nvSpPr>
          <p:spPr>
            <a:xfrm>
              <a:off x="5538325" y="2909100"/>
              <a:ext cx="146025" cy="65200"/>
            </a:xfrm>
            <a:custGeom>
              <a:avLst/>
              <a:gdLst/>
              <a:ahLst/>
              <a:cxnLst/>
              <a:rect l="l" t="t" r="r" b="b"/>
              <a:pathLst>
                <a:path w="5841" h="2608" extrusionOk="0">
                  <a:moveTo>
                    <a:pt x="3033" y="1"/>
                  </a:moveTo>
                  <a:cubicBezTo>
                    <a:pt x="2406" y="1"/>
                    <a:pt x="1880" y="101"/>
                    <a:pt x="1454" y="427"/>
                  </a:cubicBezTo>
                  <a:cubicBezTo>
                    <a:pt x="827" y="727"/>
                    <a:pt x="401" y="1254"/>
                    <a:pt x="201" y="1680"/>
                  </a:cubicBezTo>
                  <a:cubicBezTo>
                    <a:pt x="0" y="2106"/>
                    <a:pt x="0" y="2507"/>
                    <a:pt x="0" y="2507"/>
                  </a:cubicBezTo>
                  <a:lnTo>
                    <a:pt x="401" y="2507"/>
                  </a:lnTo>
                  <a:cubicBezTo>
                    <a:pt x="401" y="2407"/>
                    <a:pt x="527" y="1880"/>
                    <a:pt x="928" y="1354"/>
                  </a:cubicBezTo>
                  <a:cubicBezTo>
                    <a:pt x="1354" y="853"/>
                    <a:pt x="1980" y="427"/>
                    <a:pt x="3033" y="427"/>
                  </a:cubicBezTo>
                  <a:lnTo>
                    <a:pt x="3133" y="427"/>
                  </a:lnTo>
                  <a:cubicBezTo>
                    <a:pt x="3660" y="427"/>
                    <a:pt x="4061" y="527"/>
                    <a:pt x="4386" y="727"/>
                  </a:cubicBezTo>
                  <a:cubicBezTo>
                    <a:pt x="4913" y="953"/>
                    <a:pt x="5113" y="1354"/>
                    <a:pt x="5213" y="1780"/>
                  </a:cubicBezTo>
                  <a:cubicBezTo>
                    <a:pt x="5314" y="2106"/>
                    <a:pt x="5414" y="2407"/>
                    <a:pt x="5414" y="2607"/>
                  </a:cubicBezTo>
                  <a:lnTo>
                    <a:pt x="5840" y="2607"/>
                  </a:lnTo>
                  <a:cubicBezTo>
                    <a:pt x="5840" y="2306"/>
                    <a:pt x="5740" y="1780"/>
                    <a:pt x="5414" y="1153"/>
                  </a:cubicBezTo>
                  <a:cubicBezTo>
                    <a:pt x="5213" y="853"/>
                    <a:pt x="5013" y="627"/>
                    <a:pt x="4587" y="427"/>
                  </a:cubicBezTo>
                  <a:cubicBezTo>
                    <a:pt x="4286" y="226"/>
                    <a:pt x="3760" y="1"/>
                    <a:pt x="3133"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5432;p93"/>
            <p:cNvSpPr/>
            <p:nvPr/>
          </p:nvSpPr>
          <p:spPr>
            <a:xfrm>
              <a:off x="5608500" y="2774400"/>
              <a:ext cx="13175" cy="36975"/>
            </a:xfrm>
            <a:custGeom>
              <a:avLst/>
              <a:gdLst/>
              <a:ahLst/>
              <a:cxnLst/>
              <a:rect l="l" t="t" r="r" b="b"/>
              <a:pathLst>
                <a:path w="527" h="1479" extrusionOk="0">
                  <a:moveTo>
                    <a:pt x="273" y="0"/>
                  </a:moveTo>
                  <a:cubicBezTo>
                    <a:pt x="220" y="0"/>
                    <a:pt x="163" y="25"/>
                    <a:pt x="101" y="75"/>
                  </a:cubicBezTo>
                  <a:lnTo>
                    <a:pt x="0" y="175"/>
                  </a:lnTo>
                  <a:lnTo>
                    <a:pt x="0" y="376"/>
                  </a:lnTo>
                  <a:lnTo>
                    <a:pt x="0" y="702"/>
                  </a:lnTo>
                  <a:lnTo>
                    <a:pt x="0" y="1003"/>
                  </a:lnTo>
                  <a:cubicBezTo>
                    <a:pt x="101" y="1103"/>
                    <a:pt x="101" y="1228"/>
                    <a:pt x="101" y="1328"/>
                  </a:cubicBezTo>
                  <a:cubicBezTo>
                    <a:pt x="101" y="1429"/>
                    <a:pt x="157" y="1479"/>
                    <a:pt x="226" y="1479"/>
                  </a:cubicBezTo>
                  <a:cubicBezTo>
                    <a:pt x="295" y="1479"/>
                    <a:pt x="376" y="1429"/>
                    <a:pt x="426" y="1328"/>
                  </a:cubicBezTo>
                  <a:lnTo>
                    <a:pt x="426" y="1003"/>
                  </a:lnTo>
                  <a:cubicBezTo>
                    <a:pt x="527" y="902"/>
                    <a:pt x="527" y="802"/>
                    <a:pt x="527" y="702"/>
                  </a:cubicBezTo>
                  <a:lnTo>
                    <a:pt x="527" y="376"/>
                  </a:lnTo>
                  <a:cubicBezTo>
                    <a:pt x="527" y="276"/>
                    <a:pt x="527" y="276"/>
                    <a:pt x="426" y="175"/>
                  </a:cubicBezTo>
                  <a:lnTo>
                    <a:pt x="426" y="75"/>
                  </a:lnTo>
                  <a:cubicBezTo>
                    <a:pt x="376" y="25"/>
                    <a:pt x="326" y="0"/>
                    <a:pt x="273"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5433;p93"/>
            <p:cNvSpPr/>
            <p:nvPr/>
          </p:nvSpPr>
          <p:spPr>
            <a:xfrm>
              <a:off x="5569650" y="2744950"/>
              <a:ext cx="15700" cy="33225"/>
            </a:xfrm>
            <a:custGeom>
              <a:avLst/>
              <a:gdLst/>
              <a:ahLst/>
              <a:cxnLst/>
              <a:rect l="l" t="t" r="r" b="b"/>
              <a:pathLst>
                <a:path w="628" h="1329" extrusionOk="0">
                  <a:moveTo>
                    <a:pt x="201" y="0"/>
                  </a:moveTo>
                  <a:cubicBezTo>
                    <a:pt x="101" y="0"/>
                    <a:pt x="1" y="100"/>
                    <a:pt x="1" y="201"/>
                  </a:cubicBezTo>
                  <a:cubicBezTo>
                    <a:pt x="1" y="401"/>
                    <a:pt x="101" y="627"/>
                    <a:pt x="201" y="827"/>
                  </a:cubicBezTo>
                  <a:cubicBezTo>
                    <a:pt x="201" y="927"/>
                    <a:pt x="301" y="1153"/>
                    <a:pt x="402" y="1253"/>
                  </a:cubicBezTo>
                  <a:cubicBezTo>
                    <a:pt x="402" y="1303"/>
                    <a:pt x="458" y="1328"/>
                    <a:pt x="514" y="1328"/>
                  </a:cubicBezTo>
                  <a:cubicBezTo>
                    <a:pt x="571" y="1328"/>
                    <a:pt x="627" y="1303"/>
                    <a:pt x="627" y="1253"/>
                  </a:cubicBezTo>
                  <a:cubicBezTo>
                    <a:pt x="527" y="1028"/>
                    <a:pt x="527" y="827"/>
                    <a:pt x="527" y="727"/>
                  </a:cubicBezTo>
                  <a:cubicBezTo>
                    <a:pt x="527" y="526"/>
                    <a:pt x="527" y="301"/>
                    <a:pt x="402" y="100"/>
                  </a:cubicBezTo>
                  <a:cubicBezTo>
                    <a:pt x="301" y="0"/>
                    <a:pt x="201" y="0"/>
                    <a:pt x="2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5434;p93"/>
            <p:cNvSpPr/>
            <p:nvPr/>
          </p:nvSpPr>
          <p:spPr>
            <a:xfrm>
              <a:off x="5645475" y="2744950"/>
              <a:ext cx="15675" cy="25700"/>
            </a:xfrm>
            <a:custGeom>
              <a:avLst/>
              <a:gdLst/>
              <a:ahLst/>
              <a:cxnLst/>
              <a:rect l="l" t="t" r="r" b="b"/>
              <a:pathLst>
                <a:path w="627" h="1028" extrusionOk="0">
                  <a:moveTo>
                    <a:pt x="301" y="0"/>
                  </a:moveTo>
                  <a:cubicBezTo>
                    <a:pt x="301" y="100"/>
                    <a:pt x="201" y="201"/>
                    <a:pt x="201" y="301"/>
                  </a:cubicBezTo>
                  <a:cubicBezTo>
                    <a:pt x="201" y="301"/>
                    <a:pt x="201" y="401"/>
                    <a:pt x="100" y="526"/>
                  </a:cubicBezTo>
                  <a:lnTo>
                    <a:pt x="100" y="727"/>
                  </a:lnTo>
                  <a:lnTo>
                    <a:pt x="0" y="827"/>
                  </a:lnTo>
                  <a:lnTo>
                    <a:pt x="0" y="927"/>
                  </a:lnTo>
                  <a:lnTo>
                    <a:pt x="100" y="1028"/>
                  </a:lnTo>
                  <a:lnTo>
                    <a:pt x="201" y="1028"/>
                  </a:lnTo>
                  <a:lnTo>
                    <a:pt x="301" y="927"/>
                  </a:lnTo>
                  <a:lnTo>
                    <a:pt x="301" y="827"/>
                  </a:lnTo>
                  <a:cubicBezTo>
                    <a:pt x="301" y="727"/>
                    <a:pt x="401" y="627"/>
                    <a:pt x="401" y="627"/>
                  </a:cubicBezTo>
                  <a:cubicBezTo>
                    <a:pt x="401" y="526"/>
                    <a:pt x="501" y="526"/>
                    <a:pt x="501" y="401"/>
                  </a:cubicBezTo>
                  <a:cubicBezTo>
                    <a:pt x="627" y="301"/>
                    <a:pt x="627" y="201"/>
                    <a:pt x="627" y="100"/>
                  </a:cubicBezTo>
                  <a:cubicBezTo>
                    <a:pt x="627" y="100"/>
                    <a:pt x="627" y="0"/>
                    <a:pt x="5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5435;p93"/>
            <p:cNvSpPr/>
            <p:nvPr/>
          </p:nvSpPr>
          <p:spPr>
            <a:xfrm>
              <a:off x="5606000" y="2714250"/>
              <a:ext cx="13175" cy="30725"/>
            </a:xfrm>
            <a:custGeom>
              <a:avLst/>
              <a:gdLst/>
              <a:ahLst/>
              <a:cxnLst/>
              <a:rect l="l" t="t" r="r" b="b"/>
              <a:pathLst>
                <a:path w="527" h="1229" extrusionOk="0">
                  <a:moveTo>
                    <a:pt x="263" y="0"/>
                  </a:moveTo>
                  <a:cubicBezTo>
                    <a:pt x="207" y="0"/>
                    <a:pt x="151" y="25"/>
                    <a:pt x="100" y="75"/>
                  </a:cubicBezTo>
                  <a:cubicBezTo>
                    <a:pt x="100" y="75"/>
                    <a:pt x="100" y="175"/>
                    <a:pt x="0" y="175"/>
                  </a:cubicBezTo>
                  <a:lnTo>
                    <a:pt x="0" y="376"/>
                  </a:lnTo>
                  <a:cubicBezTo>
                    <a:pt x="100" y="501"/>
                    <a:pt x="100" y="602"/>
                    <a:pt x="100" y="602"/>
                  </a:cubicBezTo>
                  <a:lnTo>
                    <a:pt x="100" y="802"/>
                  </a:lnTo>
                  <a:lnTo>
                    <a:pt x="100" y="1128"/>
                  </a:lnTo>
                  <a:lnTo>
                    <a:pt x="201" y="1228"/>
                  </a:lnTo>
                  <a:cubicBezTo>
                    <a:pt x="326" y="1228"/>
                    <a:pt x="326" y="1228"/>
                    <a:pt x="326" y="1128"/>
                  </a:cubicBezTo>
                  <a:cubicBezTo>
                    <a:pt x="326" y="1003"/>
                    <a:pt x="326" y="1003"/>
                    <a:pt x="426" y="902"/>
                  </a:cubicBezTo>
                  <a:lnTo>
                    <a:pt x="426" y="602"/>
                  </a:lnTo>
                  <a:cubicBezTo>
                    <a:pt x="426" y="602"/>
                    <a:pt x="426" y="501"/>
                    <a:pt x="526" y="376"/>
                  </a:cubicBezTo>
                  <a:lnTo>
                    <a:pt x="526" y="175"/>
                  </a:lnTo>
                  <a:lnTo>
                    <a:pt x="426" y="75"/>
                  </a:lnTo>
                  <a:cubicBezTo>
                    <a:pt x="376" y="25"/>
                    <a:pt x="320" y="0"/>
                    <a:pt x="263"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5436;p93"/>
            <p:cNvSpPr/>
            <p:nvPr/>
          </p:nvSpPr>
          <p:spPr>
            <a:xfrm>
              <a:off x="5551475" y="2687300"/>
              <a:ext cx="15700" cy="36350"/>
            </a:xfrm>
            <a:custGeom>
              <a:avLst/>
              <a:gdLst/>
              <a:ahLst/>
              <a:cxnLst/>
              <a:rect l="l" t="t" r="r" b="b"/>
              <a:pathLst>
                <a:path w="628" h="1454" extrusionOk="0">
                  <a:moveTo>
                    <a:pt x="101" y="0"/>
                  </a:moveTo>
                  <a:cubicBezTo>
                    <a:pt x="1" y="101"/>
                    <a:pt x="1" y="101"/>
                    <a:pt x="1" y="201"/>
                  </a:cubicBezTo>
                  <a:lnTo>
                    <a:pt x="1" y="426"/>
                  </a:lnTo>
                  <a:cubicBezTo>
                    <a:pt x="1" y="527"/>
                    <a:pt x="101" y="527"/>
                    <a:pt x="101" y="627"/>
                  </a:cubicBezTo>
                  <a:cubicBezTo>
                    <a:pt x="101" y="727"/>
                    <a:pt x="201" y="727"/>
                    <a:pt x="201" y="827"/>
                  </a:cubicBezTo>
                  <a:lnTo>
                    <a:pt x="402" y="1354"/>
                  </a:lnTo>
                  <a:cubicBezTo>
                    <a:pt x="502" y="1454"/>
                    <a:pt x="502" y="1454"/>
                    <a:pt x="627" y="1454"/>
                  </a:cubicBezTo>
                  <a:lnTo>
                    <a:pt x="627" y="1354"/>
                  </a:lnTo>
                  <a:cubicBezTo>
                    <a:pt x="627" y="1153"/>
                    <a:pt x="502" y="953"/>
                    <a:pt x="502" y="727"/>
                  </a:cubicBezTo>
                  <a:lnTo>
                    <a:pt x="502" y="426"/>
                  </a:lnTo>
                  <a:cubicBezTo>
                    <a:pt x="402" y="326"/>
                    <a:pt x="402" y="201"/>
                    <a:pt x="402" y="101"/>
                  </a:cubicBezTo>
                  <a:cubicBezTo>
                    <a:pt x="301" y="101"/>
                    <a:pt x="201" y="0"/>
                    <a:pt x="1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5437;p93"/>
            <p:cNvSpPr/>
            <p:nvPr/>
          </p:nvSpPr>
          <p:spPr>
            <a:xfrm>
              <a:off x="5652975" y="2692300"/>
              <a:ext cx="15700" cy="23850"/>
            </a:xfrm>
            <a:custGeom>
              <a:avLst/>
              <a:gdLst/>
              <a:ahLst/>
              <a:cxnLst/>
              <a:rect l="l" t="t" r="r" b="b"/>
              <a:pathLst>
                <a:path w="628" h="954" extrusionOk="0">
                  <a:moveTo>
                    <a:pt x="427" y="1"/>
                  </a:moveTo>
                  <a:cubicBezTo>
                    <a:pt x="427" y="1"/>
                    <a:pt x="327" y="1"/>
                    <a:pt x="201" y="126"/>
                  </a:cubicBezTo>
                  <a:lnTo>
                    <a:pt x="201" y="327"/>
                  </a:lnTo>
                  <a:lnTo>
                    <a:pt x="201" y="527"/>
                  </a:lnTo>
                  <a:lnTo>
                    <a:pt x="101" y="627"/>
                  </a:lnTo>
                  <a:lnTo>
                    <a:pt x="101" y="753"/>
                  </a:lnTo>
                  <a:lnTo>
                    <a:pt x="1" y="853"/>
                  </a:lnTo>
                  <a:cubicBezTo>
                    <a:pt x="1" y="853"/>
                    <a:pt x="1" y="953"/>
                    <a:pt x="101" y="953"/>
                  </a:cubicBezTo>
                  <a:lnTo>
                    <a:pt x="201" y="953"/>
                  </a:lnTo>
                  <a:lnTo>
                    <a:pt x="327" y="853"/>
                  </a:lnTo>
                  <a:lnTo>
                    <a:pt x="427" y="753"/>
                  </a:lnTo>
                  <a:cubicBezTo>
                    <a:pt x="427" y="753"/>
                    <a:pt x="527" y="753"/>
                    <a:pt x="527" y="627"/>
                  </a:cubicBezTo>
                  <a:cubicBezTo>
                    <a:pt x="527" y="627"/>
                    <a:pt x="627" y="527"/>
                    <a:pt x="627" y="427"/>
                  </a:cubicBezTo>
                  <a:lnTo>
                    <a:pt x="627" y="226"/>
                  </a:lnTo>
                  <a:cubicBezTo>
                    <a:pt x="627" y="126"/>
                    <a:pt x="527" y="1"/>
                    <a:pt x="427"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5438;p93"/>
            <p:cNvSpPr/>
            <p:nvPr/>
          </p:nvSpPr>
          <p:spPr>
            <a:xfrm>
              <a:off x="5579675" y="2669125"/>
              <a:ext cx="10675" cy="28850"/>
            </a:xfrm>
            <a:custGeom>
              <a:avLst/>
              <a:gdLst/>
              <a:ahLst/>
              <a:cxnLst/>
              <a:rect l="l" t="t" r="r" b="b"/>
              <a:pathLst>
                <a:path w="427" h="1154" extrusionOk="0">
                  <a:moveTo>
                    <a:pt x="126" y="0"/>
                  </a:moveTo>
                  <a:cubicBezTo>
                    <a:pt x="126" y="0"/>
                    <a:pt x="1" y="0"/>
                    <a:pt x="1" y="101"/>
                  </a:cubicBezTo>
                  <a:cubicBezTo>
                    <a:pt x="1" y="301"/>
                    <a:pt x="1" y="427"/>
                    <a:pt x="126" y="627"/>
                  </a:cubicBezTo>
                  <a:lnTo>
                    <a:pt x="126" y="828"/>
                  </a:lnTo>
                  <a:lnTo>
                    <a:pt x="126" y="1053"/>
                  </a:lnTo>
                  <a:cubicBezTo>
                    <a:pt x="226" y="1153"/>
                    <a:pt x="226" y="1153"/>
                    <a:pt x="326" y="1153"/>
                  </a:cubicBezTo>
                  <a:lnTo>
                    <a:pt x="326" y="1053"/>
                  </a:lnTo>
                  <a:cubicBezTo>
                    <a:pt x="326" y="928"/>
                    <a:pt x="326" y="828"/>
                    <a:pt x="427" y="828"/>
                  </a:cubicBezTo>
                  <a:lnTo>
                    <a:pt x="427" y="527"/>
                  </a:lnTo>
                  <a:cubicBezTo>
                    <a:pt x="326" y="427"/>
                    <a:pt x="326" y="201"/>
                    <a:pt x="326" y="101"/>
                  </a:cubicBezTo>
                  <a:cubicBezTo>
                    <a:pt x="326" y="0"/>
                    <a:pt x="226" y="0"/>
                    <a:pt x="12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5439;p93"/>
            <p:cNvSpPr/>
            <p:nvPr/>
          </p:nvSpPr>
          <p:spPr>
            <a:xfrm>
              <a:off x="5634825" y="2659100"/>
              <a:ext cx="13175" cy="24325"/>
            </a:xfrm>
            <a:custGeom>
              <a:avLst/>
              <a:gdLst/>
              <a:ahLst/>
              <a:cxnLst/>
              <a:rect l="l" t="t" r="r" b="b"/>
              <a:pathLst>
                <a:path w="527" h="973" extrusionOk="0">
                  <a:moveTo>
                    <a:pt x="266" y="0"/>
                  </a:moveTo>
                  <a:cubicBezTo>
                    <a:pt x="226" y="0"/>
                    <a:pt x="201" y="26"/>
                    <a:pt x="201" y="76"/>
                  </a:cubicBezTo>
                  <a:lnTo>
                    <a:pt x="100" y="201"/>
                  </a:lnTo>
                  <a:lnTo>
                    <a:pt x="0" y="301"/>
                  </a:lnTo>
                  <a:lnTo>
                    <a:pt x="0" y="502"/>
                  </a:lnTo>
                  <a:lnTo>
                    <a:pt x="0" y="602"/>
                  </a:lnTo>
                  <a:lnTo>
                    <a:pt x="0" y="702"/>
                  </a:lnTo>
                  <a:lnTo>
                    <a:pt x="0" y="828"/>
                  </a:lnTo>
                  <a:lnTo>
                    <a:pt x="0" y="928"/>
                  </a:lnTo>
                  <a:lnTo>
                    <a:pt x="100" y="928"/>
                  </a:lnTo>
                  <a:cubicBezTo>
                    <a:pt x="100" y="961"/>
                    <a:pt x="111" y="972"/>
                    <a:pt x="126" y="972"/>
                  </a:cubicBezTo>
                  <a:cubicBezTo>
                    <a:pt x="156" y="972"/>
                    <a:pt x="201" y="928"/>
                    <a:pt x="201" y="928"/>
                  </a:cubicBezTo>
                  <a:lnTo>
                    <a:pt x="201" y="702"/>
                  </a:lnTo>
                  <a:lnTo>
                    <a:pt x="301" y="702"/>
                  </a:lnTo>
                  <a:lnTo>
                    <a:pt x="301" y="602"/>
                  </a:lnTo>
                  <a:lnTo>
                    <a:pt x="426" y="502"/>
                  </a:lnTo>
                  <a:cubicBezTo>
                    <a:pt x="426" y="401"/>
                    <a:pt x="426" y="401"/>
                    <a:pt x="526" y="401"/>
                  </a:cubicBezTo>
                  <a:lnTo>
                    <a:pt x="526" y="301"/>
                  </a:lnTo>
                  <a:cubicBezTo>
                    <a:pt x="526" y="201"/>
                    <a:pt x="526" y="76"/>
                    <a:pt x="426" y="76"/>
                  </a:cubicBezTo>
                  <a:cubicBezTo>
                    <a:pt x="363" y="26"/>
                    <a:pt x="307" y="0"/>
                    <a:pt x="26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5440;p93"/>
            <p:cNvSpPr/>
            <p:nvPr/>
          </p:nvSpPr>
          <p:spPr>
            <a:xfrm>
              <a:off x="5603475" y="2635300"/>
              <a:ext cx="13200" cy="34900"/>
            </a:xfrm>
            <a:custGeom>
              <a:avLst/>
              <a:gdLst/>
              <a:ahLst/>
              <a:cxnLst/>
              <a:rect l="l" t="t" r="r" b="b"/>
              <a:pathLst>
                <a:path w="528" h="1396" extrusionOk="0">
                  <a:moveTo>
                    <a:pt x="101" y="0"/>
                  </a:moveTo>
                  <a:cubicBezTo>
                    <a:pt x="1" y="100"/>
                    <a:pt x="1" y="301"/>
                    <a:pt x="1" y="401"/>
                  </a:cubicBezTo>
                  <a:lnTo>
                    <a:pt x="1" y="526"/>
                  </a:lnTo>
                  <a:lnTo>
                    <a:pt x="1" y="727"/>
                  </a:lnTo>
                  <a:cubicBezTo>
                    <a:pt x="101" y="827"/>
                    <a:pt x="101" y="927"/>
                    <a:pt x="101" y="1028"/>
                  </a:cubicBezTo>
                  <a:lnTo>
                    <a:pt x="101" y="1353"/>
                  </a:lnTo>
                  <a:cubicBezTo>
                    <a:pt x="101" y="1383"/>
                    <a:pt x="118" y="1395"/>
                    <a:pt x="143" y="1395"/>
                  </a:cubicBezTo>
                  <a:cubicBezTo>
                    <a:pt x="201" y="1395"/>
                    <a:pt x="302" y="1324"/>
                    <a:pt x="302" y="1253"/>
                  </a:cubicBezTo>
                  <a:lnTo>
                    <a:pt x="302" y="1028"/>
                  </a:lnTo>
                  <a:cubicBezTo>
                    <a:pt x="302" y="927"/>
                    <a:pt x="427" y="827"/>
                    <a:pt x="427" y="727"/>
                  </a:cubicBezTo>
                  <a:lnTo>
                    <a:pt x="427" y="401"/>
                  </a:lnTo>
                  <a:cubicBezTo>
                    <a:pt x="427" y="301"/>
                    <a:pt x="527" y="201"/>
                    <a:pt x="427" y="100"/>
                  </a:cubicBezTo>
                  <a:cubicBezTo>
                    <a:pt x="302" y="0"/>
                    <a:pt x="201" y="0"/>
                    <a:pt x="1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15441;p93"/>
          <p:cNvGrpSpPr/>
          <p:nvPr/>
        </p:nvGrpSpPr>
        <p:grpSpPr>
          <a:xfrm>
            <a:off x="4566031" y="3928621"/>
            <a:ext cx="670631" cy="671576"/>
            <a:chOff x="5635681" y="3871421"/>
            <a:chExt cx="670631" cy="671576"/>
          </a:xfrm>
        </p:grpSpPr>
        <p:sp>
          <p:nvSpPr>
            <p:cNvPr id="787" name="Google Shape;15442;p93"/>
            <p:cNvSpPr/>
            <p:nvPr/>
          </p:nvSpPr>
          <p:spPr>
            <a:xfrm>
              <a:off x="5671978" y="3897712"/>
              <a:ext cx="584496" cy="645285"/>
            </a:xfrm>
            <a:custGeom>
              <a:avLst/>
              <a:gdLst/>
              <a:ahLst/>
              <a:cxnLst/>
              <a:rect l="l" t="t" r="r" b="b"/>
              <a:pathLst>
                <a:path w="35749" h="39467" extrusionOk="0">
                  <a:moveTo>
                    <a:pt x="13363" y="0"/>
                  </a:moveTo>
                  <a:cubicBezTo>
                    <a:pt x="13216" y="0"/>
                    <a:pt x="13068" y="72"/>
                    <a:pt x="12973" y="238"/>
                  </a:cubicBezTo>
                  <a:cubicBezTo>
                    <a:pt x="10968" y="3997"/>
                    <a:pt x="9314" y="7857"/>
                    <a:pt x="8161" y="11842"/>
                  </a:cubicBezTo>
                  <a:cubicBezTo>
                    <a:pt x="5454" y="9436"/>
                    <a:pt x="4076" y="5777"/>
                    <a:pt x="4602" y="2117"/>
                  </a:cubicBezTo>
                  <a:cubicBezTo>
                    <a:pt x="4658" y="1880"/>
                    <a:pt x="4488" y="1743"/>
                    <a:pt x="4309" y="1743"/>
                  </a:cubicBezTo>
                  <a:cubicBezTo>
                    <a:pt x="4167" y="1743"/>
                    <a:pt x="4020" y="1829"/>
                    <a:pt x="3976" y="2017"/>
                  </a:cubicBezTo>
                  <a:cubicBezTo>
                    <a:pt x="3349" y="5977"/>
                    <a:pt x="4828" y="9962"/>
                    <a:pt x="7961" y="12569"/>
                  </a:cubicBezTo>
                  <a:cubicBezTo>
                    <a:pt x="7334" y="14849"/>
                    <a:pt x="6908" y="17155"/>
                    <a:pt x="6708" y="19461"/>
                  </a:cubicBezTo>
                  <a:cubicBezTo>
                    <a:pt x="3875" y="18834"/>
                    <a:pt x="1695" y="15376"/>
                    <a:pt x="1169" y="12769"/>
                  </a:cubicBezTo>
                  <a:cubicBezTo>
                    <a:pt x="1169" y="12585"/>
                    <a:pt x="1051" y="12503"/>
                    <a:pt x="918" y="12503"/>
                  </a:cubicBezTo>
                  <a:cubicBezTo>
                    <a:pt x="743" y="12503"/>
                    <a:pt x="542" y="12642"/>
                    <a:pt x="542" y="12869"/>
                  </a:cubicBezTo>
                  <a:cubicBezTo>
                    <a:pt x="1169" y="15902"/>
                    <a:pt x="3449" y="19561"/>
                    <a:pt x="6582" y="20188"/>
                  </a:cubicBezTo>
                  <a:cubicBezTo>
                    <a:pt x="6482" y="22067"/>
                    <a:pt x="6482" y="23947"/>
                    <a:pt x="6708" y="25827"/>
                  </a:cubicBezTo>
                  <a:cubicBezTo>
                    <a:pt x="4076" y="29887"/>
                    <a:pt x="1795" y="34273"/>
                    <a:pt x="116" y="38885"/>
                  </a:cubicBezTo>
                  <a:cubicBezTo>
                    <a:pt x="0" y="39247"/>
                    <a:pt x="261" y="39467"/>
                    <a:pt x="545" y="39467"/>
                  </a:cubicBezTo>
                  <a:cubicBezTo>
                    <a:pt x="753" y="39467"/>
                    <a:pt x="973" y="39349"/>
                    <a:pt x="1068" y="39085"/>
                  </a:cubicBezTo>
                  <a:cubicBezTo>
                    <a:pt x="2196" y="36052"/>
                    <a:pt x="3575" y="33020"/>
                    <a:pt x="5229" y="30213"/>
                  </a:cubicBezTo>
                  <a:cubicBezTo>
                    <a:pt x="6022" y="30330"/>
                    <a:pt x="6857" y="30379"/>
                    <a:pt x="7686" y="30379"/>
                  </a:cubicBezTo>
                  <a:cubicBezTo>
                    <a:pt x="8272" y="30379"/>
                    <a:pt x="8854" y="30355"/>
                    <a:pt x="9414" y="30313"/>
                  </a:cubicBezTo>
                  <a:cubicBezTo>
                    <a:pt x="11731" y="32533"/>
                    <a:pt x="14628" y="33777"/>
                    <a:pt x="17816" y="33777"/>
                  </a:cubicBezTo>
                  <a:cubicBezTo>
                    <a:pt x="17939" y="33777"/>
                    <a:pt x="18062" y="33775"/>
                    <a:pt x="18186" y="33772"/>
                  </a:cubicBezTo>
                  <a:cubicBezTo>
                    <a:pt x="18612" y="33772"/>
                    <a:pt x="18612" y="33145"/>
                    <a:pt x="18086" y="33145"/>
                  </a:cubicBezTo>
                  <a:cubicBezTo>
                    <a:pt x="15154" y="33145"/>
                    <a:pt x="12547" y="32193"/>
                    <a:pt x="10342" y="30213"/>
                  </a:cubicBezTo>
                  <a:cubicBezTo>
                    <a:pt x="12748" y="29887"/>
                    <a:pt x="15053" y="29060"/>
                    <a:pt x="17134" y="27707"/>
                  </a:cubicBezTo>
                  <a:cubicBezTo>
                    <a:pt x="17480" y="27544"/>
                    <a:pt x="17330" y="27100"/>
                    <a:pt x="17047" y="27100"/>
                  </a:cubicBezTo>
                  <a:cubicBezTo>
                    <a:pt x="16981" y="27100"/>
                    <a:pt x="16908" y="27124"/>
                    <a:pt x="16833" y="27180"/>
                  </a:cubicBezTo>
                  <a:cubicBezTo>
                    <a:pt x="14042" y="28859"/>
                    <a:pt x="10989" y="29738"/>
                    <a:pt x="7833" y="29738"/>
                  </a:cubicBezTo>
                  <a:cubicBezTo>
                    <a:pt x="7079" y="29738"/>
                    <a:pt x="6319" y="29688"/>
                    <a:pt x="5555" y="29586"/>
                  </a:cubicBezTo>
                  <a:cubicBezTo>
                    <a:pt x="6181" y="28534"/>
                    <a:pt x="6808" y="27506"/>
                    <a:pt x="7535" y="26453"/>
                  </a:cubicBezTo>
                  <a:cubicBezTo>
                    <a:pt x="7635" y="26353"/>
                    <a:pt x="7735" y="26253"/>
                    <a:pt x="7735" y="26027"/>
                  </a:cubicBezTo>
                  <a:cubicBezTo>
                    <a:pt x="9214" y="23847"/>
                    <a:pt x="10768" y="21742"/>
                    <a:pt x="12547" y="19762"/>
                  </a:cubicBezTo>
                  <a:cubicBezTo>
                    <a:pt x="15363" y="20700"/>
                    <a:pt x="18236" y="21175"/>
                    <a:pt x="21122" y="21175"/>
                  </a:cubicBezTo>
                  <a:cubicBezTo>
                    <a:pt x="22089" y="21175"/>
                    <a:pt x="23057" y="21122"/>
                    <a:pt x="24026" y="21015"/>
                  </a:cubicBezTo>
                  <a:lnTo>
                    <a:pt x="24026" y="21115"/>
                  </a:lnTo>
                  <a:cubicBezTo>
                    <a:pt x="26508" y="23688"/>
                    <a:pt x="29839" y="25041"/>
                    <a:pt x="33322" y="25041"/>
                  </a:cubicBezTo>
                  <a:cubicBezTo>
                    <a:pt x="33673" y="25041"/>
                    <a:pt x="34024" y="25027"/>
                    <a:pt x="34377" y="25000"/>
                  </a:cubicBezTo>
                  <a:cubicBezTo>
                    <a:pt x="34863" y="25000"/>
                    <a:pt x="34793" y="24359"/>
                    <a:pt x="34464" y="24359"/>
                  </a:cubicBezTo>
                  <a:cubicBezTo>
                    <a:pt x="34437" y="24359"/>
                    <a:pt x="34408" y="24364"/>
                    <a:pt x="34377" y="24373"/>
                  </a:cubicBezTo>
                  <a:cubicBezTo>
                    <a:pt x="34029" y="24403"/>
                    <a:pt x="33684" y="24417"/>
                    <a:pt x="33341" y="24417"/>
                  </a:cubicBezTo>
                  <a:cubicBezTo>
                    <a:pt x="30174" y="24417"/>
                    <a:pt x="27230" y="23176"/>
                    <a:pt x="24878" y="20915"/>
                  </a:cubicBezTo>
                  <a:cubicBezTo>
                    <a:pt x="28512" y="20488"/>
                    <a:pt x="32071" y="19235"/>
                    <a:pt x="35304" y="17255"/>
                  </a:cubicBezTo>
                  <a:cubicBezTo>
                    <a:pt x="35748" y="17002"/>
                    <a:pt x="35443" y="16355"/>
                    <a:pt x="35020" y="16355"/>
                  </a:cubicBezTo>
                  <a:cubicBezTo>
                    <a:pt x="34942" y="16355"/>
                    <a:pt x="34860" y="16377"/>
                    <a:pt x="34778" y="16428"/>
                  </a:cubicBezTo>
                  <a:cubicBezTo>
                    <a:pt x="33023" y="17481"/>
                    <a:pt x="31144" y="18308"/>
                    <a:pt x="29264" y="18935"/>
                  </a:cubicBezTo>
                  <a:cubicBezTo>
                    <a:pt x="30191" y="16529"/>
                    <a:pt x="31444" y="14123"/>
                    <a:pt x="33951" y="12970"/>
                  </a:cubicBezTo>
                  <a:cubicBezTo>
                    <a:pt x="34340" y="12786"/>
                    <a:pt x="34017" y="12330"/>
                    <a:pt x="33729" y="12330"/>
                  </a:cubicBezTo>
                  <a:cubicBezTo>
                    <a:pt x="33702" y="12330"/>
                    <a:pt x="33676" y="12334"/>
                    <a:pt x="33650" y="12343"/>
                  </a:cubicBezTo>
                  <a:cubicBezTo>
                    <a:pt x="30718" y="13722"/>
                    <a:pt x="29465" y="16428"/>
                    <a:pt x="28412" y="19235"/>
                  </a:cubicBezTo>
                  <a:cubicBezTo>
                    <a:pt x="26134" y="19875"/>
                    <a:pt x="23770" y="20190"/>
                    <a:pt x="21400" y="20190"/>
                  </a:cubicBezTo>
                  <a:cubicBezTo>
                    <a:pt x="18658" y="20190"/>
                    <a:pt x="15908" y="19768"/>
                    <a:pt x="13274" y="18935"/>
                  </a:cubicBezTo>
                  <a:cubicBezTo>
                    <a:pt x="14627" y="17356"/>
                    <a:pt x="16106" y="15902"/>
                    <a:pt x="17660" y="14448"/>
                  </a:cubicBezTo>
                  <a:cubicBezTo>
                    <a:pt x="19195" y="15004"/>
                    <a:pt x="20744" y="15250"/>
                    <a:pt x="22295" y="15250"/>
                  </a:cubicBezTo>
                  <a:cubicBezTo>
                    <a:pt x="24240" y="15250"/>
                    <a:pt x="26187" y="14864"/>
                    <a:pt x="28111" y="14223"/>
                  </a:cubicBezTo>
                  <a:cubicBezTo>
                    <a:pt x="28483" y="14130"/>
                    <a:pt x="28338" y="13585"/>
                    <a:pt x="27976" y="13585"/>
                  </a:cubicBezTo>
                  <a:cubicBezTo>
                    <a:pt x="27947" y="13585"/>
                    <a:pt x="27917" y="13589"/>
                    <a:pt x="27886" y="13596"/>
                  </a:cubicBezTo>
                  <a:cubicBezTo>
                    <a:pt x="26061" y="14209"/>
                    <a:pt x="24169" y="14610"/>
                    <a:pt x="22268" y="14610"/>
                  </a:cubicBezTo>
                  <a:cubicBezTo>
                    <a:pt x="20905" y="14610"/>
                    <a:pt x="19537" y="14404"/>
                    <a:pt x="18186" y="13922"/>
                  </a:cubicBezTo>
                  <a:cubicBezTo>
                    <a:pt x="22046" y="10463"/>
                    <a:pt x="26332" y="7456"/>
                    <a:pt x="30918" y="5050"/>
                  </a:cubicBezTo>
                  <a:cubicBezTo>
                    <a:pt x="31478" y="4758"/>
                    <a:pt x="31117" y="4066"/>
                    <a:pt x="30586" y="4066"/>
                  </a:cubicBezTo>
                  <a:cubicBezTo>
                    <a:pt x="30523" y="4066"/>
                    <a:pt x="30458" y="4076"/>
                    <a:pt x="30392" y="4097"/>
                  </a:cubicBezTo>
                  <a:cubicBezTo>
                    <a:pt x="26958" y="5977"/>
                    <a:pt x="23625" y="8183"/>
                    <a:pt x="20592" y="10589"/>
                  </a:cubicBezTo>
                  <a:cubicBezTo>
                    <a:pt x="20893" y="7456"/>
                    <a:pt x="21946" y="4423"/>
                    <a:pt x="23625" y="1591"/>
                  </a:cubicBezTo>
                  <a:cubicBezTo>
                    <a:pt x="23766" y="1379"/>
                    <a:pt x="23497" y="1155"/>
                    <a:pt x="23255" y="1155"/>
                  </a:cubicBezTo>
                  <a:cubicBezTo>
                    <a:pt x="23154" y="1155"/>
                    <a:pt x="23058" y="1194"/>
                    <a:pt x="22998" y="1290"/>
                  </a:cubicBezTo>
                  <a:cubicBezTo>
                    <a:pt x="21219" y="4423"/>
                    <a:pt x="20166" y="7656"/>
                    <a:pt x="19865" y="11215"/>
                  </a:cubicBezTo>
                  <a:cubicBezTo>
                    <a:pt x="15154" y="15075"/>
                    <a:pt x="11094" y="19561"/>
                    <a:pt x="7635" y="24473"/>
                  </a:cubicBezTo>
                  <a:cubicBezTo>
                    <a:pt x="7434" y="21341"/>
                    <a:pt x="7635" y="18208"/>
                    <a:pt x="8362" y="15175"/>
                  </a:cubicBezTo>
                  <a:cubicBezTo>
                    <a:pt x="12221" y="14749"/>
                    <a:pt x="15680" y="12569"/>
                    <a:pt x="17760" y="9210"/>
                  </a:cubicBezTo>
                  <a:cubicBezTo>
                    <a:pt x="17911" y="8943"/>
                    <a:pt x="17682" y="8709"/>
                    <a:pt x="17446" y="8709"/>
                  </a:cubicBezTo>
                  <a:cubicBezTo>
                    <a:pt x="17329" y="8709"/>
                    <a:pt x="17209" y="8767"/>
                    <a:pt x="17134" y="8909"/>
                  </a:cubicBezTo>
                  <a:cubicBezTo>
                    <a:pt x="15254" y="12042"/>
                    <a:pt x="12121" y="14022"/>
                    <a:pt x="8462" y="14448"/>
                  </a:cubicBezTo>
                  <a:cubicBezTo>
                    <a:pt x="9615" y="9737"/>
                    <a:pt x="11495" y="5150"/>
                    <a:pt x="13800" y="764"/>
                  </a:cubicBezTo>
                  <a:cubicBezTo>
                    <a:pt x="14006" y="335"/>
                    <a:pt x="13684" y="0"/>
                    <a:pt x="1336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5443;p93"/>
            <p:cNvSpPr/>
            <p:nvPr/>
          </p:nvSpPr>
          <p:spPr>
            <a:xfrm>
              <a:off x="5839109" y="3871421"/>
              <a:ext cx="105539" cy="74065"/>
            </a:xfrm>
            <a:custGeom>
              <a:avLst/>
              <a:gdLst/>
              <a:ahLst/>
              <a:cxnLst/>
              <a:rect l="l" t="t" r="r" b="b"/>
              <a:pathLst>
                <a:path w="6455" h="4530" extrusionOk="0">
                  <a:moveTo>
                    <a:pt x="3237" y="1"/>
                  </a:moveTo>
                  <a:cubicBezTo>
                    <a:pt x="1262" y="1"/>
                    <a:pt x="1" y="3011"/>
                    <a:pt x="2225" y="4252"/>
                  </a:cubicBezTo>
                  <a:cubicBezTo>
                    <a:pt x="2582" y="4445"/>
                    <a:pt x="2930" y="4530"/>
                    <a:pt x="3258" y="4530"/>
                  </a:cubicBezTo>
                  <a:cubicBezTo>
                    <a:pt x="5231" y="4530"/>
                    <a:pt x="6454" y="1452"/>
                    <a:pt x="4305" y="292"/>
                  </a:cubicBezTo>
                  <a:cubicBezTo>
                    <a:pt x="3937" y="90"/>
                    <a:pt x="3577" y="1"/>
                    <a:pt x="3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5444;p93"/>
            <p:cNvSpPr/>
            <p:nvPr/>
          </p:nvSpPr>
          <p:spPr>
            <a:xfrm>
              <a:off x="5896481" y="4008091"/>
              <a:ext cx="106357" cy="73853"/>
            </a:xfrm>
            <a:custGeom>
              <a:avLst/>
              <a:gdLst/>
              <a:ahLst/>
              <a:cxnLst/>
              <a:rect l="l" t="t" r="r" b="b"/>
              <a:pathLst>
                <a:path w="6505" h="4517" extrusionOk="0">
                  <a:moveTo>
                    <a:pt x="3315" y="1"/>
                  </a:moveTo>
                  <a:cubicBezTo>
                    <a:pt x="1316" y="1"/>
                    <a:pt x="0" y="3078"/>
                    <a:pt x="2149" y="4239"/>
                  </a:cubicBezTo>
                  <a:cubicBezTo>
                    <a:pt x="2521" y="4432"/>
                    <a:pt x="2882" y="4516"/>
                    <a:pt x="3221" y="4516"/>
                  </a:cubicBezTo>
                  <a:cubicBezTo>
                    <a:pt x="5262" y="4516"/>
                    <a:pt x="6504" y="1439"/>
                    <a:pt x="4355" y="279"/>
                  </a:cubicBezTo>
                  <a:cubicBezTo>
                    <a:pt x="3998" y="86"/>
                    <a:pt x="3647" y="1"/>
                    <a:pt x="3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5445;p93"/>
            <p:cNvSpPr/>
            <p:nvPr/>
          </p:nvSpPr>
          <p:spPr>
            <a:xfrm>
              <a:off x="5997492" y="3879857"/>
              <a:ext cx="106030" cy="74327"/>
            </a:xfrm>
            <a:custGeom>
              <a:avLst/>
              <a:gdLst/>
              <a:ahLst/>
              <a:cxnLst/>
              <a:rect l="l" t="t" r="r" b="b"/>
              <a:pathLst>
                <a:path w="6485" h="4546" extrusionOk="0">
                  <a:moveTo>
                    <a:pt x="3308" y="1"/>
                  </a:moveTo>
                  <a:cubicBezTo>
                    <a:pt x="1308" y="1"/>
                    <a:pt x="0" y="3101"/>
                    <a:pt x="2237" y="4262"/>
                  </a:cubicBezTo>
                  <a:cubicBezTo>
                    <a:pt x="2601" y="4459"/>
                    <a:pt x="2956" y="4545"/>
                    <a:pt x="3290" y="4545"/>
                  </a:cubicBezTo>
                  <a:cubicBezTo>
                    <a:pt x="5257" y="4545"/>
                    <a:pt x="6485" y="1541"/>
                    <a:pt x="4342" y="277"/>
                  </a:cubicBezTo>
                  <a:cubicBezTo>
                    <a:pt x="3987" y="85"/>
                    <a:pt x="3638" y="1"/>
                    <a:pt x="3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5446;p93"/>
            <p:cNvSpPr/>
            <p:nvPr/>
          </p:nvSpPr>
          <p:spPr>
            <a:xfrm>
              <a:off x="6123502" y="3934745"/>
              <a:ext cx="106340" cy="73853"/>
            </a:xfrm>
            <a:custGeom>
              <a:avLst/>
              <a:gdLst/>
              <a:ahLst/>
              <a:cxnLst/>
              <a:rect l="l" t="t" r="r" b="b"/>
              <a:pathLst>
                <a:path w="6504" h="4517" extrusionOk="0">
                  <a:moveTo>
                    <a:pt x="3283" y="1"/>
                  </a:moveTo>
                  <a:cubicBezTo>
                    <a:pt x="1242" y="1"/>
                    <a:pt x="0" y="3078"/>
                    <a:pt x="2149" y="4238"/>
                  </a:cubicBezTo>
                  <a:cubicBezTo>
                    <a:pt x="2524" y="4431"/>
                    <a:pt x="2888" y="4516"/>
                    <a:pt x="3229" y="4516"/>
                  </a:cubicBezTo>
                  <a:cubicBezTo>
                    <a:pt x="5281" y="4516"/>
                    <a:pt x="6504" y="1439"/>
                    <a:pt x="4355" y="279"/>
                  </a:cubicBezTo>
                  <a:cubicBezTo>
                    <a:pt x="3983" y="86"/>
                    <a:pt x="3622" y="1"/>
                    <a:pt x="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5447;p93"/>
            <p:cNvSpPr/>
            <p:nvPr/>
          </p:nvSpPr>
          <p:spPr>
            <a:xfrm>
              <a:off x="6060619" y="4091689"/>
              <a:ext cx="106062" cy="73984"/>
            </a:xfrm>
            <a:custGeom>
              <a:avLst/>
              <a:gdLst/>
              <a:ahLst/>
              <a:cxnLst/>
              <a:rect l="l" t="t" r="r" b="b"/>
              <a:pathLst>
                <a:path w="6487" h="4525" extrusionOk="0">
                  <a:moveTo>
                    <a:pt x="3301" y="1"/>
                  </a:moveTo>
                  <a:cubicBezTo>
                    <a:pt x="1304" y="1"/>
                    <a:pt x="1" y="3078"/>
                    <a:pt x="2236" y="4238"/>
                  </a:cubicBezTo>
                  <a:cubicBezTo>
                    <a:pt x="2597" y="4437"/>
                    <a:pt x="2949" y="4524"/>
                    <a:pt x="3281" y="4524"/>
                  </a:cubicBezTo>
                  <a:cubicBezTo>
                    <a:pt x="5253" y="4524"/>
                    <a:pt x="6487" y="1437"/>
                    <a:pt x="4341" y="279"/>
                  </a:cubicBezTo>
                  <a:cubicBezTo>
                    <a:pt x="3984" y="86"/>
                    <a:pt x="3633" y="1"/>
                    <a:pt x="3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5448;p93"/>
            <p:cNvSpPr/>
            <p:nvPr/>
          </p:nvSpPr>
          <p:spPr>
            <a:xfrm>
              <a:off x="6166879" y="4060869"/>
              <a:ext cx="105180" cy="73052"/>
            </a:xfrm>
            <a:custGeom>
              <a:avLst/>
              <a:gdLst/>
              <a:ahLst/>
              <a:cxnLst/>
              <a:rect l="l" t="t" r="r" b="b"/>
              <a:pathLst>
                <a:path w="6433" h="4468" extrusionOk="0">
                  <a:moveTo>
                    <a:pt x="3249" y="0"/>
                  </a:moveTo>
                  <a:cubicBezTo>
                    <a:pt x="1269" y="0"/>
                    <a:pt x="1" y="2987"/>
                    <a:pt x="2228" y="4144"/>
                  </a:cubicBezTo>
                  <a:cubicBezTo>
                    <a:pt x="2610" y="4369"/>
                    <a:pt x="2983" y="4468"/>
                    <a:pt x="3331" y="4468"/>
                  </a:cubicBezTo>
                  <a:cubicBezTo>
                    <a:pt x="5262" y="4468"/>
                    <a:pt x="6432" y="1431"/>
                    <a:pt x="4308" y="284"/>
                  </a:cubicBezTo>
                  <a:cubicBezTo>
                    <a:pt x="3944" y="87"/>
                    <a:pt x="3586" y="0"/>
                    <a:pt x="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5449;p93"/>
            <p:cNvSpPr/>
            <p:nvPr/>
          </p:nvSpPr>
          <p:spPr>
            <a:xfrm>
              <a:off x="6200772" y="4132679"/>
              <a:ext cx="105539" cy="74049"/>
            </a:xfrm>
            <a:custGeom>
              <a:avLst/>
              <a:gdLst/>
              <a:ahLst/>
              <a:cxnLst/>
              <a:rect l="l" t="t" r="r" b="b"/>
              <a:pathLst>
                <a:path w="6455" h="4529" extrusionOk="0">
                  <a:moveTo>
                    <a:pt x="3277" y="0"/>
                  </a:moveTo>
                  <a:cubicBezTo>
                    <a:pt x="1285" y="0"/>
                    <a:pt x="0" y="3077"/>
                    <a:pt x="2235" y="4238"/>
                  </a:cubicBezTo>
                  <a:cubicBezTo>
                    <a:pt x="2603" y="4440"/>
                    <a:pt x="2961" y="4529"/>
                    <a:pt x="3298" y="4529"/>
                  </a:cubicBezTo>
                  <a:cubicBezTo>
                    <a:pt x="5253" y="4529"/>
                    <a:pt x="6454" y="1518"/>
                    <a:pt x="4316" y="278"/>
                  </a:cubicBezTo>
                  <a:cubicBezTo>
                    <a:pt x="3958" y="85"/>
                    <a:pt x="3608" y="0"/>
                    <a:pt x="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5450;p93"/>
            <p:cNvSpPr/>
            <p:nvPr/>
          </p:nvSpPr>
          <p:spPr>
            <a:xfrm>
              <a:off x="6174710" y="4262564"/>
              <a:ext cx="106128" cy="73853"/>
            </a:xfrm>
            <a:custGeom>
              <a:avLst/>
              <a:gdLst/>
              <a:ahLst/>
              <a:cxnLst/>
              <a:rect l="l" t="t" r="r" b="b"/>
              <a:pathLst>
                <a:path w="6491" h="4517" extrusionOk="0">
                  <a:moveTo>
                    <a:pt x="3221" y="1"/>
                  </a:moveTo>
                  <a:cubicBezTo>
                    <a:pt x="1243" y="1"/>
                    <a:pt x="1" y="3078"/>
                    <a:pt x="2150" y="4239"/>
                  </a:cubicBezTo>
                  <a:cubicBezTo>
                    <a:pt x="2507" y="4432"/>
                    <a:pt x="2858" y="4516"/>
                    <a:pt x="3190" y="4516"/>
                  </a:cubicBezTo>
                  <a:cubicBezTo>
                    <a:pt x="5187" y="4516"/>
                    <a:pt x="6491" y="1439"/>
                    <a:pt x="4255" y="279"/>
                  </a:cubicBezTo>
                  <a:cubicBezTo>
                    <a:pt x="3898" y="86"/>
                    <a:pt x="3549" y="1"/>
                    <a:pt x="3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5451;p93"/>
            <p:cNvSpPr/>
            <p:nvPr/>
          </p:nvSpPr>
          <p:spPr>
            <a:xfrm>
              <a:off x="5891789" y="4308476"/>
              <a:ext cx="105752" cy="74229"/>
            </a:xfrm>
            <a:custGeom>
              <a:avLst/>
              <a:gdLst/>
              <a:ahLst/>
              <a:cxnLst/>
              <a:rect l="l" t="t" r="r" b="b"/>
              <a:pathLst>
                <a:path w="6468" h="4540" extrusionOk="0">
                  <a:moveTo>
                    <a:pt x="3278" y="0"/>
                  </a:moveTo>
                  <a:cubicBezTo>
                    <a:pt x="1286" y="0"/>
                    <a:pt x="1" y="3081"/>
                    <a:pt x="2236" y="4263"/>
                  </a:cubicBezTo>
                  <a:cubicBezTo>
                    <a:pt x="2591" y="4455"/>
                    <a:pt x="2938" y="4539"/>
                    <a:pt x="3264" y="4539"/>
                  </a:cubicBezTo>
                  <a:cubicBezTo>
                    <a:pt x="5240" y="4539"/>
                    <a:pt x="6467" y="1439"/>
                    <a:pt x="4316" y="278"/>
                  </a:cubicBezTo>
                  <a:cubicBezTo>
                    <a:pt x="3959" y="85"/>
                    <a:pt x="3609" y="0"/>
                    <a:pt x="3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5452;p93"/>
            <p:cNvSpPr/>
            <p:nvPr/>
          </p:nvSpPr>
          <p:spPr>
            <a:xfrm>
              <a:off x="5919731" y="4397142"/>
              <a:ext cx="83614" cy="73248"/>
            </a:xfrm>
            <a:custGeom>
              <a:avLst/>
              <a:gdLst/>
              <a:ahLst/>
              <a:cxnLst/>
              <a:rect l="l" t="t" r="r" b="b"/>
              <a:pathLst>
                <a:path w="5114" h="4480" extrusionOk="0">
                  <a:moveTo>
                    <a:pt x="2571" y="0"/>
                  </a:moveTo>
                  <a:cubicBezTo>
                    <a:pt x="1773" y="0"/>
                    <a:pt x="985" y="421"/>
                    <a:pt x="627" y="1120"/>
                  </a:cubicBezTo>
                  <a:lnTo>
                    <a:pt x="527" y="1221"/>
                  </a:lnTo>
                  <a:cubicBezTo>
                    <a:pt x="1" y="2273"/>
                    <a:pt x="427" y="3627"/>
                    <a:pt x="1454" y="4253"/>
                  </a:cubicBezTo>
                  <a:cubicBezTo>
                    <a:pt x="1762" y="4407"/>
                    <a:pt x="2103" y="4480"/>
                    <a:pt x="2446" y="4480"/>
                  </a:cubicBezTo>
                  <a:cubicBezTo>
                    <a:pt x="3277" y="4480"/>
                    <a:pt x="4114" y="4053"/>
                    <a:pt x="4487" y="3326"/>
                  </a:cubicBezTo>
                  <a:cubicBezTo>
                    <a:pt x="5113" y="2173"/>
                    <a:pt x="4712" y="820"/>
                    <a:pt x="3660" y="293"/>
                  </a:cubicBezTo>
                  <a:cubicBezTo>
                    <a:pt x="3324" y="93"/>
                    <a:pt x="2946" y="0"/>
                    <a:pt x="2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5453;p93"/>
            <p:cNvSpPr/>
            <p:nvPr/>
          </p:nvSpPr>
          <p:spPr>
            <a:xfrm>
              <a:off x="5692007" y="3902159"/>
              <a:ext cx="105817" cy="72512"/>
            </a:xfrm>
            <a:custGeom>
              <a:avLst/>
              <a:gdLst/>
              <a:ahLst/>
              <a:cxnLst/>
              <a:rect l="l" t="t" r="r" b="b"/>
              <a:pathLst>
                <a:path w="6472" h="4435" extrusionOk="0">
                  <a:moveTo>
                    <a:pt x="3259" y="0"/>
                  </a:moveTo>
                  <a:cubicBezTo>
                    <a:pt x="1279" y="0"/>
                    <a:pt x="1" y="2997"/>
                    <a:pt x="2224" y="4151"/>
                  </a:cubicBezTo>
                  <a:cubicBezTo>
                    <a:pt x="2589" y="4348"/>
                    <a:pt x="2945" y="4435"/>
                    <a:pt x="3280" y="4435"/>
                  </a:cubicBezTo>
                  <a:cubicBezTo>
                    <a:pt x="5246" y="4435"/>
                    <a:pt x="6471" y="1448"/>
                    <a:pt x="4330" y="292"/>
                  </a:cubicBezTo>
                  <a:cubicBezTo>
                    <a:pt x="3961" y="89"/>
                    <a:pt x="3600" y="0"/>
                    <a:pt x="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5454;p93"/>
            <p:cNvSpPr/>
            <p:nvPr/>
          </p:nvSpPr>
          <p:spPr>
            <a:xfrm>
              <a:off x="5635681" y="4069568"/>
              <a:ext cx="105719" cy="73837"/>
            </a:xfrm>
            <a:custGeom>
              <a:avLst/>
              <a:gdLst/>
              <a:ahLst/>
              <a:cxnLst/>
              <a:rect l="l" t="t" r="r" b="b"/>
              <a:pathLst>
                <a:path w="6466" h="4516" extrusionOk="0">
                  <a:moveTo>
                    <a:pt x="3277" y="0"/>
                  </a:moveTo>
                  <a:cubicBezTo>
                    <a:pt x="1285" y="0"/>
                    <a:pt x="1" y="3078"/>
                    <a:pt x="2236" y="4238"/>
                  </a:cubicBezTo>
                  <a:cubicBezTo>
                    <a:pt x="2593" y="4431"/>
                    <a:pt x="2941" y="4516"/>
                    <a:pt x="3269" y="4516"/>
                  </a:cubicBezTo>
                  <a:cubicBezTo>
                    <a:pt x="5242" y="4516"/>
                    <a:pt x="6465" y="1439"/>
                    <a:pt x="4316" y="278"/>
                  </a:cubicBezTo>
                  <a:cubicBezTo>
                    <a:pt x="3959" y="85"/>
                    <a:pt x="3608" y="0"/>
                    <a:pt x="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15455;p93"/>
          <p:cNvGrpSpPr/>
          <p:nvPr/>
        </p:nvGrpSpPr>
        <p:grpSpPr>
          <a:xfrm>
            <a:off x="8033327" y="1677172"/>
            <a:ext cx="349221" cy="737566"/>
            <a:chOff x="4335114" y="3852422"/>
            <a:chExt cx="349221" cy="737566"/>
          </a:xfrm>
        </p:grpSpPr>
        <p:sp>
          <p:nvSpPr>
            <p:cNvPr id="801" name="Google Shape;15456;p93"/>
            <p:cNvSpPr/>
            <p:nvPr/>
          </p:nvSpPr>
          <p:spPr>
            <a:xfrm>
              <a:off x="4417077" y="4012637"/>
              <a:ext cx="122952" cy="145074"/>
            </a:xfrm>
            <a:custGeom>
              <a:avLst/>
              <a:gdLst/>
              <a:ahLst/>
              <a:cxnLst/>
              <a:rect l="l" t="t" r="r" b="b"/>
              <a:pathLst>
                <a:path w="7520" h="8873" extrusionOk="0">
                  <a:moveTo>
                    <a:pt x="527" y="1"/>
                  </a:moveTo>
                  <a:cubicBezTo>
                    <a:pt x="426" y="1"/>
                    <a:pt x="326" y="1"/>
                    <a:pt x="226" y="101"/>
                  </a:cubicBezTo>
                  <a:cubicBezTo>
                    <a:pt x="126" y="101"/>
                    <a:pt x="126" y="302"/>
                    <a:pt x="126" y="427"/>
                  </a:cubicBezTo>
                  <a:cubicBezTo>
                    <a:pt x="0" y="2407"/>
                    <a:pt x="1053" y="4387"/>
                    <a:pt x="2406" y="5740"/>
                  </a:cubicBezTo>
                  <a:cubicBezTo>
                    <a:pt x="3885" y="7194"/>
                    <a:pt x="5640" y="8146"/>
                    <a:pt x="7519" y="8873"/>
                  </a:cubicBezTo>
                  <a:lnTo>
                    <a:pt x="7419" y="8447"/>
                  </a:lnTo>
                  <a:cubicBezTo>
                    <a:pt x="6692" y="6693"/>
                    <a:pt x="6166" y="4813"/>
                    <a:pt x="5138" y="3234"/>
                  </a:cubicBezTo>
                  <a:cubicBezTo>
                    <a:pt x="4086" y="1555"/>
                    <a:pt x="2507" y="10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5457;p93"/>
            <p:cNvSpPr/>
            <p:nvPr/>
          </p:nvSpPr>
          <p:spPr>
            <a:xfrm>
              <a:off x="4543692" y="4021253"/>
              <a:ext cx="129508" cy="138108"/>
            </a:xfrm>
            <a:custGeom>
              <a:avLst/>
              <a:gdLst/>
              <a:ahLst/>
              <a:cxnLst/>
              <a:rect l="l" t="t" r="r" b="b"/>
              <a:pathLst>
                <a:path w="7921" h="8447" extrusionOk="0">
                  <a:moveTo>
                    <a:pt x="7520" y="0"/>
                  </a:moveTo>
                  <a:cubicBezTo>
                    <a:pt x="5640" y="0"/>
                    <a:pt x="3860" y="1353"/>
                    <a:pt x="2808" y="2807"/>
                  </a:cubicBezTo>
                  <a:cubicBezTo>
                    <a:pt x="1655" y="4386"/>
                    <a:pt x="928" y="6266"/>
                    <a:pt x="101" y="8045"/>
                  </a:cubicBezTo>
                  <a:lnTo>
                    <a:pt x="1" y="8446"/>
                  </a:lnTo>
                  <a:cubicBezTo>
                    <a:pt x="1881" y="7820"/>
                    <a:pt x="3760" y="6993"/>
                    <a:pt x="5314" y="5639"/>
                  </a:cubicBezTo>
                  <a:cubicBezTo>
                    <a:pt x="6793" y="4286"/>
                    <a:pt x="7921" y="2406"/>
                    <a:pt x="7921" y="401"/>
                  </a:cubicBezTo>
                  <a:cubicBezTo>
                    <a:pt x="7921" y="301"/>
                    <a:pt x="7921" y="100"/>
                    <a:pt x="7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5458;p93"/>
            <p:cNvSpPr/>
            <p:nvPr/>
          </p:nvSpPr>
          <p:spPr>
            <a:xfrm>
              <a:off x="4335114" y="4313005"/>
              <a:ext cx="114761" cy="155325"/>
            </a:xfrm>
            <a:custGeom>
              <a:avLst/>
              <a:gdLst/>
              <a:ahLst/>
              <a:cxnLst/>
              <a:rect l="l" t="t" r="r" b="b"/>
              <a:pathLst>
                <a:path w="7019" h="9500" extrusionOk="0">
                  <a:moveTo>
                    <a:pt x="753" y="1"/>
                  </a:moveTo>
                  <a:cubicBezTo>
                    <a:pt x="627" y="1"/>
                    <a:pt x="427" y="1"/>
                    <a:pt x="327" y="101"/>
                  </a:cubicBezTo>
                  <a:cubicBezTo>
                    <a:pt x="327" y="101"/>
                    <a:pt x="226" y="327"/>
                    <a:pt x="226" y="427"/>
                  </a:cubicBezTo>
                  <a:cubicBezTo>
                    <a:pt x="1" y="2407"/>
                    <a:pt x="853" y="4387"/>
                    <a:pt x="2206" y="5966"/>
                  </a:cubicBezTo>
                  <a:cubicBezTo>
                    <a:pt x="3460" y="7520"/>
                    <a:pt x="5239" y="8572"/>
                    <a:pt x="7018" y="9500"/>
                  </a:cubicBezTo>
                  <a:lnTo>
                    <a:pt x="6893" y="8998"/>
                  </a:lnTo>
                  <a:cubicBezTo>
                    <a:pt x="6392" y="7219"/>
                    <a:pt x="5966" y="5339"/>
                    <a:pt x="5013" y="3560"/>
                  </a:cubicBezTo>
                  <a:cubicBezTo>
                    <a:pt x="4086" y="1880"/>
                    <a:pt x="2632" y="327"/>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5459;p93"/>
            <p:cNvSpPr/>
            <p:nvPr/>
          </p:nvSpPr>
          <p:spPr>
            <a:xfrm>
              <a:off x="4449859" y="4354092"/>
              <a:ext cx="155325" cy="110967"/>
            </a:xfrm>
            <a:custGeom>
              <a:avLst/>
              <a:gdLst/>
              <a:ahLst/>
              <a:cxnLst/>
              <a:rect l="l" t="t" r="r" b="b"/>
              <a:pathLst>
                <a:path w="9500" h="6787" extrusionOk="0">
                  <a:moveTo>
                    <a:pt x="8175" y="0"/>
                  </a:moveTo>
                  <a:cubicBezTo>
                    <a:pt x="6604" y="0"/>
                    <a:pt x="5082" y="837"/>
                    <a:pt x="3860" y="1974"/>
                  </a:cubicBezTo>
                  <a:cubicBezTo>
                    <a:pt x="2381" y="3227"/>
                    <a:pt x="1454" y="4906"/>
                    <a:pt x="201" y="6360"/>
                  </a:cubicBezTo>
                  <a:lnTo>
                    <a:pt x="0" y="6786"/>
                  </a:lnTo>
                  <a:cubicBezTo>
                    <a:pt x="1980" y="6586"/>
                    <a:pt x="3960" y="6160"/>
                    <a:pt x="5740" y="5232"/>
                  </a:cubicBezTo>
                  <a:cubicBezTo>
                    <a:pt x="7519" y="4180"/>
                    <a:pt x="8973" y="2601"/>
                    <a:pt x="9499" y="621"/>
                  </a:cubicBezTo>
                  <a:cubicBezTo>
                    <a:pt x="9499" y="520"/>
                    <a:pt x="9499" y="320"/>
                    <a:pt x="9399" y="220"/>
                  </a:cubicBezTo>
                  <a:cubicBezTo>
                    <a:pt x="9399" y="94"/>
                    <a:pt x="9274" y="94"/>
                    <a:pt x="9073" y="94"/>
                  </a:cubicBezTo>
                  <a:cubicBezTo>
                    <a:pt x="8773" y="30"/>
                    <a:pt x="8473" y="0"/>
                    <a:pt x="8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5460;p93"/>
            <p:cNvSpPr/>
            <p:nvPr/>
          </p:nvSpPr>
          <p:spPr>
            <a:xfrm>
              <a:off x="4422407" y="3966742"/>
              <a:ext cx="148344" cy="623246"/>
            </a:xfrm>
            <a:custGeom>
              <a:avLst/>
              <a:gdLst/>
              <a:ahLst/>
              <a:cxnLst/>
              <a:rect l="l" t="t" r="r" b="b"/>
              <a:pathLst>
                <a:path w="9073" h="38119" extrusionOk="0">
                  <a:moveTo>
                    <a:pt x="6100" y="1"/>
                  </a:moveTo>
                  <a:cubicBezTo>
                    <a:pt x="5840" y="1"/>
                    <a:pt x="5606" y="235"/>
                    <a:pt x="5740" y="502"/>
                  </a:cubicBezTo>
                  <a:cubicBezTo>
                    <a:pt x="9073" y="7494"/>
                    <a:pt x="6792" y="14186"/>
                    <a:pt x="4060" y="20878"/>
                  </a:cubicBezTo>
                  <a:cubicBezTo>
                    <a:pt x="1880" y="26292"/>
                    <a:pt x="0" y="32257"/>
                    <a:pt x="2306" y="37896"/>
                  </a:cubicBezTo>
                  <a:cubicBezTo>
                    <a:pt x="2342" y="38050"/>
                    <a:pt x="2461" y="38119"/>
                    <a:pt x="2588" y="38119"/>
                  </a:cubicBezTo>
                  <a:cubicBezTo>
                    <a:pt x="2811" y="38119"/>
                    <a:pt x="3060" y="37906"/>
                    <a:pt x="2933" y="37570"/>
                  </a:cubicBezTo>
                  <a:cubicBezTo>
                    <a:pt x="201" y="30678"/>
                    <a:pt x="3860" y="23685"/>
                    <a:pt x="6266" y="17219"/>
                  </a:cubicBezTo>
                  <a:cubicBezTo>
                    <a:pt x="8446" y="11580"/>
                    <a:pt x="9073" y="5840"/>
                    <a:pt x="6466" y="201"/>
                  </a:cubicBezTo>
                  <a:cubicBezTo>
                    <a:pt x="6366" y="59"/>
                    <a:pt x="6230" y="1"/>
                    <a:pt x="610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5461;p93"/>
            <p:cNvSpPr/>
            <p:nvPr/>
          </p:nvSpPr>
          <p:spPr>
            <a:xfrm>
              <a:off x="4412924" y="4181353"/>
              <a:ext cx="87195" cy="136212"/>
            </a:xfrm>
            <a:custGeom>
              <a:avLst/>
              <a:gdLst/>
              <a:ahLst/>
              <a:cxnLst/>
              <a:rect l="l" t="t" r="r" b="b"/>
              <a:pathLst>
                <a:path w="5333" h="8331" extrusionOk="0">
                  <a:moveTo>
                    <a:pt x="269" y="0"/>
                  </a:moveTo>
                  <a:cubicBezTo>
                    <a:pt x="125" y="0"/>
                    <a:pt x="0" y="106"/>
                    <a:pt x="54" y="333"/>
                  </a:cubicBezTo>
                  <a:cubicBezTo>
                    <a:pt x="580" y="3466"/>
                    <a:pt x="2259" y="6273"/>
                    <a:pt x="4766" y="8278"/>
                  </a:cubicBezTo>
                  <a:cubicBezTo>
                    <a:pt x="4821" y="8315"/>
                    <a:pt x="4876" y="8331"/>
                    <a:pt x="4929" y="8331"/>
                  </a:cubicBezTo>
                  <a:cubicBezTo>
                    <a:pt x="5164" y="8331"/>
                    <a:pt x="5333" y="8016"/>
                    <a:pt x="5066" y="7852"/>
                  </a:cubicBezTo>
                  <a:cubicBezTo>
                    <a:pt x="2660" y="5973"/>
                    <a:pt x="1107" y="3266"/>
                    <a:pt x="580" y="233"/>
                  </a:cubicBezTo>
                  <a:cubicBezTo>
                    <a:pt x="533" y="81"/>
                    <a:pt x="394" y="0"/>
                    <a:pt x="2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5462;p93"/>
            <p:cNvSpPr/>
            <p:nvPr/>
          </p:nvSpPr>
          <p:spPr>
            <a:xfrm>
              <a:off x="4504354" y="4204423"/>
              <a:ext cx="143063" cy="70861"/>
            </a:xfrm>
            <a:custGeom>
              <a:avLst/>
              <a:gdLst/>
              <a:ahLst/>
              <a:cxnLst/>
              <a:rect l="l" t="t" r="r" b="b"/>
              <a:pathLst>
                <a:path w="8750" h="4334" extrusionOk="0">
                  <a:moveTo>
                    <a:pt x="8400" y="0"/>
                  </a:moveTo>
                  <a:cubicBezTo>
                    <a:pt x="8347" y="0"/>
                    <a:pt x="8293" y="23"/>
                    <a:pt x="8246" y="75"/>
                  </a:cubicBezTo>
                  <a:cubicBezTo>
                    <a:pt x="6691" y="2354"/>
                    <a:pt x="4273" y="3828"/>
                    <a:pt x="1597" y="3828"/>
                  </a:cubicBezTo>
                  <a:cubicBezTo>
                    <a:pt x="1212" y="3828"/>
                    <a:pt x="821" y="3798"/>
                    <a:pt x="427" y="3734"/>
                  </a:cubicBezTo>
                  <a:cubicBezTo>
                    <a:pt x="101" y="3734"/>
                    <a:pt x="1" y="4236"/>
                    <a:pt x="302" y="4236"/>
                  </a:cubicBezTo>
                  <a:cubicBezTo>
                    <a:pt x="721" y="4302"/>
                    <a:pt x="1138" y="4333"/>
                    <a:pt x="1548" y="4333"/>
                  </a:cubicBezTo>
                  <a:cubicBezTo>
                    <a:pt x="4424" y="4333"/>
                    <a:pt x="7028" y="2779"/>
                    <a:pt x="8673" y="476"/>
                  </a:cubicBezTo>
                  <a:cubicBezTo>
                    <a:pt x="8749" y="246"/>
                    <a:pt x="8576" y="0"/>
                    <a:pt x="840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5463;p93"/>
            <p:cNvSpPr/>
            <p:nvPr/>
          </p:nvSpPr>
          <p:spPr>
            <a:xfrm>
              <a:off x="4377853" y="4150272"/>
              <a:ext cx="89238" cy="69880"/>
            </a:xfrm>
            <a:custGeom>
              <a:avLst/>
              <a:gdLst/>
              <a:ahLst/>
              <a:cxnLst/>
              <a:rect l="l" t="t" r="r" b="b"/>
              <a:pathLst>
                <a:path w="5458" h="4274" extrusionOk="0">
                  <a:moveTo>
                    <a:pt x="2576" y="0"/>
                  </a:moveTo>
                  <a:cubicBezTo>
                    <a:pt x="1829" y="0"/>
                    <a:pt x="1102" y="376"/>
                    <a:pt x="745" y="1282"/>
                  </a:cubicBezTo>
                  <a:cubicBezTo>
                    <a:pt x="1" y="2981"/>
                    <a:pt x="1430" y="4273"/>
                    <a:pt x="2820" y="4273"/>
                  </a:cubicBezTo>
                  <a:cubicBezTo>
                    <a:pt x="3582" y="4273"/>
                    <a:pt x="4332" y="3885"/>
                    <a:pt x="4705" y="2961"/>
                  </a:cubicBezTo>
                  <a:cubicBezTo>
                    <a:pt x="5457" y="1326"/>
                    <a:pt x="3980" y="0"/>
                    <a:pt x="2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5464;p93"/>
            <p:cNvSpPr/>
            <p:nvPr/>
          </p:nvSpPr>
          <p:spPr>
            <a:xfrm>
              <a:off x="4595669" y="4177331"/>
              <a:ext cx="88666" cy="70174"/>
            </a:xfrm>
            <a:custGeom>
              <a:avLst/>
              <a:gdLst/>
              <a:ahLst/>
              <a:cxnLst/>
              <a:rect l="l" t="t" r="r" b="b"/>
              <a:pathLst>
                <a:path w="5423" h="4292" extrusionOk="0">
                  <a:moveTo>
                    <a:pt x="2607" y="0"/>
                  </a:moveTo>
                  <a:cubicBezTo>
                    <a:pt x="1845" y="0"/>
                    <a:pt x="1088" y="386"/>
                    <a:pt x="681" y="1306"/>
                  </a:cubicBezTo>
                  <a:cubicBezTo>
                    <a:pt x="0" y="2993"/>
                    <a:pt x="1429" y="4291"/>
                    <a:pt x="2827" y="4291"/>
                  </a:cubicBezTo>
                  <a:cubicBezTo>
                    <a:pt x="3590" y="4291"/>
                    <a:pt x="4344" y="3905"/>
                    <a:pt x="4742" y="2985"/>
                  </a:cubicBezTo>
                  <a:cubicBezTo>
                    <a:pt x="5423" y="1299"/>
                    <a:pt x="4005" y="0"/>
                    <a:pt x="2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5465;p93"/>
            <p:cNvSpPr/>
            <p:nvPr/>
          </p:nvSpPr>
          <p:spPr>
            <a:xfrm>
              <a:off x="4451494" y="3852422"/>
              <a:ext cx="104100" cy="197933"/>
            </a:xfrm>
            <a:custGeom>
              <a:avLst/>
              <a:gdLst/>
              <a:ahLst/>
              <a:cxnLst/>
              <a:rect l="l" t="t" r="r" b="b"/>
              <a:pathLst>
                <a:path w="6367" h="12106" extrusionOk="0">
                  <a:moveTo>
                    <a:pt x="1020" y="0"/>
                  </a:moveTo>
                  <a:cubicBezTo>
                    <a:pt x="506" y="0"/>
                    <a:pt x="134" y="304"/>
                    <a:pt x="101" y="1128"/>
                  </a:cubicBezTo>
                  <a:cubicBezTo>
                    <a:pt x="1" y="2907"/>
                    <a:pt x="928" y="4687"/>
                    <a:pt x="1780" y="6241"/>
                  </a:cubicBezTo>
                  <a:cubicBezTo>
                    <a:pt x="2808" y="8121"/>
                    <a:pt x="4161" y="9800"/>
                    <a:pt x="5540" y="11479"/>
                  </a:cubicBezTo>
                  <a:lnTo>
                    <a:pt x="5740" y="12106"/>
                  </a:lnTo>
                  <a:cubicBezTo>
                    <a:pt x="6041" y="10226"/>
                    <a:pt x="6367" y="8221"/>
                    <a:pt x="6041" y="6241"/>
                  </a:cubicBezTo>
                  <a:cubicBezTo>
                    <a:pt x="5840" y="4687"/>
                    <a:pt x="5314" y="3108"/>
                    <a:pt x="4286" y="1955"/>
                  </a:cubicBezTo>
                  <a:cubicBezTo>
                    <a:pt x="3715" y="1265"/>
                    <a:pt x="2070" y="0"/>
                    <a:pt x="1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15466;p93"/>
          <p:cNvGrpSpPr/>
          <p:nvPr/>
        </p:nvGrpSpPr>
        <p:grpSpPr>
          <a:xfrm>
            <a:off x="6695071" y="542273"/>
            <a:ext cx="420032" cy="548653"/>
            <a:chOff x="4736705" y="1818746"/>
            <a:chExt cx="420032" cy="548653"/>
          </a:xfrm>
        </p:grpSpPr>
        <p:sp>
          <p:nvSpPr>
            <p:cNvPr id="812" name="Google Shape;15467;p93"/>
            <p:cNvSpPr/>
            <p:nvPr/>
          </p:nvSpPr>
          <p:spPr>
            <a:xfrm>
              <a:off x="4736705" y="1818746"/>
              <a:ext cx="420032" cy="496599"/>
            </a:xfrm>
            <a:custGeom>
              <a:avLst/>
              <a:gdLst/>
              <a:ahLst/>
              <a:cxnLst/>
              <a:rect l="l" t="t" r="r" b="b"/>
              <a:pathLst>
                <a:path w="25690" h="30373" extrusionOk="0">
                  <a:moveTo>
                    <a:pt x="20960" y="0"/>
                  </a:moveTo>
                  <a:cubicBezTo>
                    <a:pt x="20462" y="0"/>
                    <a:pt x="19937" y="103"/>
                    <a:pt x="19424" y="297"/>
                  </a:cubicBezTo>
                  <a:cubicBezTo>
                    <a:pt x="17745" y="824"/>
                    <a:pt x="16592" y="1776"/>
                    <a:pt x="15665" y="3330"/>
                  </a:cubicBezTo>
                  <a:cubicBezTo>
                    <a:pt x="15195" y="4067"/>
                    <a:pt x="14069" y="7135"/>
                    <a:pt x="12942" y="7135"/>
                  </a:cubicBezTo>
                  <a:cubicBezTo>
                    <a:pt x="12805" y="7135"/>
                    <a:pt x="12668" y="7090"/>
                    <a:pt x="12532" y="6989"/>
                  </a:cubicBezTo>
                  <a:cubicBezTo>
                    <a:pt x="11579" y="6262"/>
                    <a:pt x="12005" y="4583"/>
                    <a:pt x="10853" y="4157"/>
                  </a:cubicBezTo>
                  <a:cubicBezTo>
                    <a:pt x="10582" y="4077"/>
                    <a:pt x="10331" y="4040"/>
                    <a:pt x="10100" y="4040"/>
                  </a:cubicBezTo>
                  <a:cubicBezTo>
                    <a:pt x="7650" y="4040"/>
                    <a:pt x="7302" y="8204"/>
                    <a:pt x="7394" y="9921"/>
                  </a:cubicBezTo>
                  <a:cubicBezTo>
                    <a:pt x="7394" y="11275"/>
                    <a:pt x="8020" y="12929"/>
                    <a:pt x="7519" y="14182"/>
                  </a:cubicBezTo>
                  <a:cubicBezTo>
                    <a:pt x="7221" y="14849"/>
                    <a:pt x="6942" y="15105"/>
                    <a:pt x="6689" y="15105"/>
                  </a:cubicBezTo>
                  <a:cubicBezTo>
                    <a:pt x="6305" y="15105"/>
                    <a:pt x="5981" y="14516"/>
                    <a:pt x="5740" y="13881"/>
                  </a:cubicBezTo>
                  <a:cubicBezTo>
                    <a:pt x="5278" y="12643"/>
                    <a:pt x="4761" y="11350"/>
                    <a:pt x="3767" y="11350"/>
                  </a:cubicBezTo>
                  <a:cubicBezTo>
                    <a:pt x="3414" y="11350"/>
                    <a:pt x="3000" y="11513"/>
                    <a:pt x="2507" y="11901"/>
                  </a:cubicBezTo>
                  <a:cubicBezTo>
                    <a:pt x="0" y="13781"/>
                    <a:pt x="201" y="17942"/>
                    <a:pt x="928" y="20673"/>
                  </a:cubicBezTo>
                  <a:cubicBezTo>
                    <a:pt x="1980" y="24107"/>
                    <a:pt x="4888" y="26839"/>
                    <a:pt x="6041" y="30373"/>
                  </a:cubicBezTo>
                  <a:cubicBezTo>
                    <a:pt x="5840" y="29646"/>
                    <a:pt x="12005" y="29220"/>
                    <a:pt x="12406" y="29220"/>
                  </a:cubicBezTo>
                  <a:cubicBezTo>
                    <a:pt x="14412" y="29019"/>
                    <a:pt x="16592" y="28493"/>
                    <a:pt x="18371" y="27666"/>
                  </a:cubicBezTo>
                  <a:cubicBezTo>
                    <a:pt x="19825" y="26839"/>
                    <a:pt x="20978" y="25786"/>
                    <a:pt x="21504" y="24433"/>
                  </a:cubicBezTo>
                  <a:cubicBezTo>
                    <a:pt x="22086" y="22781"/>
                    <a:pt x="21847" y="21042"/>
                    <a:pt x="20065" y="21042"/>
                  </a:cubicBezTo>
                  <a:cubicBezTo>
                    <a:pt x="19928" y="21042"/>
                    <a:pt x="19781" y="21053"/>
                    <a:pt x="19625" y="21074"/>
                  </a:cubicBezTo>
                  <a:cubicBezTo>
                    <a:pt x="19269" y="21159"/>
                    <a:pt x="18444" y="21518"/>
                    <a:pt x="17846" y="21518"/>
                  </a:cubicBezTo>
                  <a:cubicBezTo>
                    <a:pt x="17559" y="21518"/>
                    <a:pt x="17324" y="21435"/>
                    <a:pt x="17219" y="21200"/>
                  </a:cubicBezTo>
                  <a:cubicBezTo>
                    <a:pt x="16692" y="20348"/>
                    <a:pt x="19625" y="19320"/>
                    <a:pt x="20151" y="19094"/>
                  </a:cubicBezTo>
                  <a:cubicBezTo>
                    <a:pt x="21705" y="18468"/>
                    <a:pt x="23058" y="18267"/>
                    <a:pt x="24211" y="16814"/>
                  </a:cubicBezTo>
                  <a:cubicBezTo>
                    <a:pt x="25264" y="15661"/>
                    <a:pt x="25690" y="13155"/>
                    <a:pt x="24437" y="12002"/>
                  </a:cubicBezTo>
                  <a:cubicBezTo>
                    <a:pt x="24061" y="11738"/>
                    <a:pt x="23641" y="11632"/>
                    <a:pt x="23224" y="11632"/>
                  </a:cubicBezTo>
                  <a:cubicBezTo>
                    <a:pt x="22808" y="11632"/>
                    <a:pt x="22394" y="11738"/>
                    <a:pt x="22031" y="11901"/>
                  </a:cubicBezTo>
                  <a:cubicBezTo>
                    <a:pt x="21842" y="11959"/>
                    <a:pt x="21629" y="12017"/>
                    <a:pt x="21439" y="12017"/>
                  </a:cubicBezTo>
                  <a:cubicBezTo>
                    <a:pt x="21300" y="12017"/>
                    <a:pt x="21174" y="11986"/>
                    <a:pt x="21078" y="11901"/>
                  </a:cubicBezTo>
                  <a:cubicBezTo>
                    <a:pt x="20777" y="11676"/>
                    <a:pt x="20878" y="11275"/>
                    <a:pt x="21078" y="10849"/>
                  </a:cubicBezTo>
                  <a:cubicBezTo>
                    <a:pt x="21705" y="9295"/>
                    <a:pt x="23183" y="8342"/>
                    <a:pt x="23685" y="6663"/>
                  </a:cubicBezTo>
                  <a:cubicBezTo>
                    <a:pt x="24311" y="5009"/>
                    <a:pt x="24211" y="3230"/>
                    <a:pt x="23484" y="1651"/>
                  </a:cubicBezTo>
                  <a:cubicBezTo>
                    <a:pt x="23052" y="509"/>
                    <a:pt x="22071" y="0"/>
                    <a:pt x="20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5468;p93"/>
            <p:cNvSpPr/>
            <p:nvPr/>
          </p:nvSpPr>
          <p:spPr>
            <a:xfrm>
              <a:off x="4820422" y="1919834"/>
              <a:ext cx="252575" cy="447565"/>
            </a:xfrm>
            <a:custGeom>
              <a:avLst/>
              <a:gdLst/>
              <a:ahLst/>
              <a:cxnLst/>
              <a:rect l="l" t="t" r="r" b="b"/>
              <a:pathLst>
                <a:path w="15448" h="27374" extrusionOk="0">
                  <a:moveTo>
                    <a:pt x="14816" y="1"/>
                  </a:moveTo>
                  <a:cubicBezTo>
                    <a:pt x="14727" y="1"/>
                    <a:pt x="14640" y="31"/>
                    <a:pt x="14567" y="104"/>
                  </a:cubicBezTo>
                  <a:cubicBezTo>
                    <a:pt x="7149" y="7497"/>
                    <a:pt x="2136" y="16795"/>
                    <a:pt x="56" y="26921"/>
                  </a:cubicBezTo>
                  <a:cubicBezTo>
                    <a:pt x="1" y="27213"/>
                    <a:pt x="168" y="27373"/>
                    <a:pt x="346" y="27373"/>
                  </a:cubicBezTo>
                  <a:cubicBezTo>
                    <a:pt x="489" y="27373"/>
                    <a:pt x="638" y="27269"/>
                    <a:pt x="683" y="27046"/>
                  </a:cubicBezTo>
                  <a:cubicBezTo>
                    <a:pt x="2888" y="17021"/>
                    <a:pt x="7901" y="7823"/>
                    <a:pt x="15194" y="605"/>
                  </a:cubicBezTo>
                  <a:cubicBezTo>
                    <a:pt x="15447" y="371"/>
                    <a:pt x="15125" y="1"/>
                    <a:pt x="1481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5469;p93"/>
            <p:cNvSpPr/>
            <p:nvPr/>
          </p:nvSpPr>
          <p:spPr>
            <a:xfrm>
              <a:off x="4891197" y="1929011"/>
              <a:ext cx="42853" cy="156895"/>
            </a:xfrm>
            <a:custGeom>
              <a:avLst/>
              <a:gdLst/>
              <a:ahLst/>
              <a:cxnLst/>
              <a:rect l="l" t="t" r="r" b="b"/>
              <a:pathLst>
                <a:path w="2621" h="9596" extrusionOk="0">
                  <a:moveTo>
                    <a:pt x="213" y="1"/>
                  </a:moveTo>
                  <a:cubicBezTo>
                    <a:pt x="100" y="1"/>
                    <a:pt x="0" y="82"/>
                    <a:pt x="50" y="245"/>
                  </a:cubicBezTo>
                  <a:cubicBezTo>
                    <a:pt x="251" y="3378"/>
                    <a:pt x="978" y="6511"/>
                    <a:pt x="2030" y="9443"/>
                  </a:cubicBezTo>
                  <a:cubicBezTo>
                    <a:pt x="2066" y="9552"/>
                    <a:pt x="2159" y="9595"/>
                    <a:pt x="2257" y="9595"/>
                  </a:cubicBezTo>
                  <a:cubicBezTo>
                    <a:pt x="2430" y="9595"/>
                    <a:pt x="2620" y="9462"/>
                    <a:pt x="2556" y="9318"/>
                  </a:cubicBezTo>
                  <a:cubicBezTo>
                    <a:pt x="1404" y="6310"/>
                    <a:pt x="777" y="3278"/>
                    <a:pt x="451" y="245"/>
                  </a:cubicBezTo>
                  <a:cubicBezTo>
                    <a:pt x="451" y="82"/>
                    <a:pt x="326" y="1"/>
                    <a:pt x="21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5470;p93"/>
            <p:cNvSpPr/>
            <p:nvPr/>
          </p:nvSpPr>
          <p:spPr>
            <a:xfrm>
              <a:off x="4924387" y="2062003"/>
              <a:ext cx="171610" cy="33877"/>
            </a:xfrm>
            <a:custGeom>
              <a:avLst/>
              <a:gdLst/>
              <a:ahLst/>
              <a:cxnLst/>
              <a:rect l="l" t="t" r="r" b="b"/>
              <a:pathLst>
                <a:path w="10496" h="2072" extrusionOk="0">
                  <a:moveTo>
                    <a:pt x="10229" y="0"/>
                  </a:moveTo>
                  <a:cubicBezTo>
                    <a:pt x="10196" y="0"/>
                    <a:pt x="10160" y="17"/>
                    <a:pt x="10126" y="56"/>
                  </a:cubicBezTo>
                  <a:cubicBezTo>
                    <a:pt x="7093" y="1610"/>
                    <a:pt x="3760" y="1610"/>
                    <a:pt x="426" y="1610"/>
                  </a:cubicBezTo>
                  <a:cubicBezTo>
                    <a:pt x="100" y="1610"/>
                    <a:pt x="0" y="2036"/>
                    <a:pt x="301" y="2036"/>
                  </a:cubicBezTo>
                  <a:cubicBezTo>
                    <a:pt x="980" y="2056"/>
                    <a:pt x="1658" y="2071"/>
                    <a:pt x="2333" y="2071"/>
                  </a:cubicBezTo>
                  <a:cubicBezTo>
                    <a:pt x="5093" y="2071"/>
                    <a:pt x="7789" y="1806"/>
                    <a:pt x="10226" y="457"/>
                  </a:cubicBezTo>
                  <a:cubicBezTo>
                    <a:pt x="10495" y="374"/>
                    <a:pt x="10388" y="0"/>
                    <a:pt x="1022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5471;p93"/>
            <p:cNvSpPr/>
            <p:nvPr/>
          </p:nvSpPr>
          <p:spPr>
            <a:xfrm>
              <a:off x="4798982" y="2051948"/>
              <a:ext cx="62800" cy="183333"/>
            </a:xfrm>
            <a:custGeom>
              <a:avLst/>
              <a:gdLst/>
              <a:ahLst/>
              <a:cxnLst/>
              <a:rect l="l" t="t" r="r" b="b"/>
              <a:pathLst>
                <a:path w="3841" h="11213" extrusionOk="0">
                  <a:moveTo>
                    <a:pt x="214" y="1"/>
                  </a:moveTo>
                  <a:cubicBezTo>
                    <a:pt x="101" y="1"/>
                    <a:pt x="1" y="82"/>
                    <a:pt x="51" y="245"/>
                  </a:cubicBezTo>
                  <a:cubicBezTo>
                    <a:pt x="352" y="4105"/>
                    <a:pt x="1505" y="7764"/>
                    <a:pt x="3284" y="11097"/>
                  </a:cubicBezTo>
                  <a:cubicBezTo>
                    <a:pt x="3355" y="11177"/>
                    <a:pt x="3454" y="11213"/>
                    <a:pt x="3543" y="11213"/>
                  </a:cubicBezTo>
                  <a:cubicBezTo>
                    <a:pt x="3707" y="11213"/>
                    <a:pt x="3840" y="11091"/>
                    <a:pt x="3710" y="10897"/>
                  </a:cubicBezTo>
                  <a:cubicBezTo>
                    <a:pt x="1931" y="7563"/>
                    <a:pt x="878" y="4004"/>
                    <a:pt x="452" y="245"/>
                  </a:cubicBezTo>
                  <a:cubicBezTo>
                    <a:pt x="452" y="82"/>
                    <a:pt x="327" y="1"/>
                    <a:pt x="2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5472;p93"/>
            <p:cNvSpPr/>
            <p:nvPr/>
          </p:nvSpPr>
          <p:spPr>
            <a:xfrm>
              <a:off x="4846185" y="2204036"/>
              <a:ext cx="231320" cy="36477"/>
            </a:xfrm>
            <a:custGeom>
              <a:avLst/>
              <a:gdLst/>
              <a:ahLst/>
              <a:cxnLst/>
              <a:rect l="l" t="t" r="r" b="b"/>
              <a:pathLst>
                <a:path w="14148" h="2231" extrusionOk="0">
                  <a:moveTo>
                    <a:pt x="13825" y="0"/>
                  </a:moveTo>
                  <a:cubicBezTo>
                    <a:pt x="13802" y="0"/>
                    <a:pt x="13779" y="5"/>
                    <a:pt x="13756" y="16"/>
                  </a:cubicBezTo>
                  <a:cubicBezTo>
                    <a:pt x="10576" y="1160"/>
                    <a:pt x="7344" y="1752"/>
                    <a:pt x="4097" y="1752"/>
                  </a:cubicBezTo>
                  <a:cubicBezTo>
                    <a:pt x="2865" y="1752"/>
                    <a:pt x="1631" y="1667"/>
                    <a:pt x="397" y="1494"/>
                  </a:cubicBezTo>
                  <a:cubicBezTo>
                    <a:pt x="368" y="1485"/>
                    <a:pt x="340" y="1481"/>
                    <a:pt x="314" y="1481"/>
                  </a:cubicBezTo>
                  <a:cubicBezTo>
                    <a:pt x="57" y="1481"/>
                    <a:pt x="1" y="1895"/>
                    <a:pt x="297" y="1895"/>
                  </a:cubicBezTo>
                  <a:cubicBezTo>
                    <a:pt x="1666" y="2120"/>
                    <a:pt x="3035" y="2230"/>
                    <a:pt x="4399" y="2230"/>
                  </a:cubicBezTo>
                  <a:cubicBezTo>
                    <a:pt x="7604" y="2230"/>
                    <a:pt x="10779" y="1620"/>
                    <a:pt x="13856" y="442"/>
                  </a:cubicBezTo>
                  <a:cubicBezTo>
                    <a:pt x="14148" y="352"/>
                    <a:pt x="14017" y="0"/>
                    <a:pt x="138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15473;p93"/>
          <p:cNvGrpSpPr/>
          <p:nvPr/>
        </p:nvGrpSpPr>
        <p:grpSpPr>
          <a:xfrm>
            <a:off x="3527653" y="2489199"/>
            <a:ext cx="450769" cy="548314"/>
            <a:chOff x="3817978" y="2321724"/>
            <a:chExt cx="450769" cy="548314"/>
          </a:xfrm>
        </p:grpSpPr>
        <p:sp>
          <p:nvSpPr>
            <p:cNvPr id="819" name="Google Shape;15474;p93"/>
            <p:cNvSpPr/>
            <p:nvPr/>
          </p:nvSpPr>
          <p:spPr>
            <a:xfrm>
              <a:off x="3817978" y="2321724"/>
              <a:ext cx="450769" cy="500931"/>
            </a:xfrm>
            <a:custGeom>
              <a:avLst/>
              <a:gdLst/>
              <a:ahLst/>
              <a:cxnLst/>
              <a:rect l="l" t="t" r="r" b="b"/>
              <a:pathLst>
                <a:path w="27570" h="30638" extrusionOk="0">
                  <a:moveTo>
                    <a:pt x="7532" y="1"/>
                  </a:moveTo>
                  <a:cubicBezTo>
                    <a:pt x="4920" y="1"/>
                    <a:pt x="3660" y="3518"/>
                    <a:pt x="3660" y="5775"/>
                  </a:cubicBezTo>
                  <a:cubicBezTo>
                    <a:pt x="3660" y="8081"/>
                    <a:pt x="4813" y="10362"/>
                    <a:pt x="6467" y="11941"/>
                  </a:cubicBezTo>
                  <a:cubicBezTo>
                    <a:pt x="5654" y="11563"/>
                    <a:pt x="4647" y="11268"/>
                    <a:pt x="3683" y="11268"/>
                  </a:cubicBezTo>
                  <a:cubicBezTo>
                    <a:pt x="2538" y="11268"/>
                    <a:pt x="1454" y="11684"/>
                    <a:pt x="828" y="12868"/>
                  </a:cubicBezTo>
                  <a:cubicBezTo>
                    <a:pt x="1" y="14547"/>
                    <a:pt x="727" y="16953"/>
                    <a:pt x="1981" y="18206"/>
                  </a:cubicBezTo>
                  <a:cubicBezTo>
                    <a:pt x="3737" y="20062"/>
                    <a:pt x="6496" y="21820"/>
                    <a:pt x="9195" y="21961"/>
                  </a:cubicBezTo>
                  <a:lnTo>
                    <a:pt x="9195" y="21961"/>
                  </a:lnTo>
                  <a:cubicBezTo>
                    <a:pt x="9169" y="21960"/>
                    <a:pt x="9144" y="21960"/>
                    <a:pt x="9118" y="21960"/>
                  </a:cubicBezTo>
                  <a:cubicBezTo>
                    <a:pt x="7552" y="21960"/>
                    <a:pt x="5431" y="23181"/>
                    <a:pt x="5214" y="24773"/>
                  </a:cubicBezTo>
                  <a:cubicBezTo>
                    <a:pt x="4913" y="26652"/>
                    <a:pt x="6692" y="28758"/>
                    <a:pt x="8246" y="29585"/>
                  </a:cubicBezTo>
                  <a:cubicBezTo>
                    <a:pt x="10026" y="30537"/>
                    <a:pt x="12206" y="30537"/>
                    <a:pt x="14311" y="30537"/>
                  </a:cubicBezTo>
                  <a:cubicBezTo>
                    <a:pt x="15387" y="30469"/>
                    <a:pt x="16492" y="30379"/>
                    <a:pt x="17614" y="30379"/>
                  </a:cubicBezTo>
                  <a:cubicBezTo>
                    <a:pt x="18558" y="30379"/>
                    <a:pt x="19515" y="30443"/>
                    <a:pt x="20477" y="30637"/>
                  </a:cubicBezTo>
                  <a:cubicBezTo>
                    <a:pt x="20878" y="29058"/>
                    <a:pt x="21304" y="27605"/>
                    <a:pt x="22357" y="26452"/>
                  </a:cubicBezTo>
                  <a:cubicBezTo>
                    <a:pt x="24437" y="23946"/>
                    <a:pt x="27570" y="19760"/>
                    <a:pt x="26943" y="16327"/>
                  </a:cubicBezTo>
                  <a:cubicBezTo>
                    <a:pt x="26843" y="16126"/>
                    <a:pt x="26843" y="15900"/>
                    <a:pt x="26743" y="15700"/>
                  </a:cubicBezTo>
                  <a:cubicBezTo>
                    <a:pt x="26226" y="14471"/>
                    <a:pt x="24933" y="13845"/>
                    <a:pt x="23639" y="13845"/>
                  </a:cubicBezTo>
                  <a:cubicBezTo>
                    <a:pt x="22294" y="13845"/>
                    <a:pt x="20949" y="14521"/>
                    <a:pt x="20477" y="15900"/>
                  </a:cubicBezTo>
                  <a:cubicBezTo>
                    <a:pt x="21204" y="12768"/>
                    <a:pt x="21931" y="9108"/>
                    <a:pt x="19850" y="6301"/>
                  </a:cubicBezTo>
                  <a:cubicBezTo>
                    <a:pt x="19293" y="5566"/>
                    <a:pt x="18479" y="4811"/>
                    <a:pt x="17495" y="4811"/>
                  </a:cubicBezTo>
                  <a:cubicBezTo>
                    <a:pt x="17372" y="4811"/>
                    <a:pt x="17246" y="4823"/>
                    <a:pt x="17119" y="4848"/>
                  </a:cubicBezTo>
                  <a:cubicBezTo>
                    <a:pt x="15464" y="5048"/>
                    <a:pt x="14838" y="6928"/>
                    <a:pt x="14086" y="8081"/>
                  </a:cubicBezTo>
                  <a:cubicBezTo>
                    <a:pt x="13459" y="5675"/>
                    <a:pt x="12532" y="3469"/>
                    <a:pt x="10652" y="1590"/>
                  </a:cubicBezTo>
                  <a:cubicBezTo>
                    <a:pt x="10026" y="963"/>
                    <a:pt x="9299" y="336"/>
                    <a:pt x="8447" y="136"/>
                  </a:cubicBezTo>
                  <a:cubicBezTo>
                    <a:pt x="8125" y="44"/>
                    <a:pt x="7820" y="1"/>
                    <a:pt x="7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5475;p93"/>
            <p:cNvSpPr/>
            <p:nvPr/>
          </p:nvSpPr>
          <p:spPr>
            <a:xfrm>
              <a:off x="3826578" y="2400973"/>
              <a:ext cx="420048" cy="469065"/>
            </a:xfrm>
            <a:custGeom>
              <a:avLst/>
              <a:gdLst/>
              <a:ahLst/>
              <a:cxnLst/>
              <a:rect l="l" t="t" r="r" b="b"/>
              <a:pathLst>
                <a:path w="25691" h="28689" extrusionOk="0">
                  <a:moveTo>
                    <a:pt x="17219" y="1"/>
                  </a:moveTo>
                  <a:cubicBezTo>
                    <a:pt x="17219" y="201"/>
                    <a:pt x="17119" y="502"/>
                    <a:pt x="17119" y="828"/>
                  </a:cubicBezTo>
                  <a:cubicBezTo>
                    <a:pt x="16693" y="2282"/>
                    <a:pt x="16191" y="4387"/>
                    <a:pt x="15339" y="6667"/>
                  </a:cubicBezTo>
                  <a:cubicBezTo>
                    <a:pt x="14613" y="8973"/>
                    <a:pt x="13785" y="10953"/>
                    <a:pt x="13059" y="12307"/>
                  </a:cubicBezTo>
                  <a:cubicBezTo>
                    <a:pt x="12833" y="12933"/>
                    <a:pt x="12633" y="13359"/>
                    <a:pt x="12432" y="13785"/>
                  </a:cubicBezTo>
                  <a:cubicBezTo>
                    <a:pt x="10753" y="10126"/>
                    <a:pt x="9399" y="6367"/>
                    <a:pt x="8146" y="2607"/>
                  </a:cubicBezTo>
                  <a:cubicBezTo>
                    <a:pt x="8109" y="2448"/>
                    <a:pt x="7981" y="2376"/>
                    <a:pt x="7841" y="2376"/>
                  </a:cubicBezTo>
                  <a:cubicBezTo>
                    <a:pt x="7607" y="2376"/>
                    <a:pt x="7341" y="2578"/>
                    <a:pt x="7420" y="2908"/>
                  </a:cubicBezTo>
                  <a:cubicBezTo>
                    <a:pt x="8673" y="6567"/>
                    <a:pt x="10026" y="10327"/>
                    <a:pt x="11580" y="13886"/>
                  </a:cubicBezTo>
                  <a:cubicBezTo>
                    <a:pt x="11279" y="13785"/>
                    <a:pt x="10753" y="13560"/>
                    <a:pt x="10227" y="13359"/>
                  </a:cubicBezTo>
                  <a:cubicBezTo>
                    <a:pt x="8773" y="12833"/>
                    <a:pt x="6793" y="12106"/>
                    <a:pt x="4688" y="11053"/>
                  </a:cubicBezTo>
                  <a:cubicBezTo>
                    <a:pt x="2908" y="10226"/>
                    <a:pt x="1354" y="9399"/>
                    <a:pt x="101" y="8647"/>
                  </a:cubicBezTo>
                  <a:cubicBezTo>
                    <a:pt x="101" y="8773"/>
                    <a:pt x="1" y="8873"/>
                    <a:pt x="1" y="8973"/>
                  </a:cubicBezTo>
                  <a:cubicBezTo>
                    <a:pt x="1254" y="9800"/>
                    <a:pt x="2708" y="10652"/>
                    <a:pt x="4487" y="11480"/>
                  </a:cubicBezTo>
                  <a:cubicBezTo>
                    <a:pt x="6567" y="12532"/>
                    <a:pt x="8673" y="13259"/>
                    <a:pt x="10126" y="13660"/>
                  </a:cubicBezTo>
                  <a:cubicBezTo>
                    <a:pt x="10753" y="13886"/>
                    <a:pt x="11379" y="13986"/>
                    <a:pt x="11680" y="14086"/>
                  </a:cubicBezTo>
                  <a:cubicBezTo>
                    <a:pt x="13359" y="17545"/>
                    <a:pt x="15239" y="20878"/>
                    <a:pt x="17645" y="23911"/>
                  </a:cubicBezTo>
                  <a:cubicBezTo>
                    <a:pt x="17445" y="24211"/>
                    <a:pt x="17319" y="24312"/>
                    <a:pt x="17319" y="24312"/>
                  </a:cubicBezTo>
                  <a:cubicBezTo>
                    <a:pt x="17319" y="24337"/>
                    <a:pt x="17324" y="24348"/>
                    <a:pt x="17334" y="24348"/>
                  </a:cubicBezTo>
                  <a:cubicBezTo>
                    <a:pt x="17372" y="24348"/>
                    <a:pt x="17485" y="24171"/>
                    <a:pt x="17645" y="24011"/>
                  </a:cubicBezTo>
                  <a:cubicBezTo>
                    <a:pt x="18898" y="25565"/>
                    <a:pt x="20352" y="27144"/>
                    <a:pt x="21831" y="28597"/>
                  </a:cubicBezTo>
                  <a:cubicBezTo>
                    <a:pt x="21909" y="28661"/>
                    <a:pt x="21989" y="28689"/>
                    <a:pt x="22064" y="28689"/>
                  </a:cubicBezTo>
                  <a:cubicBezTo>
                    <a:pt x="22370" y="28689"/>
                    <a:pt x="22594" y="28233"/>
                    <a:pt x="22332" y="27971"/>
                  </a:cubicBezTo>
                  <a:cubicBezTo>
                    <a:pt x="20778" y="26517"/>
                    <a:pt x="19425" y="25064"/>
                    <a:pt x="18171" y="23384"/>
                  </a:cubicBezTo>
                  <a:cubicBezTo>
                    <a:pt x="18472" y="23059"/>
                    <a:pt x="18798" y="22658"/>
                    <a:pt x="19199" y="22031"/>
                  </a:cubicBezTo>
                  <a:cubicBezTo>
                    <a:pt x="20352" y="20552"/>
                    <a:pt x="21831" y="18472"/>
                    <a:pt x="23184" y="16066"/>
                  </a:cubicBezTo>
                  <a:cubicBezTo>
                    <a:pt x="24111" y="14412"/>
                    <a:pt x="24963" y="12833"/>
                    <a:pt x="25690" y="11480"/>
                  </a:cubicBezTo>
                  <a:cubicBezTo>
                    <a:pt x="25590" y="11379"/>
                    <a:pt x="25465" y="11279"/>
                    <a:pt x="25264" y="11279"/>
                  </a:cubicBezTo>
                  <a:cubicBezTo>
                    <a:pt x="24638" y="12632"/>
                    <a:pt x="23811" y="14186"/>
                    <a:pt x="22858" y="15866"/>
                  </a:cubicBezTo>
                  <a:cubicBezTo>
                    <a:pt x="21405" y="18272"/>
                    <a:pt x="20051" y="20352"/>
                    <a:pt x="18999" y="21931"/>
                  </a:cubicBezTo>
                  <a:cubicBezTo>
                    <a:pt x="18572" y="22432"/>
                    <a:pt x="18272" y="22858"/>
                    <a:pt x="18071" y="23284"/>
                  </a:cubicBezTo>
                  <a:cubicBezTo>
                    <a:pt x="15866" y="20352"/>
                    <a:pt x="14086" y="17219"/>
                    <a:pt x="12532" y="13986"/>
                  </a:cubicBezTo>
                  <a:cubicBezTo>
                    <a:pt x="12733" y="13660"/>
                    <a:pt x="13059" y="13159"/>
                    <a:pt x="13359" y="12532"/>
                  </a:cubicBezTo>
                  <a:cubicBezTo>
                    <a:pt x="14086" y="11053"/>
                    <a:pt x="15039" y="9074"/>
                    <a:pt x="15765" y="6768"/>
                  </a:cubicBezTo>
                  <a:cubicBezTo>
                    <a:pt x="16593" y="4587"/>
                    <a:pt x="17119" y="2382"/>
                    <a:pt x="17319" y="828"/>
                  </a:cubicBezTo>
                  <a:cubicBezTo>
                    <a:pt x="17445" y="502"/>
                    <a:pt x="17445" y="302"/>
                    <a:pt x="1754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5476;p93"/>
            <p:cNvSpPr/>
            <p:nvPr/>
          </p:nvSpPr>
          <p:spPr>
            <a:xfrm>
              <a:off x="3913462" y="2766088"/>
              <a:ext cx="196298" cy="30754"/>
            </a:xfrm>
            <a:custGeom>
              <a:avLst/>
              <a:gdLst/>
              <a:ahLst/>
              <a:cxnLst/>
              <a:rect l="l" t="t" r="r" b="b"/>
              <a:pathLst>
                <a:path w="12006" h="1881" extrusionOk="0">
                  <a:moveTo>
                    <a:pt x="0" y="1"/>
                  </a:moveTo>
                  <a:lnTo>
                    <a:pt x="0" y="427"/>
                  </a:lnTo>
                  <a:cubicBezTo>
                    <a:pt x="1153" y="728"/>
                    <a:pt x="2507" y="1053"/>
                    <a:pt x="3985" y="1254"/>
                  </a:cubicBezTo>
                  <a:cubicBezTo>
                    <a:pt x="6166" y="1680"/>
                    <a:pt x="8246" y="1880"/>
                    <a:pt x="9725" y="1880"/>
                  </a:cubicBezTo>
                  <a:cubicBezTo>
                    <a:pt x="11178" y="1880"/>
                    <a:pt x="12005" y="1880"/>
                    <a:pt x="12005" y="1780"/>
                  </a:cubicBezTo>
                  <a:cubicBezTo>
                    <a:pt x="12005" y="1780"/>
                    <a:pt x="11178" y="1680"/>
                    <a:pt x="9725" y="1580"/>
                  </a:cubicBezTo>
                  <a:cubicBezTo>
                    <a:pt x="8246" y="1479"/>
                    <a:pt x="6266" y="1254"/>
                    <a:pt x="4085" y="853"/>
                  </a:cubicBezTo>
                  <a:cubicBezTo>
                    <a:pt x="2607" y="627"/>
                    <a:pt x="1153" y="327"/>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15548;p93"/>
          <p:cNvSpPr/>
          <p:nvPr/>
        </p:nvSpPr>
        <p:spPr>
          <a:xfrm>
            <a:off x="3234051" y="2506693"/>
            <a:ext cx="35659" cy="17233"/>
          </a:xfrm>
          <a:custGeom>
            <a:avLst/>
            <a:gdLst/>
            <a:ahLst/>
            <a:cxnLst/>
            <a:rect l="l" t="t" r="r" b="b"/>
            <a:pathLst>
              <a:path w="2181" h="1054" extrusionOk="0">
                <a:moveTo>
                  <a:pt x="2181" y="1"/>
                </a:moveTo>
                <a:cubicBezTo>
                  <a:pt x="1554" y="302"/>
                  <a:pt x="927" y="527"/>
                  <a:pt x="426" y="928"/>
                </a:cubicBezTo>
                <a:cubicBezTo>
                  <a:pt x="201" y="928"/>
                  <a:pt x="100" y="1054"/>
                  <a:pt x="0" y="1054"/>
                </a:cubicBezTo>
                <a:lnTo>
                  <a:pt x="0" y="1054"/>
                </a:lnTo>
                <a:cubicBezTo>
                  <a:pt x="100" y="1054"/>
                  <a:pt x="201" y="928"/>
                  <a:pt x="426" y="928"/>
                </a:cubicBezTo>
                <a:cubicBezTo>
                  <a:pt x="927" y="527"/>
                  <a:pt x="1554" y="302"/>
                  <a:pt x="2181" y="1"/>
                </a:cubicBezTo>
                <a:close/>
              </a:path>
            </a:pathLst>
          </a:custGeom>
          <a:solidFill>
            <a:srgbClr val="FE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5549;p93"/>
          <p:cNvSpPr/>
          <p:nvPr/>
        </p:nvSpPr>
        <p:spPr>
          <a:xfrm>
            <a:off x="3534418" y="2530466"/>
            <a:ext cx="29103" cy="18868"/>
          </a:xfrm>
          <a:custGeom>
            <a:avLst/>
            <a:gdLst/>
            <a:ahLst/>
            <a:cxnLst/>
            <a:rect l="l" t="t" r="r" b="b"/>
            <a:pathLst>
              <a:path w="1780" h="1154" extrusionOk="0">
                <a:moveTo>
                  <a:pt x="0" y="1"/>
                </a:moveTo>
                <a:cubicBezTo>
                  <a:pt x="426" y="627"/>
                  <a:pt x="1053" y="1053"/>
                  <a:pt x="1780" y="1154"/>
                </a:cubicBezTo>
                <a:cubicBezTo>
                  <a:pt x="1253" y="727"/>
                  <a:pt x="627" y="326"/>
                  <a:pt x="0" y="1"/>
                </a:cubicBezTo>
                <a:close/>
              </a:path>
            </a:pathLst>
          </a:custGeom>
          <a:solidFill>
            <a:srgbClr val="FFA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15550;p93"/>
          <p:cNvGrpSpPr/>
          <p:nvPr/>
        </p:nvGrpSpPr>
        <p:grpSpPr>
          <a:xfrm rot="2024455">
            <a:off x="5641799" y="3353410"/>
            <a:ext cx="1118214" cy="1026027"/>
            <a:chOff x="5219833" y="2699706"/>
            <a:chExt cx="1118291" cy="1026098"/>
          </a:xfrm>
        </p:grpSpPr>
        <p:sp>
          <p:nvSpPr>
            <p:cNvPr id="896" name="Google Shape;15551;p93"/>
            <p:cNvSpPr/>
            <p:nvPr/>
          </p:nvSpPr>
          <p:spPr>
            <a:xfrm>
              <a:off x="5219833" y="2931322"/>
              <a:ext cx="349972" cy="401916"/>
            </a:xfrm>
            <a:custGeom>
              <a:avLst/>
              <a:gdLst/>
              <a:ahLst/>
              <a:cxnLst/>
              <a:rect l="l" t="t" r="r" b="b"/>
              <a:pathLst>
                <a:path w="21405" h="24582" extrusionOk="0">
                  <a:moveTo>
                    <a:pt x="3933" y="1"/>
                  </a:moveTo>
                  <a:cubicBezTo>
                    <a:pt x="3633" y="1"/>
                    <a:pt x="3333" y="7"/>
                    <a:pt x="3033" y="20"/>
                  </a:cubicBezTo>
                  <a:cubicBezTo>
                    <a:pt x="2406" y="20"/>
                    <a:pt x="1780" y="20"/>
                    <a:pt x="1354" y="446"/>
                  </a:cubicBezTo>
                  <a:cubicBezTo>
                    <a:pt x="1028" y="872"/>
                    <a:pt x="828" y="1399"/>
                    <a:pt x="727" y="1900"/>
                  </a:cubicBezTo>
                  <a:cubicBezTo>
                    <a:pt x="0" y="5885"/>
                    <a:pt x="928" y="10171"/>
                    <a:pt x="2507" y="13930"/>
                  </a:cubicBezTo>
                  <a:cubicBezTo>
                    <a:pt x="4061" y="17790"/>
                    <a:pt x="6467" y="21223"/>
                    <a:pt x="8772" y="24582"/>
                  </a:cubicBezTo>
                  <a:lnTo>
                    <a:pt x="21404" y="8391"/>
                  </a:lnTo>
                  <a:cubicBezTo>
                    <a:pt x="17206" y="3186"/>
                    <a:pt x="10621" y="1"/>
                    <a:pt x="3933"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5552;p93"/>
            <p:cNvSpPr/>
            <p:nvPr/>
          </p:nvSpPr>
          <p:spPr>
            <a:xfrm>
              <a:off x="5274328" y="2981223"/>
              <a:ext cx="140169" cy="240966"/>
            </a:xfrm>
            <a:custGeom>
              <a:avLst/>
              <a:gdLst/>
              <a:ahLst/>
              <a:cxnLst/>
              <a:rect l="l" t="t" r="r" b="b"/>
              <a:pathLst>
                <a:path w="8573" h="14738" extrusionOk="0">
                  <a:moveTo>
                    <a:pt x="2708" y="1"/>
                  </a:moveTo>
                  <a:cubicBezTo>
                    <a:pt x="1780" y="226"/>
                    <a:pt x="728" y="527"/>
                    <a:pt x="327" y="1354"/>
                  </a:cubicBezTo>
                  <a:cubicBezTo>
                    <a:pt x="1" y="2106"/>
                    <a:pt x="101" y="2933"/>
                    <a:pt x="327" y="3660"/>
                  </a:cubicBezTo>
                  <a:cubicBezTo>
                    <a:pt x="728" y="6166"/>
                    <a:pt x="1354" y="8572"/>
                    <a:pt x="2407" y="10878"/>
                  </a:cubicBezTo>
                  <a:cubicBezTo>
                    <a:pt x="3033" y="12231"/>
                    <a:pt x="3860" y="13585"/>
                    <a:pt x="4813" y="14738"/>
                  </a:cubicBezTo>
                  <a:cubicBezTo>
                    <a:pt x="5013" y="13384"/>
                    <a:pt x="5339" y="12006"/>
                    <a:pt x="5840" y="10652"/>
                  </a:cubicBezTo>
                  <a:cubicBezTo>
                    <a:pt x="6266" y="9625"/>
                    <a:pt x="6793" y="8572"/>
                    <a:pt x="7419" y="7745"/>
                  </a:cubicBezTo>
                  <a:lnTo>
                    <a:pt x="7520" y="7620"/>
                  </a:lnTo>
                  <a:lnTo>
                    <a:pt x="7520" y="7520"/>
                  </a:lnTo>
                  <a:cubicBezTo>
                    <a:pt x="7845" y="7119"/>
                    <a:pt x="8246" y="6692"/>
                    <a:pt x="8572" y="6266"/>
                  </a:cubicBezTo>
                  <a:cubicBezTo>
                    <a:pt x="7094" y="3760"/>
                    <a:pt x="5214" y="1680"/>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5553;p93"/>
            <p:cNvSpPr/>
            <p:nvPr/>
          </p:nvSpPr>
          <p:spPr>
            <a:xfrm>
              <a:off x="5241955" y="2931322"/>
              <a:ext cx="327850" cy="253163"/>
            </a:xfrm>
            <a:custGeom>
              <a:avLst/>
              <a:gdLst/>
              <a:ahLst/>
              <a:cxnLst/>
              <a:rect l="l" t="t" r="r" b="b"/>
              <a:pathLst>
                <a:path w="20052" h="15484" extrusionOk="0">
                  <a:moveTo>
                    <a:pt x="2579" y="1"/>
                  </a:moveTo>
                  <a:cubicBezTo>
                    <a:pt x="2280" y="1"/>
                    <a:pt x="1980" y="7"/>
                    <a:pt x="1680" y="20"/>
                  </a:cubicBezTo>
                  <a:cubicBezTo>
                    <a:pt x="1154" y="20"/>
                    <a:pt x="427" y="20"/>
                    <a:pt x="1" y="446"/>
                  </a:cubicBezTo>
                  <a:cubicBezTo>
                    <a:pt x="6467" y="2852"/>
                    <a:pt x="11580" y="8692"/>
                    <a:pt x="12958" y="15484"/>
                  </a:cubicBezTo>
                  <a:cubicBezTo>
                    <a:pt x="13986" y="14857"/>
                    <a:pt x="14938" y="14231"/>
                    <a:pt x="15966" y="13604"/>
                  </a:cubicBezTo>
                  <a:lnTo>
                    <a:pt x="20051" y="8491"/>
                  </a:lnTo>
                  <a:cubicBezTo>
                    <a:pt x="15853" y="3190"/>
                    <a:pt x="9267" y="1"/>
                    <a:pt x="257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5554;p93"/>
            <p:cNvSpPr/>
            <p:nvPr/>
          </p:nvSpPr>
          <p:spPr>
            <a:xfrm>
              <a:off x="5783273" y="2699706"/>
              <a:ext cx="324155" cy="389310"/>
            </a:xfrm>
            <a:custGeom>
              <a:avLst/>
              <a:gdLst/>
              <a:ahLst/>
              <a:cxnLst/>
              <a:rect l="l" t="t" r="r" b="b"/>
              <a:pathLst>
                <a:path w="19826" h="23811" extrusionOk="0">
                  <a:moveTo>
                    <a:pt x="11480" y="1"/>
                  </a:moveTo>
                  <a:cubicBezTo>
                    <a:pt x="10853" y="1"/>
                    <a:pt x="10327" y="301"/>
                    <a:pt x="9800" y="627"/>
                  </a:cubicBezTo>
                  <a:cubicBezTo>
                    <a:pt x="4061" y="4587"/>
                    <a:pt x="302" y="11379"/>
                    <a:pt x="1" y="18271"/>
                  </a:cubicBezTo>
                  <a:lnTo>
                    <a:pt x="19825" y="23810"/>
                  </a:lnTo>
                  <a:cubicBezTo>
                    <a:pt x="19625" y="19725"/>
                    <a:pt x="19424" y="15565"/>
                    <a:pt x="18472" y="11580"/>
                  </a:cubicBezTo>
                  <a:cubicBezTo>
                    <a:pt x="17545" y="7519"/>
                    <a:pt x="15765" y="3660"/>
                    <a:pt x="12733" y="828"/>
                  </a:cubicBezTo>
                  <a:cubicBezTo>
                    <a:pt x="12307" y="402"/>
                    <a:pt x="11906" y="101"/>
                    <a:pt x="1148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5555;p93"/>
            <p:cNvSpPr/>
            <p:nvPr/>
          </p:nvSpPr>
          <p:spPr>
            <a:xfrm>
              <a:off x="5880393" y="2767723"/>
              <a:ext cx="181142" cy="237696"/>
            </a:xfrm>
            <a:custGeom>
              <a:avLst/>
              <a:gdLst/>
              <a:ahLst/>
              <a:cxnLst/>
              <a:rect l="l" t="t" r="r" b="b"/>
              <a:pathLst>
                <a:path w="11079" h="14538" extrusionOk="0">
                  <a:moveTo>
                    <a:pt x="5640" y="1"/>
                  </a:moveTo>
                  <a:cubicBezTo>
                    <a:pt x="5013" y="1"/>
                    <a:pt x="4387" y="327"/>
                    <a:pt x="3860" y="527"/>
                  </a:cubicBezTo>
                  <a:cubicBezTo>
                    <a:pt x="2507" y="1254"/>
                    <a:pt x="1254" y="2207"/>
                    <a:pt x="326" y="3359"/>
                  </a:cubicBezTo>
                  <a:lnTo>
                    <a:pt x="1" y="8898"/>
                  </a:lnTo>
                  <a:cubicBezTo>
                    <a:pt x="2507" y="9199"/>
                    <a:pt x="4913" y="9926"/>
                    <a:pt x="6893" y="11179"/>
                  </a:cubicBezTo>
                  <a:cubicBezTo>
                    <a:pt x="8372" y="12131"/>
                    <a:pt x="9625" y="13284"/>
                    <a:pt x="10753" y="14537"/>
                  </a:cubicBezTo>
                  <a:cubicBezTo>
                    <a:pt x="11078" y="12758"/>
                    <a:pt x="10878" y="10878"/>
                    <a:pt x="10552" y="9099"/>
                  </a:cubicBezTo>
                  <a:cubicBezTo>
                    <a:pt x="10026" y="6593"/>
                    <a:pt x="8998" y="4287"/>
                    <a:pt x="7946" y="2106"/>
                  </a:cubicBezTo>
                  <a:cubicBezTo>
                    <a:pt x="7620" y="1379"/>
                    <a:pt x="7319" y="628"/>
                    <a:pt x="6592" y="227"/>
                  </a:cubicBezTo>
                  <a:cubicBezTo>
                    <a:pt x="6266" y="126"/>
                    <a:pt x="5966" y="1"/>
                    <a:pt x="5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5556;p93"/>
            <p:cNvSpPr/>
            <p:nvPr/>
          </p:nvSpPr>
          <p:spPr>
            <a:xfrm>
              <a:off x="5783273" y="2699706"/>
              <a:ext cx="187698" cy="327834"/>
            </a:xfrm>
            <a:custGeom>
              <a:avLst/>
              <a:gdLst/>
              <a:ahLst/>
              <a:cxnLst/>
              <a:rect l="l" t="t" r="r" b="b"/>
              <a:pathLst>
                <a:path w="11480" h="20051" extrusionOk="0">
                  <a:moveTo>
                    <a:pt x="11480" y="1"/>
                  </a:moveTo>
                  <a:cubicBezTo>
                    <a:pt x="10853" y="1"/>
                    <a:pt x="10327" y="301"/>
                    <a:pt x="9800" y="627"/>
                  </a:cubicBezTo>
                  <a:cubicBezTo>
                    <a:pt x="4061" y="4587"/>
                    <a:pt x="302" y="11379"/>
                    <a:pt x="1" y="18271"/>
                  </a:cubicBezTo>
                  <a:lnTo>
                    <a:pt x="6367" y="20051"/>
                  </a:lnTo>
                  <a:cubicBezTo>
                    <a:pt x="7620" y="20051"/>
                    <a:pt x="8773" y="19951"/>
                    <a:pt x="9926" y="19725"/>
                  </a:cubicBezTo>
                  <a:cubicBezTo>
                    <a:pt x="6993" y="13459"/>
                    <a:pt x="7620" y="5740"/>
                    <a:pt x="11480"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5557;p93"/>
            <p:cNvSpPr/>
            <p:nvPr/>
          </p:nvSpPr>
          <p:spPr>
            <a:xfrm>
              <a:off x="5341134" y="2911751"/>
              <a:ext cx="812595" cy="503449"/>
            </a:xfrm>
            <a:custGeom>
              <a:avLst/>
              <a:gdLst/>
              <a:ahLst/>
              <a:cxnLst/>
              <a:rect l="l" t="t" r="r" b="b"/>
              <a:pathLst>
                <a:path w="49700" h="30792" extrusionOk="0">
                  <a:moveTo>
                    <a:pt x="30527" y="0"/>
                  </a:moveTo>
                  <a:cubicBezTo>
                    <a:pt x="29814" y="0"/>
                    <a:pt x="29101" y="31"/>
                    <a:pt x="28396" y="89"/>
                  </a:cubicBezTo>
                  <a:cubicBezTo>
                    <a:pt x="25464" y="390"/>
                    <a:pt x="22757" y="1017"/>
                    <a:pt x="20050" y="1844"/>
                  </a:cubicBezTo>
                  <a:cubicBezTo>
                    <a:pt x="19624" y="1969"/>
                    <a:pt x="19198" y="2069"/>
                    <a:pt x="18797" y="2270"/>
                  </a:cubicBezTo>
                  <a:cubicBezTo>
                    <a:pt x="18371" y="2370"/>
                    <a:pt x="17845" y="2470"/>
                    <a:pt x="17419" y="2696"/>
                  </a:cubicBezTo>
                  <a:lnTo>
                    <a:pt x="17544" y="2696"/>
                  </a:lnTo>
                  <a:cubicBezTo>
                    <a:pt x="14812" y="3623"/>
                    <a:pt x="12105" y="4776"/>
                    <a:pt x="9699" y="6230"/>
                  </a:cubicBezTo>
                  <a:cubicBezTo>
                    <a:pt x="6266" y="8235"/>
                    <a:pt x="3233" y="11242"/>
                    <a:pt x="1754" y="14901"/>
                  </a:cubicBezTo>
                  <a:cubicBezTo>
                    <a:pt x="401" y="18360"/>
                    <a:pt x="501" y="22220"/>
                    <a:pt x="301" y="25879"/>
                  </a:cubicBezTo>
                  <a:cubicBezTo>
                    <a:pt x="201" y="26906"/>
                    <a:pt x="100" y="27959"/>
                    <a:pt x="0" y="29012"/>
                  </a:cubicBezTo>
                  <a:cubicBezTo>
                    <a:pt x="2180" y="27533"/>
                    <a:pt x="4787" y="26706"/>
                    <a:pt x="7394" y="26180"/>
                  </a:cubicBezTo>
                  <a:cubicBezTo>
                    <a:pt x="9469" y="25791"/>
                    <a:pt x="11538" y="25582"/>
                    <a:pt x="13588" y="25582"/>
                  </a:cubicBezTo>
                  <a:cubicBezTo>
                    <a:pt x="15374" y="25582"/>
                    <a:pt x="17147" y="25741"/>
                    <a:pt x="18897" y="26079"/>
                  </a:cubicBezTo>
                  <a:cubicBezTo>
                    <a:pt x="22030" y="26706"/>
                    <a:pt x="25163" y="27959"/>
                    <a:pt x="27669" y="29939"/>
                  </a:cubicBezTo>
                  <a:lnTo>
                    <a:pt x="27870" y="30791"/>
                  </a:lnTo>
                  <a:cubicBezTo>
                    <a:pt x="27870" y="30566"/>
                    <a:pt x="27970" y="30465"/>
                    <a:pt x="27970" y="30265"/>
                  </a:cubicBezTo>
                  <a:lnTo>
                    <a:pt x="28296" y="30566"/>
                  </a:lnTo>
                  <a:lnTo>
                    <a:pt x="28070" y="29839"/>
                  </a:lnTo>
                  <a:cubicBezTo>
                    <a:pt x="28922" y="26706"/>
                    <a:pt x="30577" y="23899"/>
                    <a:pt x="32782" y="21493"/>
                  </a:cubicBezTo>
                  <a:cubicBezTo>
                    <a:pt x="35389" y="18661"/>
                    <a:pt x="38622" y="16480"/>
                    <a:pt x="42080" y="14801"/>
                  </a:cubicBezTo>
                  <a:cubicBezTo>
                    <a:pt x="44486" y="13748"/>
                    <a:pt x="47093" y="12821"/>
                    <a:pt x="49700" y="12621"/>
                  </a:cubicBezTo>
                  <a:cubicBezTo>
                    <a:pt x="48973" y="11869"/>
                    <a:pt x="48246" y="11142"/>
                    <a:pt x="47619" y="10415"/>
                  </a:cubicBezTo>
                  <a:cubicBezTo>
                    <a:pt x="45213" y="7483"/>
                    <a:pt x="43008" y="4350"/>
                    <a:pt x="39875" y="2370"/>
                  </a:cubicBezTo>
                  <a:cubicBezTo>
                    <a:pt x="37135" y="660"/>
                    <a:pt x="33820" y="0"/>
                    <a:pt x="30527"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5558;p93"/>
            <p:cNvSpPr/>
            <p:nvPr/>
          </p:nvSpPr>
          <p:spPr>
            <a:xfrm>
              <a:off x="5248920" y="3119724"/>
              <a:ext cx="1089204" cy="605555"/>
            </a:xfrm>
            <a:custGeom>
              <a:avLst/>
              <a:gdLst/>
              <a:ahLst/>
              <a:cxnLst/>
              <a:rect l="l" t="t" r="r" b="b"/>
              <a:pathLst>
                <a:path w="66618" h="37037" extrusionOk="0">
                  <a:moveTo>
                    <a:pt x="55239" y="1"/>
                  </a:moveTo>
                  <a:cubicBezTo>
                    <a:pt x="52733" y="101"/>
                    <a:pt x="50126" y="1028"/>
                    <a:pt x="47720" y="2081"/>
                  </a:cubicBezTo>
                  <a:cubicBezTo>
                    <a:pt x="44262" y="3760"/>
                    <a:pt x="41029" y="5941"/>
                    <a:pt x="38422" y="8773"/>
                  </a:cubicBezTo>
                  <a:cubicBezTo>
                    <a:pt x="36217" y="11179"/>
                    <a:pt x="34562" y="13986"/>
                    <a:pt x="33710" y="17119"/>
                  </a:cubicBezTo>
                  <a:lnTo>
                    <a:pt x="33936" y="17846"/>
                  </a:lnTo>
                  <a:lnTo>
                    <a:pt x="33610" y="17545"/>
                  </a:lnTo>
                  <a:cubicBezTo>
                    <a:pt x="33610" y="17745"/>
                    <a:pt x="33510" y="17846"/>
                    <a:pt x="33510" y="18071"/>
                  </a:cubicBezTo>
                  <a:lnTo>
                    <a:pt x="33309" y="17219"/>
                  </a:lnTo>
                  <a:cubicBezTo>
                    <a:pt x="30803" y="15239"/>
                    <a:pt x="27670" y="13986"/>
                    <a:pt x="24537" y="13359"/>
                  </a:cubicBezTo>
                  <a:cubicBezTo>
                    <a:pt x="22787" y="13021"/>
                    <a:pt x="21014" y="12862"/>
                    <a:pt x="19228" y="12862"/>
                  </a:cubicBezTo>
                  <a:cubicBezTo>
                    <a:pt x="17178" y="12862"/>
                    <a:pt x="15109" y="13071"/>
                    <a:pt x="13034" y="13460"/>
                  </a:cubicBezTo>
                  <a:cubicBezTo>
                    <a:pt x="10427" y="13986"/>
                    <a:pt x="7820" y="14813"/>
                    <a:pt x="5640" y="16292"/>
                  </a:cubicBezTo>
                  <a:cubicBezTo>
                    <a:pt x="5640" y="15966"/>
                    <a:pt x="5640" y="15765"/>
                    <a:pt x="5740" y="15565"/>
                  </a:cubicBezTo>
                  <a:lnTo>
                    <a:pt x="5640" y="15565"/>
                  </a:lnTo>
                  <a:cubicBezTo>
                    <a:pt x="5314" y="18472"/>
                    <a:pt x="4487" y="21405"/>
                    <a:pt x="2507" y="23585"/>
                  </a:cubicBezTo>
                  <a:cubicBezTo>
                    <a:pt x="1881" y="24212"/>
                    <a:pt x="1129" y="24838"/>
                    <a:pt x="627" y="25690"/>
                  </a:cubicBezTo>
                  <a:cubicBezTo>
                    <a:pt x="201" y="26517"/>
                    <a:pt x="1" y="27570"/>
                    <a:pt x="502" y="28397"/>
                  </a:cubicBezTo>
                  <a:cubicBezTo>
                    <a:pt x="878" y="29038"/>
                    <a:pt x="1741" y="29367"/>
                    <a:pt x="2576" y="29367"/>
                  </a:cubicBezTo>
                  <a:cubicBezTo>
                    <a:pt x="2687" y="29367"/>
                    <a:pt x="2799" y="29361"/>
                    <a:pt x="2908" y="29349"/>
                  </a:cubicBezTo>
                  <a:cubicBezTo>
                    <a:pt x="3861" y="29124"/>
                    <a:pt x="4688" y="28598"/>
                    <a:pt x="5414" y="28197"/>
                  </a:cubicBezTo>
                  <a:lnTo>
                    <a:pt x="5414" y="28197"/>
                  </a:lnTo>
                  <a:cubicBezTo>
                    <a:pt x="4788" y="29750"/>
                    <a:pt x="4161" y="31730"/>
                    <a:pt x="5414" y="32883"/>
                  </a:cubicBezTo>
                  <a:cubicBezTo>
                    <a:pt x="5882" y="33351"/>
                    <a:pt x="6587" y="33595"/>
                    <a:pt x="7300" y="33595"/>
                  </a:cubicBezTo>
                  <a:cubicBezTo>
                    <a:pt x="7543" y="33595"/>
                    <a:pt x="7786" y="33567"/>
                    <a:pt x="8021" y="33510"/>
                  </a:cubicBezTo>
                  <a:cubicBezTo>
                    <a:pt x="8973" y="33309"/>
                    <a:pt x="9800" y="32783"/>
                    <a:pt x="10653" y="32257"/>
                  </a:cubicBezTo>
                  <a:lnTo>
                    <a:pt x="10653" y="32257"/>
                  </a:lnTo>
                  <a:cubicBezTo>
                    <a:pt x="10327" y="34237"/>
                    <a:pt x="11680" y="36342"/>
                    <a:pt x="13660" y="36643"/>
                  </a:cubicBezTo>
                  <a:cubicBezTo>
                    <a:pt x="13954" y="36709"/>
                    <a:pt x="14249" y="36740"/>
                    <a:pt x="14542" y="36740"/>
                  </a:cubicBezTo>
                  <a:cubicBezTo>
                    <a:pt x="16121" y="36740"/>
                    <a:pt x="17667" y="35855"/>
                    <a:pt x="18998" y="34989"/>
                  </a:cubicBezTo>
                  <a:cubicBezTo>
                    <a:pt x="20778" y="36116"/>
                    <a:pt x="22858" y="36643"/>
                    <a:pt x="24938" y="36868"/>
                  </a:cubicBezTo>
                  <a:cubicBezTo>
                    <a:pt x="26155" y="36980"/>
                    <a:pt x="27382" y="37037"/>
                    <a:pt x="28610" y="37037"/>
                  </a:cubicBezTo>
                  <a:cubicBezTo>
                    <a:pt x="31809" y="37037"/>
                    <a:pt x="35018" y="36649"/>
                    <a:pt x="38096" y="35816"/>
                  </a:cubicBezTo>
                  <a:lnTo>
                    <a:pt x="38096" y="35916"/>
                  </a:lnTo>
                  <a:cubicBezTo>
                    <a:pt x="38522" y="35816"/>
                    <a:pt x="38948" y="35615"/>
                    <a:pt x="39349" y="35490"/>
                  </a:cubicBezTo>
                  <a:cubicBezTo>
                    <a:pt x="39776" y="35390"/>
                    <a:pt x="40202" y="35189"/>
                    <a:pt x="40603" y="35089"/>
                  </a:cubicBezTo>
                  <a:cubicBezTo>
                    <a:pt x="44688" y="33410"/>
                    <a:pt x="48548" y="31004"/>
                    <a:pt x="51781" y="28096"/>
                  </a:cubicBezTo>
                  <a:cubicBezTo>
                    <a:pt x="53360" y="26618"/>
                    <a:pt x="54813" y="24963"/>
                    <a:pt x="55540" y="22958"/>
                  </a:cubicBezTo>
                  <a:cubicBezTo>
                    <a:pt x="57420" y="22858"/>
                    <a:pt x="59525" y="22658"/>
                    <a:pt x="60878" y="21204"/>
                  </a:cubicBezTo>
                  <a:cubicBezTo>
                    <a:pt x="62132" y="19725"/>
                    <a:pt x="62132" y="17219"/>
                    <a:pt x="60653" y="15866"/>
                  </a:cubicBezTo>
                  <a:cubicBezTo>
                    <a:pt x="61605" y="15765"/>
                    <a:pt x="62533" y="15765"/>
                    <a:pt x="63485" y="15339"/>
                  </a:cubicBezTo>
                  <a:cubicBezTo>
                    <a:pt x="64312" y="14938"/>
                    <a:pt x="65164" y="14186"/>
                    <a:pt x="65264" y="13259"/>
                  </a:cubicBezTo>
                  <a:cubicBezTo>
                    <a:pt x="65465" y="11580"/>
                    <a:pt x="63786" y="10327"/>
                    <a:pt x="62432" y="9500"/>
                  </a:cubicBezTo>
                  <a:cubicBezTo>
                    <a:pt x="63284" y="9399"/>
                    <a:pt x="64312" y="9299"/>
                    <a:pt x="65039" y="8873"/>
                  </a:cubicBezTo>
                  <a:cubicBezTo>
                    <a:pt x="65891" y="8447"/>
                    <a:pt x="66618" y="7620"/>
                    <a:pt x="66518" y="6793"/>
                  </a:cubicBezTo>
                  <a:cubicBezTo>
                    <a:pt x="66518" y="5740"/>
                    <a:pt x="65665" y="5013"/>
                    <a:pt x="64838" y="4688"/>
                  </a:cubicBezTo>
                  <a:cubicBezTo>
                    <a:pt x="63911" y="4287"/>
                    <a:pt x="62959" y="4287"/>
                    <a:pt x="62031" y="4061"/>
                  </a:cubicBezTo>
                  <a:cubicBezTo>
                    <a:pt x="59400" y="3435"/>
                    <a:pt x="57219" y="1881"/>
                    <a:pt x="552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5559;p93"/>
            <p:cNvSpPr/>
            <p:nvPr/>
          </p:nvSpPr>
          <p:spPr>
            <a:xfrm>
              <a:off x="5584947" y="3399164"/>
              <a:ext cx="56571" cy="84595"/>
            </a:xfrm>
            <a:custGeom>
              <a:avLst/>
              <a:gdLst/>
              <a:ahLst/>
              <a:cxnLst/>
              <a:rect l="l" t="t" r="r" b="b"/>
              <a:pathLst>
                <a:path w="3460" h="5174" extrusionOk="0">
                  <a:moveTo>
                    <a:pt x="1055" y="1"/>
                  </a:moveTo>
                  <a:cubicBezTo>
                    <a:pt x="986" y="1"/>
                    <a:pt x="919" y="10"/>
                    <a:pt x="853" y="28"/>
                  </a:cubicBezTo>
                  <a:cubicBezTo>
                    <a:pt x="226" y="354"/>
                    <a:pt x="0" y="1607"/>
                    <a:pt x="426" y="3060"/>
                  </a:cubicBezTo>
                  <a:cubicBezTo>
                    <a:pt x="901" y="4280"/>
                    <a:pt x="1700" y="5174"/>
                    <a:pt x="2312" y="5174"/>
                  </a:cubicBezTo>
                  <a:cubicBezTo>
                    <a:pt x="2380" y="5174"/>
                    <a:pt x="2445" y="5163"/>
                    <a:pt x="2507" y="5141"/>
                  </a:cubicBezTo>
                  <a:cubicBezTo>
                    <a:pt x="3259" y="4940"/>
                    <a:pt x="3459" y="3587"/>
                    <a:pt x="2933" y="2233"/>
                  </a:cubicBezTo>
                  <a:cubicBezTo>
                    <a:pt x="2545" y="889"/>
                    <a:pt x="1744" y="1"/>
                    <a:pt x="105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5560;p93"/>
            <p:cNvSpPr/>
            <p:nvPr/>
          </p:nvSpPr>
          <p:spPr>
            <a:xfrm>
              <a:off x="5938583" y="3284239"/>
              <a:ext cx="56162" cy="83467"/>
            </a:xfrm>
            <a:custGeom>
              <a:avLst/>
              <a:gdLst/>
              <a:ahLst/>
              <a:cxnLst/>
              <a:rect l="l" t="t" r="r" b="b"/>
              <a:pathLst>
                <a:path w="3435" h="5105" extrusionOk="0">
                  <a:moveTo>
                    <a:pt x="1193" y="0"/>
                  </a:moveTo>
                  <a:cubicBezTo>
                    <a:pt x="1100" y="0"/>
                    <a:pt x="1011" y="21"/>
                    <a:pt x="928" y="64"/>
                  </a:cubicBezTo>
                  <a:cubicBezTo>
                    <a:pt x="201" y="265"/>
                    <a:pt x="1" y="1518"/>
                    <a:pt x="527" y="2997"/>
                  </a:cubicBezTo>
                  <a:cubicBezTo>
                    <a:pt x="891" y="4226"/>
                    <a:pt x="1711" y="5104"/>
                    <a:pt x="2403" y="5104"/>
                  </a:cubicBezTo>
                  <a:cubicBezTo>
                    <a:pt x="2472" y="5104"/>
                    <a:pt x="2541" y="5095"/>
                    <a:pt x="2607" y="5077"/>
                  </a:cubicBezTo>
                  <a:cubicBezTo>
                    <a:pt x="3234" y="4876"/>
                    <a:pt x="3434" y="3498"/>
                    <a:pt x="3033" y="2145"/>
                  </a:cubicBezTo>
                  <a:cubicBezTo>
                    <a:pt x="2577" y="884"/>
                    <a:pt x="1800" y="0"/>
                    <a:pt x="119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5561;p93"/>
            <p:cNvSpPr/>
            <p:nvPr/>
          </p:nvSpPr>
          <p:spPr>
            <a:xfrm>
              <a:off x="5802125" y="3427074"/>
              <a:ext cx="35676" cy="93849"/>
            </a:xfrm>
            <a:custGeom>
              <a:avLst/>
              <a:gdLst/>
              <a:ahLst/>
              <a:cxnLst/>
              <a:rect l="l" t="t" r="r" b="b"/>
              <a:pathLst>
                <a:path w="2182" h="5740" extrusionOk="0">
                  <a:moveTo>
                    <a:pt x="101" y="0"/>
                  </a:moveTo>
                  <a:cubicBezTo>
                    <a:pt x="1" y="100"/>
                    <a:pt x="301" y="1353"/>
                    <a:pt x="828" y="2907"/>
                  </a:cubicBezTo>
                  <a:cubicBezTo>
                    <a:pt x="1354" y="4486"/>
                    <a:pt x="1880" y="5739"/>
                    <a:pt x="1981" y="5739"/>
                  </a:cubicBezTo>
                  <a:cubicBezTo>
                    <a:pt x="2181" y="5639"/>
                    <a:pt x="1880" y="4386"/>
                    <a:pt x="1354" y="2807"/>
                  </a:cubicBezTo>
                  <a:cubicBezTo>
                    <a:pt x="828" y="1253"/>
                    <a:pt x="301" y="0"/>
                    <a:pt x="101" y="0"/>
                  </a:cubicBezTo>
                  <a:close/>
                </a:path>
              </a:pathLst>
            </a:custGeom>
            <a:solidFill>
              <a:srgbClr val="874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5562;p93"/>
            <p:cNvSpPr/>
            <p:nvPr/>
          </p:nvSpPr>
          <p:spPr>
            <a:xfrm>
              <a:off x="5748856" y="3443865"/>
              <a:ext cx="136882" cy="81309"/>
            </a:xfrm>
            <a:custGeom>
              <a:avLst/>
              <a:gdLst/>
              <a:ahLst/>
              <a:cxnLst/>
              <a:rect l="l" t="t" r="r" b="b"/>
              <a:pathLst>
                <a:path w="8372" h="4973" extrusionOk="0">
                  <a:moveTo>
                    <a:pt x="8371" y="1"/>
                  </a:moveTo>
                  <a:cubicBezTo>
                    <a:pt x="8271" y="1"/>
                    <a:pt x="8046" y="627"/>
                    <a:pt x="7745" y="1580"/>
                  </a:cubicBezTo>
                  <a:cubicBezTo>
                    <a:pt x="7519" y="2006"/>
                    <a:pt x="7219" y="2507"/>
                    <a:pt x="6793" y="3033"/>
                  </a:cubicBezTo>
                  <a:cubicBezTo>
                    <a:pt x="6392" y="3459"/>
                    <a:pt x="5765" y="3986"/>
                    <a:pt x="5138" y="4186"/>
                  </a:cubicBezTo>
                  <a:cubicBezTo>
                    <a:pt x="4595" y="4331"/>
                    <a:pt x="4064" y="4437"/>
                    <a:pt x="3575" y="4437"/>
                  </a:cubicBezTo>
                  <a:cubicBezTo>
                    <a:pt x="3388" y="4437"/>
                    <a:pt x="3207" y="4421"/>
                    <a:pt x="3033" y="4387"/>
                  </a:cubicBezTo>
                  <a:cubicBezTo>
                    <a:pt x="2407" y="4286"/>
                    <a:pt x="1880" y="4086"/>
                    <a:pt x="1479" y="3760"/>
                  </a:cubicBezTo>
                  <a:cubicBezTo>
                    <a:pt x="699" y="3393"/>
                    <a:pt x="297" y="2920"/>
                    <a:pt x="158" y="2920"/>
                  </a:cubicBezTo>
                  <a:cubicBezTo>
                    <a:pt x="145" y="2920"/>
                    <a:pt x="134" y="2924"/>
                    <a:pt x="126" y="2933"/>
                  </a:cubicBezTo>
                  <a:cubicBezTo>
                    <a:pt x="0" y="2933"/>
                    <a:pt x="326" y="3560"/>
                    <a:pt x="1254" y="4186"/>
                  </a:cubicBezTo>
                  <a:cubicBezTo>
                    <a:pt x="1680" y="4512"/>
                    <a:pt x="2306" y="4712"/>
                    <a:pt x="2933" y="4913"/>
                  </a:cubicBezTo>
                  <a:cubicBezTo>
                    <a:pt x="3199" y="4950"/>
                    <a:pt x="3482" y="4973"/>
                    <a:pt x="3774" y="4973"/>
                  </a:cubicBezTo>
                  <a:cubicBezTo>
                    <a:pt x="4280" y="4973"/>
                    <a:pt x="4815" y="4903"/>
                    <a:pt x="5339" y="4712"/>
                  </a:cubicBezTo>
                  <a:cubicBezTo>
                    <a:pt x="6066" y="4387"/>
                    <a:pt x="6692" y="3885"/>
                    <a:pt x="7219" y="3359"/>
                  </a:cubicBezTo>
                  <a:cubicBezTo>
                    <a:pt x="7645" y="2833"/>
                    <a:pt x="7845" y="2206"/>
                    <a:pt x="8046" y="1680"/>
                  </a:cubicBezTo>
                  <a:cubicBezTo>
                    <a:pt x="8371" y="752"/>
                    <a:pt x="8371" y="1"/>
                    <a:pt x="837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5563;p93"/>
            <p:cNvSpPr/>
            <p:nvPr/>
          </p:nvSpPr>
          <p:spPr>
            <a:xfrm>
              <a:off x="5704597" y="3334303"/>
              <a:ext cx="170890" cy="127432"/>
            </a:xfrm>
            <a:custGeom>
              <a:avLst/>
              <a:gdLst/>
              <a:ahLst/>
              <a:cxnLst/>
              <a:rect l="l" t="t" r="r" b="b"/>
              <a:pathLst>
                <a:path w="10452" h="7794" extrusionOk="0">
                  <a:moveTo>
                    <a:pt x="7299" y="0"/>
                  </a:moveTo>
                  <a:cubicBezTo>
                    <a:pt x="6301" y="0"/>
                    <a:pt x="5283" y="152"/>
                    <a:pt x="4387" y="561"/>
                  </a:cubicBezTo>
                  <a:cubicBezTo>
                    <a:pt x="3234" y="862"/>
                    <a:pt x="2081" y="1489"/>
                    <a:pt x="1053" y="2316"/>
                  </a:cubicBezTo>
                  <a:cubicBezTo>
                    <a:pt x="327" y="2942"/>
                    <a:pt x="1" y="3694"/>
                    <a:pt x="527" y="4722"/>
                  </a:cubicBezTo>
                  <a:cubicBezTo>
                    <a:pt x="1154" y="6301"/>
                    <a:pt x="2833" y="7228"/>
                    <a:pt x="4286" y="7654"/>
                  </a:cubicBezTo>
                  <a:cubicBezTo>
                    <a:pt x="4658" y="7744"/>
                    <a:pt x="5035" y="7794"/>
                    <a:pt x="5403" y="7794"/>
                  </a:cubicBezTo>
                  <a:cubicBezTo>
                    <a:pt x="5854" y="7794"/>
                    <a:pt x="6292" y="7719"/>
                    <a:pt x="6692" y="7554"/>
                  </a:cubicBezTo>
                  <a:cubicBezTo>
                    <a:pt x="7419" y="7328"/>
                    <a:pt x="8146" y="6927"/>
                    <a:pt x="8672" y="6200"/>
                  </a:cubicBezTo>
                  <a:cubicBezTo>
                    <a:pt x="9725" y="5047"/>
                    <a:pt x="10452" y="3268"/>
                    <a:pt x="10026" y="1589"/>
                  </a:cubicBezTo>
                  <a:cubicBezTo>
                    <a:pt x="9825" y="436"/>
                    <a:pt x="9199" y="35"/>
                    <a:pt x="8146" y="35"/>
                  </a:cubicBezTo>
                  <a:cubicBezTo>
                    <a:pt x="7868" y="13"/>
                    <a:pt x="7584" y="0"/>
                    <a:pt x="729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5564;p93"/>
            <p:cNvSpPr/>
            <p:nvPr/>
          </p:nvSpPr>
          <p:spPr>
            <a:xfrm>
              <a:off x="5547652" y="3165325"/>
              <a:ext cx="23789" cy="26438"/>
            </a:xfrm>
            <a:custGeom>
              <a:avLst/>
              <a:gdLst/>
              <a:ahLst/>
              <a:cxnLst/>
              <a:rect l="l" t="t" r="r" b="b"/>
              <a:pathLst>
                <a:path w="1455" h="1617" extrusionOk="0">
                  <a:moveTo>
                    <a:pt x="152" y="1"/>
                  </a:moveTo>
                  <a:cubicBezTo>
                    <a:pt x="131" y="1"/>
                    <a:pt x="113" y="7"/>
                    <a:pt x="101" y="19"/>
                  </a:cubicBezTo>
                  <a:cubicBezTo>
                    <a:pt x="1" y="119"/>
                    <a:pt x="201" y="545"/>
                    <a:pt x="527" y="971"/>
                  </a:cubicBezTo>
                  <a:cubicBezTo>
                    <a:pt x="790" y="1323"/>
                    <a:pt x="1150" y="1616"/>
                    <a:pt x="1303" y="1616"/>
                  </a:cubicBezTo>
                  <a:cubicBezTo>
                    <a:pt x="1324" y="1616"/>
                    <a:pt x="1342" y="1610"/>
                    <a:pt x="1354" y="1598"/>
                  </a:cubicBezTo>
                  <a:cubicBezTo>
                    <a:pt x="1454" y="1498"/>
                    <a:pt x="1354" y="1072"/>
                    <a:pt x="928" y="646"/>
                  </a:cubicBezTo>
                  <a:cubicBezTo>
                    <a:pt x="665" y="294"/>
                    <a:pt x="305" y="1"/>
                    <a:pt x="152"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5565;p93"/>
            <p:cNvSpPr/>
            <p:nvPr/>
          </p:nvSpPr>
          <p:spPr>
            <a:xfrm>
              <a:off x="5593547" y="3052934"/>
              <a:ext cx="22154" cy="27877"/>
            </a:xfrm>
            <a:custGeom>
              <a:avLst/>
              <a:gdLst/>
              <a:ahLst/>
              <a:cxnLst/>
              <a:rect l="l" t="t" r="r" b="b"/>
              <a:pathLst>
                <a:path w="1355" h="1705" extrusionOk="0">
                  <a:moveTo>
                    <a:pt x="226" y="1"/>
                  </a:moveTo>
                  <a:cubicBezTo>
                    <a:pt x="1" y="101"/>
                    <a:pt x="101" y="627"/>
                    <a:pt x="427" y="1053"/>
                  </a:cubicBezTo>
                  <a:cubicBezTo>
                    <a:pt x="678" y="1493"/>
                    <a:pt x="1016" y="1705"/>
                    <a:pt x="1179" y="1705"/>
                  </a:cubicBezTo>
                  <a:cubicBezTo>
                    <a:pt x="1212" y="1705"/>
                    <a:pt x="1237" y="1696"/>
                    <a:pt x="1254" y="1680"/>
                  </a:cubicBezTo>
                  <a:cubicBezTo>
                    <a:pt x="1354" y="1580"/>
                    <a:pt x="1254" y="1154"/>
                    <a:pt x="953" y="728"/>
                  </a:cubicBezTo>
                  <a:cubicBezTo>
                    <a:pt x="627" y="327"/>
                    <a:pt x="327" y="1"/>
                    <a:pt x="226"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5566;p93"/>
            <p:cNvSpPr/>
            <p:nvPr/>
          </p:nvSpPr>
          <p:spPr>
            <a:xfrm>
              <a:off x="5532087" y="3057954"/>
              <a:ext cx="32389" cy="28563"/>
            </a:xfrm>
            <a:custGeom>
              <a:avLst/>
              <a:gdLst/>
              <a:ahLst/>
              <a:cxnLst/>
              <a:rect l="l" t="t" r="r" b="b"/>
              <a:pathLst>
                <a:path w="1981" h="1747" extrusionOk="0">
                  <a:moveTo>
                    <a:pt x="168" y="0"/>
                  </a:moveTo>
                  <a:cubicBezTo>
                    <a:pt x="140" y="0"/>
                    <a:pt x="117" y="6"/>
                    <a:pt x="101" y="20"/>
                  </a:cubicBezTo>
                  <a:cubicBezTo>
                    <a:pt x="0" y="120"/>
                    <a:pt x="326" y="646"/>
                    <a:pt x="727" y="1047"/>
                  </a:cubicBezTo>
                  <a:cubicBezTo>
                    <a:pt x="1138" y="1458"/>
                    <a:pt x="1548" y="1746"/>
                    <a:pt x="1757" y="1746"/>
                  </a:cubicBezTo>
                  <a:cubicBezTo>
                    <a:pt x="1815" y="1746"/>
                    <a:pt x="1858" y="1723"/>
                    <a:pt x="1880" y="1674"/>
                  </a:cubicBezTo>
                  <a:cubicBezTo>
                    <a:pt x="1980" y="1573"/>
                    <a:pt x="1679" y="1172"/>
                    <a:pt x="1153" y="646"/>
                  </a:cubicBezTo>
                  <a:cubicBezTo>
                    <a:pt x="783" y="276"/>
                    <a:pt x="356" y="0"/>
                    <a:pt x="168"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5567;p93"/>
            <p:cNvSpPr/>
            <p:nvPr/>
          </p:nvSpPr>
          <p:spPr>
            <a:xfrm>
              <a:off x="5670588" y="3058052"/>
              <a:ext cx="18868" cy="41382"/>
            </a:xfrm>
            <a:custGeom>
              <a:avLst/>
              <a:gdLst/>
              <a:ahLst/>
              <a:cxnLst/>
              <a:rect l="l" t="t" r="r" b="b"/>
              <a:pathLst>
                <a:path w="1154" h="2531" extrusionOk="0">
                  <a:moveTo>
                    <a:pt x="155" y="1"/>
                  </a:moveTo>
                  <a:cubicBezTo>
                    <a:pt x="136" y="1"/>
                    <a:pt x="118" y="5"/>
                    <a:pt x="101" y="14"/>
                  </a:cubicBezTo>
                  <a:cubicBezTo>
                    <a:pt x="0" y="14"/>
                    <a:pt x="101" y="640"/>
                    <a:pt x="301" y="1367"/>
                  </a:cubicBezTo>
                  <a:cubicBezTo>
                    <a:pt x="511" y="1949"/>
                    <a:pt x="785" y="2530"/>
                    <a:pt x="903" y="2530"/>
                  </a:cubicBezTo>
                  <a:cubicBezTo>
                    <a:pt x="912" y="2530"/>
                    <a:pt x="921" y="2527"/>
                    <a:pt x="928" y="2520"/>
                  </a:cubicBezTo>
                  <a:cubicBezTo>
                    <a:pt x="1153" y="2520"/>
                    <a:pt x="1028" y="1893"/>
                    <a:pt x="828" y="1166"/>
                  </a:cubicBezTo>
                  <a:cubicBezTo>
                    <a:pt x="644" y="479"/>
                    <a:pt x="356" y="1"/>
                    <a:pt x="155"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5568;p93"/>
            <p:cNvSpPr/>
            <p:nvPr/>
          </p:nvSpPr>
          <p:spPr>
            <a:xfrm>
              <a:off x="5620999" y="3144936"/>
              <a:ext cx="34041" cy="34940"/>
            </a:xfrm>
            <a:custGeom>
              <a:avLst/>
              <a:gdLst/>
              <a:ahLst/>
              <a:cxnLst/>
              <a:rect l="l" t="t" r="r" b="b"/>
              <a:pathLst>
                <a:path w="2082" h="2137" extrusionOk="0">
                  <a:moveTo>
                    <a:pt x="133" y="0"/>
                  </a:moveTo>
                  <a:cubicBezTo>
                    <a:pt x="120" y="0"/>
                    <a:pt x="110" y="4"/>
                    <a:pt x="101" y="13"/>
                  </a:cubicBezTo>
                  <a:cubicBezTo>
                    <a:pt x="1" y="113"/>
                    <a:pt x="201" y="740"/>
                    <a:pt x="728" y="1366"/>
                  </a:cubicBezTo>
                  <a:cubicBezTo>
                    <a:pt x="1190" y="1829"/>
                    <a:pt x="1730" y="2136"/>
                    <a:pt x="1922" y="2136"/>
                  </a:cubicBezTo>
                  <a:cubicBezTo>
                    <a:pt x="1949" y="2136"/>
                    <a:pt x="1969" y="2130"/>
                    <a:pt x="1981" y="2118"/>
                  </a:cubicBezTo>
                  <a:cubicBezTo>
                    <a:pt x="2081" y="1993"/>
                    <a:pt x="1680" y="1492"/>
                    <a:pt x="1154" y="965"/>
                  </a:cubicBezTo>
                  <a:cubicBezTo>
                    <a:pt x="671" y="483"/>
                    <a:pt x="273" y="0"/>
                    <a:pt x="133"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5569;p93"/>
            <p:cNvSpPr/>
            <p:nvPr/>
          </p:nvSpPr>
          <p:spPr>
            <a:xfrm>
              <a:off x="5638215" y="2989839"/>
              <a:ext cx="20503" cy="39354"/>
            </a:xfrm>
            <a:custGeom>
              <a:avLst/>
              <a:gdLst/>
              <a:ahLst/>
              <a:cxnLst/>
              <a:rect l="l" t="t" r="r" b="b"/>
              <a:pathLst>
                <a:path w="1254" h="2407" extrusionOk="0">
                  <a:moveTo>
                    <a:pt x="201" y="0"/>
                  </a:moveTo>
                  <a:cubicBezTo>
                    <a:pt x="1" y="100"/>
                    <a:pt x="101" y="627"/>
                    <a:pt x="301" y="1353"/>
                  </a:cubicBezTo>
                  <a:cubicBezTo>
                    <a:pt x="502" y="1980"/>
                    <a:pt x="928" y="2406"/>
                    <a:pt x="1028" y="2406"/>
                  </a:cubicBezTo>
                  <a:cubicBezTo>
                    <a:pt x="1254" y="2306"/>
                    <a:pt x="1028" y="1779"/>
                    <a:pt x="828" y="1153"/>
                  </a:cubicBezTo>
                  <a:cubicBezTo>
                    <a:pt x="627" y="526"/>
                    <a:pt x="301"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5570;p93"/>
            <p:cNvSpPr/>
            <p:nvPr/>
          </p:nvSpPr>
          <p:spPr>
            <a:xfrm>
              <a:off x="5745570" y="3007039"/>
              <a:ext cx="15598" cy="61492"/>
            </a:xfrm>
            <a:custGeom>
              <a:avLst/>
              <a:gdLst/>
              <a:ahLst/>
              <a:cxnLst/>
              <a:rect l="l" t="t" r="r" b="b"/>
              <a:pathLst>
                <a:path w="954" h="3761" extrusionOk="0">
                  <a:moveTo>
                    <a:pt x="201" y="1"/>
                  </a:moveTo>
                  <a:cubicBezTo>
                    <a:pt x="1" y="101"/>
                    <a:pt x="1" y="928"/>
                    <a:pt x="201" y="1880"/>
                  </a:cubicBezTo>
                  <a:cubicBezTo>
                    <a:pt x="427" y="2908"/>
                    <a:pt x="628" y="3760"/>
                    <a:pt x="828" y="3760"/>
                  </a:cubicBezTo>
                  <a:cubicBezTo>
                    <a:pt x="953" y="3660"/>
                    <a:pt x="953" y="2808"/>
                    <a:pt x="828" y="1880"/>
                  </a:cubicBezTo>
                  <a:cubicBezTo>
                    <a:pt x="628" y="828"/>
                    <a:pt x="327" y="1"/>
                    <a:pt x="201"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5571;p93"/>
            <p:cNvSpPr/>
            <p:nvPr/>
          </p:nvSpPr>
          <p:spPr>
            <a:xfrm>
              <a:off x="5812376" y="2981223"/>
              <a:ext cx="10251" cy="34433"/>
            </a:xfrm>
            <a:custGeom>
              <a:avLst/>
              <a:gdLst/>
              <a:ahLst/>
              <a:cxnLst/>
              <a:rect l="l" t="t" r="r" b="b"/>
              <a:pathLst>
                <a:path w="627" h="2106" extrusionOk="0">
                  <a:moveTo>
                    <a:pt x="301" y="1"/>
                  </a:moveTo>
                  <a:cubicBezTo>
                    <a:pt x="201" y="1"/>
                    <a:pt x="0" y="427"/>
                    <a:pt x="0" y="1053"/>
                  </a:cubicBezTo>
                  <a:cubicBezTo>
                    <a:pt x="0" y="1680"/>
                    <a:pt x="201" y="2106"/>
                    <a:pt x="301" y="2106"/>
                  </a:cubicBezTo>
                  <a:cubicBezTo>
                    <a:pt x="501" y="2106"/>
                    <a:pt x="627" y="1680"/>
                    <a:pt x="627" y="1053"/>
                  </a:cubicBezTo>
                  <a:cubicBezTo>
                    <a:pt x="627" y="427"/>
                    <a:pt x="501" y="1"/>
                    <a:pt x="301"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5572;p93"/>
            <p:cNvSpPr/>
            <p:nvPr/>
          </p:nvSpPr>
          <p:spPr>
            <a:xfrm>
              <a:off x="5735335" y="3123011"/>
              <a:ext cx="10251" cy="30754"/>
            </a:xfrm>
            <a:custGeom>
              <a:avLst/>
              <a:gdLst/>
              <a:ahLst/>
              <a:cxnLst/>
              <a:rect l="l" t="t" r="r" b="b"/>
              <a:pathLst>
                <a:path w="627" h="1881" extrusionOk="0">
                  <a:moveTo>
                    <a:pt x="201" y="0"/>
                  </a:moveTo>
                  <a:cubicBezTo>
                    <a:pt x="101" y="0"/>
                    <a:pt x="0" y="426"/>
                    <a:pt x="0" y="953"/>
                  </a:cubicBezTo>
                  <a:cubicBezTo>
                    <a:pt x="0" y="1454"/>
                    <a:pt x="201" y="1880"/>
                    <a:pt x="326" y="1880"/>
                  </a:cubicBezTo>
                  <a:cubicBezTo>
                    <a:pt x="527" y="1780"/>
                    <a:pt x="627" y="1354"/>
                    <a:pt x="527" y="953"/>
                  </a:cubicBezTo>
                  <a:cubicBezTo>
                    <a:pt x="527" y="426"/>
                    <a:pt x="426"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5573;p93"/>
            <p:cNvSpPr/>
            <p:nvPr/>
          </p:nvSpPr>
          <p:spPr>
            <a:xfrm>
              <a:off x="5614034" y="3246977"/>
              <a:ext cx="25833" cy="17887"/>
            </a:xfrm>
            <a:custGeom>
              <a:avLst/>
              <a:gdLst/>
              <a:ahLst/>
              <a:cxnLst/>
              <a:rect l="l" t="t" r="r" b="b"/>
              <a:pathLst>
                <a:path w="1580" h="1094" extrusionOk="0">
                  <a:moveTo>
                    <a:pt x="225" y="0"/>
                  </a:moveTo>
                  <a:cubicBezTo>
                    <a:pt x="173" y="0"/>
                    <a:pt x="132" y="13"/>
                    <a:pt x="101" y="38"/>
                  </a:cubicBezTo>
                  <a:cubicBezTo>
                    <a:pt x="1" y="138"/>
                    <a:pt x="226" y="564"/>
                    <a:pt x="627" y="764"/>
                  </a:cubicBezTo>
                  <a:cubicBezTo>
                    <a:pt x="905" y="977"/>
                    <a:pt x="1129" y="1093"/>
                    <a:pt x="1287" y="1093"/>
                  </a:cubicBezTo>
                  <a:cubicBezTo>
                    <a:pt x="1371" y="1093"/>
                    <a:pt x="1436" y="1060"/>
                    <a:pt x="1480" y="990"/>
                  </a:cubicBezTo>
                  <a:cubicBezTo>
                    <a:pt x="1580" y="890"/>
                    <a:pt x="1354" y="564"/>
                    <a:pt x="953" y="363"/>
                  </a:cubicBezTo>
                  <a:cubicBezTo>
                    <a:pt x="632" y="118"/>
                    <a:pt x="382" y="0"/>
                    <a:pt x="225"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5574;p93"/>
            <p:cNvSpPr/>
            <p:nvPr/>
          </p:nvSpPr>
          <p:spPr>
            <a:xfrm>
              <a:off x="5702962" y="3196128"/>
              <a:ext cx="23789" cy="33060"/>
            </a:xfrm>
            <a:custGeom>
              <a:avLst/>
              <a:gdLst/>
              <a:ahLst/>
              <a:cxnLst/>
              <a:rect l="l" t="t" r="r" b="b"/>
              <a:pathLst>
                <a:path w="1455" h="2022" extrusionOk="0">
                  <a:moveTo>
                    <a:pt x="137" y="0"/>
                  </a:moveTo>
                  <a:cubicBezTo>
                    <a:pt x="123" y="0"/>
                    <a:pt x="111" y="5"/>
                    <a:pt x="101" y="15"/>
                  </a:cubicBezTo>
                  <a:cubicBezTo>
                    <a:pt x="0" y="15"/>
                    <a:pt x="0" y="641"/>
                    <a:pt x="427" y="1168"/>
                  </a:cubicBezTo>
                  <a:cubicBezTo>
                    <a:pt x="684" y="1705"/>
                    <a:pt x="1108" y="2021"/>
                    <a:pt x="1287" y="2021"/>
                  </a:cubicBezTo>
                  <a:cubicBezTo>
                    <a:pt x="1317" y="2021"/>
                    <a:pt x="1340" y="2012"/>
                    <a:pt x="1354" y="1995"/>
                  </a:cubicBezTo>
                  <a:cubicBezTo>
                    <a:pt x="1454" y="1894"/>
                    <a:pt x="1254" y="1493"/>
                    <a:pt x="828" y="967"/>
                  </a:cubicBezTo>
                  <a:cubicBezTo>
                    <a:pt x="556" y="402"/>
                    <a:pt x="265" y="0"/>
                    <a:pt x="137"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5575;p93"/>
            <p:cNvSpPr/>
            <p:nvPr/>
          </p:nvSpPr>
          <p:spPr>
            <a:xfrm>
              <a:off x="5682475" y="3279710"/>
              <a:ext cx="30754" cy="29757"/>
            </a:xfrm>
            <a:custGeom>
              <a:avLst/>
              <a:gdLst/>
              <a:ahLst/>
              <a:cxnLst/>
              <a:rect l="l" t="t" r="r" b="b"/>
              <a:pathLst>
                <a:path w="1881" h="1820" extrusionOk="0">
                  <a:moveTo>
                    <a:pt x="240" y="1"/>
                  </a:moveTo>
                  <a:cubicBezTo>
                    <a:pt x="224" y="1"/>
                    <a:pt x="211" y="5"/>
                    <a:pt x="201" y="15"/>
                  </a:cubicBezTo>
                  <a:cubicBezTo>
                    <a:pt x="0" y="15"/>
                    <a:pt x="201" y="642"/>
                    <a:pt x="627" y="1168"/>
                  </a:cubicBezTo>
                  <a:cubicBezTo>
                    <a:pt x="1066" y="1608"/>
                    <a:pt x="1505" y="1820"/>
                    <a:pt x="1697" y="1820"/>
                  </a:cubicBezTo>
                  <a:cubicBezTo>
                    <a:pt x="1735" y="1820"/>
                    <a:pt x="1763" y="1812"/>
                    <a:pt x="1780" y="1795"/>
                  </a:cubicBezTo>
                  <a:cubicBezTo>
                    <a:pt x="1880" y="1695"/>
                    <a:pt x="1554" y="1269"/>
                    <a:pt x="1153" y="767"/>
                  </a:cubicBezTo>
                  <a:cubicBezTo>
                    <a:pt x="770" y="384"/>
                    <a:pt x="387" y="1"/>
                    <a:pt x="240"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5576;p93"/>
            <p:cNvSpPr/>
            <p:nvPr/>
          </p:nvSpPr>
          <p:spPr>
            <a:xfrm>
              <a:off x="5779594" y="3252912"/>
              <a:ext cx="18868" cy="40989"/>
            </a:xfrm>
            <a:custGeom>
              <a:avLst/>
              <a:gdLst/>
              <a:ahLst/>
              <a:cxnLst/>
              <a:rect l="l" t="t" r="r" b="b"/>
              <a:pathLst>
                <a:path w="1154" h="2507" extrusionOk="0">
                  <a:moveTo>
                    <a:pt x="326" y="0"/>
                  </a:moveTo>
                  <a:cubicBezTo>
                    <a:pt x="126" y="0"/>
                    <a:pt x="0" y="627"/>
                    <a:pt x="226" y="1354"/>
                  </a:cubicBezTo>
                  <a:cubicBezTo>
                    <a:pt x="426" y="2081"/>
                    <a:pt x="953" y="2507"/>
                    <a:pt x="1053" y="2507"/>
                  </a:cubicBezTo>
                  <a:cubicBezTo>
                    <a:pt x="1153" y="2406"/>
                    <a:pt x="953" y="1880"/>
                    <a:pt x="852" y="1153"/>
                  </a:cubicBezTo>
                  <a:cubicBezTo>
                    <a:pt x="627" y="527"/>
                    <a:pt x="426" y="0"/>
                    <a:pt x="3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5577;p93"/>
            <p:cNvSpPr/>
            <p:nvPr/>
          </p:nvSpPr>
          <p:spPr>
            <a:xfrm>
              <a:off x="5800081" y="3140227"/>
              <a:ext cx="10251" cy="35659"/>
            </a:xfrm>
            <a:custGeom>
              <a:avLst/>
              <a:gdLst/>
              <a:ahLst/>
              <a:cxnLst/>
              <a:rect l="l" t="t" r="r" b="b"/>
              <a:pathLst>
                <a:path w="627" h="2181" extrusionOk="0">
                  <a:moveTo>
                    <a:pt x="426" y="0"/>
                  </a:moveTo>
                  <a:cubicBezTo>
                    <a:pt x="326" y="0"/>
                    <a:pt x="126" y="401"/>
                    <a:pt x="0" y="1028"/>
                  </a:cubicBezTo>
                  <a:cubicBezTo>
                    <a:pt x="0" y="1780"/>
                    <a:pt x="126" y="2181"/>
                    <a:pt x="326" y="2181"/>
                  </a:cubicBezTo>
                  <a:cubicBezTo>
                    <a:pt x="426" y="2181"/>
                    <a:pt x="527" y="1780"/>
                    <a:pt x="527" y="1153"/>
                  </a:cubicBezTo>
                  <a:cubicBezTo>
                    <a:pt x="627" y="526"/>
                    <a:pt x="627" y="100"/>
                    <a:pt x="4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5578;p93"/>
            <p:cNvSpPr/>
            <p:nvPr/>
          </p:nvSpPr>
          <p:spPr>
            <a:xfrm>
              <a:off x="5863601" y="3122815"/>
              <a:ext cx="10251" cy="30951"/>
            </a:xfrm>
            <a:custGeom>
              <a:avLst/>
              <a:gdLst/>
              <a:ahLst/>
              <a:cxnLst/>
              <a:rect l="l" t="t" r="r" b="b"/>
              <a:pathLst>
                <a:path w="627" h="1893" extrusionOk="0">
                  <a:moveTo>
                    <a:pt x="353" y="0"/>
                  </a:moveTo>
                  <a:cubicBezTo>
                    <a:pt x="184" y="0"/>
                    <a:pt x="92" y="482"/>
                    <a:pt x="0" y="965"/>
                  </a:cubicBezTo>
                  <a:cubicBezTo>
                    <a:pt x="0" y="1466"/>
                    <a:pt x="100" y="1892"/>
                    <a:pt x="201" y="1892"/>
                  </a:cubicBezTo>
                  <a:cubicBezTo>
                    <a:pt x="401" y="1892"/>
                    <a:pt x="501" y="1466"/>
                    <a:pt x="627" y="965"/>
                  </a:cubicBezTo>
                  <a:cubicBezTo>
                    <a:pt x="627" y="438"/>
                    <a:pt x="501" y="12"/>
                    <a:pt x="401" y="12"/>
                  </a:cubicBezTo>
                  <a:cubicBezTo>
                    <a:pt x="384" y="4"/>
                    <a:pt x="368" y="0"/>
                    <a:pt x="353"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5579;p93"/>
            <p:cNvSpPr/>
            <p:nvPr/>
          </p:nvSpPr>
          <p:spPr>
            <a:xfrm>
              <a:off x="5841054" y="3208244"/>
              <a:ext cx="8616" cy="22547"/>
            </a:xfrm>
            <a:custGeom>
              <a:avLst/>
              <a:gdLst/>
              <a:ahLst/>
              <a:cxnLst/>
              <a:rect l="l" t="t" r="r" b="b"/>
              <a:pathLst>
                <a:path w="527" h="1379" extrusionOk="0">
                  <a:moveTo>
                    <a:pt x="326" y="0"/>
                  </a:moveTo>
                  <a:cubicBezTo>
                    <a:pt x="126" y="0"/>
                    <a:pt x="1" y="326"/>
                    <a:pt x="1" y="752"/>
                  </a:cubicBezTo>
                  <a:cubicBezTo>
                    <a:pt x="1" y="1053"/>
                    <a:pt x="126" y="1379"/>
                    <a:pt x="226" y="1379"/>
                  </a:cubicBezTo>
                  <a:cubicBezTo>
                    <a:pt x="427" y="1379"/>
                    <a:pt x="527" y="1053"/>
                    <a:pt x="527" y="752"/>
                  </a:cubicBezTo>
                  <a:cubicBezTo>
                    <a:pt x="527" y="326"/>
                    <a:pt x="427" y="126"/>
                    <a:pt x="3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5580;p93"/>
            <p:cNvSpPr/>
            <p:nvPr/>
          </p:nvSpPr>
          <p:spPr>
            <a:xfrm>
              <a:off x="5832863" y="3075072"/>
              <a:ext cx="10251" cy="15582"/>
            </a:xfrm>
            <a:custGeom>
              <a:avLst/>
              <a:gdLst/>
              <a:ahLst/>
              <a:cxnLst/>
              <a:rect l="l" t="t" r="r" b="b"/>
              <a:pathLst>
                <a:path w="627" h="953" extrusionOk="0">
                  <a:moveTo>
                    <a:pt x="502" y="0"/>
                  </a:moveTo>
                  <a:cubicBezTo>
                    <a:pt x="401" y="0"/>
                    <a:pt x="101" y="125"/>
                    <a:pt x="101" y="426"/>
                  </a:cubicBezTo>
                  <a:cubicBezTo>
                    <a:pt x="0" y="752"/>
                    <a:pt x="201" y="952"/>
                    <a:pt x="301" y="952"/>
                  </a:cubicBezTo>
                  <a:cubicBezTo>
                    <a:pt x="502" y="952"/>
                    <a:pt x="627" y="752"/>
                    <a:pt x="627" y="526"/>
                  </a:cubicBezTo>
                  <a:cubicBezTo>
                    <a:pt x="627" y="326"/>
                    <a:pt x="627" y="125"/>
                    <a:pt x="502"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5581;p93"/>
            <p:cNvSpPr/>
            <p:nvPr/>
          </p:nvSpPr>
          <p:spPr>
            <a:xfrm>
              <a:off x="5742300" y="2940249"/>
              <a:ext cx="10268" cy="20830"/>
            </a:xfrm>
            <a:custGeom>
              <a:avLst/>
              <a:gdLst/>
              <a:ahLst/>
              <a:cxnLst/>
              <a:rect l="l" t="t" r="r" b="b"/>
              <a:pathLst>
                <a:path w="628" h="1274" extrusionOk="0">
                  <a:moveTo>
                    <a:pt x="201" y="0"/>
                  </a:moveTo>
                  <a:cubicBezTo>
                    <a:pt x="101" y="0"/>
                    <a:pt x="0" y="326"/>
                    <a:pt x="0" y="727"/>
                  </a:cubicBezTo>
                  <a:cubicBezTo>
                    <a:pt x="0" y="1010"/>
                    <a:pt x="151" y="1273"/>
                    <a:pt x="257" y="1273"/>
                  </a:cubicBezTo>
                  <a:cubicBezTo>
                    <a:pt x="273" y="1273"/>
                    <a:pt x="288" y="1267"/>
                    <a:pt x="301" y="1254"/>
                  </a:cubicBezTo>
                  <a:cubicBezTo>
                    <a:pt x="401" y="1254"/>
                    <a:pt x="627" y="1053"/>
                    <a:pt x="527" y="627"/>
                  </a:cubicBezTo>
                  <a:cubicBezTo>
                    <a:pt x="527" y="326"/>
                    <a:pt x="401"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5582;p93"/>
            <p:cNvSpPr/>
            <p:nvPr/>
          </p:nvSpPr>
          <p:spPr>
            <a:xfrm>
              <a:off x="5593547" y="3007039"/>
              <a:ext cx="13947" cy="17396"/>
            </a:xfrm>
            <a:custGeom>
              <a:avLst/>
              <a:gdLst/>
              <a:ahLst/>
              <a:cxnLst/>
              <a:rect l="l" t="t" r="r" b="b"/>
              <a:pathLst>
                <a:path w="853" h="1064" extrusionOk="0">
                  <a:moveTo>
                    <a:pt x="226" y="1"/>
                  </a:moveTo>
                  <a:cubicBezTo>
                    <a:pt x="1" y="101"/>
                    <a:pt x="1" y="402"/>
                    <a:pt x="101" y="627"/>
                  </a:cubicBezTo>
                  <a:cubicBezTo>
                    <a:pt x="283" y="870"/>
                    <a:pt x="449" y="1064"/>
                    <a:pt x="558" y="1064"/>
                  </a:cubicBezTo>
                  <a:cubicBezTo>
                    <a:pt x="585" y="1064"/>
                    <a:pt x="608" y="1052"/>
                    <a:pt x="627" y="1028"/>
                  </a:cubicBezTo>
                  <a:cubicBezTo>
                    <a:pt x="853" y="928"/>
                    <a:pt x="853" y="727"/>
                    <a:pt x="627" y="402"/>
                  </a:cubicBezTo>
                  <a:cubicBezTo>
                    <a:pt x="527" y="101"/>
                    <a:pt x="327" y="1"/>
                    <a:pt x="226"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5583;p93"/>
            <p:cNvSpPr/>
            <p:nvPr/>
          </p:nvSpPr>
          <p:spPr>
            <a:xfrm>
              <a:off x="5748856" y="3355362"/>
              <a:ext cx="75423" cy="40989"/>
            </a:xfrm>
            <a:custGeom>
              <a:avLst/>
              <a:gdLst/>
              <a:ahLst/>
              <a:cxnLst/>
              <a:rect l="l" t="t" r="r" b="b"/>
              <a:pathLst>
                <a:path w="4613" h="2507" extrusionOk="0">
                  <a:moveTo>
                    <a:pt x="3259" y="0"/>
                  </a:moveTo>
                  <a:cubicBezTo>
                    <a:pt x="2833" y="0"/>
                    <a:pt x="2407" y="100"/>
                    <a:pt x="2006" y="201"/>
                  </a:cubicBezTo>
                  <a:cubicBezTo>
                    <a:pt x="853" y="627"/>
                    <a:pt x="0" y="1353"/>
                    <a:pt x="226" y="1980"/>
                  </a:cubicBezTo>
                  <a:cubicBezTo>
                    <a:pt x="326" y="2281"/>
                    <a:pt x="853" y="2506"/>
                    <a:pt x="1379" y="2506"/>
                  </a:cubicBezTo>
                  <a:cubicBezTo>
                    <a:pt x="1780" y="2506"/>
                    <a:pt x="2206" y="2406"/>
                    <a:pt x="2632" y="2281"/>
                  </a:cubicBezTo>
                  <a:cubicBezTo>
                    <a:pt x="3760" y="1880"/>
                    <a:pt x="4612" y="1153"/>
                    <a:pt x="4386" y="627"/>
                  </a:cubicBezTo>
                  <a:cubicBezTo>
                    <a:pt x="4286" y="201"/>
                    <a:pt x="3760" y="0"/>
                    <a:pt x="3259" y="0"/>
                  </a:cubicBezTo>
                  <a:close/>
                </a:path>
              </a:pathLst>
            </a:custGeom>
            <a:solidFill>
              <a:srgbClr val="984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5584;p93"/>
            <p:cNvSpPr/>
            <p:nvPr/>
          </p:nvSpPr>
          <p:spPr>
            <a:xfrm>
              <a:off x="5546017" y="3503690"/>
              <a:ext cx="160230" cy="97544"/>
            </a:xfrm>
            <a:custGeom>
              <a:avLst/>
              <a:gdLst/>
              <a:ahLst/>
              <a:cxnLst/>
              <a:rect l="l" t="t" r="r" b="b"/>
              <a:pathLst>
                <a:path w="9800" h="5966" extrusionOk="0">
                  <a:moveTo>
                    <a:pt x="5013" y="1"/>
                  </a:moveTo>
                  <a:cubicBezTo>
                    <a:pt x="4386" y="1"/>
                    <a:pt x="3760" y="101"/>
                    <a:pt x="3133" y="327"/>
                  </a:cubicBezTo>
                  <a:cubicBezTo>
                    <a:pt x="1755" y="728"/>
                    <a:pt x="727" y="1580"/>
                    <a:pt x="0" y="2607"/>
                  </a:cubicBezTo>
                  <a:cubicBezTo>
                    <a:pt x="727" y="3134"/>
                    <a:pt x="1454" y="3660"/>
                    <a:pt x="2181" y="4086"/>
                  </a:cubicBezTo>
                  <a:cubicBezTo>
                    <a:pt x="4386" y="5339"/>
                    <a:pt x="6767" y="5865"/>
                    <a:pt x="9173" y="5966"/>
                  </a:cubicBezTo>
                  <a:cubicBezTo>
                    <a:pt x="9700" y="5013"/>
                    <a:pt x="9800" y="3860"/>
                    <a:pt x="9499" y="2933"/>
                  </a:cubicBezTo>
                  <a:cubicBezTo>
                    <a:pt x="8873" y="1053"/>
                    <a:pt x="6993" y="1"/>
                    <a:pt x="5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5585;p93"/>
            <p:cNvSpPr/>
            <p:nvPr/>
          </p:nvSpPr>
          <p:spPr>
            <a:xfrm>
              <a:off x="5947183" y="3365597"/>
              <a:ext cx="187698" cy="148360"/>
            </a:xfrm>
            <a:custGeom>
              <a:avLst/>
              <a:gdLst/>
              <a:ahLst/>
              <a:cxnLst/>
              <a:rect l="l" t="t" r="r" b="b"/>
              <a:pathLst>
                <a:path w="11480" h="9074" extrusionOk="0">
                  <a:moveTo>
                    <a:pt x="6166" y="1"/>
                  </a:moveTo>
                  <a:cubicBezTo>
                    <a:pt x="5540" y="1"/>
                    <a:pt x="4913" y="101"/>
                    <a:pt x="4287" y="301"/>
                  </a:cubicBezTo>
                  <a:cubicBezTo>
                    <a:pt x="1555" y="1153"/>
                    <a:pt x="1" y="3760"/>
                    <a:pt x="728" y="6166"/>
                  </a:cubicBezTo>
                  <a:cubicBezTo>
                    <a:pt x="1354" y="7920"/>
                    <a:pt x="3234" y="9073"/>
                    <a:pt x="5214" y="9073"/>
                  </a:cubicBezTo>
                  <a:cubicBezTo>
                    <a:pt x="5841" y="9073"/>
                    <a:pt x="6467" y="8973"/>
                    <a:pt x="7094" y="8773"/>
                  </a:cubicBezTo>
                  <a:cubicBezTo>
                    <a:pt x="9800" y="7920"/>
                    <a:pt x="11480" y="5214"/>
                    <a:pt x="10653" y="2908"/>
                  </a:cubicBezTo>
                  <a:cubicBezTo>
                    <a:pt x="10126" y="1153"/>
                    <a:pt x="8247" y="1"/>
                    <a:pt x="6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5586;p93"/>
            <p:cNvSpPr/>
            <p:nvPr/>
          </p:nvSpPr>
          <p:spPr>
            <a:xfrm>
              <a:off x="5353005" y="3104159"/>
              <a:ext cx="44276" cy="118031"/>
            </a:xfrm>
            <a:custGeom>
              <a:avLst/>
              <a:gdLst/>
              <a:ahLst/>
              <a:cxnLst/>
              <a:rect l="l" t="t" r="r" b="b"/>
              <a:pathLst>
                <a:path w="2708" h="7219" extrusionOk="0">
                  <a:moveTo>
                    <a:pt x="1028" y="3133"/>
                  </a:moveTo>
                  <a:lnTo>
                    <a:pt x="1028" y="3133"/>
                  </a:lnTo>
                  <a:cubicBezTo>
                    <a:pt x="527" y="4487"/>
                    <a:pt x="201" y="5865"/>
                    <a:pt x="1" y="7219"/>
                  </a:cubicBezTo>
                  <a:lnTo>
                    <a:pt x="1" y="7219"/>
                  </a:lnTo>
                  <a:cubicBezTo>
                    <a:pt x="201" y="5865"/>
                    <a:pt x="527" y="4487"/>
                    <a:pt x="1028" y="3133"/>
                  </a:cubicBezTo>
                  <a:lnTo>
                    <a:pt x="1028" y="3133"/>
                  </a:lnTo>
                  <a:close/>
                  <a:moveTo>
                    <a:pt x="2607" y="226"/>
                  </a:moveTo>
                  <a:cubicBezTo>
                    <a:pt x="1981" y="1053"/>
                    <a:pt x="1454" y="2106"/>
                    <a:pt x="1028" y="3133"/>
                  </a:cubicBezTo>
                  <a:cubicBezTo>
                    <a:pt x="1454" y="2106"/>
                    <a:pt x="1981" y="1053"/>
                    <a:pt x="2607" y="226"/>
                  </a:cubicBezTo>
                  <a:close/>
                  <a:moveTo>
                    <a:pt x="2708" y="101"/>
                  </a:moveTo>
                  <a:lnTo>
                    <a:pt x="2607" y="226"/>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
                  </a:moveTo>
                  <a:lnTo>
                    <a:pt x="2708" y="1"/>
                  </a:lnTo>
                  <a:close/>
                </a:path>
              </a:pathLst>
            </a:custGeom>
            <a:solidFill>
              <a:srgbClr val="FA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5587;p93"/>
            <p:cNvSpPr/>
            <p:nvPr/>
          </p:nvSpPr>
          <p:spPr>
            <a:xfrm>
              <a:off x="5455454" y="3041048"/>
              <a:ext cx="3303" cy="3303"/>
            </a:xfrm>
            <a:custGeom>
              <a:avLst/>
              <a:gdLst/>
              <a:ahLst/>
              <a:cxnLst/>
              <a:rect l="l" t="t" r="r" b="b"/>
              <a:pathLst>
                <a:path w="202" h="202" extrusionOk="0">
                  <a:moveTo>
                    <a:pt x="1" y="201"/>
                  </a:moveTo>
                  <a:lnTo>
                    <a:pt x="1" y="201"/>
                  </a:lnTo>
                  <a:lnTo>
                    <a:pt x="1" y="201"/>
                  </a:lnTo>
                  <a:close/>
                  <a:moveTo>
                    <a:pt x="201" y="1"/>
                  </a:moveTo>
                  <a:lnTo>
                    <a:pt x="1" y="201"/>
                  </a:lnTo>
                  <a:lnTo>
                    <a:pt x="201" y="1"/>
                  </a:lnTo>
                  <a:close/>
                </a:path>
              </a:pathLst>
            </a:custGeom>
            <a:solidFill>
              <a:srgbClr val="AF5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5588;p93"/>
            <p:cNvSpPr/>
            <p:nvPr/>
          </p:nvSpPr>
          <p:spPr>
            <a:xfrm>
              <a:off x="5341134" y="3041048"/>
              <a:ext cx="117622" cy="345050"/>
            </a:xfrm>
            <a:custGeom>
              <a:avLst/>
              <a:gdLst/>
              <a:ahLst/>
              <a:cxnLst/>
              <a:rect l="l" t="t" r="r" b="b"/>
              <a:pathLst>
                <a:path w="7194" h="21104" extrusionOk="0">
                  <a:moveTo>
                    <a:pt x="7193" y="1"/>
                  </a:moveTo>
                  <a:lnTo>
                    <a:pt x="6993" y="201"/>
                  </a:lnTo>
                  <a:cubicBezTo>
                    <a:pt x="5639" y="1354"/>
                    <a:pt x="4486" y="2507"/>
                    <a:pt x="3434" y="3861"/>
                  </a:cubicBezTo>
                  <a:lnTo>
                    <a:pt x="3434" y="3961"/>
                  </a:lnTo>
                  <a:lnTo>
                    <a:pt x="3333" y="4086"/>
                  </a:lnTo>
                  <a:cubicBezTo>
                    <a:pt x="2707" y="4913"/>
                    <a:pt x="2180" y="5966"/>
                    <a:pt x="1754" y="6993"/>
                  </a:cubicBezTo>
                  <a:cubicBezTo>
                    <a:pt x="1253" y="8347"/>
                    <a:pt x="927" y="9725"/>
                    <a:pt x="727" y="11079"/>
                  </a:cubicBezTo>
                  <a:cubicBezTo>
                    <a:pt x="401" y="13359"/>
                    <a:pt x="401" y="15665"/>
                    <a:pt x="301" y="17971"/>
                  </a:cubicBezTo>
                  <a:cubicBezTo>
                    <a:pt x="201" y="18998"/>
                    <a:pt x="100" y="20051"/>
                    <a:pt x="0" y="21104"/>
                  </a:cubicBezTo>
                  <a:cubicBezTo>
                    <a:pt x="1554" y="19951"/>
                    <a:pt x="3534" y="19224"/>
                    <a:pt x="5514" y="18698"/>
                  </a:cubicBezTo>
                  <a:cubicBezTo>
                    <a:pt x="4261" y="12858"/>
                    <a:pt x="4386" y="5540"/>
                    <a:pt x="7193"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5589;p93"/>
            <p:cNvSpPr/>
            <p:nvPr/>
          </p:nvSpPr>
          <p:spPr>
            <a:xfrm>
              <a:off x="6095527" y="3579097"/>
              <a:ext cx="16" cy="16"/>
            </a:xfrm>
            <a:custGeom>
              <a:avLst/>
              <a:gdLst/>
              <a:ahLst/>
              <a:cxnLst/>
              <a:rect l="l" t="t" r="r" b="b"/>
              <a:pathLst>
                <a:path w="1" h="1" extrusionOk="0">
                  <a:moveTo>
                    <a:pt x="1" y="0"/>
                  </a:moveTo>
                  <a:lnTo>
                    <a:pt x="1" y="0"/>
                  </a:lnTo>
                  <a:close/>
                </a:path>
              </a:pathLst>
            </a:custGeom>
            <a:solidFill>
              <a:srgbClr val="FA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5590;p93"/>
            <p:cNvSpPr/>
            <p:nvPr/>
          </p:nvSpPr>
          <p:spPr>
            <a:xfrm>
              <a:off x="5252206" y="3346746"/>
              <a:ext cx="892923" cy="379058"/>
            </a:xfrm>
            <a:custGeom>
              <a:avLst/>
              <a:gdLst/>
              <a:ahLst/>
              <a:cxnLst/>
              <a:rect l="l" t="t" r="r" b="b"/>
              <a:pathLst>
                <a:path w="54613" h="23184" extrusionOk="0">
                  <a:moveTo>
                    <a:pt x="10953" y="1"/>
                  </a:moveTo>
                  <a:cubicBezTo>
                    <a:pt x="8973" y="527"/>
                    <a:pt x="6993" y="1254"/>
                    <a:pt x="5439" y="2407"/>
                  </a:cubicBezTo>
                  <a:cubicBezTo>
                    <a:pt x="5439" y="2081"/>
                    <a:pt x="5439" y="1880"/>
                    <a:pt x="5539" y="1680"/>
                  </a:cubicBezTo>
                  <a:lnTo>
                    <a:pt x="5439" y="1680"/>
                  </a:lnTo>
                  <a:cubicBezTo>
                    <a:pt x="5113" y="4587"/>
                    <a:pt x="4286" y="7520"/>
                    <a:pt x="2306" y="9700"/>
                  </a:cubicBezTo>
                  <a:cubicBezTo>
                    <a:pt x="1680" y="10327"/>
                    <a:pt x="928" y="10953"/>
                    <a:pt x="426" y="11805"/>
                  </a:cubicBezTo>
                  <a:cubicBezTo>
                    <a:pt x="201" y="12332"/>
                    <a:pt x="0" y="12833"/>
                    <a:pt x="0" y="13459"/>
                  </a:cubicBezTo>
                  <a:cubicBezTo>
                    <a:pt x="0" y="13785"/>
                    <a:pt x="101" y="14211"/>
                    <a:pt x="301" y="14512"/>
                  </a:cubicBezTo>
                  <a:cubicBezTo>
                    <a:pt x="727" y="15139"/>
                    <a:pt x="1454" y="15464"/>
                    <a:pt x="2306" y="15464"/>
                  </a:cubicBezTo>
                  <a:lnTo>
                    <a:pt x="2707" y="15464"/>
                  </a:lnTo>
                  <a:cubicBezTo>
                    <a:pt x="3660" y="15239"/>
                    <a:pt x="4487" y="14713"/>
                    <a:pt x="5213" y="14312"/>
                  </a:cubicBezTo>
                  <a:lnTo>
                    <a:pt x="5213" y="14312"/>
                  </a:lnTo>
                  <a:cubicBezTo>
                    <a:pt x="4913" y="15139"/>
                    <a:pt x="4487" y="16191"/>
                    <a:pt x="4487" y="17219"/>
                  </a:cubicBezTo>
                  <a:cubicBezTo>
                    <a:pt x="4487" y="17845"/>
                    <a:pt x="4687" y="18472"/>
                    <a:pt x="5213" y="18998"/>
                  </a:cubicBezTo>
                  <a:cubicBezTo>
                    <a:pt x="5640" y="19525"/>
                    <a:pt x="6366" y="19725"/>
                    <a:pt x="7093" y="19725"/>
                  </a:cubicBezTo>
                  <a:cubicBezTo>
                    <a:pt x="7319" y="19725"/>
                    <a:pt x="7619" y="19625"/>
                    <a:pt x="7820" y="19625"/>
                  </a:cubicBezTo>
                  <a:cubicBezTo>
                    <a:pt x="8772" y="19424"/>
                    <a:pt x="9599" y="18898"/>
                    <a:pt x="10452" y="18372"/>
                  </a:cubicBezTo>
                  <a:lnTo>
                    <a:pt x="10452" y="18372"/>
                  </a:lnTo>
                  <a:cubicBezTo>
                    <a:pt x="10326" y="18597"/>
                    <a:pt x="10326" y="18798"/>
                    <a:pt x="10326" y="18998"/>
                  </a:cubicBezTo>
                  <a:cubicBezTo>
                    <a:pt x="10326" y="20678"/>
                    <a:pt x="11705" y="22457"/>
                    <a:pt x="13459" y="22758"/>
                  </a:cubicBezTo>
                  <a:cubicBezTo>
                    <a:pt x="13685" y="22858"/>
                    <a:pt x="13985" y="22858"/>
                    <a:pt x="14211" y="22858"/>
                  </a:cubicBezTo>
                  <a:cubicBezTo>
                    <a:pt x="15865" y="22858"/>
                    <a:pt x="17444" y="22031"/>
                    <a:pt x="18797" y="21104"/>
                  </a:cubicBezTo>
                  <a:cubicBezTo>
                    <a:pt x="20577" y="22231"/>
                    <a:pt x="22657" y="22758"/>
                    <a:pt x="24737" y="22983"/>
                  </a:cubicBezTo>
                  <a:cubicBezTo>
                    <a:pt x="26116" y="23084"/>
                    <a:pt x="27369" y="23184"/>
                    <a:pt x="28722" y="23184"/>
                  </a:cubicBezTo>
                  <a:cubicBezTo>
                    <a:pt x="31755" y="23184"/>
                    <a:pt x="34888" y="22758"/>
                    <a:pt x="37895" y="21931"/>
                  </a:cubicBezTo>
                  <a:lnTo>
                    <a:pt x="37895" y="22031"/>
                  </a:lnTo>
                  <a:cubicBezTo>
                    <a:pt x="38321" y="21931"/>
                    <a:pt x="38747" y="21730"/>
                    <a:pt x="39148" y="21605"/>
                  </a:cubicBezTo>
                  <a:cubicBezTo>
                    <a:pt x="39575" y="21505"/>
                    <a:pt x="40001" y="21304"/>
                    <a:pt x="40402" y="21204"/>
                  </a:cubicBezTo>
                  <a:cubicBezTo>
                    <a:pt x="44487" y="19525"/>
                    <a:pt x="48347" y="17119"/>
                    <a:pt x="51580" y="14211"/>
                  </a:cubicBezTo>
                  <a:cubicBezTo>
                    <a:pt x="52733" y="13058"/>
                    <a:pt x="53885" y="11906"/>
                    <a:pt x="54612" y="10552"/>
                  </a:cubicBezTo>
                  <a:cubicBezTo>
                    <a:pt x="53785" y="10552"/>
                    <a:pt x="52833" y="10652"/>
                    <a:pt x="51905" y="10753"/>
                  </a:cubicBezTo>
                  <a:cubicBezTo>
                    <a:pt x="48873" y="11078"/>
                    <a:pt x="45940" y="11580"/>
                    <a:pt x="42908" y="12206"/>
                  </a:cubicBezTo>
                  <a:cubicBezTo>
                    <a:pt x="39900" y="12958"/>
                    <a:pt x="36968" y="14086"/>
                    <a:pt x="33935" y="14838"/>
                  </a:cubicBezTo>
                  <a:cubicBezTo>
                    <a:pt x="31955" y="15239"/>
                    <a:pt x="29875" y="15565"/>
                    <a:pt x="27770" y="15565"/>
                  </a:cubicBezTo>
                  <a:lnTo>
                    <a:pt x="27143" y="15565"/>
                  </a:lnTo>
                  <a:cubicBezTo>
                    <a:pt x="26617" y="16818"/>
                    <a:pt x="25364" y="17845"/>
                    <a:pt x="23910" y="18372"/>
                  </a:cubicBezTo>
                  <a:cubicBezTo>
                    <a:pt x="23284" y="18597"/>
                    <a:pt x="22657" y="18698"/>
                    <a:pt x="22031" y="18698"/>
                  </a:cubicBezTo>
                  <a:cubicBezTo>
                    <a:pt x="19950" y="18698"/>
                    <a:pt x="18071" y="17545"/>
                    <a:pt x="17544" y="15765"/>
                  </a:cubicBezTo>
                  <a:cubicBezTo>
                    <a:pt x="17118" y="14512"/>
                    <a:pt x="17344" y="13259"/>
                    <a:pt x="17970" y="12206"/>
                  </a:cubicBezTo>
                  <a:cubicBezTo>
                    <a:pt x="14612" y="9600"/>
                    <a:pt x="12331" y="5840"/>
                    <a:pt x="11279" y="1555"/>
                  </a:cubicBezTo>
                  <a:cubicBezTo>
                    <a:pt x="11178" y="1154"/>
                    <a:pt x="11078" y="627"/>
                    <a:pt x="10953"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5591;p93"/>
            <p:cNvSpPr/>
            <p:nvPr/>
          </p:nvSpPr>
          <p:spPr>
            <a:xfrm>
              <a:off x="5532087" y="3546315"/>
              <a:ext cx="163925" cy="106144"/>
            </a:xfrm>
            <a:custGeom>
              <a:avLst/>
              <a:gdLst/>
              <a:ahLst/>
              <a:cxnLst/>
              <a:rect l="l" t="t" r="r" b="b"/>
              <a:pathLst>
                <a:path w="10026" h="6492" extrusionOk="0">
                  <a:moveTo>
                    <a:pt x="852" y="0"/>
                  </a:moveTo>
                  <a:cubicBezTo>
                    <a:pt x="226" y="1053"/>
                    <a:pt x="0" y="2306"/>
                    <a:pt x="426" y="3559"/>
                  </a:cubicBezTo>
                  <a:cubicBezTo>
                    <a:pt x="953" y="5339"/>
                    <a:pt x="2832" y="6492"/>
                    <a:pt x="4913" y="6492"/>
                  </a:cubicBezTo>
                  <a:cubicBezTo>
                    <a:pt x="5539" y="6492"/>
                    <a:pt x="6166" y="6391"/>
                    <a:pt x="6792" y="6166"/>
                  </a:cubicBezTo>
                  <a:cubicBezTo>
                    <a:pt x="8246" y="5639"/>
                    <a:pt x="9499" y="4612"/>
                    <a:pt x="10025" y="3359"/>
                  </a:cubicBezTo>
                  <a:cubicBezTo>
                    <a:pt x="7619" y="3258"/>
                    <a:pt x="5238" y="2732"/>
                    <a:pt x="3033" y="1479"/>
                  </a:cubicBezTo>
                  <a:cubicBezTo>
                    <a:pt x="2306" y="1053"/>
                    <a:pt x="1579" y="527"/>
                    <a:pt x="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5680;p93"/>
          <p:cNvSpPr/>
          <p:nvPr/>
        </p:nvSpPr>
        <p:spPr>
          <a:xfrm>
            <a:off x="4239646" y="4078626"/>
            <a:ext cx="6981" cy="12704"/>
          </a:xfrm>
          <a:custGeom>
            <a:avLst/>
            <a:gdLst/>
            <a:ahLst/>
            <a:cxnLst/>
            <a:rect l="l" t="t" r="r" b="b"/>
            <a:pathLst>
              <a:path w="427" h="777" extrusionOk="0">
                <a:moveTo>
                  <a:pt x="150" y="0"/>
                </a:moveTo>
                <a:cubicBezTo>
                  <a:pt x="69" y="0"/>
                  <a:pt x="0" y="184"/>
                  <a:pt x="0" y="351"/>
                </a:cubicBezTo>
                <a:cubicBezTo>
                  <a:pt x="0" y="651"/>
                  <a:pt x="100" y="777"/>
                  <a:pt x="201" y="777"/>
                </a:cubicBezTo>
                <a:cubicBezTo>
                  <a:pt x="326" y="777"/>
                  <a:pt x="326" y="551"/>
                  <a:pt x="326" y="351"/>
                </a:cubicBezTo>
                <a:cubicBezTo>
                  <a:pt x="426" y="250"/>
                  <a:pt x="326" y="25"/>
                  <a:pt x="201" y="25"/>
                </a:cubicBezTo>
                <a:cubicBezTo>
                  <a:pt x="184" y="8"/>
                  <a:pt x="167" y="0"/>
                  <a:pt x="15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5681;p93"/>
          <p:cNvGrpSpPr/>
          <p:nvPr/>
        </p:nvGrpSpPr>
        <p:grpSpPr>
          <a:xfrm rot="-1448129">
            <a:off x="3060770" y="3513907"/>
            <a:ext cx="1105688" cy="1142153"/>
            <a:chOff x="3203313" y="3431979"/>
            <a:chExt cx="1208854" cy="1248721"/>
          </a:xfrm>
        </p:grpSpPr>
        <p:sp>
          <p:nvSpPr>
            <p:cNvPr id="1027" name="Google Shape;15682;p93"/>
            <p:cNvSpPr/>
            <p:nvPr/>
          </p:nvSpPr>
          <p:spPr>
            <a:xfrm>
              <a:off x="3203313" y="3432616"/>
              <a:ext cx="1208854" cy="1104606"/>
            </a:xfrm>
            <a:custGeom>
              <a:avLst/>
              <a:gdLst/>
              <a:ahLst/>
              <a:cxnLst/>
              <a:rect l="l" t="t" r="r" b="b"/>
              <a:pathLst>
                <a:path w="73936" h="67560" extrusionOk="0">
                  <a:moveTo>
                    <a:pt x="14540" y="0"/>
                  </a:moveTo>
                  <a:cubicBezTo>
                    <a:pt x="12689" y="0"/>
                    <a:pt x="10850" y="583"/>
                    <a:pt x="9399" y="1741"/>
                  </a:cubicBezTo>
                  <a:cubicBezTo>
                    <a:pt x="7419" y="3320"/>
                    <a:pt x="5940" y="5826"/>
                    <a:pt x="6066" y="8433"/>
                  </a:cubicBezTo>
                  <a:cubicBezTo>
                    <a:pt x="6066" y="10839"/>
                    <a:pt x="7519" y="13646"/>
                    <a:pt x="9700" y="14598"/>
                  </a:cubicBezTo>
                  <a:cubicBezTo>
                    <a:pt x="10452" y="14899"/>
                    <a:pt x="11279" y="15225"/>
                    <a:pt x="12106" y="15526"/>
                  </a:cubicBezTo>
                  <a:cubicBezTo>
                    <a:pt x="11805" y="15852"/>
                    <a:pt x="11579" y="16052"/>
                    <a:pt x="11279" y="16353"/>
                  </a:cubicBezTo>
                  <a:cubicBezTo>
                    <a:pt x="6266" y="21165"/>
                    <a:pt x="2406" y="27431"/>
                    <a:pt x="1053" y="34223"/>
                  </a:cubicBezTo>
                  <a:cubicBezTo>
                    <a:pt x="0" y="39761"/>
                    <a:pt x="426" y="46027"/>
                    <a:pt x="3334" y="50939"/>
                  </a:cubicBezTo>
                  <a:cubicBezTo>
                    <a:pt x="8246" y="59285"/>
                    <a:pt x="18071" y="63245"/>
                    <a:pt x="26742" y="66077"/>
                  </a:cubicBezTo>
                  <a:cubicBezTo>
                    <a:pt x="30202" y="67286"/>
                    <a:pt x="34112" y="67559"/>
                    <a:pt x="37854" y="67559"/>
                  </a:cubicBezTo>
                  <a:cubicBezTo>
                    <a:pt x="38611" y="67559"/>
                    <a:pt x="39362" y="67548"/>
                    <a:pt x="40101" y="67531"/>
                  </a:cubicBezTo>
                  <a:cubicBezTo>
                    <a:pt x="44587" y="67531"/>
                    <a:pt x="49299" y="66804"/>
                    <a:pt x="53359" y="64498"/>
                  </a:cubicBezTo>
                  <a:cubicBezTo>
                    <a:pt x="58171" y="61792"/>
                    <a:pt x="61830" y="56579"/>
                    <a:pt x="63710" y="51340"/>
                  </a:cubicBezTo>
                  <a:cubicBezTo>
                    <a:pt x="65991" y="44674"/>
                    <a:pt x="65790" y="37355"/>
                    <a:pt x="63911" y="30664"/>
                  </a:cubicBezTo>
                  <a:cubicBezTo>
                    <a:pt x="63810" y="30363"/>
                    <a:pt x="63710" y="29937"/>
                    <a:pt x="63585" y="29636"/>
                  </a:cubicBezTo>
                  <a:lnTo>
                    <a:pt x="63585" y="29636"/>
                  </a:lnTo>
                  <a:cubicBezTo>
                    <a:pt x="64537" y="29736"/>
                    <a:pt x="65364" y="29937"/>
                    <a:pt x="66216" y="30037"/>
                  </a:cubicBezTo>
                  <a:cubicBezTo>
                    <a:pt x="66361" y="30051"/>
                    <a:pt x="66506" y="30057"/>
                    <a:pt x="66653" y="30057"/>
                  </a:cubicBezTo>
                  <a:cubicBezTo>
                    <a:pt x="68923" y="30057"/>
                    <a:pt x="71405" y="28457"/>
                    <a:pt x="72582" y="26503"/>
                  </a:cubicBezTo>
                  <a:cubicBezTo>
                    <a:pt x="73936" y="24298"/>
                    <a:pt x="73936" y="21491"/>
                    <a:pt x="72983" y="19085"/>
                  </a:cubicBezTo>
                  <a:cubicBezTo>
                    <a:pt x="71855" y="16052"/>
                    <a:pt x="68497" y="13746"/>
                    <a:pt x="65264" y="13746"/>
                  </a:cubicBezTo>
                  <a:cubicBezTo>
                    <a:pt x="61605" y="13746"/>
                    <a:pt x="59199" y="16779"/>
                    <a:pt x="58171" y="20012"/>
                  </a:cubicBezTo>
                  <a:cubicBezTo>
                    <a:pt x="51805" y="13646"/>
                    <a:pt x="41880" y="11340"/>
                    <a:pt x="33309" y="9786"/>
                  </a:cubicBezTo>
                  <a:cubicBezTo>
                    <a:pt x="30916" y="9377"/>
                    <a:pt x="28256" y="9053"/>
                    <a:pt x="25684" y="9053"/>
                  </a:cubicBezTo>
                  <a:cubicBezTo>
                    <a:pt x="24323" y="9053"/>
                    <a:pt x="22988" y="9143"/>
                    <a:pt x="21730" y="9360"/>
                  </a:cubicBezTo>
                  <a:cubicBezTo>
                    <a:pt x="22031" y="7806"/>
                    <a:pt x="22031" y="5927"/>
                    <a:pt x="21504" y="4348"/>
                  </a:cubicBezTo>
                  <a:cubicBezTo>
                    <a:pt x="20978" y="2994"/>
                    <a:pt x="20051" y="1841"/>
                    <a:pt x="18798" y="1115"/>
                  </a:cubicBezTo>
                  <a:cubicBezTo>
                    <a:pt x="17497" y="370"/>
                    <a:pt x="16015" y="0"/>
                    <a:pt x="14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5683;p93"/>
            <p:cNvSpPr/>
            <p:nvPr/>
          </p:nvSpPr>
          <p:spPr>
            <a:xfrm>
              <a:off x="4205638" y="3741225"/>
              <a:ext cx="145074" cy="126369"/>
            </a:xfrm>
            <a:custGeom>
              <a:avLst/>
              <a:gdLst/>
              <a:ahLst/>
              <a:cxnLst/>
              <a:rect l="l" t="t" r="r" b="b"/>
              <a:pathLst>
                <a:path w="8873" h="7729" extrusionOk="0">
                  <a:moveTo>
                    <a:pt x="5489" y="0"/>
                  </a:moveTo>
                  <a:cubicBezTo>
                    <a:pt x="4506" y="0"/>
                    <a:pt x="3495" y="315"/>
                    <a:pt x="2607" y="836"/>
                  </a:cubicBezTo>
                  <a:cubicBezTo>
                    <a:pt x="1554" y="1463"/>
                    <a:pt x="727" y="2290"/>
                    <a:pt x="0" y="3242"/>
                  </a:cubicBezTo>
                  <a:cubicBezTo>
                    <a:pt x="927" y="4596"/>
                    <a:pt x="1654" y="6150"/>
                    <a:pt x="2281" y="7729"/>
                  </a:cubicBezTo>
                  <a:cubicBezTo>
                    <a:pt x="3659" y="7403"/>
                    <a:pt x="5013" y="6876"/>
                    <a:pt x="6165" y="6250"/>
                  </a:cubicBezTo>
                  <a:cubicBezTo>
                    <a:pt x="7093" y="5623"/>
                    <a:pt x="7820" y="4997"/>
                    <a:pt x="8346" y="4170"/>
                  </a:cubicBezTo>
                  <a:cubicBezTo>
                    <a:pt x="8872" y="3242"/>
                    <a:pt x="8872" y="2089"/>
                    <a:pt x="8346" y="1237"/>
                  </a:cubicBezTo>
                  <a:cubicBezTo>
                    <a:pt x="8045" y="836"/>
                    <a:pt x="7719" y="611"/>
                    <a:pt x="7293" y="410"/>
                  </a:cubicBezTo>
                  <a:cubicBezTo>
                    <a:pt x="6728" y="128"/>
                    <a:pt x="6114" y="0"/>
                    <a:pt x="548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5684;p93"/>
            <p:cNvSpPr/>
            <p:nvPr/>
          </p:nvSpPr>
          <p:spPr>
            <a:xfrm>
              <a:off x="3379109" y="3502055"/>
              <a:ext cx="126222" cy="141804"/>
            </a:xfrm>
            <a:custGeom>
              <a:avLst/>
              <a:gdLst/>
              <a:ahLst/>
              <a:cxnLst/>
              <a:rect l="l" t="t" r="r" b="b"/>
              <a:pathLst>
                <a:path w="7720" h="8673" extrusionOk="0">
                  <a:moveTo>
                    <a:pt x="2832" y="1"/>
                  </a:moveTo>
                  <a:cubicBezTo>
                    <a:pt x="2306" y="1"/>
                    <a:pt x="1880" y="101"/>
                    <a:pt x="1454" y="201"/>
                  </a:cubicBezTo>
                  <a:cubicBezTo>
                    <a:pt x="527" y="627"/>
                    <a:pt x="0" y="1680"/>
                    <a:pt x="0" y="2707"/>
                  </a:cubicBezTo>
                  <a:cubicBezTo>
                    <a:pt x="0" y="3760"/>
                    <a:pt x="326" y="4712"/>
                    <a:pt x="827" y="5640"/>
                  </a:cubicBezTo>
                  <a:cubicBezTo>
                    <a:pt x="1454" y="6793"/>
                    <a:pt x="2306" y="7845"/>
                    <a:pt x="3233" y="8672"/>
                  </a:cubicBezTo>
                  <a:cubicBezTo>
                    <a:pt x="4712" y="7720"/>
                    <a:pt x="6166" y="6793"/>
                    <a:pt x="7720" y="6066"/>
                  </a:cubicBezTo>
                  <a:cubicBezTo>
                    <a:pt x="7519" y="4913"/>
                    <a:pt x="7218" y="3760"/>
                    <a:pt x="6592" y="2707"/>
                  </a:cubicBezTo>
                  <a:cubicBezTo>
                    <a:pt x="5840" y="1354"/>
                    <a:pt x="4386" y="101"/>
                    <a:pt x="2832" y="1"/>
                  </a:cubicBezTo>
                  <a:close/>
                </a:path>
              </a:pathLst>
            </a:custGeom>
            <a:solidFill>
              <a:srgbClr val="FFC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5685;p93"/>
            <p:cNvSpPr/>
            <p:nvPr/>
          </p:nvSpPr>
          <p:spPr>
            <a:xfrm>
              <a:off x="3433604" y="3770050"/>
              <a:ext cx="15598" cy="37719"/>
            </a:xfrm>
            <a:custGeom>
              <a:avLst/>
              <a:gdLst/>
              <a:ahLst/>
              <a:cxnLst/>
              <a:rect l="l" t="t" r="r" b="b"/>
              <a:pathLst>
                <a:path w="954" h="2307" extrusionOk="0">
                  <a:moveTo>
                    <a:pt x="853" y="1"/>
                  </a:moveTo>
                  <a:cubicBezTo>
                    <a:pt x="753" y="1"/>
                    <a:pt x="527" y="527"/>
                    <a:pt x="327" y="1053"/>
                  </a:cubicBezTo>
                  <a:cubicBezTo>
                    <a:pt x="126" y="1680"/>
                    <a:pt x="1" y="2206"/>
                    <a:pt x="126" y="2306"/>
                  </a:cubicBezTo>
                  <a:cubicBezTo>
                    <a:pt x="226" y="2306"/>
                    <a:pt x="527" y="1880"/>
                    <a:pt x="753" y="1254"/>
                  </a:cubicBezTo>
                  <a:cubicBezTo>
                    <a:pt x="953" y="527"/>
                    <a:pt x="953" y="1"/>
                    <a:pt x="853"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5686;p93"/>
            <p:cNvSpPr/>
            <p:nvPr/>
          </p:nvSpPr>
          <p:spPr>
            <a:xfrm>
              <a:off x="3538097" y="3848727"/>
              <a:ext cx="15189" cy="31000"/>
            </a:xfrm>
            <a:custGeom>
              <a:avLst/>
              <a:gdLst/>
              <a:ahLst/>
              <a:cxnLst/>
              <a:rect l="l" t="t" r="r" b="b"/>
              <a:pathLst>
                <a:path w="929" h="1896" extrusionOk="0">
                  <a:moveTo>
                    <a:pt x="928" y="1"/>
                  </a:moveTo>
                  <a:cubicBezTo>
                    <a:pt x="828" y="1"/>
                    <a:pt x="502" y="427"/>
                    <a:pt x="301" y="928"/>
                  </a:cubicBezTo>
                  <a:cubicBezTo>
                    <a:pt x="101" y="1454"/>
                    <a:pt x="1" y="1880"/>
                    <a:pt x="101" y="1880"/>
                  </a:cubicBezTo>
                  <a:cubicBezTo>
                    <a:pt x="111" y="1890"/>
                    <a:pt x="123" y="1895"/>
                    <a:pt x="137" y="1895"/>
                  </a:cubicBezTo>
                  <a:cubicBezTo>
                    <a:pt x="260" y="1895"/>
                    <a:pt x="524" y="1505"/>
                    <a:pt x="728" y="1053"/>
                  </a:cubicBezTo>
                  <a:cubicBezTo>
                    <a:pt x="928" y="527"/>
                    <a:pt x="928" y="101"/>
                    <a:pt x="928"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5687;p93"/>
            <p:cNvSpPr/>
            <p:nvPr/>
          </p:nvSpPr>
          <p:spPr>
            <a:xfrm>
              <a:off x="3456151" y="3876179"/>
              <a:ext cx="13538" cy="25424"/>
            </a:xfrm>
            <a:custGeom>
              <a:avLst/>
              <a:gdLst/>
              <a:ahLst/>
              <a:cxnLst/>
              <a:rect l="l" t="t" r="r" b="b"/>
              <a:pathLst>
                <a:path w="828" h="1555" extrusionOk="0">
                  <a:moveTo>
                    <a:pt x="627" y="1"/>
                  </a:moveTo>
                  <a:cubicBezTo>
                    <a:pt x="501" y="1"/>
                    <a:pt x="401" y="302"/>
                    <a:pt x="301" y="728"/>
                  </a:cubicBezTo>
                  <a:cubicBezTo>
                    <a:pt x="100" y="1129"/>
                    <a:pt x="0" y="1454"/>
                    <a:pt x="100" y="1555"/>
                  </a:cubicBezTo>
                  <a:cubicBezTo>
                    <a:pt x="201" y="1555"/>
                    <a:pt x="501" y="1354"/>
                    <a:pt x="627" y="828"/>
                  </a:cubicBezTo>
                  <a:cubicBezTo>
                    <a:pt x="827" y="402"/>
                    <a:pt x="727" y="1"/>
                    <a:pt x="6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5688;p93"/>
            <p:cNvSpPr/>
            <p:nvPr/>
          </p:nvSpPr>
          <p:spPr>
            <a:xfrm>
              <a:off x="3312728" y="3862248"/>
              <a:ext cx="10251" cy="24198"/>
            </a:xfrm>
            <a:custGeom>
              <a:avLst/>
              <a:gdLst/>
              <a:ahLst/>
              <a:cxnLst/>
              <a:rect l="l" t="t" r="r" b="b"/>
              <a:pathLst>
                <a:path w="627" h="1480" extrusionOk="0">
                  <a:moveTo>
                    <a:pt x="501" y="1"/>
                  </a:moveTo>
                  <a:cubicBezTo>
                    <a:pt x="401" y="1"/>
                    <a:pt x="301" y="226"/>
                    <a:pt x="201" y="627"/>
                  </a:cubicBezTo>
                  <a:cubicBezTo>
                    <a:pt x="0" y="1053"/>
                    <a:pt x="0" y="1354"/>
                    <a:pt x="100" y="1479"/>
                  </a:cubicBezTo>
                  <a:cubicBezTo>
                    <a:pt x="201" y="1479"/>
                    <a:pt x="401" y="1154"/>
                    <a:pt x="501" y="728"/>
                  </a:cubicBezTo>
                  <a:cubicBezTo>
                    <a:pt x="627" y="327"/>
                    <a:pt x="627" y="1"/>
                    <a:pt x="5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5689;p93"/>
            <p:cNvSpPr/>
            <p:nvPr/>
          </p:nvSpPr>
          <p:spPr>
            <a:xfrm>
              <a:off x="3382379" y="3923479"/>
              <a:ext cx="13947" cy="27713"/>
            </a:xfrm>
            <a:custGeom>
              <a:avLst/>
              <a:gdLst/>
              <a:ahLst/>
              <a:cxnLst/>
              <a:rect l="l" t="t" r="r" b="b"/>
              <a:pathLst>
                <a:path w="853" h="1695" extrusionOk="0">
                  <a:moveTo>
                    <a:pt x="713" y="0"/>
                  </a:moveTo>
                  <a:cubicBezTo>
                    <a:pt x="587" y="0"/>
                    <a:pt x="407" y="381"/>
                    <a:pt x="226" y="742"/>
                  </a:cubicBezTo>
                  <a:cubicBezTo>
                    <a:pt x="126" y="1268"/>
                    <a:pt x="1" y="1694"/>
                    <a:pt x="126" y="1694"/>
                  </a:cubicBezTo>
                  <a:cubicBezTo>
                    <a:pt x="226" y="1694"/>
                    <a:pt x="427" y="1369"/>
                    <a:pt x="627" y="867"/>
                  </a:cubicBezTo>
                  <a:cubicBezTo>
                    <a:pt x="753" y="441"/>
                    <a:pt x="853" y="15"/>
                    <a:pt x="753" y="15"/>
                  </a:cubicBezTo>
                  <a:cubicBezTo>
                    <a:pt x="740" y="5"/>
                    <a:pt x="727" y="0"/>
                    <a:pt x="713"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5690;p93"/>
            <p:cNvSpPr/>
            <p:nvPr/>
          </p:nvSpPr>
          <p:spPr>
            <a:xfrm>
              <a:off x="3266424" y="3959777"/>
              <a:ext cx="8616" cy="25424"/>
            </a:xfrm>
            <a:custGeom>
              <a:avLst/>
              <a:gdLst/>
              <a:ahLst/>
              <a:cxnLst/>
              <a:rect l="l" t="t" r="r" b="b"/>
              <a:pathLst>
                <a:path w="527" h="1555" extrusionOk="0">
                  <a:moveTo>
                    <a:pt x="426" y="1"/>
                  </a:moveTo>
                  <a:cubicBezTo>
                    <a:pt x="326" y="1"/>
                    <a:pt x="201" y="301"/>
                    <a:pt x="100" y="727"/>
                  </a:cubicBezTo>
                  <a:cubicBezTo>
                    <a:pt x="0" y="1154"/>
                    <a:pt x="0" y="1555"/>
                    <a:pt x="100" y="1555"/>
                  </a:cubicBezTo>
                  <a:cubicBezTo>
                    <a:pt x="201" y="1555"/>
                    <a:pt x="426" y="1254"/>
                    <a:pt x="426" y="828"/>
                  </a:cubicBezTo>
                  <a:cubicBezTo>
                    <a:pt x="526" y="402"/>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5691;p93"/>
            <p:cNvSpPr/>
            <p:nvPr/>
          </p:nvSpPr>
          <p:spPr>
            <a:xfrm>
              <a:off x="3334849" y="4005377"/>
              <a:ext cx="8616" cy="22449"/>
            </a:xfrm>
            <a:custGeom>
              <a:avLst/>
              <a:gdLst/>
              <a:ahLst/>
              <a:cxnLst/>
              <a:rect l="l" t="t" r="r" b="b"/>
              <a:pathLst>
                <a:path w="527" h="1373" extrusionOk="0">
                  <a:moveTo>
                    <a:pt x="360" y="0"/>
                  </a:moveTo>
                  <a:cubicBezTo>
                    <a:pt x="253" y="0"/>
                    <a:pt x="88" y="294"/>
                    <a:pt x="1" y="645"/>
                  </a:cubicBezTo>
                  <a:cubicBezTo>
                    <a:pt x="1" y="1071"/>
                    <a:pt x="101" y="1372"/>
                    <a:pt x="201" y="1372"/>
                  </a:cubicBezTo>
                  <a:cubicBezTo>
                    <a:pt x="301" y="1272"/>
                    <a:pt x="301" y="1071"/>
                    <a:pt x="402" y="645"/>
                  </a:cubicBezTo>
                  <a:cubicBezTo>
                    <a:pt x="402" y="344"/>
                    <a:pt x="527" y="19"/>
                    <a:pt x="402" y="19"/>
                  </a:cubicBezTo>
                  <a:cubicBezTo>
                    <a:pt x="389" y="6"/>
                    <a:pt x="375" y="0"/>
                    <a:pt x="36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5692;p93"/>
            <p:cNvSpPr/>
            <p:nvPr/>
          </p:nvSpPr>
          <p:spPr>
            <a:xfrm>
              <a:off x="3500394" y="4000750"/>
              <a:ext cx="10268" cy="27076"/>
            </a:xfrm>
            <a:custGeom>
              <a:avLst/>
              <a:gdLst/>
              <a:ahLst/>
              <a:cxnLst/>
              <a:rect l="l" t="t" r="r" b="b"/>
              <a:pathLst>
                <a:path w="628" h="1656" extrusionOk="0">
                  <a:moveTo>
                    <a:pt x="427" y="1"/>
                  </a:moveTo>
                  <a:cubicBezTo>
                    <a:pt x="302" y="1"/>
                    <a:pt x="201" y="402"/>
                    <a:pt x="101" y="828"/>
                  </a:cubicBezTo>
                  <a:cubicBezTo>
                    <a:pt x="101" y="1254"/>
                    <a:pt x="1" y="1555"/>
                    <a:pt x="101" y="1655"/>
                  </a:cubicBezTo>
                  <a:cubicBezTo>
                    <a:pt x="201" y="1655"/>
                    <a:pt x="427" y="1354"/>
                    <a:pt x="527" y="928"/>
                  </a:cubicBezTo>
                  <a:cubicBezTo>
                    <a:pt x="628" y="402"/>
                    <a:pt x="527" y="1"/>
                    <a:pt x="4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5693;p93"/>
            <p:cNvSpPr/>
            <p:nvPr/>
          </p:nvSpPr>
          <p:spPr>
            <a:xfrm>
              <a:off x="3450821" y="4065497"/>
              <a:ext cx="10251" cy="29119"/>
            </a:xfrm>
            <a:custGeom>
              <a:avLst/>
              <a:gdLst/>
              <a:ahLst/>
              <a:cxnLst/>
              <a:rect l="l" t="t" r="r" b="b"/>
              <a:pathLst>
                <a:path w="627" h="1781" extrusionOk="0">
                  <a:moveTo>
                    <a:pt x="527" y="1"/>
                  </a:moveTo>
                  <a:cubicBezTo>
                    <a:pt x="426" y="1"/>
                    <a:pt x="201" y="327"/>
                    <a:pt x="101" y="828"/>
                  </a:cubicBezTo>
                  <a:cubicBezTo>
                    <a:pt x="0" y="1354"/>
                    <a:pt x="0" y="1780"/>
                    <a:pt x="101" y="1780"/>
                  </a:cubicBezTo>
                  <a:cubicBezTo>
                    <a:pt x="201" y="1780"/>
                    <a:pt x="326" y="1454"/>
                    <a:pt x="527" y="953"/>
                  </a:cubicBezTo>
                  <a:cubicBezTo>
                    <a:pt x="627" y="427"/>
                    <a:pt x="627" y="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5694;p93"/>
            <p:cNvSpPr/>
            <p:nvPr/>
          </p:nvSpPr>
          <p:spPr>
            <a:xfrm>
              <a:off x="3261503" y="4079018"/>
              <a:ext cx="11903" cy="32798"/>
            </a:xfrm>
            <a:custGeom>
              <a:avLst/>
              <a:gdLst/>
              <a:ahLst/>
              <a:cxnLst/>
              <a:rect l="l" t="t" r="r" b="b"/>
              <a:pathLst>
                <a:path w="728" h="2006" extrusionOk="0">
                  <a:moveTo>
                    <a:pt x="627" y="1"/>
                  </a:moveTo>
                  <a:cubicBezTo>
                    <a:pt x="502" y="1"/>
                    <a:pt x="201" y="327"/>
                    <a:pt x="101" y="953"/>
                  </a:cubicBezTo>
                  <a:cubicBezTo>
                    <a:pt x="0" y="1480"/>
                    <a:pt x="101" y="2006"/>
                    <a:pt x="201" y="2006"/>
                  </a:cubicBezTo>
                  <a:cubicBezTo>
                    <a:pt x="301" y="1881"/>
                    <a:pt x="301" y="1480"/>
                    <a:pt x="502" y="1054"/>
                  </a:cubicBezTo>
                  <a:cubicBezTo>
                    <a:pt x="627" y="527"/>
                    <a:pt x="727" y="126"/>
                    <a:pt x="6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5695;p93"/>
            <p:cNvSpPr/>
            <p:nvPr/>
          </p:nvSpPr>
          <p:spPr>
            <a:xfrm>
              <a:off x="3365588" y="4116721"/>
              <a:ext cx="10251" cy="29119"/>
            </a:xfrm>
            <a:custGeom>
              <a:avLst/>
              <a:gdLst/>
              <a:ahLst/>
              <a:cxnLst/>
              <a:rect l="l" t="t" r="r" b="b"/>
              <a:pathLst>
                <a:path w="627" h="1781" extrusionOk="0">
                  <a:moveTo>
                    <a:pt x="527" y="1"/>
                  </a:moveTo>
                  <a:cubicBezTo>
                    <a:pt x="401" y="1"/>
                    <a:pt x="201" y="327"/>
                    <a:pt x="101" y="828"/>
                  </a:cubicBezTo>
                  <a:cubicBezTo>
                    <a:pt x="0" y="1354"/>
                    <a:pt x="0" y="1780"/>
                    <a:pt x="101" y="1780"/>
                  </a:cubicBezTo>
                  <a:cubicBezTo>
                    <a:pt x="201" y="1780"/>
                    <a:pt x="301" y="1454"/>
                    <a:pt x="401" y="953"/>
                  </a:cubicBezTo>
                  <a:cubicBezTo>
                    <a:pt x="527" y="427"/>
                    <a:pt x="627" y="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5696;p93"/>
            <p:cNvSpPr/>
            <p:nvPr/>
          </p:nvSpPr>
          <p:spPr>
            <a:xfrm>
              <a:off x="3522532" y="4145825"/>
              <a:ext cx="8616" cy="25424"/>
            </a:xfrm>
            <a:custGeom>
              <a:avLst/>
              <a:gdLst/>
              <a:ahLst/>
              <a:cxnLst/>
              <a:rect l="l" t="t" r="r" b="b"/>
              <a:pathLst>
                <a:path w="527" h="1555" extrusionOk="0">
                  <a:moveTo>
                    <a:pt x="326" y="0"/>
                  </a:moveTo>
                  <a:cubicBezTo>
                    <a:pt x="201" y="0"/>
                    <a:pt x="101" y="301"/>
                    <a:pt x="0" y="727"/>
                  </a:cubicBezTo>
                  <a:cubicBezTo>
                    <a:pt x="0" y="1153"/>
                    <a:pt x="0" y="1554"/>
                    <a:pt x="101" y="1554"/>
                  </a:cubicBezTo>
                  <a:cubicBezTo>
                    <a:pt x="201" y="1554"/>
                    <a:pt x="326" y="1253"/>
                    <a:pt x="426" y="827"/>
                  </a:cubicBezTo>
                  <a:cubicBezTo>
                    <a:pt x="527" y="426"/>
                    <a:pt x="426"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5697;p93"/>
            <p:cNvSpPr/>
            <p:nvPr/>
          </p:nvSpPr>
          <p:spPr>
            <a:xfrm>
              <a:off x="3384439" y="4201955"/>
              <a:ext cx="6573" cy="25833"/>
            </a:xfrm>
            <a:custGeom>
              <a:avLst/>
              <a:gdLst/>
              <a:ahLst/>
              <a:cxnLst/>
              <a:rect l="l" t="t" r="r" b="b"/>
              <a:pathLst>
                <a:path w="402" h="1580" extrusionOk="0">
                  <a:moveTo>
                    <a:pt x="201" y="1"/>
                  </a:moveTo>
                  <a:cubicBezTo>
                    <a:pt x="100" y="1"/>
                    <a:pt x="0" y="327"/>
                    <a:pt x="0" y="753"/>
                  </a:cubicBezTo>
                  <a:cubicBezTo>
                    <a:pt x="0" y="1154"/>
                    <a:pt x="0" y="1580"/>
                    <a:pt x="100" y="1580"/>
                  </a:cubicBezTo>
                  <a:cubicBezTo>
                    <a:pt x="201" y="1580"/>
                    <a:pt x="401" y="1254"/>
                    <a:pt x="401" y="753"/>
                  </a:cubicBezTo>
                  <a:cubicBezTo>
                    <a:pt x="401" y="327"/>
                    <a:pt x="301" y="1"/>
                    <a:pt x="2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5698;p93"/>
            <p:cNvSpPr/>
            <p:nvPr/>
          </p:nvSpPr>
          <p:spPr>
            <a:xfrm>
              <a:off x="3281990" y="4200320"/>
              <a:ext cx="8208" cy="25833"/>
            </a:xfrm>
            <a:custGeom>
              <a:avLst/>
              <a:gdLst/>
              <a:ahLst/>
              <a:cxnLst/>
              <a:rect l="l" t="t" r="r" b="b"/>
              <a:pathLst>
                <a:path w="502" h="1580" extrusionOk="0">
                  <a:moveTo>
                    <a:pt x="401" y="1"/>
                  </a:moveTo>
                  <a:cubicBezTo>
                    <a:pt x="301" y="1"/>
                    <a:pt x="101" y="326"/>
                    <a:pt x="0" y="727"/>
                  </a:cubicBezTo>
                  <a:cubicBezTo>
                    <a:pt x="0" y="1254"/>
                    <a:pt x="201" y="1579"/>
                    <a:pt x="201" y="1579"/>
                  </a:cubicBezTo>
                  <a:cubicBezTo>
                    <a:pt x="301" y="1479"/>
                    <a:pt x="301" y="1153"/>
                    <a:pt x="401" y="853"/>
                  </a:cubicBezTo>
                  <a:cubicBezTo>
                    <a:pt x="401" y="427"/>
                    <a:pt x="502" y="101"/>
                    <a:pt x="4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5699;p93"/>
            <p:cNvSpPr/>
            <p:nvPr/>
          </p:nvSpPr>
          <p:spPr>
            <a:xfrm>
              <a:off x="3372144" y="3744217"/>
              <a:ext cx="10251" cy="19293"/>
            </a:xfrm>
            <a:custGeom>
              <a:avLst/>
              <a:gdLst/>
              <a:ahLst/>
              <a:cxnLst/>
              <a:rect l="l" t="t" r="r" b="b"/>
              <a:pathLst>
                <a:path w="627" h="1180" extrusionOk="0">
                  <a:moveTo>
                    <a:pt x="501" y="1"/>
                  </a:moveTo>
                  <a:cubicBezTo>
                    <a:pt x="426" y="1"/>
                    <a:pt x="208" y="180"/>
                    <a:pt x="126" y="428"/>
                  </a:cubicBezTo>
                  <a:cubicBezTo>
                    <a:pt x="0" y="854"/>
                    <a:pt x="126" y="1180"/>
                    <a:pt x="226" y="1180"/>
                  </a:cubicBezTo>
                  <a:cubicBezTo>
                    <a:pt x="326" y="1180"/>
                    <a:pt x="326" y="854"/>
                    <a:pt x="426" y="553"/>
                  </a:cubicBezTo>
                  <a:cubicBezTo>
                    <a:pt x="527" y="327"/>
                    <a:pt x="627" y="27"/>
                    <a:pt x="527" y="27"/>
                  </a:cubicBezTo>
                  <a:cubicBezTo>
                    <a:pt x="527" y="9"/>
                    <a:pt x="517" y="1"/>
                    <a:pt x="5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5700;p93"/>
            <p:cNvSpPr/>
            <p:nvPr/>
          </p:nvSpPr>
          <p:spPr>
            <a:xfrm>
              <a:off x="3515567" y="3638121"/>
              <a:ext cx="10251" cy="19260"/>
            </a:xfrm>
            <a:custGeom>
              <a:avLst/>
              <a:gdLst/>
              <a:ahLst/>
              <a:cxnLst/>
              <a:rect l="l" t="t" r="r" b="b"/>
              <a:pathLst>
                <a:path w="627" h="1178" extrusionOk="0">
                  <a:moveTo>
                    <a:pt x="472" y="1"/>
                  </a:moveTo>
                  <a:cubicBezTo>
                    <a:pt x="365" y="1"/>
                    <a:pt x="210" y="214"/>
                    <a:pt x="126" y="551"/>
                  </a:cubicBezTo>
                  <a:cubicBezTo>
                    <a:pt x="0" y="877"/>
                    <a:pt x="0" y="1177"/>
                    <a:pt x="126" y="1177"/>
                  </a:cubicBezTo>
                  <a:cubicBezTo>
                    <a:pt x="226" y="1177"/>
                    <a:pt x="326" y="877"/>
                    <a:pt x="426" y="651"/>
                  </a:cubicBezTo>
                  <a:cubicBezTo>
                    <a:pt x="527" y="350"/>
                    <a:pt x="627" y="150"/>
                    <a:pt x="527" y="24"/>
                  </a:cubicBezTo>
                  <a:cubicBezTo>
                    <a:pt x="511" y="8"/>
                    <a:pt x="492" y="1"/>
                    <a:pt x="472"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5701;p93"/>
            <p:cNvSpPr/>
            <p:nvPr/>
          </p:nvSpPr>
          <p:spPr>
            <a:xfrm>
              <a:off x="3657355" y="3628262"/>
              <a:ext cx="8616" cy="17233"/>
            </a:xfrm>
            <a:custGeom>
              <a:avLst/>
              <a:gdLst/>
              <a:ahLst/>
              <a:cxnLst/>
              <a:rect l="l" t="t" r="r" b="b"/>
              <a:pathLst>
                <a:path w="527" h="1054" extrusionOk="0">
                  <a:moveTo>
                    <a:pt x="426" y="1"/>
                  </a:moveTo>
                  <a:cubicBezTo>
                    <a:pt x="326" y="1"/>
                    <a:pt x="100" y="226"/>
                    <a:pt x="100" y="427"/>
                  </a:cubicBezTo>
                  <a:cubicBezTo>
                    <a:pt x="0" y="753"/>
                    <a:pt x="0" y="953"/>
                    <a:pt x="100" y="1053"/>
                  </a:cubicBezTo>
                  <a:cubicBezTo>
                    <a:pt x="226" y="1053"/>
                    <a:pt x="326" y="853"/>
                    <a:pt x="426" y="527"/>
                  </a:cubicBezTo>
                  <a:cubicBezTo>
                    <a:pt x="526" y="327"/>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5702;p93"/>
            <p:cNvSpPr/>
            <p:nvPr/>
          </p:nvSpPr>
          <p:spPr>
            <a:xfrm>
              <a:off x="3505315" y="3708590"/>
              <a:ext cx="6981" cy="20814"/>
            </a:xfrm>
            <a:custGeom>
              <a:avLst/>
              <a:gdLst/>
              <a:ahLst/>
              <a:cxnLst/>
              <a:rect l="l" t="t" r="r" b="b"/>
              <a:pathLst>
                <a:path w="427" h="1273" extrusionOk="0">
                  <a:moveTo>
                    <a:pt x="226" y="0"/>
                  </a:moveTo>
                  <a:cubicBezTo>
                    <a:pt x="126" y="0"/>
                    <a:pt x="1" y="326"/>
                    <a:pt x="126" y="727"/>
                  </a:cubicBezTo>
                  <a:cubicBezTo>
                    <a:pt x="126" y="1009"/>
                    <a:pt x="201" y="1273"/>
                    <a:pt x="287" y="1273"/>
                  </a:cubicBezTo>
                  <a:cubicBezTo>
                    <a:pt x="300" y="1273"/>
                    <a:pt x="313" y="1267"/>
                    <a:pt x="327" y="1253"/>
                  </a:cubicBezTo>
                  <a:cubicBezTo>
                    <a:pt x="427" y="1253"/>
                    <a:pt x="427" y="953"/>
                    <a:pt x="427" y="627"/>
                  </a:cubicBezTo>
                  <a:cubicBezTo>
                    <a:pt x="427" y="326"/>
                    <a:pt x="427" y="100"/>
                    <a:pt x="2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5703;p93"/>
            <p:cNvSpPr/>
            <p:nvPr/>
          </p:nvSpPr>
          <p:spPr>
            <a:xfrm>
              <a:off x="3724145" y="3672620"/>
              <a:ext cx="8616" cy="22465"/>
            </a:xfrm>
            <a:custGeom>
              <a:avLst/>
              <a:gdLst/>
              <a:ahLst/>
              <a:cxnLst/>
              <a:rect l="l" t="t" r="r" b="b"/>
              <a:pathLst>
                <a:path w="527" h="1374" extrusionOk="0">
                  <a:moveTo>
                    <a:pt x="387" y="0"/>
                  </a:moveTo>
                  <a:cubicBezTo>
                    <a:pt x="328" y="0"/>
                    <a:pt x="100" y="276"/>
                    <a:pt x="100" y="646"/>
                  </a:cubicBezTo>
                  <a:cubicBezTo>
                    <a:pt x="0" y="1047"/>
                    <a:pt x="100" y="1373"/>
                    <a:pt x="201" y="1373"/>
                  </a:cubicBezTo>
                  <a:cubicBezTo>
                    <a:pt x="301" y="1373"/>
                    <a:pt x="401" y="1047"/>
                    <a:pt x="401" y="747"/>
                  </a:cubicBezTo>
                  <a:cubicBezTo>
                    <a:pt x="527" y="320"/>
                    <a:pt x="527" y="20"/>
                    <a:pt x="401" y="20"/>
                  </a:cubicBezTo>
                  <a:cubicBezTo>
                    <a:pt x="401" y="7"/>
                    <a:pt x="396" y="0"/>
                    <a:pt x="38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5704;p93"/>
            <p:cNvSpPr/>
            <p:nvPr/>
          </p:nvSpPr>
          <p:spPr>
            <a:xfrm>
              <a:off x="3824943" y="3645282"/>
              <a:ext cx="6573" cy="32586"/>
            </a:xfrm>
            <a:custGeom>
              <a:avLst/>
              <a:gdLst/>
              <a:ahLst/>
              <a:cxnLst/>
              <a:rect l="l" t="t" r="r" b="b"/>
              <a:pathLst>
                <a:path w="402" h="1993" extrusionOk="0">
                  <a:moveTo>
                    <a:pt x="128" y="0"/>
                  </a:moveTo>
                  <a:cubicBezTo>
                    <a:pt x="118" y="0"/>
                    <a:pt x="109" y="4"/>
                    <a:pt x="101" y="12"/>
                  </a:cubicBezTo>
                  <a:cubicBezTo>
                    <a:pt x="1" y="12"/>
                    <a:pt x="1" y="439"/>
                    <a:pt x="1" y="965"/>
                  </a:cubicBezTo>
                  <a:cubicBezTo>
                    <a:pt x="1" y="1591"/>
                    <a:pt x="1" y="1992"/>
                    <a:pt x="201" y="1992"/>
                  </a:cubicBezTo>
                  <a:cubicBezTo>
                    <a:pt x="201" y="1992"/>
                    <a:pt x="402" y="1591"/>
                    <a:pt x="402" y="965"/>
                  </a:cubicBezTo>
                  <a:cubicBezTo>
                    <a:pt x="402" y="482"/>
                    <a:pt x="233" y="0"/>
                    <a:pt x="128"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5705;p93"/>
            <p:cNvSpPr/>
            <p:nvPr/>
          </p:nvSpPr>
          <p:spPr>
            <a:xfrm>
              <a:off x="3976557" y="3691782"/>
              <a:ext cx="10268" cy="22138"/>
            </a:xfrm>
            <a:custGeom>
              <a:avLst/>
              <a:gdLst/>
              <a:ahLst/>
              <a:cxnLst/>
              <a:rect l="l" t="t" r="r" b="b"/>
              <a:pathLst>
                <a:path w="628" h="1354" extrusionOk="0">
                  <a:moveTo>
                    <a:pt x="527" y="1"/>
                  </a:moveTo>
                  <a:cubicBezTo>
                    <a:pt x="427" y="1"/>
                    <a:pt x="226" y="201"/>
                    <a:pt x="126" y="627"/>
                  </a:cubicBezTo>
                  <a:cubicBezTo>
                    <a:pt x="1" y="1028"/>
                    <a:pt x="1" y="1354"/>
                    <a:pt x="126" y="1354"/>
                  </a:cubicBezTo>
                  <a:cubicBezTo>
                    <a:pt x="226" y="1354"/>
                    <a:pt x="327" y="1128"/>
                    <a:pt x="427" y="727"/>
                  </a:cubicBezTo>
                  <a:cubicBezTo>
                    <a:pt x="627" y="402"/>
                    <a:pt x="627" y="10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5706;p93"/>
            <p:cNvSpPr/>
            <p:nvPr/>
          </p:nvSpPr>
          <p:spPr>
            <a:xfrm>
              <a:off x="3903211" y="3723730"/>
              <a:ext cx="8616" cy="15598"/>
            </a:xfrm>
            <a:custGeom>
              <a:avLst/>
              <a:gdLst/>
              <a:ahLst/>
              <a:cxnLst/>
              <a:rect l="l" t="t" r="r" b="b"/>
              <a:pathLst>
                <a:path w="527" h="954" extrusionOk="0">
                  <a:moveTo>
                    <a:pt x="364" y="0"/>
                  </a:moveTo>
                  <a:cubicBezTo>
                    <a:pt x="254" y="0"/>
                    <a:pt x="101" y="180"/>
                    <a:pt x="101" y="428"/>
                  </a:cubicBezTo>
                  <a:cubicBezTo>
                    <a:pt x="1" y="753"/>
                    <a:pt x="101" y="954"/>
                    <a:pt x="226" y="954"/>
                  </a:cubicBezTo>
                  <a:cubicBezTo>
                    <a:pt x="326" y="954"/>
                    <a:pt x="427" y="753"/>
                    <a:pt x="427" y="553"/>
                  </a:cubicBezTo>
                  <a:cubicBezTo>
                    <a:pt x="527" y="227"/>
                    <a:pt x="527" y="27"/>
                    <a:pt x="427" y="27"/>
                  </a:cubicBezTo>
                  <a:cubicBezTo>
                    <a:pt x="409" y="9"/>
                    <a:pt x="387" y="0"/>
                    <a:pt x="364"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5707;p93"/>
            <p:cNvSpPr/>
            <p:nvPr/>
          </p:nvSpPr>
          <p:spPr>
            <a:xfrm>
              <a:off x="3623330" y="4188433"/>
              <a:ext cx="8633" cy="30754"/>
            </a:xfrm>
            <a:custGeom>
              <a:avLst/>
              <a:gdLst/>
              <a:ahLst/>
              <a:cxnLst/>
              <a:rect l="l" t="t" r="r" b="b"/>
              <a:pathLst>
                <a:path w="528" h="1881" extrusionOk="0">
                  <a:moveTo>
                    <a:pt x="302" y="1"/>
                  </a:moveTo>
                  <a:cubicBezTo>
                    <a:pt x="201" y="1"/>
                    <a:pt x="101" y="427"/>
                    <a:pt x="101" y="953"/>
                  </a:cubicBezTo>
                  <a:cubicBezTo>
                    <a:pt x="1" y="1454"/>
                    <a:pt x="101" y="1880"/>
                    <a:pt x="201" y="1880"/>
                  </a:cubicBezTo>
                  <a:cubicBezTo>
                    <a:pt x="302" y="1880"/>
                    <a:pt x="427" y="1454"/>
                    <a:pt x="427" y="953"/>
                  </a:cubicBezTo>
                  <a:cubicBezTo>
                    <a:pt x="527" y="427"/>
                    <a:pt x="427" y="1"/>
                    <a:pt x="302"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5708;p93"/>
            <p:cNvSpPr/>
            <p:nvPr/>
          </p:nvSpPr>
          <p:spPr>
            <a:xfrm>
              <a:off x="3730701" y="4231058"/>
              <a:ext cx="10251" cy="20503"/>
            </a:xfrm>
            <a:custGeom>
              <a:avLst/>
              <a:gdLst/>
              <a:ahLst/>
              <a:cxnLst/>
              <a:rect l="l" t="t" r="r" b="b"/>
              <a:pathLst>
                <a:path w="627" h="1254" extrusionOk="0">
                  <a:moveTo>
                    <a:pt x="527" y="0"/>
                  </a:moveTo>
                  <a:cubicBezTo>
                    <a:pt x="426" y="0"/>
                    <a:pt x="226" y="226"/>
                    <a:pt x="126" y="627"/>
                  </a:cubicBezTo>
                  <a:cubicBezTo>
                    <a:pt x="0" y="953"/>
                    <a:pt x="126" y="1253"/>
                    <a:pt x="226" y="1253"/>
                  </a:cubicBezTo>
                  <a:cubicBezTo>
                    <a:pt x="326" y="1253"/>
                    <a:pt x="426" y="953"/>
                    <a:pt x="527" y="627"/>
                  </a:cubicBezTo>
                  <a:cubicBezTo>
                    <a:pt x="527" y="326"/>
                    <a:pt x="627" y="0"/>
                    <a:pt x="5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5709;p93"/>
            <p:cNvSpPr/>
            <p:nvPr/>
          </p:nvSpPr>
          <p:spPr>
            <a:xfrm>
              <a:off x="3661033" y="4285520"/>
              <a:ext cx="8208" cy="22596"/>
            </a:xfrm>
            <a:custGeom>
              <a:avLst/>
              <a:gdLst/>
              <a:ahLst/>
              <a:cxnLst/>
              <a:rect l="l" t="t" r="r" b="b"/>
              <a:pathLst>
                <a:path w="502" h="1382" extrusionOk="0">
                  <a:moveTo>
                    <a:pt x="357" y="0"/>
                  </a:moveTo>
                  <a:cubicBezTo>
                    <a:pt x="272" y="0"/>
                    <a:pt x="186" y="291"/>
                    <a:pt x="101" y="654"/>
                  </a:cubicBezTo>
                  <a:cubicBezTo>
                    <a:pt x="1" y="1055"/>
                    <a:pt x="1" y="1381"/>
                    <a:pt x="101" y="1381"/>
                  </a:cubicBezTo>
                  <a:cubicBezTo>
                    <a:pt x="201" y="1381"/>
                    <a:pt x="402" y="1055"/>
                    <a:pt x="402" y="754"/>
                  </a:cubicBezTo>
                  <a:cubicBezTo>
                    <a:pt x="502" y="328"/>
                    <a:pt x="502" y="28"/>
                    <a:pt x="402" y="28"/>
                  </a:cubicBezTo>
                  <a:cubicBezTo>
                    <a:pt x="387" y="9"/>
                    <a:pt x="372" y="0"/>
                    <a:pt x="35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5710;p93"/>
            <p:cNvSpPr/>
            <p:nvPr/>
          </p:nvSpPr>
          <p:spPr>
            <a:xfrm>
              <a:off x="3800761" y="4273666"/>
              <a:ext cx="6998" cy="17233"/>
            </a:xfrm>
            <a:custGeom>
              <a:avLst/>
              <a:gdLst/>
              <a:ahLst/>
              <a:cxnLst/>
              <a:rect l="l" t="t" r="r" b="b"/>
              <a:pathLst>
                <a:path w="428" h="1054" extrusionOk="0">
                  <a:moveTo>
                    <a:pt x="327" y="1"/>
                  </a:moveTo>
                  <a:cubicBezTo>
                    <a:pt x="227" y="1"/>
                    <a:pt x="101" y="226"/>
                    <a:pt x="1" y="427"/>
                  </a:cubicBezTo>
                  <a:cubicBezTo>
                    <a:pt x="1" y="753"/>
                    <a:pt x="1" y="953"/>
                    <a:pt x="101" y="1053"/>
                  </a:cubicBezTo>
                  <a:cubicBezTo>
                    <a:pt x="227" y="1053"/>
                    <a:pt x="327" y="853"/>
                    <a:pt x="427" y="527"/>
                  </a:cubicBezTo>
                  <a:cubicBezTo>
                    <a:pt x="427" y="226"/>
                    <a:pt x="427" y="1"/>
                    <a:pt x="3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5711;p93"/>
            <p:cNvSpPr/>
            <p:nvPr/>
          </p:nvSpPr>
          <p:spPr>
            <a:xfrm>
              <a:off x="3944184" y="4186798"/>
              <a:ext cx="8633" cy="22138"/>
            </a:xfrm>
            <a:custGeom>
              <a:avLst/>
              <a:gdLst/>
              <a:ahLst/>
              <a:cxnLst/>
              <a:rect l="l" t="t" r="r" b="b"/>
              <a:pathLst>
                <a:path w="528" h="1354" extrusionOk="0">
                  <a:moveTo>
                    <a:pt x="427" y="0"/>
                  </a:moveTo>
                  <a:cubicBezTo>
                    <a:pt x="327" y="0"/>
                    <a:pt x="101" y="201"/>
                    <a:pt x="101" y="627"/>
                  </a:cubicBezTo>
                  <a:cubicBezTo>
                    <a:pt x="1" y="1053"/>
                    <a:pt x="101" y="1354"/>
                    <a:pt x="227" y="1354"/>
                  </a:cubicBezTo>
                  <a:cubicBezTo>
                    <a:pt x="327" y="1354"/>
                    <a:pt x="427" y="1053"/>
                    <a:pt x="427" y="727"/>
                  </a:cubicBezTo>
                  <a:cubicBezTo>
                    <a:pt x="527" y="301"/>
                    <a:pt x="527" y="0"/>
                    <a:pt x="4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5712;p93"/>
            <p:cNvSpPr/>
            <p:nvPr/>
          </p:nvSpPr>
          <p:spPr>
            <a:xfrm>
              <a:off x="4085972" y="4244988"/>
              <a:ext cx="8616" cy="16808"/>
            </a:xfrm>
            <a:custGeom>
              <a:avLst/>
              <a:gdLst/>
              <a:ahLst/>
              <a:cxnLst/>
              <a:rect l="l" t="t" r="r" b="b"/>
              <a:pathLst>
                <a:path w="527" h="1028" extrusionOk="0">
                  <a:moveTo>
                    <a:pt x="326" y="0"/>
                  </a:moveTo>
                  <a:cubicBezTo>
                    <a:pt x="326" y="0"/>
                    <a:pt x="101" y="201"/>
                    <a:pt x="1" y="502"/>
                  </a:cubicBezTo>
                  <a:cubicBezTo>
                    <a:pt x="1" y="727"/>
                    <a:pt x="1" y="1028"/>
                    <a:pt x="101" y="1028"/>
                  </a:cubicBezTo>
                  <a:cubicBezTo>
                    <a:pt x="201" y="1028"/>
                    <a:pt x="326" y="827"/>
                    <a:pt x="427" y="502"/>
                  </a:cubicBezTo>
                  <a:cubicBezTo>
                    <a:pt x="527" y="301"/>
                    <a:pt x="427"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5713;p93"/>
            <p:cNvSpPr/>
            <p:nvPr/>
          </p:nvSpPr>
          <p:spPr>
            <a:xfrm>
              <a:off x="3988852" y="4283623"/>
              <a:ext cx="10268" cy="24492"/>
            </a:xfrm>
            <a:custGeom>
              <a:avLst/>
              <a:gdLst/>
              <a:ahLst/>
              <a:cxnLst/>
              <a:rect l="l" t="t" r="r" b="b"/>
              <a:pathLst>
                <a:path w="628" h="1498" extrusionOk="0">
                  <a:moveTo>
                    <a:pt x="461" y="0"/>
                  </a:moveTo>
                  <a:cubicBezTo>
                    <a:pt x="355" y="0"/>
                    <a:pt x="189" y="308"/>
                    <a:pt x="101" y="770"/>
                  </a:cubicBezTo>
                  <a:cubicBezTo>
                    <a:pt x="1" y="1171"/>
                    <a:pt x="201" y="1497"/>
                    <a:pt x="302" y="1497"/>
                  </a:cubicBezTo>
                  <a:cubicBezTo>
                    <a:pt x="402" y="1497"/>
                    <a:pt x="402" y="1171"/>
                    <a:pt x="502" y="770"/>
                  </a:cubicBezTo>
                  <a:cubicBezTo>
                    <a:pt x="502" y="344"/>
                    <a:pt x="627" y="18"/>
                    <a:pt x="502" y="18"/>
                  </a:cubicBezTo>
                  <a:cubicBezTo>
                    <a:pt x="490" y="6"/>
                    <a:pt x="476" y="0"/>
                    <a:pt x="461"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5714;p93"/>
            <p:cNvSpPr/>
            <p:nvPr/>
          </p:nvSpPr>
          <p:spPr>
            <a:xfrm>
              <a:off x="4145797" y="4316700"/>
              <a:ext cx="11903" cy="25735"/>
            </a:xfrm>
            <a:custGeom>
              <a:avLst/>
              <a:gdLst/>
              <a:ahLst/>
              <a:cxnLst/>
              <a:rect l="l" t="t" r="r" b="b"/>
              <a:pathLst>
                <a:path w="728" h="1574" extrusionOk="0">
                  <a:moveTo>
                    <a:pt x="627" y="0"/>
                  </a:moveTo>
                  <a:cubicBezTo>
                    <a:pt x="527" y="0"/>
                    <a:pt x="302" y="301"/>
                    <a:pt x="201" y="727"/>
                  </a:cubicBezTo>
                  <a:cubicBezTo>
                    <a:pt x="101" y="1128"/>
                    <a:pt x="1" y="1554"/>
                    <a:pt x="101" y="1554"/>
                  </a:cubicBezTo>
                  <a:cubicBezTo>
                    <a:pt x="114" y="1567"/>
                    <a:pt x="129" y="1573"/>
                    <a:pt x="146" y="1573"/>
                  </a:cubicBezTo>
                  <a:cubicBezTo>
                    <a:pt x="259" y="1573"/>
                    <a:pt x="453" y="1286"/>
                    <a:pt x="627" y="827"/>
                  </a:cubicBezTo>
                  <a:cubicBezTo>
                    <a:pt x="728" y="401"/>
                    <a:pt x="728" y="0"/>
                    <a:pt x="6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5715;p93"/>
            <p:cNvSpPr/>
            <p:nvPr/>
          </p:nvSpPr>
          <p:spPr>
            <a:xfrm>
              <a:off x="4070815" y="4399971"/>
              <a:ext cx="15173" cy="19195"/>
            </a:xfrm>
            <a:custGeom>
              <a:avLst/>
              <a:gdLst/>
              <a:ahLst/>
              <a:cxnLst/>
              <a:rect l="l" t="t" r="r" b="b"/>
              <a:pathLst>
                <a:path w="928" h="1174" extrusionOk="0">
                  <a:moveTo>
                    <a:pt x="780" y="0"/>
                  </a:moveTo>
                  <a:cubicBezTo>
                    <a:pt x="666" y="0"/>
                    <a:pt x="474" y="248"/>
                    <a:pt x="301" y="421"/>
                  </a:cubicBezTo>
                  <a:cubicBezTo>
                    <a:pt x="201" y="747"/>
                    <a:pt x="0" y="1048"/>
                    <a:pt x="101" y="1173"/>
                  </a:cubicBezTo>
                  <a:cubicBezTo>
                    <a:pt x="201" y="1173"/>
                    <a:pt x="502" y="1048"/>
                    <a:pt x="627" y="647"/>
                  </a:cubicBezTo>
                  <a:cubicBezTo>
                    <a:pt x="827" y="321"/>
                    <a:pt x="928" y="20"/>
                    <a:pt x="827" y="20"/>
                  </a:cubicBezTo>
                  <a:cubicBezTo>
                    <a:pt x="814" y="6"/>
                    <a:pt x="798" y="0"/>
                    <a:pt x="78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5716;p93"/>
            <p:cNvSpPr/>
            <p:nvPr/>
          </p:nvSpPr>
          <p:spPr>
            <a:xfrm>
              <a:off x="3898289" y="4293777"/>
              <a:ext cx="11903" cy="22939"/>
            </a:xfrm>
            <a:custGeom>
              <a:avLst/>
              <a:gdLst/>
              <a:ahLst/>
              <a:cxnLst/>
              <a:rect l="l" t="t" r="r" b="b"/>
              <a:pathLst>
                <a:path w="728" h="1403" extrusionOk="0">
                  <a:moveTo>
                    <a:pt x="570" y="0"/>
                  </a:moveTo>
                  <a:cubicBezTo>
                    <a:pt x="456" y="0"/>
                    <a:pt x="270" y="213"/>
                    <a:pt x="101" y="550"/>
                  </a:cubicBezTo>
                  <a:cubicBezTo>
                    <a:pt x="1" y="976"/>
                    <a:pt x="1" y="1277"/>
                    <a:pt x="101" y="1402"/>
                  </a:cubicBezTo>
                  <a:cubicBezTo>
                    <a:pt x="201" y="1402"/>
                    <a:pt x="402" y="1077"/>
                    <a:pt x="527" y="776"/>
                  </a:cubicBezTo>
                  <a:cubicBezTo>
                    <a:pt x="627" y="350"/>
                    <a:pt x="728" y="24"/>
                    <a:pt x="627" y="24"/>
                  </a:cubicBezTo>
                  <a:cubicBezTo>
                    <a:pt x="611" y="8"/>
                    <a:pt x="592" y="0"/>
                    <a:pt x="57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5717;p93"/>
            <p:cNvSpPr/>
            <p:nvPr/>
          </p:nvSpPr>
          <p:spPr>
            <a:xfrm>
              <a:off x="3993774" y="4394968"/>
              <a:ext cx="15582" cy="34433"/>
            </a:xfrm>
            <a:custGeom>
              <a:avLst/>
              <a:gdLst/>
              <a:ahLst/>
              <a:cxnLst/>
              <a:rect l="l" t="t" r="r" b="b"/>
              <a:pathLst>
                <a:path w="953" h="2106" extrusionOk="0">
                  <a:moveTo>
                    <a:pt x="828" y="0"/>
                  </a:moveTo>
                  <a:cubicBezTo>
                    <a:pt x="727" y="0"/>
                    <a:pt x="527" y="426"/>
                    <a:pt x="326" y="953"/>
                  </a:cubicBezTo>
                  <a:cubicBezTo>
                    <a:pt x="101" y="1579"/>
                    <a:pt x="1" y="2106"/>
                    <a:pt x="101" y="2106"/>
                  </a:cubicBezTo>
                  <a:cubicBezTo>
                    <a:pt x="201" y="2106"/>
                    <a:pt x="427" y="1680"/>
                    <a:pt x="627" y="1153"/>
                  </a:cubicBezTo>
                  <a:cubicBezTo>
                    <a:pt x="828" y="527"/>
                    <a:pt x="953" y="101"/>
                    <a:pt x="828"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5718;p93"/>
            <p:cNvSpPr/>
            <p:nvPr/>
          </p:nvSpPr>
          <p:spPr>
            <a:xfrm>
              <a:off x="4046634" y="3749563"/>
              <a:ext cx="6981" cy="20503"/>
            </a:xfrm>
            <a:custGeom>
              <a:avLst/>
              <a:gdLst/>
              <a:ahLst/>
              <a:cxnLst/>
              <a:rect l="l" t="t" r="r" b="b"/>
              <a:pathLst>
                <a:path w="427" h="1254" extrusionOk="0">
                  <a:moveTo>
                    <a:pt x="226" y="0"/>
                  </a:moveTo>
                  <a:cubicBezTo>
                    <a:pt x="101" y="0"/>
                    <a:pt x="1" y="226"/>
                    <a:pt x="1" y="627"/>
                  </a:cubicBezTo>
                  <a:cubicBezTo>
                    <a:pt x="1" y="953"/>
                    <a:pt x="1" y="1254"/>
                    <a:pt x="101" y="1254"/>
                  </a:cubicBezTo>
                  <a:cubicBezTo>
                    <a:pt x="226" y="1254"/>
                    <a:pt x="427" y="953"/>
                    <a:pt x="427" y="627"/>
                  </a:cubicBezTo>
                  <a:cubicBezTo>
                    <a:pt x="427" y="326"/>
                    <a:pt x="326" y="0"/>
                    <a:pt x="2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5719;p93"/>
            <p:cNvSpPr/>
            <p:nvPr/>
          </p:nvSpPr>
          <p:spPr>
            <a:xfrm>
              <a:off x="4167935" y="3841516"/>
              <a:ext cx="10251" cy="26078"/>
            </a:xfrm>
            <a:custGeom>
              <a:avLst/>
              <a:gdLst/>
              <a:ahLst/>
              <a:cxnLst/>
              <a:rect l="l" t="t" r="r" b="b"/>
              <a:pathLst>
                <a:path w="627" h="1595" extrusionOk="0">
                  <a:moveTo>
                    <a:pt x="395" y="1"/>
                  </a:moveTo>
                  <a:cubicBezTo>
                    <a:pt x="301" y="1"/>
                    <a:pt x="191" y="382"/>
                    <a:pt x="100" y="742"/>
                  </a:cubicBezTo>
                  <a:cubicBezTo>
                    <a:pt x="0" y="1168"/>
                    <a:pt x="100" y="1595"/>
                    <a:pt x="201" y="1595"/>
                  </a:cubicBezTo>
                  <a:cubicBezTo>
                    <a:pt x="326" y="1595"/>
                    <a:pt x="426" y="1269"/>
                    <a:pt x="527" y="868"/>
                  </a:cubicBezTo>
                  <a:cubicBezTo>
                    <a:pt x="627" y="341"/>
                    <a:pt x="527" y="16"/>
                    <a:pt x="426" y="16"/>
                  </a:cubicBezTo>
                  <a:cubicBezTo>
                    <a:pt x="416" y="5"/>
                    <a:pt x="406" y="1"/>
                    <a:pt x="395"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5720;p93"/>
            <p:cNvSpPr/>
            <p:nvPr/>
          </p:nvSpPr>
          <p:spPr>
            <a:xfrm>
              <a:off x="3995409" y="3809388"/>
              <a:ext cx="8633" cy="13538"/>
            </a:xfrm>
            <a:custGeom>
              <a:avLst/>
              <a:gdLst/>
              <a:ahLst/>
              <a:cxnLst/>
              <a:rect l="l" t="t" r="r" b="b"/>
              <a:pathLst>
                <a:path w="528" h="828" extrusionOk="0">
                  <a:moveTo>
                    <a:pt x="226" y="1"/>
                  </a:moveTo>
                  <a:cubicBezTo>
                    <a:pt x="101" y="1"/>
                    <a:pt x="1" y="201"/>
                    <a:pt x="101" y="427"/>
                  </a:cubicBezTo>
                  <a:cubicBezTo>
                    <a:pt x="101" y="627"/>
                    <a:pt x="226" y="828"/>
                    <a:pt x="327" y="828"/>
                  </a:cubicBezTo>
                  <a:cubicBezTo>
                    <a:pt x="427" y="828"/>
                    <a:pt x="527" y="627"/>
                    <a:pt x="427" y="427"/>
                  </a:cubicBezTo>
                  <a:cubicBezTo>
                    <a:pt x="427" y="201"/>
                    <a:pt x="327" y="1"/>
                    <a:pt x="2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5721;p93"/>
            <p:cNvSpPr/>
            <p:nvPr/>
          </p:nvSpPr>
          <p:spPr>
            <a:xfrm>
              <a:off x="4126945" y="3935595"/>
              <a:ext cx="8633" cy="33011"/>
            </a:xfrm>
            <a:custGeom>
              <a:avLst/>
              <a:gdLst/>
              <a:ahLst/>
              <a:cxnLst/>
              <a:rect l="l" t="t" r="r" b="b"/>
              <a:pathLst>
                <a:path w="528" h="2019" extrusionOk="0">
                  <a:moveTo>
                    <a:pt x="427" y="1"/>
                  </a:moveTo>
                  <a:cubicBezTo>
                    <a:pt x="327" y="1"/>
                    <a:pt x="201" y="427"/>
                    <a:pt x="101" y="1054"/>
                  </a:cubicBezTo>
                  <a:cubicBezTo>
                    <a:pt x="1" y="1580"/>
                    <a:pt x="1" y="2006"/>
                    <a:pt x="101" y="2006"/>
                  </a:cubicBezTo>
                  <a:cubicBezTo>
                    <a:pt x="110" y="2014"/>
                    <a:pt x="118" y="2018"/>
                    <a:pt x="127" y="2018"/>
                  </a:cubicBezTo>
                  <a:cubicBezTo>
                    <a:pt x="222" y="2018"/>
                    <a:pt x="335" y="1536"/>
                    <a:pt x="427" y="1054"/>
                  </a:cubicBezTo>
                  <a:cubicBezTo>
                    <a:pt x="527" y="527"/>
                    <a:pt x="527" y="126"/>
                    <a:pt x="4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5722;p93"/>
            <p:cNvSpPr/>
            <p:nvPr/>
          </p:nvSpPr>
          <p:spPr>
            <a:xfrm>
              <a:off x="4208908" y="3971663"/>
              <a:ext cx="8616" cy="22138"/>
            </a:xfrm>
            <a:custGeom>
              <a:avLst/>
              <a:gdLst/>
              <a:ahLst/>
              <a:cxnLst/>
              <a:rect l="l" t="t" r="r" b="b"/>
              <a:pathLst>
                <a:path w="527" h="1354" extrusionOk="0">
                  <a:moveTo>
                    <a:pt x="326" y="0"/>
                  </a:moveTo>
                  <a:cubicBezTo>
                    <a:pt x="201" y="0"/>
                    <a:pt x="101" y="301"/>
                    <a:pt x="1" y="627"/>
                  </a:cubicBezTo>
                  <a:cubicBezTo>
                    <a:pt x="1" y="1053"/>
                    <a:pt x="1" y="1354"/>
                    <a:pt x="101" y="1354"/>
                  </a:cubicBezTo>
                  <a:cubicBezTo>
                    <a:pt x="101" y="1354"/>
                    <a:pt x="326" y="1153"/>
                    <a:pt x="427" y="727"/>
                  </a:cubicBezTo>
                  <a:cubicBezTo>
                    <a:pt x="527" y="301"/>
                    <a:pt x="427"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5723;p93"/>
            <p:cNvSpPr/>
            <p:nvPr/>
          </p:nvSpPr>
          <p:spPr>
            <a:xfrm>
              <a:off x="4022877" y="4000750"/>
              <a:ext cx="8616" cy="29365"/>
            </a:xfrm>
            <a:custGeom>
              <a:avLst/>
              <a:gdLst/>
              <a:ahLst/>
              <a:cxnLst/>
              <a:rect l="l" t="t" r="r" b="b"/>
              <a:pathLst>
                <a:path w="527" h="1796" extrusionOk="0">
                  <a:moveTo>
                    <a:pt x="426" y="1"/>
                  </a:moveTo>
                  <a:cubicBezTo>
                    <a:pt x="301" y="1"/>
                    <a:pt x="100" y="302"/>
                    <a:pt x="0" y="828"/>
                  </a:cubicBezTo>
                  <a:cubicBezTo>
                    <a:pt x="0" y="1354"/>
                    <a:pt x="0" y="1780"/>
                    <a:pt x="100" y="1780"/>
                  </a:cubicBezTo>
                  <a:cubicBezTo>
                    <a:pt x="110" y="1790"/>
                    <a:pt x="120" y="1795"/>
                    <a:pt x="130" y="1795"/>
                  </a:cubicBezTo>
                  <a:cubicBezTo>
                    <a:pt x="221" y="1795"/>
                    <a:pt x="313" y="1402"/>
                    <a:pt x="426" y="928"/>
                  </a:cubicBezTo>
                  <a:cubicBezTo>
                    <a:pt x="526" y="402"/>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5724;p93"/>
            <p:cNvSpPr/>
            <p:nvPr/>
          </p:nvSpPr>
          <p:spPr>
            <a:xfrm>
              <a:off x="4160970" y="4075748"/>
              <a:ext cx="8616" cy="18868"/>
            </a:xfrm>
            <a:custGeom>
              <a:avLst/>
              <a:gdLst/>
              <a:ahLst/>
              <a:cxnLst/>
              <a:rect l="l" t="t" r="r" b="b"/>
              <a:pathLst>
                <a:path w="527" h="1154" extrusionOk="0">
                  <a:moveTo>
                    <a:pt x="426" y="0"/>
                  </a:moveTo>
                  <a:cubicBezTo>
                    <a:pt x="326" y="0"/>
                    <a:pt x="226" y="201"/>
                    <a:pt x="125" y="527"/>
                  </a:cubicBezTo>
                  <a:cubicBezTo>
                    <a:pt x="0" y="827"/>
                    <a:pt x="0" y="1153"/>
                    <a:pt x="125" y="1153"/>
                  </a:cubicBezTo>
                  <a:cubicBezTo>
                    <a:pt x="226" y="1153"/>
                    <a:pt x="426" y="953"/>
                    <a:pt x="526" y="627"/>
                  </a:cubicBezTo>
                  <a:cubicBezTo>
                    <a:pt x="526" y="326"/>
                    <a:pt x="526" y="0"/>
                    <a:pt x="4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5725;p93"/>
            <p:cNvSpPr/>
            <p:nvPr/>
          </p:nvSpPr>
          <p:spPr>
            <a:xfrm>
              <a:off x="4041712" y="4085673"/>
              <a:ext cx="10268" cy="19506"/>
            </a:xfrm>
            <a:custGeom>
              <a:avLst/>
              <a:gdLst/>
              <a:ahLst/>
              <a:cxnLst/>
              <a:rect l="l" t="t" r="r" b="b"/>
              <a:pathLst>
                <a:path w="628" h="1193" extrusionOk="0">
                  <a:moveTo>
                    <a:pt x="473" y="0"/>
                  </a:moveTo>
                  <a:cubicBezTo>
                    <a:pt x="350" y="0"/>
                    <a:pt x="188" y="264"/>
                    <a:pt x="101" y="546"/>
                  </a:cubicBezTo>
                  <a:cubicBezTo>
                    <a:pt x="1" y="847"/>
                    <a:pt x="1" y="1173"/>
                    <a:pt x="101" y="1173"/>
                  </a:cubicBezTo>
                  <a:cubicBezTo>
                    <a:pt x="115" y="1186"/>
                    <a:pt x="130" y="1192"/>
                    <a:pt x="146" y="1192"/>
                  </a:cubicBezTo>
                  <a:cubicBezTo>
                    <a:pt x="254" y="1192"/>
                    <a:pt x="419" y="929"/>
                    <a:pt x="527" y="647"/>
                  </a:cubicBezTo>
                  <a:cubicBezTo>
                    <a:pt x="627" y="346"/>
                    <a:pt x="627" y="20"/>
                    <a:pt x="527" y="20"/>
                  </a:cubicBezTo>
                  <a:cubicBezTo>
                    <a:pt x="511" y="7"/>
                    <a:pt x="492" y="0"/>
                    <a:pt x="473"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5726;p93"/>
            <p:cNvSpPr/>
            <p:nvPr/>
          </p:nvSpPr>
          <p:spPr>
            <a:xfrm>
              <a:off x="4077372" y="4159346"/>
              <a:ext cx="8616" cy="18868"/>
            </a:xfrm>
            <a:custGeom>
              <a:avLst/>
              <a:gdLst/>
              <a:ahLst/>
              <a:cxnLst/>
              <a:rect l="l" t="t" r="r" b="b"/>
              <a:pathLst>
                <a:path w="527" h="1154" extrusionOk="0">
                  <a:moveTo>
                    <a:pt x="426" y="0"/>
                  </a:moveTo>
                  <a:cubicBezTo>
                    <a:pt x="326" y="0"/>
                    <a:pt x="226" y="226"/>
                    <a:pt x="101" y="527"/>
                  </a:cubicBezTo>
                  <a:cubicBezTo>
                    <a:pt x="0" y="852"/>
                    <a:pt x="101" y="1153"/>
                    <a:pt x="226" y="1153"/>
                  </a:cubicBezTo>
                  <a:cubicBezTo>
                    <a:pt x="326" y="1153"/>
                    <a:pt x="426" y="852"/>
                    <a:pt x="527" y="627"/>
                  </a:cubicBezTo>
                  <a:cubicBezTo>
                    <a:pt x="527" y="326"/>
                    <a:pt x="527" y="0"/>
                    <a:pt x="4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5727;p93"/>
            <p:cNvSpPr/>
            <p:nvPr/>
          </p:nvSpPr>
          <p:spPr>
            <a:xfrm>
              <a:off x="4201943" y="4178198"/>
              <a:ext cx="8616" cy="17217"/>
            </a:xfrm>
            <a:custGeom>
              <a:avLst/>
              <a:gdLst/>
              <a:ahLst/>
              <a:cxnLst/>
              <a:rect l="l" t="t" r="r" b="b"/>
              <a:pathLst>
                <a:path w="527" h="1053" extrusionOk="0">
                  <a:moveTo>
                    <a:pt x="427" y="0"/>
                  </a:moveTo>
                  <a:cubicBezTo>
                    <a:pt x="326" y="0"/>
                    <a:pt x="226" y="201"/>
                    <a:pt x="126" y="426"/>
                  </a:cubicBezTo>
                  <a:cubicBezTo>
                    <a:pt x="0" y="727"/>
                    <a:pt x="0" y="953"/>
                    <a:pt x="126" y="1053"/>
                  </a:cubicBezTo>
                  <a:cubicBezTo>
                    <a:pt x="226" y="1053"/>
                    <a:pt x="427" y="827"/>
                    <a:pt x="427" y="526"/>
                  </a:cubicBezTo>
                  <a:cubicBezTo>
                    <a:pt x="527" y="326"/>
                    <a:pt x="527" y="0"/>
                    <a:pt x="4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5728;p93"/>
            <p:cNvSpPr/>
            <p:nvPr/>
          </p:nvSpPr>
          <p:spPr>
            <a:xfrm>
              <a:off x="3302476" y="3431979"/>
              <a:ext cx="773273" cy="1055196"/>
            </a:xfrm>
            <a:custGeom>
              <a:avLst/>
              <a:gdLst/>
              <a:ahLst/>
              <a:cxnLst/>
              <a:rect l="l" t="t" r="r" b="b"/>
              <a:pathLst>
                <a:path w="47295" h="64538" extrusionOk="0">
                  <a:moveTo>
                    <a:pt x="47294" y="64537"/>
                  </a:moveTo>
                  <a:lnTo>
                    <a:pt x="47294" y="64537"/>
                  </a:lnTo>
                  <a:lnTo>
                    <a:pt x="47294" y="64537"/>
                  </a:lnTo>
                  <a:close/>
                  <a:moveTo>
                    <a:pt x="47294" y="64537"/>
                  </a:moveTo>
                  <a:lnTo>
                    <a:pt x="47294" y="64537"/>
                  </a:lnTo>
                  <a:lnTo>
                    <a:pt x="47294" y="64537"/>
                  </a:lnTo>
                  <a:close/>
                  <a:moveTo>
                    <a:pt x="47294" y="64537"/>
                  </a:moveTo>
                  <a:lnTo>
                    <a:pt x="47294" y="64537"/>
                  </a:lnTo>
                  <a:lnTo>
                    <a:pt x="47294" y="64537"/>
                  </a:lnTo>
                  <a:close/>
                  <a:moveTo>
                    <a:pt x="15865" y="9399"/>
                  </a:moveTo>
                  <a:lnTo>
                    <a:pt x="15665" y="9399"/>
                  </a:lnTo>
                  <a:lnTo>
                    <a:pt x="15665" y="9399"/>
                  </a:lnTo>
                  <a:lnTo>
                    <a:pt x="15865" y="9399"/>
                  </a:lnTo>
                  <a:close/>
                  <a:moveTo>
                    <a:pt x="3334" y="1780"/>
                  </a:moveTo>
                  <a:lnTo>
                    <a:pt x="3334" y="1780"/>
                  </a:lnTo>
                  <a:cubicBezTo>
                    <a:pt x="1354" y="3359"/>
                    <a:pt x="1" y="5740"/>
                    <a:pt x="1" y="8246"/>
                  </a:cubicBezTo>
                  <a:cubicBezTo>
                    <a:pt x="1" y="5740"/>
                    <a:pt x="1354" y="3359"/>
                    <a:pt x="3334" y="1780"/>
                  </a:cubicBezTo>
                  <a:lnTo>
                    <a:pt x="3334" y="1780"/>
                  </a:lnTo>
                  <a:close/>
                  <a:moveTo>
                    <a:pt x="3334" y="1780"/>
                  </a:moveTo>
                  <a:lnTo>
                    <a:pt x="3334" y="1780"/>
                  </a:lnTo>
                  <a:lnTo>
                    <a:pt x="3334" y="1780"/>
                  </a:lnTo>
                  <a:close/>
                  <a:moveTo>
                    <a:pt x="8547" y="1"/>
                  </a:moveTo>
                  <a:cubicBezTo>
                    <a:pt x="6667" y="1"/>
                    <a:pt x="4788" y="627"/>
                    <a:pt x="3434" y="1680"/>
                  </a:cubicBezTo>
                  <a:cubicBezTo>
                    <a:pt x="4788" y="627"/>
                    <a:pt x="6667" y="1"/>
                    <a:pt x="8547" y="1"/>
                  </a:cubicBezTo>
                  <a:cubicBezTo>
                    <a:pt x="10026" y="1"/>
                    <a:pt x="11479" y="427"/>
                    <a:pt x="12733" y="1154"/>
                  </a:cubicBezTo>
                  <a:cubicBezTo>
                    <a:pt x="13986" y="1880"/>
                    <a:pt x="14913" y="3033"/>
                    <a:pt x="15439" y="4387"/>
                  </a:cubicBezTo>
                  <a:cubicBezTo>
                    <a:pt x="15765" y="5339"/>
                    <a:pt x="15865" y="6266"/>
                    <a:pt x="15865" y="7219"/>
                  </a:cubicBezTo>
                  <a:cubicBezTo>
                    <a:pt x="15865" y="6266"/>
                    <a:pt x="15765" y="5339"/>
                    <a:pt x="15439" y="4387"/>
                  </a:cubicBezTo>
                  <a:cubicBezTo>
                    <a:pt x="14913" y="3033"/>
                    <a:pt x="13986" y="1880"/>
                    <a:pt x="12733" y="1154"/>
                  </a:cubicBezTo>
                  <a:cubicBezTo>
                    <a:pt x="11479" y="427"/>
                    <a:pt x="10026" y="1"/>
                    <a:pt x="8547" y="1"/>
                  </a:cubicBezTo>
                  <a:close/>
                </a:path>
              </a:pathLst>
            </a:custGeom>
            <a:solidFill>
              <a:srgbClr val="F6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5729;p93"/>
            <p:cNvSpPr/>
            <p:nvPr/>
          </p:nvSpPr>
          <p:spPr>
            <a:xfrm>
              <a:off x="3211913" y="3431979"/>
              <a:ext cx="933896" cy="1106421"/>
            </a:xfrm>
            <a:custGeom>
              <a:avLst/>
              <a:gdLst/>
              <a:ahLst/>
              <a:cxnLst/>
              <a:rect l="l" t="t" r="r" b="b"/>
              <a:pathLst>
                <a:path w="57119" h="67671" extrusionOk="0">
                  <a:moveTo>
                    <a:pt x="13058" y="4287"/>
                  </a:moveTo>
                  <a:cubicBezTo>
                    <a:pt x="14612" y="4387"/>
                    <a:pt x="16066" y="5640"/>
                    <a:pt x="16818" y="6993"/>
                  </a:cubicBezTo>
                  <a:cubicBezTo>
                    <a:pt x="17444" y="8046"/>
                    <a:pt x="17745" y="9199"/>
                    <a:pt x="17946" y="10352"/>
                  </a:cubicBezTo>
                  <a:cubicBezTo>
                    <a:pt x="16392" y="11079"/>
                    <a:pt x="14938" y="12006"/>
                    <a:pt x="13459" y="12958"/>
                  </a:cubicBezTo>
                  <a:cubicBezTo>
                    <a:pt x="12532" y="12131"/>
                    <a:pt x="11680" y="11079"/>
                    <a:pt x="11053" y="9926"/>
                  </a:cubicBezTo>
                  <a:cubicBezTo>
                    <a:pt x="10552" y="8998"/>
                    <a:pt x="10226" y="8046"/>
                    <a:pt x="10226" y="6993"/>
                  </a:cubicBezTo>
                  <a:cubicBezTo>
                    <a:pt x="10226" y="5966"/>
                    <a:pt x="10753" y="4913"/>
                    <a:pt x="11680" y="4487"/>
                  </a:cubicBezTo>
                  <a:cubicBezTo>
                    <a:pt x="12106" y="4387"/>
                    <a:pt x="12432" y="4287"/>
                    <a:pt x="12833" y="4287"/>
                  </a:cubicBezTo>
                  <a:close/>
                  <a:moveTo>
                    <a:pt x="19099" y="12632"/>
                  </a:moveTo>
                  <a:cubicBezTo>
                    <a:pt x="19199" y="12758"/>
                    <a:pt x="19099" y="12958"/>
                    <a:pt x="18998" y="13259"/>
                  </a:cubicBezTo>
                  <a:cubicBezTo>
                    <a:pt x="18898" y="13485"/>
                    <a:pt x="18798" y="13785"/>
                    <a:pt x="18698" y="13785"/>
                  </a:cubicBezTo>
                  <a:cubicBezTo>
                    <a:pt x="18572" y="13785"/>
                    <a:pt x="18572" y="13485"/>
                    <a:pt x="18698" y="13159"/>
                  </a:cubicBezTo>
                  <a:cubicBezTo>
                    <a:pt x="18798" y="12858"/>
                    <a:pt x="18998" y="12632"/>
                    <a:pt x="19099" y="12632"/>
                  </a:cubicBezTo>
                  <a:close/>
                  <a:moveTo>
                    <a:pt x="18171" y="16918"/>
                  </a:moveTo>
                  <a:cubicBezTo>
                    <a:pt x="18372" y="17018"/>
                    <a:pt x="18372" y="17244"/>
                    <a:pt x="18372" y="17545"/>
                  </a:cubicBezTo>
                  <a:cubicBezTo>
                    <a:pt x="18372" y="17871"/>
                    <a:pt x="18372" y="18171"/>
                    <a:pt x="18272" y="18171"/>
                  </a:cubicBezTo>
                  <a:cubicBezTo>
                    <a:pt x="18171" y="18171"/>
                    <a:pt x="18071" y="17971"/>
                    <a:pt x="18071" y="17645"/>
                  </a:cubicBezTo>
                  <a:cubicBezTo>
                    <a:pt x="17946" y="17244"/>
                    <a:pt x="18071" y="16918"/>
                    <a:pt x="18171" y="16918"/>
                  </a:cubicBezTo>
                  <a:close/>
                  <a:moveTo>
                    <a:pt x="10327" y="19124"/>
                  </a:moveTo>
                  <a:cubicBezTo>
                    <a:pt x="10427" y="19124"/>
                    <a:pt x="10327" y="19424"/>
                    <a:pt x="10226" y="19650"/>
                  </a:cubicBezTo>
                  <a:cubicBezTo>
                    <a:pt x="10126" y="19951"/>
                    <a:pt x="10126" y="20277"/>
                    <a:pt x="10026" y="20277"/>
                  </a:cubicBezTo>
                  <a:cubicBezTo>
                    <a:pt x="9926" y="20277"/>
                    <a:pt x="9800" y="19951"/>
                    <a:pt x="9926" y="19525"/>
                  </a:cubicBezTo>
                  <a:cubicBezTo>
                    <a:pt x="10026" y="19224"/>
                    <a:pt x="10226" y="19124"/>
                    <a:pt x="10327" y="19124"/>
                  </a:cubicBezTo>
                  <a:close/>
                  <a:moveTo>
                    <a:pt x="14412" y="20678"/>
                  </a:moveTo>
                  <a:cubicBezTo>
                    <a:pt x="14512" y="20678"/>
                    <a:pt x="14512" y="21204"/>
                    <a:pt x="14312" y="21931"/>
                  </a:cubicBezTo>
                  <a:cubicBezTo>
                    <a:pt x="14086" y="22457"/>
                    <a:pt x="13785" y="22983"/>
                    <a:pt x="13685" y="22983"/>
                  </a:cubicBezTo>
                  <a:cubicBezTo>
                    <a:pt x="13560" y="22883"/>
                    <a:pt x="13685" y="22357"/>
                    <a:pt x="13886" y="21730"/>
                  </a:cubicBezTo>
                  <a:cubicBezTo>
                    <a:pt x="14086" y="21204"/>
                    <a:pt x="14312" y="20678"/>
                    <a:pt x="14412" y="20678"/>
                  </a:cubicBezTo>
                  <a:close/>
                  <a:moveTo>
                    <a:pt x="6667" y="26317"/>
                  </a:moveTo>
                  <a:cubicBezTo>
                    <a:pt x="6793" y="26317"/>
                    <a:pt x="6793" y="26643"/>
                    <a:pt x="6667" y="27044"/>
                  </a:cubicBezTo>
                  <a:cubicBezTo>
                    <a:pt x="6567" y="27470"/>
                    <a:pt x="6467" y="27795"/>
                    <a:pt x="6367" y="27795"/>
                  </a:cubicBezTo>
                  <a:lnTo>
                    <a:pt x="6266" y="27795"/>
                  </a:lnTo>
                  <a:cubicBezTo>
                    <a:pt x="6166" y="27670"/>
                    <a:pt x="6166" y="27369"/>
                    <a:pt x="6367" y="26943"/>
                  </a:cubicBezTo>
                  <a:cubicBezTo>
                    <a:pt x="6467" y="26643"/>
                    <a:pt x="6567" y="26317"/>
                    <a:pt x="6667" y="26317"/>
                  </a:cubicBezTo>
                  <a:close/>
                  <a:moveTo>
                    <a:pt x="3760" y="32282"/>
                  </a:moveTo>
                  <a:cubicBezTo>
                    <a:pt x="3860" y="32282"/>
                    <a:pt x="3860" y="32683"/>
                    <a:pt x="3760" y="33109"/>
                  </a:cubicBezTo>
                  <a:cubicBezTo>
                    <a:pt x="3760" y="33535"/>
                    <a:pt x="3535" y="33836"/>
                    <a:pt x="3434" y="33836"/>
                  </a:cubicBezTo>
                  <a:cubicBezTo>
                    <a:pt x="3334" y="33836"/>
                    <a:pt x="3334" y="33435"/>
                    <a:pt x="3434" y="33008"/>
                  </a:cubicBezTo>
                  <a:cubicBezTo>
                    <a:pt x="3535" y="32582"/>
                    <a:pt x="3660" y="32282"/>
                    <a:pt x="3760" y="32282"/>
                  </a:cubicBezTo>
                  <a:close/>
                  <a:moveTo>
                    <a:pt x="7921" y="35089"/>
                  </a:moveTo>
                  <a:cubicBezTo>
                    <a:pt x="8046" y="35089"/>
                    <a:pt x="7921" y="35414"/>
                    <a:pt x="7921" y="35715"/>
                  </a:cubicBezTo>
                  <a:cubicBezTo>
                    <a:pt x="7820" y="36141"/>
                    <a:pt x="7820" y="36342"/>
                    <a:pt x="7720" y="36442"/>
                  </a:cubicBezTo>
                  <a:cubicBezTo>
                    <a:pt x="7620" y="36442"/>
                    <a:pt x="7520" y="36141"/>
                    <a:pt x="7520" y="35715"/>
                  </a:cubicBezTo>
                  <a:cubicBezTo>
                    <a:pt x="7620" y="35314"/>
                    <a:pt x="7720" y="35089"/>
                    <a:pt x="7820" y="35089"/>
                  </a:cubicBezTo>
                  <a:close/>
                  <a:moveTo>
                    <a:pt x="15139" y="38748"/>
                  </a:moveTo>
                  <a:cubicBezTo>
                    <a:pt x="15239" y="38748"/>
                    <a:pt x="15239" y="39174"/>
                    <a:pt x="15139" y="39700"/>
                  </a:cubicBezTo>
                  <a:cubicBezTo>
                    <a:pt x="14938" y="40201"/>
                    <a:pt x="14813" y="40527"/>
                    <a:pt x="14713" y="40527"/>
                  </a:cubicBezTo>
                  <a:cubicBezTo>
                    <a:pt x="14612" y="40527"/>
                    <a:pt x="14612" y="40101"/>
                    <a:pt x="14713" y="39575"/>
                  </a:cubicBezTo>
                  <a:cubicBezTo>
                    <a:pt x="14813" y="39074"/>
                    <a:pt x="15038" y="38748"/>
                    <a:pt x="15139" y="38748"/>
                  </a:cubicBezTo>
                  <a:close/>
                  <a:moveTo>
                    <a:pt x="3660" y="39575"/>
                  </a:moveTo>
                  <a:cubicBezTo>
                    <a:pt x="3760" y="39700"/>
                    <a:pt x="3660" y="40101"/>
                    <a:pt x="3535" y="40628"/>
                  </a:cubicBezTo>
                  <a:cubicBezTo>
                    <a:pt x="3334" y="41054"/>
                    <a:pt x="3334" y="41455"/>
                    <a:pt x="3234" y="41580"/>
                  </a:cubicBezTo>
                  <a:cubicBezTo>
                    <a:pt x="3134" y="41580"/>
                    <a:pt x="3033" y="41054"/>
                    <a:pt x="3134" y="40527"/>
                  </a:cubicBezTo>
                  <a:cubicBezTo>
                    <a:pt x="3234" y="40001"/>
                    <a:pt x="3535" y="39575"/>
                    <a:pt x="3660" y="39575"/>
                  </a:cubicBezTo>
                  <a:close/>
                  <a:moveTo>
                    <a:pt x="9926" y="41881"/>
                  </a:moveTo>
                  <a:cubicBezTo>
                    <a:pt x="10026" y="41881"/>
                    <a:pt x="9926" y="42307"/>
                    <a:pt x="9800" y="42833"/>
                  </a:cubicBezTo>
                  <a:cubicBezTo>
                    <a:pt x="9700" y="43334"/>
                    <a:pt x="9600" y="43660"/>
                    <a:pt x="9500" y="43660"/>
                  </a:cubicBezTo>
                  <a:cubicBezTo>
                    <a:pt x="9399" y="43660"/>
                    <a:pt x="9399" y="43234"/>
                    <a:pt x="9500" y="42708"/>
                  </a:cubicBezTo>
                  <a:cubicBezTo>
                    <a:pt x="9600" y="42207"/>
                    <a:pt x="9800" y="41881"/>
                    <a:pt x="9926" y="41881"/>
                  </a:cubicBezTo>
                  <a:close/>
                  <a:moveTo>
                    <a:pt x="19324" y="43660"/>
                  </a:moveTo>
                  <a:cubicBezTo>
                    <a:pt x="19424" y="43660"/>
                    <a:pt x="19525" y="44086"/>
                    <a:pt x="19424" y="44487"/>
                  </a:cubicBezTo>
                  <a:cubicBezTo>
                    <a:pt x="19324" y="44913"/>
                    <a:pt x="19199" y="45214"/>
                    <a:pt x="19099" y="45214"/>
                  </a:cubicBezTo>
                  <a:cubicBezTo>
                    <a:pt x="18998" y="45214"/>
                    <a:pt x="18998" y="44813"/>
                    <a:pt x="18998" y="44387"/>
                  </a:cubicBezTo>
                  <a:cubicBezTo>
                    <a:pt x="19099" y="43961"/>
                    <a:pt x="19199" y="43660"/>
                    <a:pt x="19324" y="43660"/>
                  </a:cubicBezTo>
                  <a:close/>
                  <a:moveTo>
                    <a:pt x="4687" y="46994"/>
                  </a:moveTo>
                  <a:cubicBezTo>
                    <a:pt x="4788" y="47094"/>
                    <a:pt x="4687" y="47420"/>
                    <a:pt x="4687" y="47846"/>
                  </a:cubicBezTo>
                  <a:cubicBezTo>
                    <a:pt x="4587" y="48146"/>
                    <a:pt x="4587" y="48472"/>
                    <a:pt x="4487" y="48572"/>
                  </a:cubicBezTo>
                  <a:cubicBezTo>
                    <a:pt x="4387" y="48572"/>
                    <a:pt x="4286" y="48146"/>
                    <a:pt x="4286" y="47720"/>
                  </a:cubicBezTo>
                  <a:cubicBezTo>
                    <a:pt x="4387" y="47319"/>
                    <a:pt x="4587" y="46994"/>
                    <a:pt x="4687" y="46994"/>
                  </a:cubicBezTo>
                  <a:close/>
                  <a:moveTo>
                    <a:pt x="10753" y="47094"/>
                  </a:moveTo>
                  <a:cubicBezTo>
                    <a:pt x="10853" y="47094"/>
                    <a:pt x="10953" y="47420"/>
                    <a:pt x="10953" y="47846"/>
                  </a:cubicBezTo>
                  <a:cubicBezTo>
                    <a:pt x="10953" y="48347"/>
                    <a:pt x="10753" y="48673"/>
                    <a:pt x="10652" y="48673"/>
                  </a:cubicBezTo>
                  <a:cubicBezTo>
                    <a:pt x="10552" y="48673"/>
                    <a:pt x="10552" y="48247"/>
                    <a:pt x="10552" y="47846"/>
                  </a:cubicBezTo>
                  <a:cubicBezTo>
                    <a:pt x="10552" y="47420"/>
                    <a:pt x="10652" y="47094"/>
                    <a:pt x="10753" y="47094"/>
                  </a:cubicBezTo>
                  <a:close/>
                  <a:moveTo>
                    <a:pt x="36342" y="51480"/>
                  </a:moveTo>
                  <a:cubicBezTo>
                    <a:pt x="36442" y="51480"/>
                    <a:pt x="36442" y="51705"/>
                    <a:pt x="36442" y="52006"/>
                  </a:cubicBezTo>
                  <a:cubicBezTo>
                    <a:pt x="36342" y="52332"/>
                    <a:pt x="36242" y="52532"/>
                    <a:pt x="36116" y="52532"/>
                  </a:cubicBezTo>
                  <a:cubicBezTo>
                    <a:pt x="36016" y="52432"/>
                    <a:pt x="36016" y="52232"/>
                    <a:pt x="36016" y="51906"/>
                  </a:cubicBezTo>
                  <a:cubicBezTo>
                    <a:pt x="36116" y="51705"/>
                    <a:pt x="36242" y="51480"/>
                    <a:pt x="36342" y="51480"/>
                  </a:cubicBezTo>
                  <a:close/>
                  <a:moveTo>
                    <a:pt x="27871" y="52232"/>
                  </a:moveTo>
                  <a:cubicBezTo>
                    <a:pt x="27971" y="52232"/>
                    <a:pt x="27971" y="52532"/>
                    <a:pt x="27871" y="52958"/>
                  </a:cubicBezTo>
                  <a:cubicBezTo>
                    <a:pt x="27871" y="53259"/>
                    <a:pt x="27770" y="53585"/>
                    <a:pt x="27670" y="53585"/>
                  </a:cubicBezTo>
                  <a:lnTo>
                    <a:pt x="27570" y="53585"/>
                  </a:lnTo>
                  <a:cubicBezTo>
                    <a:pt x="27470" y="53585"/>
                    <a:pt x="27470" y="53259"/>
                    <a:pt x="27570" y="52858"/>
                  </a:cubicBezTo>
                  <a:cubicBezTo>
                    <a:pt x="27670" y="52432"/>
                    <a:pt x="27770" y="52232"/>
                    <a:pt x="27871" y="52232"/>
                  </a:cubicBezTo>
                  <a:close/>
                  <a:moveTo>
                    <a:pt x="42607" y="52733"/>
                  </a:moveTo>
                  <a:cubicBezTo>
                    <a:pt x="42708" y="52733"/>
                    <a:pt x="42607" y="53059"/>
                    <a:pt x="42507" y="53485"/>
                  </a:cubicBezTo>
                  <a:cubicBezTo>
                    <a:pt x="42382" y="53786"/>
                    <a:pt x="42282" y="54111"/>
                    <a:pt x="42181" y="54111"/>
                  </a:cubicBezTo>
                  <a:lnTo>
                    <a:pt x="42081" y="54111"/>
                  </a:lnTo>
                  <a:cubicBezTo>
                    <a:pt x="41981" y="53986"/>
                    <a:pt x="41981" y="53685"/>
                    <a:pt x="42081" y="53259"/>
                  </a:cubicBezTo>
                  <a:cubicBezTo>
                    <a:pt x="42282" y="52958"/>
                    <a:pt x="42507" y="52733"/>
                    <a:pt x="42607" y="52733"/>
                  </a:cubicBezTo>
                  <a:close/>
                  <a:moveTo>
                    <a:pt x="53359" y="59224"/>
                  </a:moveTo>
                  <a:cubicBezTo>
                    <a:pt x="53460" y="59224"/>
                    <a:pt x="53359" y="59525"/>
                    <a:pt x="53159" y="59851"/>
                  </a:cubicBezTo>
                  <a:cubicBezTo>
                    <a:pt x="53034" y="60151"/>
                    <a:pt x="52833" y="60377"/>
                    <a:pt x="52733" y="60377"/>
                  </a:cubicBezTo>
                  <a:lnTo>
                    <a:pt x="52633" y="60377"/>
                  </a:lnTo>
                  <a:cubicBezTo>
                    <a:pt x="52532" y="60252"/>
                    <a:pt x="52733" y="59951"/>
                    <a:pt x="52833" y="59625"/>
                  </a:cubicBezTo>
                  <a:cubicBezTo>
                    <a:pt x="53034" y="59425"/>
                    <a:pt x="53259" y="59224"/>
                    <a:pt x="53359" y="59224"/>
                  </a:cubicBezTo>
                  <a:close/>
                  <a:moveTo>
                    <a:pt x="48648" y="58898"/>
                  </a:moveTo>
                  <a:cubicBezTo>
                    <a:pt x="48773" y="58999"/>
                    <a:pt x="48648" y="59425"/>
                    <a:pt x="48447" y="60051"/>
                  </a:cubicBezTo>
                  <a:cubicBezTo>
                    <a:pt x="48247" y="60578"/>
                    <a:pt x="48146" y="61004"/>
                    <a:pt x="48021" y="61004"/>
                  </a:cubicBezTo>
                  <a:lnTo>
                    <a:pt x="47921" y="61004"/>
                  </a:lnTo>
                  <a:cubicBezTo>
                    <a:pt x="47821" y="61004"/>
                    <a:pt x="47921" y="60477"/>
                    <a:pt x="48146" y="59851"/>
                  </a:cubicBezTo>
                  <a:cubicBezTo>
                    <a:pt x="48247" y="59324"/>
                    <a:pt x="48547" y="58898"/>
                    <a:pt x="48648" y="58898"/>
                  </a:cubicBezTo>
                  <a:close/>
                  <a:moveTo>
                    <a:pt x="14086" y="1"/>
                  </a:moveTo>
                  <a:cubicBezTo>
                    <a:pt x="12206" y="1"/>
                    <a:pt x="10327" y="627"/>
                    <a:pt x="8973" y="1680"/>
                  </a:cubicBezTo>
                  <a:cubicBezTo>
                    <a:pt x="8973" y="1780"/>
                    <a:pt x="8973" y="1780"/>
                    <a:pt x="8873" y="1780"/>
                  </a:cubicBezTo>
                  <a:cubicBezTo>
                    <a:pt x="6893" y="3359"/>
                    <a:pt x="5540" y="5740"/>
                    <a:pt x="5540" y="8246"/>
                  </a:cubicBezTo>
                  <a:lnTo>
                    <a:pt x="5540" y="8472"/>
                  </a:lnTo>
                  <a:cubicBezTo>
                    <a:pt x="5540" y="10878"/>
                    <a:pt x="6993" y="13685"/>
                    <a:pt x="9174" y="14637"/>
                  </a:cubicBezTo>
                  <a:cubicBezTo>
                    <a:pt x="9926" y="14938"/>
                    <a:pt x="10753" y="15264"/>
                    <a:pt x="11580" y="15565"/>
                  </a:cubicBezTo>
                  <a:cubicBezTo>
                    <a:pt x="11279" y="15891"/>
                    <a:pt x="11053" y="16091"/>
                    <a:pt x="10753" y="16392"/>
                  </a:cubicBezTo>
                  <a:cubicBezTo>
                    <a:pt x="5740" y="21204"/>
                    <a:pt x="1880" y="27470"/>
                    <a:pt x="527" y="34262"/>
                  </a:cubicBezTo>
                  <a:cubicBezTo>
                    <a:pt x="201" y="36041"/>
                    <a:pt x="1" y="37921"/>
                    <a:pt x="1" y="39800"/>
                  </a:cubicBezTo>
                  <a:cubicBezTo>
                    <a:pt x="1" y="43660"/>
                    <a:pt x="828" y="47620"/>
                    <a:pt x="2808" y="50978"/>
                  </a:cubicBezTo>
                  <a:cubicBezTo>
                    <a:pt x="7720" y="59324"/>
                    <a:pt x="17545" y="63284"/>
                    <a:pt x="26216" y="66116"/>
                  </a:cubicBezTo>
                  <a:cubicBezTo>
                    <a:pt x="29851" y="67370"/>
                    <a:pt x="34036" y="67670"/>
                    <a:pt x="37896" y="67670"/>
                  </a:cubicBezTo>
                  <a:cubicBezTo>
                    <a:pt x="38422" y="67670"/>
                    <a:pt x="39049" y="67670"/>
                    <a:pt x="39575" y="67570"/>
                  </a:cubicBezTo>
                  <a:cubicBezTo>
                    <a:pt x="44061" y="67570"/>
                    <a:pt x="48773" y="66843"/>
                    <a:pt x="52833" y="64537"/>
                  </a:cubicBezTo>
                  <a:cubicBezTo>
                    <a:pt x="54412" y="63610"/>
                    <a:pt x="55866" y="62457"/>
                    <a:pt x="57119" y="61204"/>
                  </a:cubicBezTo>
                  <a:cubicBezTo>
                    <a:pt x="54813" y="58372"/>
                    <a:pt x="51480" y="56192"/>
                    <a:pt x="48146" y="54412"/>
                  </a:cubicBezTo>
                  <a:cubicBezTo>
                    <a:pt x="45014" y="52733"/>
                    <a:pt x="41655" y="51279"/>
                    <a:pt x="38322" y="49926"/>
                  </a:cubicBezTo>
                  <a:cubicBezTo>
                    <a:pt x="37269" y="50227"/>
                    <a:pt x="36116" y="50352"/>
                    <a:pt x="34863" y="50352"/>
                  </a:cubicBezTo>
                  <a:lnTo>
                    <a:pt x="33610" y="50352"/>
                  </a:lnTo>
                  <a:cubicBezTo>
                    <a:pt x="33109" y="50227"/>
                    <a:pt x="32582" y="50227"/>
                    <a:pt x="32056" y="50126"/>
                  </a:cubicBezTo>
                  <a:lnTo>
                    <a:pt x="31956" y="50126"/>
                  </a:lnTo>
                  <a:cubicBezTo>
                    <a:pt x="31429" y="50026"/>
                    <a:pt x="31003" y="49926"/>
                    <a:pt x="30602" y="49826"/>
                  </a:cubicBezTo>
                  <a:lnTo>
                    <a:pt x="30602" y="49926"/>
                  </a:lnTo>
                  <a:cubicBezTo>
                    <a:pt x="30377" y="49826"/>
                    <a:pt x="30176" y="49826"/>
                    <a:pt x="29976" y="49725"/>
                  </a:cubicBezTo>
                  <a:cubicBezTo>
                    <a:pt x="29750" y="49725"/>
                    <a:pt x="29650" y="49600"/>
                    <a:pt x="29450" y="49600"/>
                  </a:cubicBezTo>
                  <a:lnTo>
                    <a:pt x="29450" y="49500"/>
                  </a:lnTo>
                  <a:cubicBezTo>
                    <a:pt x="28397" y="49199"/>
                    <a:pt x="27470" y="48773"/>
                    <a:pt x="26517" y="48347"/>
                  </a:cubicBezTo>
                  <a:cubicBezTo>
                    <a:pt x="26216" y="48146"/>
                    <a:pt x="25790" y="48046"/>
                    <a:pt x="25465" y="47846"/>
                  </a:cubicBezTo>
                  <a:cubicBezTo>
                    <a:pt x="25465" y="48046"/>
                    <a:pt x="25364" y="48146"/>
                    <a:pt x="25364" y="48146"/>
                  </a:cubicBezTo>
                  <a:cubicBezTo>
                    <a:pt x="25264" y="48146"/>
                    <a:pt x="25164" y="47946"/>
                    <a:pt x="25164" y="47620"/>
                  </a:cubicBezTo>
                  <a:cubicBezTo>
                    <a:pt x="23485" y="46593"/>
                    <a:pt x="22031" y="45214"/>
                    <a:pt x="21204" y="43460"/>
                  </a:cubicBezTo>
                  <a:lnTo>
                    <a:pt x="21079" y="43460"/>
                  </a:lnTo>
                  <a:cubicBezTo>
                    <a:pt x="18272" y="41881"/>
                    <a:pt x="15765" y="39475"/>
                    <a:pt x="14938" y="36342"/>
                  </a:cubicBezTo>
                  <a:cubicBezTo>
                    <a:pt x="14813" y="36242"/>
                    <a:pt x="14813" y="36141"/>
                    <a:pt x="14813" y="36041"/>
                  </a:cubicBezTo>
                  <a:cubicBezTo>
                    <a:pt x="14412" y="36041"/>
                    <a:pt x="14086" y="35941"/>
                    <a:pt x="13685" y="35816"/>
                  </a:cubicBezTo>
                  <a:cubicBezTo>
                    <a:pt x="10552" y="34988"/>
                    <a:pt x="8447" y="32282"/>
                    <a:pt x="9174" y="29775"/>
                  </a:cubicBezTo>
                  <a:cubicBezTo>
                    <a:pt x="9700" y="27795"/>
                    <a:pt x="11805" y="26542"/>
                    <a:pt x="14186" y="26542"/>
                  </a:cubicBezTo>
                  <a:cubicBezTo>
                    <a:pt x="14713" y="26542"/>
                    <a:pt x="15339" y="26542"/>
                    <a:pt x="15865" y="26743"/>
                  </a:cubicBezTo>
                  <a:cubicBezTo>
                    <a:pt x="18372" y="20051"/>
                    <a:pt x="22557" y="14011"/>
                    <a:pt x="27871" y="9199"/>
                  </a:cubicBezTo>
                  <a:cubicBezTo>
                    <a:pt x="26943" y="9199"/>
                    <a:pt x="26091" y="9099"/>
                    <a:pt x="25264" y="9099"/>
                  </a:cubicBezTo>
                  <a:cubicBezTo>
                    <a:pt x="23911" y="9099"/>
                    <a:pt x="22658" y="9199"/>
                    <a:pt x="21404" y="9399"/>
                  </a:cubicBezTo>
                  <a:lnTo>
                    <a:pt x="21204" y="9399"/>
                  </a:lnTo>
                  <a:cubicBezTo>
                    <a:pt x="21304" y="8673"/>
                    <a:pt x="21404" y="7946"/>
                    <a:pt x="21404" y="7219"/>
                  </a:cubicBezTo>
                  <a:cubicBezTo>
                    <a:pt x="21404" y="6266"/>
                    <a:pt x="21304" y="5339"/>
                    <a:pt x="20978" y="4387"/>
                  </a:cubicBezTo>
                  <a:cubicBezTo>
                    <a:pt x="20452" y="3033"/>
                    <a:pt x="19525" y="1880"/>
                    <a:pt x="18272" y="1154"/>
                  </a:cubicBezTo>
                  <a:cubicBezTo>
                    <a:pt x="17018" y="427"/>
                    <a:pt x="15565" y="1"/>
                    <a:pt x="14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5730;p93"/>
            <p:cNvSpPr/>
            <p:nvPr/>
          </p:nvSpPr>
          <p:spPr>
            <a:xfrm>
              <a:off x="3379109" y="3502055"/>
              <a:ext cx="126222" cy="141804"/>
            </a:xfrm>
            <a:custGeom>
              <a:avLst/>
              <a:gdLst/>
              <a:ahLst/>
              <a:cxnLst/>
              <a:rect l="l" t="t" r="r" b="b"/>
              <a:pathLst>
                <a:path w="7720" h="8673" extrusionOk="0">
                  <a:moveTo>
                    <a:pt x="2607" y="1"/>
                  </a:moveTo>
                  <a:cubicBezTo>
                    <a:pt x="2206" y="1"/>
                    <a:pt x="1880" y="101"/>
                    <a:pt x="1454" y="201"/>
                  </a:cubicBezTo>
                  <a:cubicBezTo>
                    <a:pt x="527" y="627"/>
                    <a:pt x="0" y="1680"/>
                    <a:pt x="0" y="2707"/>
                  </a:cubicBezTo>
                  <a:cubicBezTo>
                    <a:pt x="0" y="3760"/>
                    <a:pt x="326" y="4712"/>
                    <a:pt x="827" y="5640"/>
                  </a:cubicBezTo>
                  <a:cubicBezTo>
                    <a:pt x="1454" y="6793"/>
                    <a:pt x="2306" y="7845"/>
                    <a:pt x="3233" y="8672"/>
                  </a:cubicBezTo>
                  <a:cubicBezTo>
                    <a:pt x="4712" y="7720"/>
                    <a:pt x="6166" y="6793"/>
                    <a:pt x="7720" y="6066"/>
                  </a:cubicBezTo>
                  <a:cubicBezTo>
                    <a:pt x="7519" y="4913"/>
                    <a:pt x="7218" y="3760"/>
                    <a:pt x="6592" y="2707"/>
                  </a:cubicBezTo>
                  <a:cubicBezTo>
                    <a:pt x="5840" y="1354"/>
                    <a:pt x="4386" y="101"/>
                    <a:pt x="283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5731;p93"/>
            <p:cNvSpPr/>
            <p:nvPr/>
          </p:nvSpPr>
          <p:spPr>
            <a:xfrm>
              <a:off x="3433604" y="3770050"/>
              <a:ext cx="15598" cy="37719"/>
            </a:xfrm>
            <a:custGeom>
              <a:avLst/>
              <a:gdLst/>
              <a:ahLst/>
              <a:cxnLst/>
              <a:rect l="l" t="t" r="r" b="b"/>
              <a:pathLst>
                <a:path w="954" h="2307" extrusionOk="0">
                  <a:moveTo>
                    <a:pt x="853" y="1"/>
                  </a:moveTo>
                  <a:cubicBezTo>
                    <a:pt x="753" y="1"/>
                    <a:pt x="527" y="527"/>
                    <a:pt x="327" y="1053"/>
                  </a:cubicBezTo>
                  <a:cubicBezTo>
                    <a:pt x="126" y="1680"/>
                    <a:pt x="1" y="2206"/>
                    <a:pt x="126" y="2306"/>
                  </a:cubicBezTo>
                  <a:cubicBezTo>
                    <a:pt x="226" y="2306"/>
                    <a:pt x="527" y="1780"/>
                    <a:pt x="753" y="1254"/>
                  </a:cubicBezTo>
                  <a:cubicBezTo>
                    <a:pt x="953" y="527"/>
                    <a:pt x="953" y="1"/>
                    <a:pt x="853"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5732;p93"/>
            <p:cNvSpPr/>
            <p:nvPr/>
          </p:nvSpPr>
          <p:spPr>
            <a:xfrm>
              <a:off x="3312728" y="3862248"/>
              <a:ext cx="10251" cy="24198"/>
            </a:xfrm>
            <a:custGeom>
              <a:avLst/>
              <a:gdLst/>
              <a:ahLst/>
              <a:cxnLst/>
              <a:rect l="l" t="t" r="r" b="b"/>
              <a:pathLst>
                <a:path w="627" h="1480" extrusionOk="0">
                  <a:moveTo>
                    <a:pt x="501" y="1"/>
                  </a:moveTo>
                  <a:cubicBezTo>
                    <a:pt x="401" y="1"/>
                    <a:pt x="301" y="327"/>
                    <a:pt x="201" y="627"/>
                  </a:cubicBezTo>
                  <a:cubicBezTo>
                    <a:pt x="0" y="1053"/>
                    <a:pt x="0" y="1354"/>
                    <a:pt x="100" y="1479"/>
                  </a:cubicBezTo>
                  <a:lnTo>
                    <a:pt x="201" y="1479"/>
                  </a:lnTo>
                  <a:cubicBezTo>
                    <a:pt x="301" y="1479"/>
                    <a:pt x="401" y="1154"/>
                    <a:pt x="501" y="728"/>
                  </a:cubicBezTo>
                  <a:cubicBezTo>
                    <a:pt x="627" y="327"/>
                    <a:pt x="627" y="1"/>
                    <a:pt x="5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5733;p93"/>
            <p:cNvSpPr/>
            <p:nvPr/>
          </p:nvSpPr>
          <p:spPr>
            <a:xfrm>
              <a:off x="3266424" y="3959777"/>
              <a:ext cx="8616" cy="25424"/>
            </a:xfrm>
            <a:custGeom>
              <a:avLst/>
              <a:gdLst/>
              <a:ahLst/>
              <a:cxnLst/>
              <a:rect l="l" t="t" r="r" b="b"/>
              <a:pathLst>
                <a:path w="527" h="1555" extrusionOk="0">
                  <a:moveTo>
                    <a:pt x="426" y="1"/>
                  </a:moveTo>
                  <a:cubicBezTo>
                    <a:pt x="326" y="1"/>
                    <a:pt x="201" y="301"/>
                    <a:pt x="100" y="727"/>
                  </a:cubicBezTo>
                  <a:cubicBezTo>
                    <a:pt x="0" y="1154"/>
                    <a:pt x="0" y="1555"/>
                    <a:pt x="100" y="1555"/>
                  </a:cubicBezTo>
                  <a:cubicBezTo>
                    <a:pt x="201" y="1555"/>
                    <a:pt x="426" y="1254"/>
                    <a:pt x="426" y="828"/>
                  </a:cubicBezTo>
                  <a:cubicBezTo>
                    <a:pt x="526" y="402"/>
                    <a:pt x="526" y="1"/>
                    <a:pt x="426"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5734;p93"/>
            <p:cNvSpPr/>
            <p:nvPr/>
          </p:nvSpPr>
          <p:spPr>
            <a:xfrm>
              <a:off x="3334849" y="4005671"/>
              <a:ext cx="8616" cy="22154"/>
            </a:xfrm>
            <a:custGeom>
              <a:avLst/>
              <a:gdLst/>
              <a:ahLst/>
              <a:cxnLst/>
              <a:rect l="l" t="t" r="r" b="b"/>
              <a:pathLst>
                <a:path w="527" h="1355" extrusionOk="0">
                  <a:moveTo>
                    <a:pt x="301" y="1"/>
                  </a:moveTo>
                  <a:cubicBezTo>
                    <a:pt x="201" y="1"/>
                    <a:pt x="101" y="226"/>
                    <a:pt x="1" y="627"/>
                  </a:cubicBezTo>
                  <a:cubicBezTo>
                    <a:pt x="1" y="1053"/>
                    <a:pt x="101" y="1354"/>
                    <a:pt x="201" y="1354"/>
                  </a:cubicBezTo>
                  <a:cubicBezTo>
                    <a:pt x="301" y="1254"/>
                    <a:pt x="301" y="1053"/>
                    <a:pt x="402" y="627"/>
                  </a:cubicBezTo>
                  <a:cubicBezTo>
                    <a:pt x="402" y="326"/>
                    <a:pt x="527" y="1"/>
                    <a:pt x="402"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5735;p93"/>
            <p:cNvSpPr/>
            <p:nvPr/>
          </p:nvSpPr>
          <p:spPr>
            <a:xfrm>
              <a:off x="3450821" y="4065497"/>
              <a:ext cx="10251" cy="29119"/>
            </a:xfrm>
            <a:custGeom>
              <a:avLst/>
              <a:gdLst/>
              <a:ahLst/>
              <a:cxnLst/>
              <a:rect l="l" t="t" r="r" b="b"/>
              <a:pathLst>
                <a:path w="627" h="1781" extrusionOk="0">
                  <a:moveTo>
                    <a:pt x="527" y="1"/>
                  </a:moveTo>
                  <a:cubicBezTo>
                    <a:pt x="426" y="1"/>
                    <a:pt x="201" y="327"/>
                    <a:pt x="101" y="828"/>
                  </a:cubicBezTo>
                  <a:cubicBezTo>
                    <a:pt x="0" y="1354"/>
                    <a:pt x="0" y="1780"/>
                    <a:pt x="101" y="1780"/>
                  </a:cubicBezTo>
                  <a:cubicBezTo>
                    <a:pt x="201" y="1780"/>
                    <a:pt x="326" y="1454"/>
                    <a:pt x="527" y="953"/>
                  </a:cubicBezTo>
                  <a:cubicBezTo>
                    <a:pt x="627" y="427"/>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5736;p93"/>
            <p:cNvSpPr/>
            <p:nvPr/>
          </p:nvSpPr>
          <p:spPr>
            <a:xfrm>
              <a:off x="3261503" y="4079018"/>
              <a:ext cx="11903" cy="32798"/>
            </a:xfrm>
            <a:custGeom>
              <a:avLst/>
              <a:gdLst/>
              <a:ahLst/>
              <a:cxnLst/>
              <a:rect l="l" t="t" r="r" b="b"/>
              <a:pathLst>
                <a:path w="728" h="2006" extrusionOk="0">
                  <a:moveTo>
                    <a:pt x="627" y="1"/>
                  </a:moveTo>
                  <a:cubicBezTo>
                    <a:pt x="502" y="1"/>
                    <a:pt x="201" y="427"/>
                    <a:pt x="101" y="953"/>
                  </a:cubicBezTo>
                  <a:cubicBezTo>
                    <a:pt x="0" y="1480"/>
                    <a:pt x="101" y="2006"/>
                    <a:pt x="201" y="2006"/>
                  </a:cubicBezTo>
                  <a:cubicBezTo>
                    <a:pt x="301" y="1881"/>
                    <a:pt x="301" y="1480"/>
                    <a:pt x="502" y="1054"/>
                  </a:cubicBezTo>
                  <a:cubicBezTo>
                    <a:pt x="627" y="527"/>
                    <a:pt x="727" y="126"/>
                    <a:pt x="6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5737;p93"/>
            <p:cNvSpPr/>
            <p:nvPr/>
          </p:nvSpPr>
          <p:spPr>
            <a:xfrm>
              <a:off x="3365588" y="4116721"/>
              <a:ext cx="10251" cy="29119"/>
            </a:xfrm>
            <a:custGeom>
              <a:avLst/>
              <a:gdLst/>
              <a:ahLst/>
              <a:cxnLst/>
              <a:rect l="l" t="t" r="r" b="b"/>
              <a:pathLst>
                <a:path w="627" h="1781" extrusionOk="0">
                  <a:moveTo>
                    <a:pt x="527" y="1"/>
                  </a:moveTo>
                  <a:cubicBezTo>
                    <a:pt x="401" y="1"/>
                    <a:pt x="201" y="327"/>
                    <a:pt x="101" y="828"/>
                  </a:cubicBezTo>
                  <a:cubicBezTo>
                    <a:pt x="0" y="1354"/>
                    <a:pt x="0" y="1780"/>
                    <a:pt x="101" y="1780"/>
                  </a:cubicBezTo>
                  <a:cubicBezTo>
                    <a:pt x="201" y="1780"/>
                    <a:pt x="301" y="1454"/>
                    <a:pt x="401" y="953"/>
                  </a:cubicBezTo>
                  <a:cubicBezTo>
                    <a:pt x="527" y="427"/>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5738;p93"/>
            <p:cNvSpPr/>
            <p:nvPr/>
          </p:nvSpPr>
          <p:spPr>
            <a:xfrm>
              <a:off x="3522532" y="4145825"/>
              <a:ext cx="8616" cy="25424"/>
            </a:xfrm>
            <a:custGeom>
              <a:avLst/>
              <a:gdLst/>
              <a:ahLst/>
              <a:cxnLst/>
              <a:rect l="l" t="t" r="r" b="b"/>
              <a:pathLst>
                <a:path w="527" h="1555" extrusionOk="0">
                  <a:moveTo>
                    <a:pt x="326" y="0"/>
                  </a:moveTo>
                  <a:cubicBezTo>
                    <a:pt x="201" y="0"/>
                    <a:pt x="101" y="301"/>
                    <a:pt x="0" y="727"/>
                  </a:cubicBezTo>
                  <a:cubicBezTo>
                    <a:pt x="0" y="1153"/>
                    <a:pt x="0" y="1554"/>
                    <a:pt x="101" y="1554"/>
                  </a:cubicBezTo>
                  <a:cubicBezTo>
                    <a:pt x="201" y="1554"/>
                    <a:pt x="326" y="1253"/>
                    <a:pt x="426" y="827"/>
                  </a:cubicBezTo>
                  <a:cubicBezTo>
                    <a:pt x="527" y="426"/>
                    <a:pt x="426" y="0"/>
                    <a:pt x="326"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5739;p93"/>
            <p:cNvSpPr/>
            <p:nvPr/>
          </p:nvSpPr>
          <p:spPr>
            <a:xfrm>
              <a:off x="3384439" y="4201955"/>
              <a:ext cx="6573" cy="25833"/>
            </a:xfrm>
            <a:custGeom>
              <a:avLst/>
              <a:gdLst/>
              <a:ahLst/>
              <a:cxnLst/>
              <a:rect l="l" t="t" r="r" b="b"/>
              <a:pathLst>
                <a:path w="402" h="1580" extrusionOk="0">
                  <a:moveTo>
                    <a:pt x="201" y="1"/>
                  </a:moveTo>
                  <a:cubicBezTo>
                    <a:pt x="100" y="1"/>
                    <a:pt x="0" y="327"/>
                    <a:pt x="0" y="753"/>
                  </a:cubicBezTo>
                  <a:cubicBezTo>
                    <a:pt x="0" y="1154"/>
                    <a:pt x="0" y="1580"/>
                    <a:pt x="100" y="1580"/>
                  </a:cubicBezTo>
                  <a:cubicBezTo>
                    <a:pt x="201" y="1580"/>
                    <a:pt x="401" y="1254"/>
                    <a:pt x="401" y="753"/>
                  </a:cubicBezTo>
                  <a:cubicBezTo>
                    <a:pt x="401" y="327"/>
                    <a:pt x="301" y="1"/>
                    <a:pt x="2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5740;p93"/>
            <p:cNvSpPr/>
            <p:nvPr/>
          </p:nvSpPr>
          <p:spPr>
            <a:xfrm>
              <a:off x="3281990" y="4200320"/>
              <a:ext cx="8208" cy="25833"/>
            </a:xfrm>
            <a:custGeom>
              <a:avLst/>
              <a:gdLst/>
              <a:ahLst/>
              <a:cxnLst/>
              <a:rect l="l" t="t" r="r" b="b"/>
              <a:pathLst>
                <a:path w="502" h="1580" extrusionOk="0">
                  <a:moveTo>
                    <a:pt x="401" y="1"/>
                  </a:moveTo>
                  <a:cubicBezTo>
                    <a:pt x="301" y="1"/>
                    <a:pt x="101" y="326"/>
                    <a:pt x="0" y="727"/>
                  </a:cubicBezTo>
                  <a:cubicBezTo>
                    <a:pt x="0" y="1153"/>
                    <a:pt x="101" y="1579"/>
                    <a:pt x="201" y="1579"/>
                  </a:cubicBezTo>
                  <a:cubicBezTo>
                    <a:pt x="301" y="1479"/>
                    <a:pt x="301" y="1153"/>
                    <a:pt x="401" y="853"/>
                  </a:cubicBezTo>
                  <a:cubicBezTo>
                    <a:pt x="401" y="427"/>
                    <a:pt x="502" y="101"/>
                    <a:pt x="4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5741;p93"/>
            <p:cNvSpPr/>
            <p:nvPr/>
          </p:nvSpPr>
          <p:spPr>
            <a:xfrm>
              <a:off x="3372144" y="3744642"/>
              <a:ext cx="10251" cy="18868"/>
            </a:xfrm>
            <a:custGeom>
              <a:avLst/>
              <a:gdLst/>
              <a:ahLst/>
              <a:cxnLst/>
              <a:rect l="l" t="t" r="r" b="b"/>
              <a:pathLst>
                <a:path w="627" h="1154" extrusionOk="0">
                  <a:moveTo>
                    <a:pt x="527" y="1"/>
                  </a:moveTo>
                  <a:cubicBezTo>
                    <a:pt x="426" y="1"/>
                    <a:pt x="226" y="101"/>
                    <a:pt x="126" y="402"/>
                  </a:cubicBezTo>
                  <a:cubicBezTo>
                    <a:pt x="0" y="828"/>
                    <a:pt x="126" y="1154"/>
                    <a:pt x="226" y="1154"/>
                  </a:cubicBezTo>
                  <a:cubicBezTo>
                    <a:pt x="326" y="1154"/>
                    <a:pt x="326" y="828"/>
                    <a:pt x="426" y="527"/>
                  </a:cubicBezTo>
                  <a:cubicBezTo>
                    <a:pt x="527" y="301"/>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5742;p93"/>
            <p:cNvSpPr/>
            <p:nvPr/>
          </p:nvSpPr>
          <p:spPr>
            <a:xfrm>
              <a:off x="3515567" y="3638513"/>
              <a:ext cx="10251" cy="18868"/>
            </a:xfrm>
            <a:custGeom>
              <a:avLst/>
              <a:gdLst/>
              <a:ahLst/>
              <a:cxnLst/>
              <a:rect l="l" t="t" r="r" b="b"/>
              <a:pathLst>
                <a:path w="627" h="1154" extrusionOk="0">
                  <a:moveTo>
                    <a:pt x="527" y="0"/>
                  </a:moveTo>
                  <a:cubicBezTo>
                    <a:pt x="426" y="0"/>
                    <a:pt x="226" y="226"/>
                    <a:pt x="126" y="527"/>
                  </a:cubicBezTo>
                  <a:cubicBezTo>
                    <a:pt x="0" y="853"/>
                    <a:pt x="0" y="1153"/>
                    <a:pt x="126" y="1153"/>
                  </a:cubicBezTo>
                  <a:cubicBezTo>
                    <a:pt x="226" y="1153"/>
                    <a:pt x="326" y="853"/>
                    <a:pt x="426" y="627"/>
                  </a:cubicBezTo>
                  <a:cubicBezTo>
                    <a:pt x="527" y="326"/>
                    <a:pt x="627" y="126"/>
                    <a:pt x="527"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5743;p93"/>
            <p:cNvSpPr/>
            <p:nvPr/>
          </p:nvSpPr>
          <p:spPr>
            <a:xfrm>
              <a:off x="3505315" y="3708590"/>
              <a:ext cx="6981" cy="20503"/>
            </a:xfrm>
            <a:custGeom>
              <a:avLst/>
              <a:gdLst/>
              <a:ahLst/>
              <a:cxnLst/>
              <a:rect l="l" t="t" r="r" b="b"/>
              <a:pathLst>
                <a:path w="427" h="1254" extrusionOk="0">
                  <a:moveTo>
                    <a:pt x="226" y="0"/>
                  </a:moveTo>
                  <a:cubicBezTo>
                    <a:pt x="126" y="0"/>
                    <a:pt x="1" y="326"/>
                    <a:pt x="126" y="727"/>
                  </a:cubicBezTo>
                  <a:cubicBezTo>
                    <a:pt x="126" y="1053"/>
                    <a:pt x="226" y="1253"/>
                    <a:pt x="327" y="1253"/>
                  </a:cubicBezTo>
                  <a:cubicBezTo>
                    <a:pt x="427" y="1253"/>
                    <a:pt x="427" y="953"/>
                    <a:pt x="427" y="627"/>
                  </a:cubicBezTo>
                  <a:cubicBezTo>
                    <a:pt x="427" y="326"/>
                    <a:pt x="427" y="100"/>
                    <a:pt x="226"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5744;p93"/>
            <p:cNvSpPr/>
            <p:nvPr/>
          </p:nvSpPr>
          <p:spPr>
            <a:xfrm>
              <a:off x="3623330" y="4210571"/>
              <a:ext cx="4938" cy="8616"/>
            </a:xfrm>
            <a:custGeom>
              <a:avLst/>
              <a:gdLst/>
              <a:ahLst/>
              <a:cxnLst/>
              <a:rect l="l" t="t" r="r" b="b"/>
              <a:pathLst>
                <a:path w="302" h="527" extrusionOk="0">
                  <a:moveTo>
                    <a:pt x="1" y="0"/>
                  </a:moveTo>
                  <a:cubicBezTo>
                    <a:pt x="1" y="326"/>
                    <a:pt x="101" y="526"/>
                    <a:pt x="201" y="526"/>
                  </a:cubicBezTo>
                  <a:cubicBezTo>
                    <a:pt x="201" y="526"/>
                    <a:pt x="302" y="426"/>
                    <a:pt x="302" y="226"/>
                  </a:cubicBezTo>
                  <a:cubicBezTo>
                    <a:pt x="201" y="100"/>
                    <a:pt x="101" y="100"/>
                    <a:pt x="1"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5745;p93"/>
            <p:cNvSpPr/>
            <p:nvPr/>
          </p:nvSpPr>
          <p:spPr>
            <a:xfrm>
              <a:off x="3734380" y="4251544"/>
              <a:ext cx="1668" cy="16"/>
            </a:xfrm>
            <a:custGeom>
              <a:avLst/>
              <a:gdLst/>
              <a:ahLst/>
              <a:cxnLst/>
              <a:rect l="l" t="t" r="r" b="b"/>
              <a:pathLst>
                <a:path w="102" h="1" extrusionOk="0">
                  <a:moveTo>
                    <a:pt x="1" y="0"/>
                  </a:moveTo>
                  <a:lnTo>
                    <a:pt x="1" y="0"/>
                  </a:lnTo>
                  <a:lnTo>
                    <a:pt x="1" y="0"/>
                  </a:lnTo>
                  <a:lnTo>
                    <a:pt x="101" y="0"/>
                  </a:ln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5746;p93"/>
            <p:cNvSpPr/>
            <p:nvPr/>
          </p:nvSpPr>
          <p:spPr>
            <a:xfrm>
              <a:off x="3661033" y="4285961"/>
              <a:ext cx="8208" cy="22154"/>
            </a:xfrm>
            <a:custGeom>
              <a:avLst/>
              <a:gdLst/>
              <a:ahLst/>
              <a:cxnLst/>
              <a:rect l="l" t="t" r="r" b="b"/>
              <a:pathLst>
                <a:path w="502" h="1355" extrusionOk="0">
                  <a:moveTo>
                    <a:pt x="402" y="1"/>
                  </a:moveTo>
                  <a:cubicBezTo>
                    <a:pt x="301" y="1"/>
                    <a:pt x="201" y="201"/>
                    <a:pt x="101" y="627"/>
                  </a:cubicBezTo>
                  <a:cubicBezTo>
                    <a:pt x="1" y="1028"/>
                    <a:pt x="1" y="1354"/>
                    <a:pt x="101" y="1354"/>
                  </a:cubicBezTo>
                  <a:lnTo>
                    <a:pt x="201" y="1354"/>
                  </a:lnTo>
                  <a:cubicBezTo>
                    <a:pt x="301" y="1354"/>
                    <a:pt x="402" y="1028"/>
                    <a:pt x="402" y="727"/>
                  </a:cubicBezTo>
                  <a:cubicBezTo>
                    <a:pt x="502" y="301"/>
                    <a:pt x="502" y="1"/>
                    <a:pt x="402"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5747;p93"/>
            <p:cNvSpPr/>
            <p:nvPr/>
          </p:nvSpPr>
          <p:spPr>
            <a:xfrm>
              <a:off x="3800761" y="4273666"/>
              <a:ext cx="6998" cy="17233"/>
            </a:xfrm>
            <a:custGeom>
              <a:avLst/>
              <a:gdLst/>
              <a:ahLst/>
              <a:cxnLst/>
              <a:rect l="l" t="t" r="r" b="b"/>
              <a:pathLst>
                <a:path w="428" h="1054" extrusionOk="0">
                  <a:moveTo>
                    <a:pt x="327" y="1"/>
                  </a:moveTo>
                  <a:cubicBezTo>
                    <a:pt x="227" y="1"/>
                    <a:pt x="101" y="226"/>
                    <a:pt x="1" y="427"/>
                  </a:cubicBezTo>
                  <a:cubicBezTo>
                    <a:pt x="1" y="753"/>
                    <a:pt x="1" y="953"/>
                    <a:pt x="101" y="1053"/>
                  </a:cubicBezTo>
                  <a:cubicBezTo>
                    <a:pt x="227" y="1053"/>
                    <a:pt x="327" y="853"/>
                    <a:pt x="427" y="527"/>
                  </a:cubicBezTo>
                  <a:cubicBezTo>
                    <a:pt x="427" y="226"/>
                    <a:pt x="427" y="1"/>
                    <a:pt x="3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5748;p93"/>
            <p:cNvSpPr/>
            <p:nvPr/>
          </p:nvSpPr>
          <p:spPr>
            <a:xfrm>
              <a:off x="4070815" y="4400298"/>
              <a:ext cx="15173" cy="18868"/>
            </a:xfrm>
            <a:custGeom>
              <a:avLst/>
              <a:gdLst/>
              <a:ahLst/>
              <a:cxnLst/>
              <a:rect l="l" t="t" r="r" b="b"/>
              <a:pathLst>
                <a:path w="928" h="1154" extrusionOk="0">
                  <a:moveTo>
                    <a:pt x="827" y="0"/>
                  </a:moveTo>
                  <a:cubicBezTo>
                    <a:pt x="727" y="0"/>
                    <a:pt x="502" y="201"/>
                    <a:pt x="301" y="401"/>
                  </a:cubicBezTo>
                  <a:cubicBezTo>
                    <a:pt x="201" y="727"/>
                    <a:pt x="0" y="1028"/>
                    <a:pt x="101" y="1153"/>
                  </a:cubicBezTo>
                  <a:lnTo>
                    <a:pt x="201" y="1153"/>
                  </a:lnTo>
                  <a:cubicBezTo>
                    <a:pt x="301" y="1153"/>
                    <a:pt x="502" y="927"/>
                    <a:pt x="627" y="627"/>
                  </a:cubicBezTo>
                  <a:cubicBezTo>
                    <a:pt x="827" y="301"/>
                    <a:pt x="928" y="0"/>
                    <a:pt x="827"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5749;p93"/>
            <p:cNvSpPr/>
            <p:nvPr/>
          </p:nvSpPr>
          <p:spPr>
            <a:xfrm>
              <a:off x="3898289" y="4294153"/>
              <a:ext cx="11903" cy="22563"/>
            </a:xfrm>
            <a:custGeom>
              <a:avLst/>
              <a:gdLst/>
              <a:ahLst/>
              <a:cxnLst/>
              <a:rect l="l" t="t" r="r" b="b"/>
              <a:pathLst>
                <a:path w="728" h="1380" extrusionOk="0">
                  <a:moveTo>
                    <a:pt x="627" y="1"/>
                  </a:moveTo>
                  <a:cubicBezTo>
                    <a:pt x="527" y="1"/>
                    <a:pt x="302" y="226"/>
                    <a:pt x="101" y="527"/>
                  </a:cubicBezTo>
                  <a:cubicBezTo>
                    <a:pt x="1" y="953"/>
                    <a:pt x="1" y="1254"/>
                    <a:pt x="101" y="1379"/>
                  </a:cubicBezTo>
                  <a:lnTo>
                    <a:pt x="201" y="1379"/>
                  </a:lnTo>
                  <a:cubicBezTo>
                    <a:pt x="302" y="1379"/>
                    <a:pt x="402" y="1054"/>
                    <a:pt x="527" y="753"/>
                  </a:cubicBezTo>
                  <a:cubicBezTo>
                    <a:pt x="627" y="327"/>
                    <a:pt x="728" y="1"/>
                    <a:pt x="6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5750;p93"/>
            <p:cNvSpPr/>
            <p:nvPr/>
          </p:nvSpPr>
          <p:spPr>
            <a:xfrm>
              <a:off x="3993774" y="4394968"/>
              <a:ext cx="15582" cy="34433"/>
            </a:xfrm>
            <a:custGeom>
              <a:avLst/>
              <a:gdLst/>
              <a:ahLst/>
              <a:cxnLst/>
              <a:rect l="l" t="t" r="r" b="b"/>
              <a:pathLst>
                <a:path w="953" h="2106" extrusionOk="0">
                  <a:moveTo>
                    <a:pt x="828" y="0"/>
                  </a:moveTo>
                  <a:cubicBezTo>
                    <a:pt x="727" y="0"/>
                    <a:pt x="427" y="426"/>
                    <a:pt x="326" y="953"/>
                  </a:cubicBezTo>
                  <a:cubicBezTo>
                    <a:pt x="101" y="1579"/>
                    <a:pt x="1" y="2106"/>
                    <a:pt x="101" y="2106"/>
                  </a:cubicBezTo>
                  <a:lnTo>
                    <a:pt x="201" y="2106"/>
                  </a:lnTo>
                  <a:cubicBezTo>
                    <a:pt x="326" y="2106"/>
                    <a:pt x="427" y="1680"/>
                    <a:pt x="627" y="1153"/>
                  </a:cubicBezTo>
                  <a:cubicBezTo>
                    <a:pt x="828" y="527"/>
                    <a:pt x="953" y="101"/>
                    <a:pt x="828"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5751;p93"/>
            <p:cNvSpPr/>
            <p:nvPr/>
          </p:nvSpPr>
          <p:spPr>
            <a:xfrm>
              <a:off x="3536053" y="3804614"/>
              <a:ext cx="422092" cy="451227"/>
            </a:xfrm>
            <a:custGeom>
              <a:avLst/>
              <a:gdLst/>
              <a:ahLst/>
              <a:cxnLst/>
              <a:rect l="l" t="t" r="r" b="b"/>
              <a:pathLst>
                <a:path w="25816" h="27598" extrusionOk="0">
                  <a:moveTo>
                    <a:pt x="13891" y="1"/>
                  </a:moveTo>
                  <a:cubicBezTo>
                    <a:pt x="12373" y="1"/>
                    <a:pt x="10876" y="308"/>
                    <a:pt x="9524" y="1019"/>
                  </a:cubicBezTo>
                  <a:cubicBezTo>
                    <a:pt x="7218" y="2273"/>
                    <a:pt x="5539" y="4378"/>
                    <a:pt x="4186" y="6558"/>
                  </a:cubicBezTo>
                  <a:cubicBezTo>
                    <a:pt x="2406" y="9265"/>
                    <a:pt x="853" y="12298"/>
                    <a:pt x="527" y="15531"/>
                  </a:cubicBezTo>
                  <a:cubicBezTo>
                    <a:pt x="0" y="20243"/>
                    <a:pt x="2632" y="23576"/>
                    <a:pt x="6692" y="25556"/>
                  </a:cubicBezTo>
                  <a:cubicBezTo>
                    <a:pt x="7645" y="25982"/>
                    <a:pt x="8572" y="26408"/>
                    <a:pt x="9625" y="26709"/>
                  </a:cubicBezTo>
                  <a:lnTo>
                    <a:pt x="9625" y="26809"/>
                  </a:lnTo>
                  <a:cubicBezTo>
                    <a:pt x="9825" y="26809"/>
                    <a:pt x="9925" y="26934"/>
                    <a:pt x="10151" y="26934"/>
                  </a:cubicBezTo>
                  <a:cubicBezTo>
                    <a:pt x="10351" y="27035"/>
                    <a:pt x="10552" y="27035"/>
                    <a:pt x="10777" y="27135"/>
                  </a:cubicBezTo>
                  <a:lnTo>
                    <a:pt x="10777" y="27035"/>
                  </a:lnTo>
                  <a:cubicBezTo>
                    <a:pt x="11805" y="27235"/>
                    <a:pt x="12858" y="27436"/>
                    <a:pt x="13785" y="27561"/>
                  </a:cubicBezTo>
                  <a:cubicBezTo>
                    <a:pt x="14144" y="27585"/>
                    <a:pt x="14500" y="27597"/>
                    <a:pt x="14853" y="27597"/>
                  </a:cubicBezTo>
                  <a:cubicBezTo>
                    <a:pt x="18929" y="27597"/>
                    <a:pt x="22506" y="25967"/>
                    <a:pt x="24236" y="22022"/>
                  </a:cubicBezTo>
                  <a:cubicBezTo>
                    <a:pt x="25590" y="18989"/>
                    <a:pt x="25815" y="15656"/>
                    <a:pt x="25690" y="12398"/>
                  </a:cubicBezTo>
                  <a:cubicBezTo>
                    <a:pt x="25590" y="9791"/>
                    <a:pt x="25189" y="7085"/>
                    <a:pt x="23810" y="4879"/>
                  </a:cubicBezTo>
                  <a:cubicBezTo>
                    <a:pt x="22356" y="2598"/>
                    <a:pt x="19950" y="1120"/>
                    <a:pt x="17344" y="493"/>
                  </a:cubicBezTo>
                  <a:cubicBezTo>
                    <a:pt x="16217" y="179"/>
                    <a:pt x="15048" y="1"/>
                    <a:pt x="13891"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5752;p93"/>
            <p:cNvSpPr/>
            <p:nvPr/>
          </p:nvSpPr>
          <p:spPr>
            <a:xfrm>
              <a:off x="3546289" y="3773271"/>
              <a:ext cx="59857" cy="96334"/>
            </a:xfrm>
            <a:custGeom>
              <a:avLst/>
              <a:gdLst/>
              <a:ahLst/>
              <a:cxnLst/>
              <a:rect l="l" t="t" r="r" b="b"/>
              <a:pathLst>
                <a:path w="3661" h="5892" extrusionOk="0">
                  <a:moveTo>
                    <a:pt x="2439" y="1"/>
                  </a:moveTo>
                  <a:cubicBezTo>
                    <a:pt x="1728" y="1"/>
                    <a:pt x="917" y="1090"/>
                    <a:pt x="527" y="2535"/>
                  </a:cubicBezTo>
                  <a:cubicBezTo>
                    <a:pt x="1" y="4190"/>
                    <a:pt x="327" y="5668"/>
                    <a:pt x="1054" y="5869"/>
                  </a:cubicBezTo>
                  <a:cubicBezTo>
                    <a:pt x="1109" y="5884"/>
                    <a:pt x="1166" y="5891"/>
                    <a:pt x="1225" y="5891"/>
                  </a:cubicBezTo>
                  <a:cubicBezTo>
                    <a:pt x="1937" y="5891"/>
                    <a:pt x="2866" y="4798"/>
                    <a:pt x="3259" y="3362"/>
                  </a:cubicBezTo>
                  <a:cubicBezTo>
                    <a:pt x="3660" y="1683"/>
                    <a:pt x="3460" y="230"/>
                    <a:pt x="2633" y="29"/>
                  </a:cubicBezTo>
                  <a:cubicBezTo>
                    <a:pt x="2569" y="10"/>
                    <a:pt x="2505" y="1"/>
                    <a:pt x="2439"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5753;p93"/>
            <p:cNvSpPr/>
            <p:nvPr/>
          </p:nvSpPr>
          <p:spPr>
            <a:xfrm>
              <a:off x="3995409" y="3896207"/>
              <a:ext cx="59841" cy="96334"/>
            </a:xfrm>
            <a:custGeom>
              <a:avLst/>
              <a:gdLst/>
              <a:ahLst/>
              <a:cxnLst/>
              <a:rect l="l" t="t" r="r" b="b"/>
              <a:pathLst>
                <a:path w="3660" h="5892" extrusionOk="0">
                  <a:moveTo>
                    <a:pt x="2420" y="1"/>
                  </a:moveTo>
                  <a:cubicBezTo>
                    <a:pt x="1727" y="1"/>
                    <a:pt x="909" y="1089"/>
                    <a:pt x="427" y="2535"/>
                  </a:cubicBezTo>
                  <a:cubicBezTo>
                    <a:pt x="1" y="4089"/>
                    <a:pt x="327" y="5668"/>
                    <a:pt x="1053" y="5869"/>
                  </a:cubicBezTo>
                  <a:cubicBezTo>
                    <a:pt x="1109" y="5884"/>
                    <a:pt x="1165" y="5891"/>
                    <a:pt x="1223" y="5891"/>
                  </a:cubicBezTo>
                  <a:cubicBezTo>
                    <a:pt x="1922" y="5891"/>
                    <a:pt x="2771" y="4791"/>
                    <a:pt x="3234" y="3262"/>
                  </a:cubicBezTo>
                  <a:cubicBezTo>
                    <a:pt x="3660" y="1683"/>
                    <a:pt x="3359" y="129"/>
                    <a:pt x="2607" y="29"/>
                  </a:cubicBezTo>
                  <a:cubicBezTo>
                    <a:pt x="2546" y="10"/>
                    <a:pt x="2483" y="1"/>
                    <a:pt x="2420"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5754;p93"/>
            <p:cNvSpPr/>
            <p:nvPr/>
          </p:nvSpPr>
          <p:spPr>
            <a:xfrm>
              <a:off x="3648738" y="3947890"/>
              <a:ext cx="133203" cy="112455"/>
            </a:xfrm>
            <a:custGeom>
              <a:avLst/>
              <a:gdLst/>
              <a:ahLst/>
              <a:cxnLst/>
              <a:rect l="l" t="t" r="r" b="b"/>
              <a:pathLst>
                <a:path w="8147" h="6878" extrusionOk="0">
                  <a:moveTo>
                    <a:pt x="8146" y="1"/>
                  </a:moveTo>
                  <a:cubicBezTo>
                    <a:pt x="8046" y="1"/>
                    <a:pt x="7845" y="728"/>
                    <a:pt x="7419" y="1881"/>
                  </a:cubicBezTo>
                  <a:cubicBezTo>
                    <a:pt x="7219" y="2382"/>
                    <a:pt x="6893" y="3134"/>
                    <a:pt x="6592" y="3860"/>
                  </a:cubicBezTo>
                  <a:cubicBezTo>
                    <a:pt x="6166" y="4487"/>
                    <a:pt x="5765" y="5314"/>
                    <a:pt x="5013" y="5740"/>
                  </a:cubicBezTo>
                  <a:cubicBezTo>
                    <a:pt x="4526" y="6093"/>
                    <a:pt x="3993" y="6254"/>
                    <a:pt x="3476" y="6254"/>
                  </a:cubicBezTo>
                  <a:cubicBezTo>
                    <a:pt x="3222" y="6254"/>
                    <a:pt x="2972" y="6216"/>
                    <a:pt x="2733" y="6141"/>
                  </a:cubicBezTo>
                  <a:cubicBezTo>
                    <a:pt x="2006" y="6041"/>
                    <a:pt x="1379" y="5640"/>
                    <a:pt x="1053" y="5214"/>
                  </a:cubicBezTo>
                  <a:cubicBezTo>
                    <a:pt x="226" y="4262"/>
                    <a:pt x="226" y="3434"/>
                    <a:pt x="126" y="3434"/>
                  </a:cubicBezTo>
                  <a:cubicBezTo>
                    <a:pt x="126" y="3434"/>
                    <a:pt x="1" y="3635"/>
                    <a:pt x="126" y="4061"/>
                  </a:cubicBezTo>
                  <a:cubicBezTo>
                    <a:pt x="126" y="4387"/>
                    <a:pt x="226" y="4888"/>
                    <a:pt x="627" y="5414"/>
                  </a:cubicBezTo>
                  <a:cubicBezTo>
                    <a:pt x="1053" y="6041"/>
                    <a:pt x="1680" y="6567"/>
                    <a:pt x="2632" y="6768"/>
                  </a:cubicBezTo>
                  <a:cubicBezTo>
                    <a:pt x="2893" y="6839"/>
                    <a:pt x="3177" y="6878"/>
                    <a:pt x="3468" y="6878"/>
                  </a:cubicBezTo>
                  <a:cubicBezTo>
                    <a:pt x="4101" y="6878"/>
                    <a:pt x="4773" y="6695"/>
                    <a:pt x="5339" y="6267"/>
                  </a:cubicBezTo>
                  <a:cubicBezTo>
                    <a:pt x="6266" y="5740"/>
                    <a:pt x="6793" y="4788"/>
                    <a:pt x="7119" y="4061"/>
                  </a:cubicBezTo>
                  <a:cubicBezTo>
                    <a:pt x="7520" y="3334"/>
                    <a:pt x="7745" y="2607"/>
                    <a:pt x="7845" y="1981"/>
                  </a:cubicBezTo>
                  <a:cubicBezTo>
                    <a:pt x="8146" y="728"/>
                    <a:pt x="8146" y="1"/>
                    <a:pt x="8146"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5755;p93"/>
            <p:cNvSpPr/>
            <p:nvPr/>
          </p:nvSpPr>
          <p:spPr>
            <a:xfrm>
              <a:off x="3761423" y="3947890"/>
              <a:ext cx="104509" cy="144191"/>
            </a:xfrm>
            <a:custGeom>
              <a:avLst/>
              <a:gdLst/>
              <a:ahLst/>
              <a:cxnLst/>
              <a:rect l="l" t="t" r="r" b="b"/>
              <a:pathLst>
                <a:path w="6392" h="8819" extrusionOk="0">
                  <a:moveTo>
                    <a:pt x="1254" y="1"/>
                  </a:moveTo>
                  <a:cubicBezTo>
                    <a:pt x="1254" y="1"/>
                    <a:pt x="853" y="627"/>
                    <a:pt x="427" y="1881"/>
                  </a:cubicBezTo>
                  <a:cubicBezTo>
                    <a:pt x="327" y="2507"/>
                    <a:pt x="126" y="3234"/>
                    <a:pt x="1" y="4061"/>
                  </a:cubicBezTo>
                  <a:cubicBezTo>
                    <a:pt x="1" y="4888"/>
                    <a:pt x="1" y="5840"/>
                    <a:pt x="427" y="6768"/>
                  </a:cubicBezTo>
                  <a:cubicBezTo>
                    <a:pt x="853" y="7820"/>
                    <a:pt x="1780" y="8447"/>
                    <a:pt x="2633" y="8647"/>
                  </a:cubicBezTo>
                  <a:cubicBezTo>
                    <a:pt x="2945" y="8770"/>
                    <a:pt x="3257" y="8818"/>
                    <a:pt x="3558" y="8818"/>
                  </a:cubicBezTo>
                  <a:cubicBezTo>
                    <a:pt x="4055" y="8818"/>
                    <a:pt x="4523" y="8688"/>
                    <a:pt x="4913" y="8547"/>
                  </a:cubicBezTo>
                  <a:cubicBezTo>
                    <a:pt x="5540" y="8246"/>
                    <a:pt x="5966" y="7820"/>
                    <a:pt x="6166" y="7620"/>
                  </a:cubicBezTo>
                  <a:cubicBezTo>
                    <a:pt x="6392" y="7294"/>
                    <a:pt x="6392" y="7094"/>
                    <a:pt x="6392" y="7094"/>
                  </a:cubicBezTo>
                  <a:cubicBezTo>
                    <a:pt x="6384" y="7087"/>
                    <a:pt x="6375" y="7084"/>
                    <a:pt x="6365" y="7084"/>
                  </a:cubicBezTo>
                  <a:cubicBezTo>
                    <a:pt x="6213" y="7084"/>
                    <a:pt x="5792" y="7739"/>
                    <a:pt x="4713" y="8021"/>
                  </a:cubicBezTo>
                  <a:cubicBezTo>
                    <a:pt x="4426" y="8144"/>
                    <a:pt x="4080" y="8229"/>
                    <a:pt x="3723" y="8229"/>
                  </a:cubicBezTo>
                  <a:cubicBezTo>
                    <a:pt x="3425" y="8229"/>
                    <a:pt x="3119" y="8169"/>
                    <a:pt x="2833" y="8021"/>
                  </a:cubicBezTo>
                  <a:cubicBezTo>
                    <a:pt x="2106" y="7820"/>
                    <a:pt x="1379" y="7294"/>
                    <a:pt x="1054" y="6567"/>
                  </a:cubicBezTo>
                  <a:cubicBezTo>
                    <a:pt x="628" y="5740"/>
                    <a:pt x="628" y="4888"/>
                    <a:pt x="628" y="4061"/>
                  </a:cubicBezTo>
                  <a:cubicBezTo>
                    <a:pt x="753" y="3234"/>
                    <a:pt x="853" y="2607"/>
                    <a:pt x="953" y="1981"/>
                  </a:cubicBezTo>
                  <a:cubicBezTo>
                    <a:pt x="1154" y="728"/>
                    <a:pt x="1379" y="1"/>
                    <a:pt x="1254"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5756;p93"/>
            <p:cNvSpPr/>
            <p:nvPr/>
          </p:nvSpPr>
          <p:spPr>
            <a:xfrm>
              <a:off x="3708563" y="3853043"/>
              <a:ext cx="174177" cy="128053"/>
            </a:xfrm>
            <a:custGeom>
              <a:avLst/>
              <a:gdLst/>
              <a:ahLst/>
              <a:cxnLst/>
              <a:rect l="l" t="t" r="r" b="b"/>
              <a:pathLst>
                <a:path w="10653" h="7832" extrusionOk="0">
                  <a:moveTo>
                    <a:pt x="3147" y="0"/>
                  </a:moveTo>
                  <a:cubicBezTo>
                    <a:pt x="2830" y="0"/>
                    <a:pt x="2515" y="13"/>
                    <a:pt x="2206" y="37"/>
                  </a:cubicBezTo>
                  <a:cubicBezTo>
                    <a:pt x="1154" y="163"/>
                    <a:pt x="527" y="564"/>
                    <a:pt x="327" y="1817"/>
                  </a:cubicBezTo>
                  <a:cubicBezTo>
                    <a:pt x="1" y="3596"/>
                    <a:pt x="853" y="5276"/>
                    <a:pt x="1981" y="6428"/>
                  </a:cubicBezTo>
                  <a:cubicBezTo>
                    <a:pt x="2507" y="7055"/>
                    <a:pt x="3234" y="7456"/>
                    <a:pt x="4086" y="7682"/>
                  </a:cubicBezTo>
                  <a:cubicBezTo>
                    <a:pt x="4449" y="7782"/>
                    <a:pt x="4838" y="7832"/>
                    <a:pt x="5242" y="7832"/>
                  </a:cubicBezTo>
                  <a:cubicBezTo>
                    <a:pt x="5646" y="7832"/>
                    <a:pt x="6066" y="7782"/>
                    <a:pt x="6492" y="7682"/>
                  </a:cubicBezTo>
                  <a:cubicBezTo>
                    <a:pt x="8046" y="7255"/>
                    <a:pt x="9625" y="6203"/>
                    <a:pt x="10252" y="4549"/>
                  </a:cubicBezTo>
                  <a:cubicBezTo>
                    <a:pt x="10653" y="3396"/>
                    <a:pt x="10352" y="2669"/>
                    <a:pt x="9500" y="2042"/>
                  </a:cubicBezTo>
                  <a:cubicBezTo>
                    <a:pt x="8472" y="1291"/>
                    <a:pt x="7319" y="664"/>
                    <a:pt x="6066" y="363"/>
                  </a:cubicBezTo>
                  <a:cubicBezTo>
                    <a:pt x="5121" y="118"/>
                    <a:pt x="4120" y="0"/>
                    <a:pt x="3147" y="0"/>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5757;p93"/>
            <p:cNvSpPr/>
            <p:nvPr/>
          </p:nvSpPr>
          <p:spPr>
            <a:xfrm>
              <a:off x="3758153" y="3870865"/>
              <a:ext cx="77058" cy="39354"/>
            </a:xfrm>
            <a:custGeom>
              <a:avLst/>
              <a:gdLst/>
              <a:ahLst/>
              <a:cxnLst/>
              <a:rect l="l" t="t" r="r" b="b"/>
              <a:pathLst>
                <a:path w="4713" h="2407" extrusionOk="0">
                  <a:moveTo>
                    <a:pt x="1454" y="0"/>
                  </a:moveTo>
                  <a:cubicBezTo>
                    <a:pt x="828" y="0"/>
                    <a:pt x="326" y="201"/>
                    <a:pt x="201" y="627"/>
                  </a:cubicBezTo>
                  <a:cubicBezTo>
                    <a:pt x="0" y="1153"/>
                    <a:pt x="953" y="1880"/>
                    <a:pt x="2081" y="2206"/>
                  </a:cubicBezTo>
                  <a:cubicBezTo>
                    <a:pt x="2507" y="2306"/>
                    <a:pt x="2933" y="2406"/>
                    <a:pt x="3234" y="2406"/>
                  </a:cubicBezTo>
                  <a:cubicBezTo>
                    <a:pt x="3860" y="2406"/>
                    <a:pt x="4386" y="2206"/>
                    <a:pt x="4487" y="1779"/>
                  </a:cubicBezTo>
                  <a:cubicBezTo>
                    <a:pt x="4712" y="1253"/>
                    <a:pt x="3860" y="526"/>
                    <a:pt x="2607" y="201"/>
                  </a:cubicBezTo>
                  <a:cubicBezTo>
                    <a:pt x="2206" y="100"/>
                    <a:pt x="1880" y="0"/>
                    <a:pt x="1454" y="0"/>
                  </a:cubicBezTo>
                  <a:close/>
                </a:path>
              </a:pathLst>
            </a:custGeom>
            <a:solidFill>
              <a:srgbClr val="7A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5758;p93"/>
            <p:cNvSpPr/>
            <p:nvPr/>
          </p:nvSpPr>
          <p:spPr>
            <a:xfrm>
              <a:off x="3443855" y="3869213"/>
              <a:ext cx="119666" cy="153690"/>
            </a:xfrm>
            <a:custGeom>
              <a:avLst/>
              <a:gdLst/>
              <a:ahLst/>
              <a:cxnLst/>
              <a:rect l="l" t="t" r="r" b="b"/>
              <a:pathLst>
                <a:path w="7319" h="9400" extrusionOk="0">
                  <a:moveTo>
                    <a:pt x="1679" y="1"/>
                  </a:moveTo>
                  <a:lnTo>
                    <a:pt x="1679" y="101"/>
                  </a:lnTo>
                  <a:cubicBezTo>
                    <a:pt x="1579" y="302"/>
                    <a:pt x="1579" y="427"/>
                    <a:pt x="1479" y="627"/>
                  </a:cubicBezTo>
                  <a:cubicBezTo>
                    <a:pt x="1479" y="728"/>
                    <a:pt x="1479" y="1053"/>
                    <a:pt x="1379" y="1254"/>
                  </a:cubicBezTo>
                  <a:cubicBezTo>
                    <a:pt x="1253" y="1555"/>
                    <a:pt x="1153" y="1780"/>
                    <a:pt x="1053" y="1880"/>
                  </a:cubicBezTo>
                  <a:cubicBezTo>
                    <a:pt x="326" y="4287"/>
                    <a:pt x="0" y="6893"/>
                    <a:pt x="627" y="9299"/>
                  </a:cubicBezTo>
                  <a:cubicBezTo>
                    <a:pt x="953" y="9299"/>
                    <a:pt x="1253" y="9399"/>
                    <a:pt x="1579" y="9399"/>
                  </a:cubicBezTo>
                  <a:cubicBezTo>
                    <a:pt x="2206" y="9399"/>
                    <a:pt x="2933" y="9299"/>
                    <a:pt x="3559" y="9074"/>
                  </a:cubicBezTo>
                  <a:lnTo>
                    <a:pt x="3559" y="8873"/>
                  </a:lnTo>
                  <a:cubicBezTo>
                    <a:pt x="3659" y="8447"/>
                    <a:pt x="3760" y="8046"/>
                    <a:pt x="3885" y="8046"/>
                  </a:cubicBezTo>
                  <a:cubicBezTo>
                    <a:pt x="3985" y="8046"/>
                    <a:pt x="4086" y="8447"/>
                    <a:pt x="3985" y="8873"/>
                  </a:cubicBezTo>
                  <a:cubicBezTo>
                    <a:pt x="5238" y="8347"/>
                    <a:pt x="6266" y="7419"/>
                    <a:pt x="6592" y="6166"/>
                  </a:cubicBezTo>
                  <a:cubicBezTo>
                    <a:pt x="7319" y="3660"/>
                    <a:pt x="5238" y="928"/>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5759;p93"/>
            <p:cNvSpPr/>
            <p:nvPr/>
          </p:nvSpPr>
          <p:spPr>
            <a:xfrm>
              <a:off x="3461056" y="3879465"/>
              <a:ext cx="6981" cy="20503"/>
            </a:xfrm>
            <a:custGeom>
              <a:avLst/>
              <a:gdLst/>
              <a:ahLst/>
              <a:cxnLst/>
              <a:rect l="l" t="t" r="r" b="b"/>
              <a:pathLst>
                <a:path w="427" h="1254" extrusionOk="0">
                  <a:moveTo>
                    <a:pt x="427" y="0"/>
                  </a:moveTo>
                  <a:lnTo>
                    <a:pt x="427" y="0"/>
                  </a:lnTo>
                  <a:cubicBezTo>
                    <a:pt x="327" y="426"/>
                    <a:pt x="101" y="827"/>
                    <a:pt x="1" y="1253"/>
                  </a:cubicBezTo>
                  <a:cubicBezTo>
                    <a:pt x="101" y="1153"/>
                    <a:pt x="201" y="928"/>
                    <a:pt x="327" y="627"/>
                  </a:cubicBezTo>
                  <a:cubicBezTo>
                    <a:pt x="427" y="426"/>
                    <a:pt x="427" y="101"/>
                    <a:pt x="427" y="0"/>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5760;p93"/>
            <p:cNvSpPr/>
            <p:nvPr/>
          </p:nvSpPr>
          <p:spPr>
            <a:xfrm>
              <a:off x="3502045" y="4000750"/>
              <a:ext cx="8616" cy="16824"/>
            </a:xfrm>
            <a:custGeom>
              <a:avLst/>
              <a:gdLst/>
              <a:ahLst/>
              <a:cxnLst/>
              <a:rect l="l" t="t" r="r" b="b"/>
              <a:pathLst>
                <a:path w="527" h="1029" extrusionOk="0">
                  <a:moveTo>
                    <a:pt x="326" y="1"/>
                  </a:moveTo>
                  <a:cubicBezTo>
                    <a:pt x="201" y="1"/>
                    <a:pt x="100" y="402"/>
                    <a:pt x="0" y="828"/>
                  </a:cubicBezTo>
                  <a:lnTo>
                    <a:pt x="0" y="1029"/>
                  </a:lnTo>
                  <a:cubicBezTo>
                    <a:pt x="100" y="928"/>
                    <a:pt x="326" y="928"/>
                    <a:pt x="426" y="828"/>
                  </a:cubicBezTo>
                  <a:cubicBezTo>
                    <a:pt x="527" y="402"/>
                    <a:pt x="426" y="1"/>
                    <a:pt x="326" y="1"/>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5761;p93"/>
            <p:cNvSpPr/>
            <p:nvPr/>
          </p:nvSpPr>
          <p:spPr>
            <a:xfrm>
              <a:off x="3350006" y="3865943"/>
              <a:ext cx="121317" cy="155325"/>
            </a:xfrm>
            <a:custGeom>
              <a:avLst/>
              <a:gdLst/>
              <a:ahLst/>
              <a:cxnLst/>
              <a:rect l="l" t="t" r="r" b="b"/>
              <a:pathLst>
                <a:path w="7420" h="9500" extrusionOk="0">
                  <a:moveTo>
                    <a:pt x="6793" y="2080"/>
                  </a:moveTo>
                  <a:lnTo>
                    <a:pt x="6793" y="2080"/>
                  </a:lnTo>
                  <a:cubicBezTo>
                    <a:pt x="6787" y="2101"/>
                    <a:pt x="6780" y="2122"/>
                    <a:pt x="6774" y="2143"/>
                  </a:cubicBezTo>
                  <a:lnTo>
                    <a:pt x="6774" y="2143"/>
                  </a:lnTo>
                  <a:cubicBezTo>
                    <a:pt x="6785" y="2128"/>
                    <a:pt x="6793" y="2108"/>
                    <a:pt x="6793" y="2080"/>
                  </a:cubicBezTo>
                  <a:close/>
                  <a:moveTo>
                    <a:pt x="2733" y="3534"/>
                  </a:moveTo>
                  <a:cubicBezTo>
                    <a:pt x="2833" y="3534"/>
                    <a:pt x="2733" y="3960"/>
                    <a:pt x="2607" y="4386"/>
                  </a:cubicBezTo>
                  <a:cubicBezTo>
                    <a:pt x="2407" y="4888"/>
                    <a:pt x="2206" y="5213"/>
                    <a:pt x="2106" y="5213"/>
                  </a:cubicBezTo>
                  <a:cubicBezTo>
                    <a:pt x="1981" y="5213"/>
                    <a:pt x="2106" y="4787"/>
                    <a:pt x="2206" y="4261"/>
                  </a:cubicBezTo>
                  <a:cubicBezTo>
                    <a:pt x="2407" y="3860"/>
                    <a:pt x="2507" y="3534"/>
                    <a:pt x="2607" y="3534"/>
                  </a:cubicBezTo>
                  <a:close/>
                  <a:moveTo>
                    <a:pt x="5740" y="0"/>
                  </a:moveTo>
                  <a:cubicBezTo>
                    <a:pt x="3359" y="0"/>
                    <a:pt x="1254" y="1253"/>
                    <a:pt x="728" y="3233"/>
                  </a:cubicBezTo>
                  <a:cubicBezTo>
                    <a:pt x="1" y="5740"/>
                    <a:pt x="2106" y="8446"/>
                    <a:pt x="5239" y="9274"/>
                  </a:cubicBezTo>
                  <a:cubicBezTo>
                    <a:pt x="5640" y="9399"/>
                    <a:pt x="5966" y="9499"/>
                    <a:pt x="6367" y="9499"/>
                  </a:cubicBezTo>
                  <a:cubicBezTo>
                    <a:pt x="5746" y="7114"/>
                    <a:pt x="6061" y="4531"/>
                    <a:pt x="6774" y="2143"/>
                  </a:cubicBezTo>
                  <a:lnTo>
                    <a:pt x="6774" y="2143"/>
                  </a:lnTo>
                  <a:cubicBezTo>
                    <a:pt x="6745" y="2181"/>
                    <a:pt x="6693" y="2181"/>
                    <a:pt x="6693" y="2181"/>
                  </a:cubicBezTo>
                  <a:lnTo>
                    <a:pt x="6592" y="2181"/>
                  </a:lnTo>
                  <a:cubicBezTo>
                    <a:pt x="6492" y="2080"/>
                    <a:pt x="6592" y="1755"/>
                    <a:pt x="6793" y="1354"/>
                  </a:cubicBezTo>
                  <a:cubicBezTo>
                    <a:pt x="6893" y="928"/>
                    <a:pt x="6993" y="627"/>
                    <a:pt x="7119" y="627"/>
                  </a:cubicBezTo>
                  <a:cubicBezTo>
                    <a:pt x="7219" y="627"/>
                    <a:pt x="7219" y="727"/>
                    <a:pt x="7219" y="827"/>
                  </a:cubicBezTo>
                  <a:cubicBezTo>
                    <a:pt x="7319" y="627"/>
                    <a:pt x="7319" y="502"/>
                    <a:pt x="7419" y="301"/>
                  </a:cubicBezTo>
                  <a:lnTo>
                    <a:pt x="7419" y="201"/>
                  </a:lnTo>
                  <a:cubicBezTo>
                    <a:pt x="6893" y="0"/>
                    <a:pt x="6267" y="0"/>
                    <a:pt x="5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5762;p93"/>
            <p:cNvSpPr/>
            <p:nvPr/>
          </p:nvSpPr>
          <p:spPr>
            <a:xfrm>
              <a:off x="3963036" y="4033123"/>
              <a:ext cx="211880" cy="155325"/>
            </a:xfrm>
            <a:custGeom>
              <a:avLst/>
              <a:gdLst/>
              <a:ahLst/>
              <a:cxnLst/>
              <a:rect l="l" t="t" r="r" b="b"/>
              <a:pathLst>
                <a:path w="12959" h="9500" extrusionOk="0">
                  <a:moveTo>
                    <a:pt x="5339" y="3234"/>
                  </a:moveTo>
                  <a:cubicBezTo>
                    <a:pt x="5439" y="3234"/>
                    <a:pt x="5439" y="3560"/>
                    <a:pt x="5339" y="3861"/>
                  </a:cubicBezTo>
                  <a:cubicBezTo>
                    <a:pt x="5214" y="4186"/>
                    <a:pt x="5013" y="4387"/>
                    <a:pt x="5013" y="4387"/>
                  </a:cubicBezTo>
                  <a:lnTo>
                    <a:pt x="4913" y="4387"/>
                  </a:lnTo>
                  <a:cubicBezTo>
                    <a:pt x="4813" y="4387"/>
                    <a:pt x="4813" y="4061"/>
                    <a:pt x="4913" y="3760"/>
                  </a:cubicBezTo>
                  <a:cubicBezTo>
                    <a:pt x="5013" y="3434"/>
                    <a:pt x="5114" y="3234"/>
                    <a:pt x="5214" y="3234"/>
                  </a:cubicBezTo>
                  <a:close/>
                  <a:moveTo>
                    <a:pt x="7419" y="7720"/>
                  </a:moveTo>
                  <a:cubicBezTo>
                    <a:pt x="7520" y="7720"/>
                    <a:pt x="7520" y="8046"/>
                    <a:pt x="7520" y="8347"/>
                  </a:cubicBezTo>
                  <a:cubicBezTo>
                    <a:pt x="7419" y="8572"/>
                    <a:pt x="7319" y="8873"/>
                    <a:pt x="7219" y="8873"/>
                  </a:cubicBezTo>
                  <a:cubicBezTo>
                    <a:pt x="7094" y="8873"/>
                    <a:pt x="6993" y="8572"/>
                    <a:pt x="7094" y="8247"/>
                  </a:cubicBezTo>
                  <a:cubicBezTo>
                    <a:pt x="7219" y="7946"/>
                    <a:pt x="7319" y="7720"/>
                    <a:pt x="7419" y="7720"/>
                  </a:cubicBezTo>
                  <a:close/>
                  <a:moveTo>
                    <a:pt x="5740" y="1"/>
                  </a:moveTo>
                  <a:cubicBezTo>
                    <a:pt x="3234" y="1"/>
                    <a:pt x="1254" y="1154"/>
                    <a:pt x="627" y="3134"/>
                  </a:cubicBezTo>
                  <a:cubicBezTo>
                    <a:pt x="1" y="5640"/>
                    <a:pt x="2081" y="8347"/>
                    <a:pt x="5214" y="9299"/>
                  </a:cubicBezTo>
                  <a:cubicBezTo>
                    <a:pt x="5966" y="9500"/>
                    <a:pt x="6592" y="9500"/>
                    <a:pt x="7219" y="9500"/>
                  </a:cubicBezTo>
                  <a:cubicBezTo>
                    <a:pt x="9725" y="9500"/>
                    <a:pt x="11805" y="8347"/>
                    <a:pt x="12332" y="6367"/>
                  </a:cubicBezTo>
                  <a:cubicBezTo>
                    <a:pt x="12958" y="3861"/>
                    <a:pt x="10978" y="1154"/>
                    <a:pt x="7720" y="201"/>
                  </a:cubicBezTo>
                  <a:cubicBezTo>
                    <a:pt x="6993" y="1"/>
                    <a:pt x="6367" y="1"/>
                    <a:pt x="5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5763;p93"/>
            <p:cNvSpPr/>
            <p:nvPr/>
          </p:nvSpPr>
          <p:spPr>
            <a:xfrm>
              <a:off x="4077372" y="4159346"/>
              <a:ext cx="8616" cy="18868"/>
            </a:xfrm>
            <a:custGeom>
              <a:avLst/>
              <a:gdLst/>
              <a:ahLst/>
              <a:cxnLst/>
              <a:rect l="l" t="t" r="r" b="b"/>
              <a:pathLst>
                <a:path w="527" h="1154" extrusionOk="0">
                  <a:moveTo>
                    <a:pt x="426" y="0"/>
                  </a:moveTo>
                  <a:cubicBezTo>
                    <a:pt x="326" y="0"/>
                    <a:pt x="226" y="226"/>
                    <a:pt x="101" y="527"/>
                  </a:cubicBezTo>
                  <a:cubicBezTo>
                    <a:pt x="0" y="852"/>
                    <a:pt x="101" y="1153"/>
                    <a:pt x="226" y="1153"/>
                  </a:cubicBezTo>
                  <a:cubicBezTo>
                    <a:pt x="326" y="1153"/>
                    <a:pt x="426" y="852"/>
                    <a:pt x="527" y="627"/>
                  </a:cubicBezTo>
                  <a:cubicBezTo>
                    <a:pt x="527" y="326"/>
                    <a:pt x="527" y="0"/>
                    <a:pt x="426" y="0"/>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5764;p93"/>
            <p:cNvSpPr/>
            <p:nvPr/>
          </p:nvSpPr>
          <p:spPr>
            <a:xfrm>
              <a:off x="3384439" y="4257986"/>
              <a:ext cx="259393" cy="332935"/>
            </a:xfrm>
            <a:custGeom>
              <a:avLst/>
              <a:gdLst/>
              <a:ahLst/>
              <a:cxnLst/>
              <a:rect l="l" t="t" r="r" b="b"/>
              <a:pathLst>
                <a:path w="15865" h="20363" extrusionOk="0">
                  <a:moveTo>
                    <a:pt x="7823" y="1"/>
                  </a:moveTo>
                  <a:cubicBezTo>
                    <a:pt x="6213" y="1"/>
                    <a:pt x="4709" y="697"/>
                    <a:pt x="3634" y="2113"/>
                  </a:cubicBezTo>
                  <a:cubicBezTo>
                    <a:pt x="1028" y="5471"/>
                    <a:pt x="0" y="10684"/>
                    <a:pt x="0" y="14870"/>
                  </a:cubicBezTo>
                  <a:cubicBezTo>
                    <a:pt x="0" y="15897"/>
                    <a:pt x="100" y="17050"/>
                    <a:pt x="627" y="18002"/>
                  </a:cubicBezTo>
                  <a:cubicBezTo>
                    <a:pt x="1386" y="19777"/>
                    <a:pt x="2868" y="20362"/>
                    <a:pt x="4539" y="20362"/>
                  </a:cubicBezTo>
                  <a:cubicBezTo>
                    <a:pt x="6290" y="20362"/>
                    <a:pt x="8248" y="19720"/>
                    <a:pt x="9800" y="19130"/>
                  </a:cubicBezTo>
                  <a:cubicBezTo>
                    <a:pt x="11579" y="18504"/>
                    <a:pt x="13158" y="17476"/>
                    <a:pt x="14411" y="16123"/>
                  </a:cubicBezTo>
                  <a:lnTo>
                    <a:pt x="15238" y="12564"/>
                  </a:lnTo>
                  <a:cubicBezTo>
                    <a:pt x="15865" y="10784"/>
                    <a:pt x="15539" y="8804"/>
                    <a:pt x="14913" y="7025"/>
                  </a:cubicBezTo>
                  <a:cubicBezTo>
                    <a:pt x="13985" y="4719"/>
                    <a:pt x="12532" y="1386"/>
                    <a:pt x="10126" y="458"/>
                  </a:cubicBezTo>
                  <a:cubicBezTo>
                    <a:pt x="9357" y="154"/>
                    <a:pt x="8578" y="1"/>
                    <a:pt x="7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5765;p93"/>
            <p:cNvSpPr/>
            <p:nvPr/>
          </p:nvSpPr>
          <p:spPr>
            <a:xfrm>
              <a:off x="3435664" y="4482768"/>
              <a:ext cx="153674" cy="13015"/>
            </a:xfrm>
            <a:custGeom>
              <a:avLst/>
              <a:gdLst/>
              <a:ahLst/>
              <a:cxnLst/>
              <a:rect l="l" t="t" r="r" b="b"/>
              <a:pathLst>
                <a:path w="9399" h="796" extrusionOk="0">
                  <a:moveTo>
                    <a:pt x="408" y="0"/>
                  </a:moveTo>
                  <a:cubicBezTo>
                    <a:pt x="168" y="0"/>
                    <a:pt x="25" y="19"/>
                    <a:pt x="0" y="69"/>
                  </a:cubicBezTo>
                  <a:cubicBezTo>
                    <a:pt x="0" y="169"/>
                    <a:pt x="2080" y="796"/>
                    <a:pt x="4687" y="796"/>
                  </a:cubicBezTo>
                  <a:cubicBezTo>
                    <a:pt x="7293" y="796"/>
                    <a:pt x="9399" y="169"/>
                    <a:pt x="9273" y="69"/>
                  </a:cubicBezTo>
                  <a:cubicBezTo>
                    <a:pt x="9273" y="19"/>
                    <a:pt x="9143" y="0"/>
                    <a:pt x="8909" y="0"/>
                  </a:cubicBezTo>
                  <a:cubicBezTo>
                    <a:pt x="8207" y="0"/>
                    <a:pt x="6566" y="169"/>
                    <a:pt x="4687" y="169"/>
                  </a:cubicBezTo>
                  <a:cubicBezTo>
                    <a:pt x="2732" y="169"/>
                    <a:pt x="1129" y="0"/>
                    <a:pt x="408"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5766;p93"/>
            <p:cNvSpPr/>
            <p:nvPr/>
          </p:nvSpPr>
          <p:spPr>
            <a:xfrm>
              <a:off x="3452456" y="4405039"/>
              <a:ext cx="134838" cy="46777"/>
            </a:xfrm>
            <a:custGeom>
              <a:avLst/>
              <a:gdLst/>
              <a:ahLst/>
              <a:cxnLst/>
              <a:rect l="l" t="t" r="r" b="b"/>
              <a:pathLst>
                <a:path w="8247" h="2861" extrusionOk="0">
                  <a:moveTo>
                    <a:pt x="47" y="0"/>
                  </a:moveTo>
                  <a:cubicBezTo>
                    <a:pt x="23" y="0"/>
                    <a:pt x="8" y="4"/>
                    <a:pt x="1" y="11"/>
                  </a:cubicBezTo>
                  <a:cubicBezTo>
                    <a:pt x="1" y="111"/>
                    <a:pt x="1680" y="1064"/>
                    <a:pt x="3986" y="1790"/>
                  </a:cubicBezTo>
                  <a:cubicBezTo>
                    <a:pt x="6001" y="2521"/>
                    <a:pt x="7703" y="2861"/>
                    <a:pt x="8141" y="2861"/>
                  </a:cubicBezTo>
                  <a:cubicBezTo>
                    <a:pt x="8199" y="2861"/>
                    <a:pt x="8235" y="2855"/>
                    <a:pt x="8246" y="2843"/>
                  </a:cubicBezTo>
                  <a:cubicBezTo>
                    <a:pt x="8246" y="2617"/>
                    <a:pt x="6367" y="1991"/>
                    <a:pt x="4186" y="1264"/>
                  </a:cubicBezTo>
                  <a:cubicBezTo>
                    <a:pt x="2044" y="589"/>
                    <a:pt x="357" y="0"/>
                    <a:pt x="47"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5767;p93"/>
            <p:cNvSpPr/>
            <p:nvPr/>
          </p:nvSpPr>
          <p:spPr>
            <a:xfrm>
              <a:off x="3459421" y="4331447"/>
              <a:ext cx="141804" cy="128740"/>
            </a:xfrm>
            <a:custGeom>
              <a:avLst/>
              <a:gdLst/>
              <a:ahLst/>
              <a:cxnLst/>
              <a:rect l="l" t="t" r="r" b="b"/>
              <a:pathLst>
                <a:path w="8673" h="7874" extrusionOk="0">
                  <a:moveTo>
                    <a:pt x="162" y="0"/>
                  </a:moveTo>
                  <a:cubicBezTo>
                    <a:pt x="122" y="0"/>
                    <a:pt x="101" y="9"/>
                    <a:pt x="101" y="26"/>
                  </a:cubicBezTo>
                  <a:cubicBezTo>
                    <a:pt x="1" y="226"/>
                    <a:pt x="2507" y="1179"/>
                    <a:pt x="4913" y="3359"/>
                  </a:cubicBezTo>
                  <a:cubicBezTo>
                    <a:pt x="7272" y="5423"/>
                    <a:pt x="8306" y="7873"/>
                    <a:pt x="8558" y="7873"/>
                  </a:cubicBezTo>
                  <a:cubicBezTo>
                    <a:pt x="8563" y="7873"/>
                    <a:pt x="8568" y="7872"/>
                    <a:pt x="8572" y="7870"/>
                  </a:cubicBezTo>
                  <a:cubicBezTo>
                    <a:pt x="8672" y="7870"/>
                    <a:pt x="8447" y="7118"/>
                    <a:pt x="7946" y="6191"/>
                  </a:cubicBezTo>
                  <a:cubicBezTo>
                    <a:pt x="7419" y="5239"/>
                    <a:pt x="6467" y="3986"/>
                    <a:pt x="5314" y="2958"/>
                  </a:cubicBezTo>
                  <a:cubicBezTo>
                    <a:pt x="4061" y="1805"/>
                    <a:pt x="2707" y="978"/>
                    <a:pt x="1780" y="552"/>
                  </a:cubicBezTo>
                  <a:cubicBezTo>
                    <a:pt x="990" y="198"/>
                    <a:pt x="355" y="0"/>
                    <a:pt x="162"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5768;p93"/>
            <p:cNvSpPr/>
            <p:nvPr/>
          </p:nvSpPr>
          <p:spPr>
            <a:xfrm>
              <a:off x="3643817" y="4341225"/>
              <a:ext cx="274991" cy="339475"/>
            </a:xfrm>
            <a:custGeom>
              <a:avLst/>
              <a:gdLst/>
              <a:ahLst/>
              <a:cxnLst/>
              <a:rect l="l" t="t" r="r" b="b"/>
              <a:pathLst>
                <a:path w="16819" h="20763" extrusionOk="0">
                  <a:moveTo>
                    <a:pt x="10905" y="1"/>
                  </a:moveTo>
                  <a:cubicBezTo>
                    <a:pt x="8483" y="1"/>
                    <a:pt x="5895" y="1967"/>
                    <a:pt x="4061" y="3388"/>
                  </a:cubicBezTo>
                  <a:cubicBezTo>
                    <a:pt x="2607" y="4540"/>
                    <a:pt x="1455" y="6119"/>
                    <a:pt x="1054" y="7899"/>
                  </a:cubicBezTo>
                  <a:lnTo>
                    <a:pt x="1" y="11332"/>
                  </a:lnTo>
                  <a:cubicBezTo>
                    <a:pt x="302" y="13212"/>
                    <a:pt x="1154" y="14992"/>
                    <a:pt x="2407" y="16345"/>
                  </a:cubicBezTo>
                  <a:cubicBezTo>
                    <a:pt x="3929" y="18272"/>
                    <a:pt x="6192" y="20762"/>
                    <a:pt x="8672" y="20762"/>
                  </a:cubicBezTo>
                  <a:cubicBezTo>
                    <a:pt x="9418" y="20762"/>
                    <a:pt x="10183" y="20537"/>
                    <a:pt x="10953" y="20004"/>
                  </a:cubicBezTo>
                  <a:cubicBezTo>
                    <a:pt x="11806" y="19378"/>
                    <a:pt x="12432" y="18551"/>
                    <a:pt x="12958" y="17598"/>
                  </a:cubicBezTo>
                  <a:cubicBezTo>
                    <a:pt x="15139" y="14039"/>
                    <a:pt x="16818" y="8926"/>
                    <a:pt x="16292" y="4766"/>
                  </a:cubicBezTo>
                  <a:cubicBezTo>
                    <a:pt x="15966" y="2134"/>
                    <a:pt x="14086" y="480"/>
                    <a:pt x="11580" y="54"/>
                  </a:cubicBezTo>
                  <a:cubicBezTo>
                    <a:pt x="11357" y="18"/>
                    <a:pt x="11132" y="1"/>
                    <a:pt x="10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5769;p93"/>
            <p:cNvSpPr/>
            <p:nvPr/>
          </p:nvSpPr>
          <p:spPr>
            <a:xfrm>
              <a:off x="3688076" y="4511217"/>
              <a:ext cx="133203" cy="76959"/>
            </a:xfrm>
            <a:custGeom>
              <a:avLst/>
              <a:gdLst/>
              <a:ahLst/>
              <a:cxnLst/>
              <a:rect l="l" t="t" r="r" b="b"/>
              <a:pathLst>
                <a:path w="8147" h="4707" extrusionOk="0">
                  <a:moveTo>
                    <a:pt x="125" y="0"/>
                  </a:moveTo>
                  <a:cubicBezTo>
                    <a:pt x="114" y="0"/>
                    <a:pt x="106" y="3"/>
                    <a:pt x="101" y="8"/>
                  </a:cubicBezTo>
                  <a:cubicBezTo>
                    <a:pt x="1" y="108"/>
                    <a:pt x="1479" y="1662"/>
                    <a:pt x="3760" y="3016"/>
                  </a:cubicBezTo>
                  <a:cubicBezTo>
                    <a:pt x="5790" y="4169"/>
                    <a:pt x="7714" y="4707"/>
                    <a:pt x="8086" y="4707"/>
                  </a:cubicBezTo>
                  <a:cubicBezTo>
                    <a:pt x="8118" y="4707"/>
                    <a:pt x="8138" y="4703"/>
                    <a:pt x="8146" y="4695"/>
                  </a:cubicBezTo>
                  <a:cubicBezTo>
                    <a:pt x="8146" y="4595"/>
                    <a:pt x="6266" y="3768"/>
                    <a:pt x="4086" y="2514"/>
                  </a:cubicBezTo>
                  <a:cubicBezTo>
                    <a:pt x="1879" y="1315"/>
                    <a:pt x="360" y="0"/>
                    <a:pt x="125"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5770;p93"/>
            <p:cNvSpPr/>
            <p:nvPr/>
          </p:nvSpPr>
          <p:spPr>
            <a:xfrm>
              <a:off x="3706928" y="4483029"/>
              <a:ext cx="138517" cy="30542"/>
            </a:xfrm>
            <a:custGeom>
              <a:avLst/>
              <a:gdLst/>
              <a:ahLst/>
              <a:cxnLst/>
              <a:rect l="l" t="t" r="r" b="b"/>
              <a:pathLst>
                <a:path w="8472" h="1868" extrusionOk="0">
                  <a:moveTo>
                    <a:pt x="219" y="0"/>
                  </a:moveTo>
                  <a:cubicBezTo>
                    <a:pt x="94" y="0"/>
                    <a:pt x="19" y="17"/>
                    <a:pt x="1" y="53"/>
                  </a:cubicBezTo>
                  <a:cubicBezTo>
                    <a:pt x="1" y="153"/>
                    <a:pt x="1780" y="880"/>
                    <a:pt x="4186" y="1306"/>
                  </a:cubicBezTo>
                  <a:cubicBezTo>
                    <a:pt x="5960" y="1715"/>
                    <a:pt x="7567" y="1867"/>
                    <a:pt x="8194" y="1867"/>
                  </a:cubicBezTo>
                  <a:cubicBezTo>
                    <a:pt x="8373" y="1867"/>
                    <a:pt x="8472" y="1855"/>
                    <a:pt x="8472" y="1832"/>
                  </a:cubicBezTo>
                  <a:cubicBezTo>
                    <a:pt x="8472" y="1607"/>
                    <a:pt x="6592" y="1206"/>
                    <a:pt x="4286" y="780"/>
                  </a:cubicBezTo>
                  <a:cubicBezTo>
                    <a:pt x="2394" y="348"/>
                    <a:pt x="789" y="0"/>
                    <a:pt x="219"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5771;p93"/>
            <p:cNvSpPr/>
            <p:nvPr/>
          </p:nvSpPr>
          <p:spPr>
            <a:xfrm>
              <a:off x="3691772" y="4436693"/>
              <a:ext cx="184412" cy="48936"/>
            </a:xfrm>
            <a:custGeom>
              <a:avLst/>
              <a:gdLst/>
              <a:ahLst/>
              <a:cxnLst/>
              <a:rect l="l" t="t" r="r" b="b"/>
              <a:pathLst>
                <a:path w="11279" h="2993" extrusionOk="0">
                  <a:moveTo>
                    <a:pt x="8376" y="0"/>
                  </a:moveTo>
                  <a:cubicBezTo>
                    <a:pt x="7473" y="0"/>
                    <a:pt x="6444" y="94"/>
                    <a:pt x="5314" y="381"/>
                  </a:cubicBezTo>
                  <a:cubicBezTo>
                    <a:pt x="3760" y="681"/>
                    <a:pt x="2281" y="1308"/>
                    <a:pt x="1454" y="1834"/>
                  </a:cubicBezTo>
                  <a:cubicBezTo>
                    <a:pt x="502" y="2461"/>
                    <a:pt x="0" y="2887"/>
                    <a:pt x="0" y="2987"/>
                  </a:cubicBezTo>
                  <a:cubicBezTo>
                    <a:pt x="4" y="2991"/>
                    <a:pt x="9" y="2992"/>
                    <a:pt x="17" y="2992"/>
                  </a:cubicBezTo>
                  <a:cubicBezTo>
                    <a:pt x="246" y="2992"/>
                    <a:pt x="2385" y="1610"/>
                    <a:pt x="5414" y="907"/>
                  </a:cubicBezTo>
                  <a:cubicBezTo>
                    <a:pt x="6880" y="567"/>
                    <a:pt x="8259" y="496"/>
                    <a:pt x="9310" y="496"/>
                  </a:cubicBezTo>
                  <a:cubicBezTo>
                    <a:pt x="10067" y="496"/>
                    <a:pt x="10654" y="532"/>
                    <a:pt x="10983" y="532"/>
                  </a:cubicBezTo>
                  <a:cubicBezTo>
                    <a:pt x="11174" y="532"/>
                    <a:pt x="11279" y="520"/>
                    <a:pt x="11279" y="481"/>
                  </a:cubicBezTo>
                  <a:cubicBezTo>
                    <a:pt x="11279" y="481"/>
                    <a:pt x="10652" y="280"/>
                    <a:pt x="9599" y="55"/>
                  </a:cubicBezTo>
                  <a:cubicBezTo>
                    <a:pt x="9223" y="22"/>
                    <a:pt x="8814" y="0"/>
                    <a:pt x="8376"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5772;p93"/>
            <p:cNvSpPr/>
            <p:nvPr/>
          </p:nvSpPr>
          <p:spPr>
            <a:xfrm>
              <a:off x="3560235" y="4403911"/>
              <a:ext cx="149995" cy="150829"/>
            </a:xfrm>
            <a:custGeom>
              <a:avLst/>
              <a:gdLst/>
              <a:ahLst/>
              <a:cxnLst/>
              <a:rect l="l" t="t" r="r" b="b"/>
              <a:pathLst>
                <a:path w="9174" h="9225" extrusionOk="0">
                  <a:moveTo>
                    <a:pt x="4520" y="0"/>
                  </a:moveTo>
                  <a:cubicBezTo>
                    <a:pt x="3733" y="0"/>
                    <a:pt x="2986" y="189"/>
                    <a:pt x="2406" y="606"/>
                  </a:cubicBezTo>
                  <a:cubicBezTo>
                    <a:pt x="1880" y="932"/>
                    <a:pt x="1554" y="1433"/>
                    <a:pt x="1253" y="1960"/>
                  </a:cubicBezTo>
                  <a:cubicBezTo>
                    <a:pt x="927" y="2686"/>
                    <a:pt x="627" y="3438"/>
                    <a:pt x="401" y="4265"/>
                  </a:cubicBezTo>
                  <a:cubicBezTo>
                    <a:pt x="201" y="4992"/>
                    <a:pt x="0" y="5719"/>
                    <a:pt x="201" y="6446"/>
                  </a:cubicBezTo>
                  <a:cubicBezTo>
                    <a:pt x="526" y="7498"/>
                    <a:pt x="1454" y="8125"/>
                    <a:pt x="2506" y="8451"/>
                  </a:cubicBezTo>
                  <a:cubicBezTo>
                    <a:pt x="2807" y="8651"/>
                    <a:pt x="3233" y="8752"/>
                    <a:pt x="3659" y="8852"/>
                  </a:cubicBezTo>
                  <a:cubicBezTo>
                    <a:pt x="4060" y="8952"/>
                    <a:pt x="4386" y="9077"/>
                    <a:pt x="4787" y="9178"/>
                  </a:cubicBezTo>
                  <a:cubicBezTo>
                    <a:pt x="5099" y="9205"/>
                    <a:pt x="5404" y="9225"/>
                    <a:pt x="5697" y="9225"/>
                  </a:cubicBezTo>
                  <a:cubicBezTo>
                    <a:pt x="6486" y="9225"/>
                    <a:pt x="7189" y="9081"/>
                    <a:pt x="7719" y="8551"/>
                  </a:cubicBezTo>
                  <a:cubicBezTo>
                    <a:pt x="8346" y="8025"/>
                    <a:pt x="8672" y="7298"/>
                    <a:pt x="8772" y="6571"/>
                  </a:cubicBezTo>
                  <a:cubicBezTo>
                    <a:pt x="8973" y="5719"/>
                    <a:pt x="9073" y="4892"/>
                    <a:pt x="9173" y="4165"/>
                  </a:cubicBezTo>
                  <a:cubicBezTo>
                    <a:pt x="9173" y="3539"/>
                    <a:pt x="9173" y="2912"/>
                    <a:pt x="8973" y="2386"/>
                  </a:cubicBezTo>
                  <a:cubicBezTo>
                    <a:pt x="8245" y="947"/>
                    <a:pt x="6283"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5773;p93"/>
          <p:cNvGrpSpPr/>
          <p:nvPr/>
        </p:nvGrpSpPr>
        <p:grpSpPr>
          <a:xfrm>
            <a:off x="8449580" y="976058"/>
            <a:ext cx="367271" cy="414081"/>
            <a:chOff x="4693835" y="1360469"/>
            <a:chExt cx="367271" cy="414081"/>
          </a:xfrm>
        </p:grpSpPr>
        <p:sp>
          <p:nvSpPr>
            <p:cNvPr id="1119" name="Google Shape;15774;p93"/>
            <p:cNvSpPr/>
            <p:nvPr/>
          </p:nvSpPr>
          <p:spPr>
            <a:xfrm>
              <a:off x="4700211" y="1436055"/>
              <a:ext cx="231107" cy="338494"/>
            </a:xfrm>
            <a:custGeom>
              <a:avLst/>
              <a:gdLst/>
              <a:ahLst/>
              <a:cxnLst/>
              <a:rect l="l" t="t" r="r" b="b"/>
              <a:pathLst>
                <a:path w="14135" h="20703" extrusionOk="0">
                  <a:moveTo>
                    <a:pt x="13305" y="1"/>
                  </a:moveTo>
                  <a:cubicBezTo>
                    <a:pt x="13197" y="1"/>
                    <a:pt x="13087" y="36"/>
                    <a:pt x="12984" y="119"/>
                  </a:cubicBezTo>
                  <a:cubicBezTo>
                    <a:pt x="6919" y="5433"/>
                    <a:pt x="2533" y="12225"/>
                    <a:pt x="127" y="19944"/>
                  </a:cubicBezTo>
                  <a:cubicBezTo>
                    <a:pt x="0" y="20403"/>
                    <a:pt x="324" y="20702"/>
                    <a:pt x="636" y="20702"/>
                  </a:cubicBezTo>
                  <a:cubicBezTo>
                    <a:pt x="818" y="20702"/>
                    <a:pt x="996" y="20601"/>
                    <a:pt x="1080" y="20370"/>
                  </a:cubicBezTo>
                  <a:cubicBezTo>
                    <a:pt x="3360" y="12851"/>
                    <a:pt x="7746" y="6159"/>
                    <a:pt x="13711" y="946"/>
                  </a:cubicBezTo>
                  <a:cubicBezTo>
                    <a:pt x="14135" y="603"/>
                    <a:pt x="13747" y="1"/>
                    <a:pt x="1330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5775;p93"/>
            <p:cNvSpPr/>
            <p:nvPr/>
          </p:nvSpPr>
          <p:spPr>
            <a:xfrm>
              <a:off x="4702288" y="1379860"/>
              <a:ext cx="97348" cy="266047"/>
            </a:xfrm>
            <a:custGeom>
              <a:avLst/>
              <a:gdLst/>
              <a:ahLst/>
              <a:cxnLst/>
              <a:rect l="l" t="t" r="r" b="b"/>
              <a:pathLst>
                <a:path w="5954" h="16272" extrusionOk="0">
                  <a:moveTo>
                    <a:pt x="5147" y="1"/>
                  </a:moveTo>
                  <a:cubicBezTo>
                    <a:pt x="5015" y="1"/>
                    <a:pt x="4891" y="59"/>
                    <a:pt x="4812" y="198"/>
                  </a:cubicBezTo>
                  <a:cubicBezTo>
                    <a:pt x="1880" y="4684"/>
                    <a:pt x="0" y="11175"/>
                    <a:pt x="3133" y="16088"/>
                  </a:cubicBezTo>
                  <a:cubicBezTo>
                    <a:pt x="3218" y="16218"/>
                    <a:pt x="3336" y="16272"/>
                    <a:pt x="3457" y="16272"/>
                  </a:cubicBezTo>
                  <a:cubicBezTo>
                    <a:pt x="3804" y="16272"/>
                    <a:pt x="4175" y="15832"/>
                    <a:pt x="3860" y="15461"/>
                  </a:cubicBezTo>
                  <a:cubicBezTo>
                    <a:pt x="1053" y="10950"/>
                    <a:pt x="3033" y="4910"/>
                    <a:pt x="5639" y="925"/>
                  </a:cubicBezTo>
                  <a:cubicBezTo>
                    <a:pt x="5953" y="463"/>
                    <a:pt x="5518" y="1"/>
                    <a:pt x="51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5776;p93"/>
            <p:cNvSpPr/>
            <p:nvPr/>
          </p:nvSpPr>
          <p:spPr>
            <a:xfrm>
              <a:off x="4785199" y="1529055"/>
              <a:ext cx="231075" cy="75962"/>
            </a:xfrm>
            <a:custGeom>
              <a:avLst/>
              <a:gdLst/>
              <a:ahLst/>
              <a:cxnLst/>
              <a:rect l="l" t="t" r="r" b="b"/>
              <a:pathLst>
                <a:path w="14133" h="4646" extrusionOk="0">
                  <a:moveTo>
                    <a:pt x="13461" y="1"/>
                  </a:moveTo>
                  <a:cubicBezTo>
                    <a:pt x="13345" y="1"/>
                    <a:pt x="13220" y="51"/>
                    <a:pt x="13100" y="171"/>
                  </a:cubicBezTo>
                  <a:cubicBezTo>
                    <a:pt x="10741" y="2383"/>
                    <a:pt x="7662" y="3582"/>
                    <a:pt x="4505" y="3582"/>
                  </a:cubicBezTo>
                  <a:cubicBezTo>
                    <a:pt x="3335" y="3582"/>
                    <a:pt x="2153" y="3417"/>
                    <a:pt x="994" y="3078"/>
                  </a:cubicBezTo>
                  <a:cubicBezTo>
                    <a:pt x="935" y="3059"/>
                    <a:pt x="878" y="3050"/>
                    <a:pt x="823" y="3050"/>
                  </a:cubicBezTo>
                  <a:cubicBezTo>
                    <a:pt x="297" y="3050"/>
                    <a:pt x="1" y="3849"/>
                    <a:pt x="568" y="4030"/>
                  </a:cubicBezTo>
                  <a:cubicBezTo>
                    <a:pt x="1906" y="4443"/>
                    <a:pt x="3268" y="4646"/>
                    <a:pt x="4611" y="4646"/>
                  </a:cubicBezTo>
                  <a:cubicBezTo>
                    <a:pt x="7999" y="4646"/>
                    <a:pt x="11267" y="3356"/>
                    <a:pt x="13726" y="897"/>
                  </a:cubicBezTo>
                  <a:cubicBezTo>
                    <a:pt x="14132" y="569"/>
                    <a:pt x="13852" y="1"/>
                    <a:pt x="1346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5777;p93"/>
            <p:cNvSpPr/>
            <p:nvPr/>
          </p:nvSpPr>
          <p:spPr>
            <a:xfrm>
              <a:off x="4693835" y="1360469"/>
              <a:ext cx="148556" cy="103872"/>
            </a:xfrm>
            <a:custGeom>
              <a:avLst/>
              <a:gdLst/>
              <a:ahLst/>
              <a:cxnLst/>
              <a:rect l="l" t="t" r="r" b="b"/>
              <a:pathLst>
                <a:path w="9086" h="6353" extrusionOk="0">
                  <a:moveTo>
                    <a:pt x="4546" y="0"/>
                  </a:moveTo>
                  <a:cubicBezTo>
                    <a:pt x="1444" y="0"/>
                    <a:pt x="0" y="4778"/>
                    <a:pt x="3349" y="6096"/>
                  </a:cubicBezTo>
                  <a:cubicBezTo>
                    <a:pt x="3789" y="6273"/>
                    <a:pt x="4209" y="6353"/>
                    <a:pt x="4603" y="6353"/>
                  </a:cubicBezTo>
                  <a:cubicBezTo>
                    <a:pt x="7656" y="6353"/>
                    <a:pt x="9086" y="1541"/>
                    <a:pt x="5755" y="231"/>
                  </a:cubicBezTo>
                  <a:cubicBezTo>
                    <a:pt x="5331" y="72"/>
                    <a:pt x="4926" y="0"/>
                    <a:pt x="4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5778;p93"/>
            <p:cNvSpPr/>
            <p:nvPr/>
          </p:nvSpPr>
          <p:spPr>
            <a:xfrm>
              <a:off x="4833563" y="1389556"/>
              <a:ext cx="148474" cy="103937"/>
            </a:xfrm>
            <a:custGeom>
              <a:avLst/>
              <a:gdLst/>
              <a:ahLst/>
              <a:cxnLst/>
              <a:rect l="l" t="t" r="r" b="b"/>
              <a:pathLst>
                <a:path w="9081" h="6357" extrusionOk="0">
                  <a:moveTo>
                    <a:pt x="4553" y="1"/>
                  </a:moveTo>
                  <a:cubicBezTo>
                    <a:pt x="1465" y="1"/>
                    <a:pt x="1" y="4779"/>
                    <a:pt x="3350" y="6096"/>
                  </a:cubicBezTo>
                  <a:cubicBezTo>
                    <a:pt x="3799" y="6276"/>
                    <a:pt x="4226" y="6357"/>
                    <a:pt x="4626" y="6357"/>
                  </a:cubicBezTo>
                  <a:cubicBezTo>
                    <a:pt x="7681" y="6357"/>
                    <a:pt x="9080" y="1628"/>
                    <a:pt x="5756" y="231"/>
                  </a:cubicBezTo>
                  <a:cubicBezTo>
                    <a:pt x="5334" y="73"/>
                    <a:pt x="4931" y="1"/>
                    <a:pt x="4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5779;p93"/>
            <p:cNvSpPr/>
            <p:nvPr/>
          </p:nvSpPr>
          <p:spPr>
            <a:xfrm>
              <a:off x="4912730" y="1501815"/>
              <a:ext cx="148376" cy="103872"/>
            </a:xfrm>
            <a:custGeom>
              <a:avLst/>
              <a:gdLst/>
              <a:ahLst/>
              <a:cxnLst/>
              <a:rect l="l" t="t" r="r" b="b"/>
              <a:pathLst>
                <a:path w="9075" h="6353" extrusionOk="0">
                  <a:moveTo>
                    <a:pt x="4499" y="1"/>
                  </a:moveTo>
                  <a:cubicBezTo>
                    <a:pt x="1499" y="1"/>
                    <a:pt x="0" y="4812"/>
                    <a:pt x="3420" y="6122"/>
                  </a:cubicBezTo>
                  <a:cubicBezTo>
                    <a:pt x="3830" y="6281"/>
                    <a:pt x="4224" y="6353"/>
                    <a:pt x="4593" y="6353"/>
                  </a:cubicBezTo>
                  <a:cubicBezTo>
                    <a:pt x="7611" y="6353"/>
                    <a:pt x="9075" y="1575"/>
                    <a:pt x="5726" y="258"/>
                  </a:cubicBezTo>
                  <a:cubicBezTo>
                    <a:pt x="5297" y="80"/>
                    <a:pt x="4886" y="1"/>
                    <a:pt x="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5780;p93"/>
            <p:cNvSpPr/>
            <p:nvPr/>
          </p:nvSpPr>
          <p:spPr>
            <a:xfrm>
              <a:off x="4734661" y="1371194"/>
              <a:ext cx="49590" cy="34041"/>
            </a:xfrm>
            <a:custGeom>
              <a:avLst/>
              <a:gdLst/>
              <a:ahLst/>
              <a:cxnLst/>
              <a:rect l="l" t="t" r="r" b="b"/>
              <a:pathLst>
                <a:path w="3033" h="2082" extrusionOk="0">
                  <a:moveTo>
                    <a:pt x="1479" y="1"/>
                  </a:moveTo>
                  <a:cubicBezTo>
                    <a:pt x="426" y="1"/>
                    <a:pt x="0" y="1580"/>
                    <a:pt x="1153" y="1981"/>
                  </a:cubicBezTo>
                  <a:cubicBezTo>
                    <a:pt x="1253" y="2081"/>
                    <a:pt x="1379" y="2081"/>
                    <a:pt x="1479" y="2081"/>
                  </a:cubicBezTo>
                  <a:cubicBezTo>
                    <a:pt x="2506" y="2081"/>
                    <a:pt x="3033" y="527"/>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5781;p93"/>
            <p:cNvSpPr/>
            <p:nvPr/>
          </p:nvSpPr>
          <p:spPr>
            <a:xfrm>
              <a:off x="4883398" y="1403568"/>
              <a:ext cx="49606" cy="34449"/>
            </a:xfrm>
            <a:custGeom>
              <a:avLst/>
              <a:gdLst/>
              <a:ahLst/>
              <a:cxnLst/>
              <a:rect l="l" t="t" r="r" b="b"/>
              <a:pathLst>
                <a:path w="3034" h="2107" extrusionOk="0">
                  <a:moveTo>
                    <a:pt x="1455" y="1"/>
                  </a:moveTo>
                  <a:cubicBezTo>
                    <a:pt x="427" y="1"/>
                    <a:pt x="1" y="1580"/>
                    <a:pt x="1154" y="1981"/>
                  </a:cubicBezTo>
                  <a:cubicBezTo>
                    <a:pt x="1254" y="2106"/>
                    <a:pt x="1354" y="2106"/>
                    <a:pt x="1455" y="2106"/>
                  </a:cubicBezTo>
                  <a:cubicBezTo>
                    <a:pt x="2507" y="2106"/>
                    <a:pt x="3033" y="527"/>
                    <a:pt x="1881" y="101"/>
                  </a:cubicBezTo>
                  <a:cubicBezTo>
                    <a:pt x="1780" y="1"/>
                    <a:pt x="1555"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5782;p93"/>
            <p:cNvSpPr/>
            <p:nvPr/>
          </p:nvSpPr>
          <p:spPr>
            <a:xfrm>
              <a:off x="4963726" y="1516269"/>
              <a:ext cx="49590" cy="34433"/>
            </a:xfrm>
            <a:custGeom>
              <a:avLst/>
              <a:gdLst/>
              <a:ahLst/>
              <a:cxnLst/>
              <a:rect l="l" t="t" r="r" b="b"/>
              <a:pathLst>
                <a:path w="3033" h="2106" extrusionOk="0">
                  <a:moveTo>
                    <a:pt x="1454" y="0"/>
                  </a:moveTo>
                  <a:cubicBezTo>
                    <a:pt x="527" y="0"/>
                    <a:pt x="0" y="1579"/>
                    <a:pt x="1153" y="1980"/>
                  </a:cubicBezTo>
                  <a:cubicBezTo>
                    <a:pt x="1253" y="2105"/>
                    <a:pt x="1354" y="2105"/>
                    <a:pt x="1554" y="2105"/>
                  </a:cubicBezTo>
                  <a:cubicBezTo>
                    <a:pt x="2506" y="2105"/>
                    <a:pt x="3033" y="527"/>
                    <a:pt x="1880" y="100"/>
                  </a:cubicBezTo>
                  <a:cubicBezTo>
                    <a:pt x="1780" y="0"/>
                    <a:pt x="1654"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5783;p93"/>
          <p:cNvSpPr/>
          <p:nvPr/>
        </p:nvSpPr>
        <p:spPr>
          <a:xfrm>
            <a:off x="5783697" y="2529575"/>
            <a:ext cx="729423" cy="467577"/>
          </a:xfrm>
          <a:custGeom>
            <a:avLst/>
            <a:gdLst/>
            <a:ahLst/>
            <a:cxnLst/>
            <a:rect l="l" t="t" r="r" b="b"/>
            <a:pathLst>
              <a:path w="44613" h="28598" extrusionOk="0">
                <a:moveTo>
                  <a:pt x="43861" y="0"/>
                </a:moveTo>
                <a:cubicBezTo>
                  <a:pt x="41154" y="401"/>
                  <a:pt x="39074" y="2607"/>
                  <a:pt x="37720" y="5013"/>
                </a:cubicBezTo>
                <a:cubicBezTo>
                  <a:pt x="37194" y="5740"/>
                  <a:pt x="36768" y="6667"/>
                  <a:pt x="36567" y="7519"/>
                </a:cubicBezTo>
                <a:cubicBezTo>
                  <a:pt x="34788" y="9299"/>
                  <a:pt x="33009" y="10752"/>
                  <a:pt x="31129" y="12206"/>
                </a:cubicBezTo>
                <a:cubicBezTo>
                  <a:pt x="31956" y="10752"/>
                  <a:pt x="32808" y="9299"/>
                  <a:pt x="33435" y="7720"/>
                </a:cubicBezTo>
                <a:cubicBezTo>
                  <a:pt x="34061" y="5740"/>
                  <a:pt x="34262" y="3660"/>
                  <a:pt x="33535" y="1780"/>
                </a:cubicBezTo>
                <a:cubicBezTo>
                  <a:pt x="33435" y="1554"/>
                  <a:pt x="33334" y="1254"/>
                  <a:pt x="33109" y="1254"/>
                </a:cubicBezTo>
                <a:cubicBezTo>
                  <a:pt x="32908" y="1254"/>
                  <a:pt x="32708" y="1354"/>
                  <a:pt x="32582" y="1454"/>
                </a:cubicBezTo>
                <a:cubicBezTo>
                  <a:pt x="30502" y="3234"/>
                  <a:pt x="29876" y="6166"/>
                  <a:pt x="29775" y="8873"/>
                </a:cubicBezTo>
                <a:cubicBezTo>
                  <a:pt x="29775" y="10126"/>
                  <a:pt x="29876" y="11379"/>
                  <a:pt x="30402" y="12532"/>
                </a:cubicBezTo>
                <a:lnTo>
                  <a:pt x="30402" y="12632"/>
                </a:lnTo>
                <a:cubicBezTo>
                  <a:pt x="28196" y="14186"/>
                  <a:pt x="25816" y="15564"/>
                  <a:pt x="23409" y="16818"/>
                </a:cubicBezTo>
                <a:cubicBezTo>
                  <a:pt x="24437" y="15765"/>
                  <a:pt x="25389" y="14712"/>
                  <a:pt x="26217" y="13559"/>
                </a:cubicBezTo>
                <a:cubicBezTo>
                  <a:pt x="27269" y="11805"/>
                  <a:pt x="27996" y="9800"/>
                  <a:pt x="27795" y="7820"/>
                </a:cubicBezTo>
                <a:cubicBezTo>
                  <a:pt x="27795" y="7620"/>
                  <a:pt x="27695" y="7294"/>
                  <a:pt x="27470" y="7194"/>
                </a:cubicBezTo>
                <a:cubicBezTo>
                  <a:pt x="27269" y="7194"/>
                  <a:pt x="27169" y="7194"/>
                  <a:pt x="26943" y="7294"/>
                </a:cubicBezTo>
                <a:cubicBezTo>
                  <a:pt x="24437" y="8447"/>
                  <a:pt x="23084" y="11178"/>
                  <a:pt x="22457" y="13785"/>
                </a:cubicBezTo>
                <a:cubicBezTo>
                  <a:pt x="22156" y="14938"/>
                  <a:pt x="21831" y="16191"/>
                  <a:pt x="22056" y="17444"/>
                </a:cubicBezTo>
                <a:cubicBezTo>
                  <a:pt x="19750" y="18472"/>
                  <a:pt x="17244" y="19324"/>
                  <a:pt x="14738" y="20051"/>
                </a:cubicBezTo>
                <a:cubicBezTo>
                  <a:pt x="15991" y="19098"/>
                  <a:pt x="17244" y="18171"/>
                  <a:pt x="18297" y="17018"/>
                </a:cubicBezTo>
                <a:cubicBezTo>
                  <a:pt x="19650" y="15439"/>
                  <a:pt x="20577" y="13559"/>
                  <a:pt x="20678" y="11580"/>
                </a:cubicBezTo>
                <a:cubicBezTo>
                  <a:pt x="20678" y="11379"/>
                  <a:pt x="20678" y="11053"/>
                  <a:pt x="20477" y="10953"/>
                </a:cubicBezTo>
                <a:cubicBezTo>
                  <a:pt x="20410" y="10920"/>
                  <a:pt x="20355" y="10908"/>
                  <a:pt x="20302" y="10908"/>
                </a:cubicBezTo>
                <a:cubicBezTo>
                  <a:pt x="20196" y="10908"/>
                  <a:pt x="20101" y="10953"/>
                  <a:pt x="19951" y="10953"/>
                </a:cubicBezTo>
                <a:cubicBezTo>
                  <a:pt x="17344" y="11680"/>
                  <a:pt x="15565" y="14186"/>
                  <a:pt x="14537" y="16692"/>
                </a:cubicBezTo>
                <a:cubicBezTo>
                  <a:pt x="14011" y="17845"/>
                  <a:pt x="13585" y="19098"/>
                  <a:pt x="13585" y="20251"/>
                </a:cubicBezTo>
                <a:cubicBezTo>
                  <a:pt x="11179" y="20878"/>
                  <a:pt x="8773" y="21304"/>
                  <a:pt x="6267" y="21605"/>
                </a:cubicBezTo>
                <a:cubicBezTo>
                  <a:pt x="7745" y="20778"/>
                  <a:pt x="9099" y="19825"/>
                  <a:pt x="10352" y="18798"/>
                </a:cubicBezTo>
                <a:cubicBezTo>
                  <a:pt x="11805" y="17319"/>
                  <a:pt x="12958" y="15564"/>
                  <a:pt x="13284" y="13559"/>
                </a:cubicBezTo>
                <a:cubicBezTo>
                  <a:pt x="13284" y="13359"/>
                  <a:pt x="13284" y="13058"/>
                  <a:pt x="13059" y="12933"/>
                </a:cubicBezTo>
                <a:cubicBezTo>
                  <a:pt x="13008" y="12883"/>
                  <a:pt x="12933" y="12858"/>
                  <a:pt x="12858" y="12858"/>
                </a:cubicBezTo>
                <a:cubicBezTo>
                  <a:pt x="12783" y="12858"/>
                  <a:pt x="12708" y="12883"/>
                  <a:pt x="12658" y="12933"/>
                </a:cubicBezTo>
                <a:cubicBezTo>
                  <a:pt x="9926" y="13459"/>
                  <a:pt x="7946" y="15765"/>
                  <a:pt x="6592" y="18071"/>
                </a:cubicBezTo>
                <a:cubicBezTo>
                  <a:pt x="5966" y="19199"/>
                  <a:pt x="5439" y="20351"/>
                  <a:pt x="5439" y="21605"/>
                </a:cubicBezTo>
                <a:cubicBezTo>
                  <a:pt x="3760" y="21705"/>
                  <a:pt x="2206" y="21830"/>
                  <a:pt x="527" y="21830"/>
                </a:cubicBezTo>
                <a:cubicBezTo>
                  <a:pt x="1" y="21830"/>
                  <a:pt x="1" y="22557"/>
                  <a:pt x="527" y="22557"/>
                </a:cubicBezTo>
                <a:cubicBezTo>
                  <a:pt x="2106" y="22557"/>
                  <a:pt x="3660" y="22557"/>
                  <a:pt x="5139" y="22457"/>
                </a:cubicBezTo>
                <a:cubicBezTo>
                  <a:pt x="6392" y="23910"/>
                  <a:pt x="7645" y="25364"/>
                  <a:pt x="9199" y="26617"/>
                </a:cubicBezTo>
                <a:cubicBezTo>
                  <a:pt x="10778" y="27770"/>
                  <a:pt x="12758" y="28597"/>
                  <a:pt x="14738" y="28597"/>
                </a:cubicBezTo>
                <a:cubicBezTo>
                  <a:pt x="14938" y="28597"/>
                  <a:pt x="15264" y="28497"/>
                  <a:pt x="15364" y="28296"/>
                </a:cubicBezTo>
                <a:cubicBezTo>
                  <a:pt x="15465" y="28196"/>
                  <a:pt x="15364" y="27971"/>
                  <a:pt x="15364" y="27770"/>
                </a:cubicBezTo>
                <a:cubicBezTo>
                  <a:pt x="14312" y="25264"/>
                  <a:pt x="11705" y="23710"/>
                  <a:pt x="9099" y="22758"/>
                </a:cubicBezTo>
                <a:cubicBezTo>
                  <a:pt x="8472" y="22557"/>
                  <a:pt x="7745" y="22331"/>
                  <a:pt x="6893" y="22231"/>
                </a:cubicBezTo>
                <a:cubicBezTo>
                  <a:pt x="9099" y="22031"/>
                  <a:pt x="11279" y="21605"/>
                  <a:pt x="13485" y="21078"/>
                </a:cubicBezTo>
                <a:cubicBezTo>
                  <a:pt x="14838" y="22557"/>
                  <a:pt x="16191" y="23910"/>
                  <a:pt x="17871" y="24963"/>
                </a:cubicBezTo>
                <a:cubicBezTo>
                  <a:pt x="19339" y="25862"/>
                  <a:pt x="21115" y="26454"/>
                  <a:pt x="22862" y="26454"/>
                </a:cubicBezTo>
                <a:cubicBezTo>
                  <a:pt x="23112" y="26454"/>
                  <a:pt x="23362" y="26442"/>
                  <a:pt x="23610" y="26417"/>
                </a:cubicBezTo>
                <a:cubicBezTo>
                  <a:pt x="23810" y="26316"/>
                  <a:pt x="24136" y="26216"/>
                  <a:pt x="24237" y="25991"/>
                </a:cubicBezTo>
                <a:cubicBezTo>
                  <a:pt x="24237" y="25890"/>
                  <a:pt x="24136" y="25690"/>
                  <a:pt x="24136" y="25464"/>
                </a:cubicBezTo>
                <a:cubicBezTo>
                  <a:pt x="22883" y="23083"/>
                  <a:pt x="20176" y="21830"/>
                  <a:pt x="17445" y="21204"/>
                </a:cubicBezTo>
                <a:cubicBezTo>
                  <a:pt x="16517" y="20878"/>
                  <a:pt x="15565" y="20778"/>
                  <a:pt x="14637" y="20778"/>
                </a:cubicBezTo>
                <a:cubicBezTo>
                  <a:pt x="17144" y="20151"/>
                  <a:pt x="19650" y="19324"/>
                  <a:pt x="21931" y="18271"/>
                </a:cubicBezTo>
                <a:cubicBezTo>
                  <a:pt x="23510" y="19424"/>
                  <a:pt x="25189" y="20677"/>
                  <a:pt x="26943" y="21404"/>
                </a:cubicBezTo>
                <a:cubicBezTo>
                  <a:pt x="28200" y="21957"/>
                  <a:pt x="29558" y="22286"/>
                  <a:pt x="30911" y="22286"/>
                </a:cubicBezTo>
                <a:cubicBezTo>
                  <a:pt x="31582" y="22286"/>
                  <a:pt x="32252" y="22205"/>
                  <a:pt x="32908" y="22031"/>
                </a:cubicBezTo>
                <a:cubicBezTo>
                  <a:pt x="33109" y="21930"/>
                  <a:pt x="33334" y="21830"/>
                  <a:pt x="33435" y="21605"/>
                </a:cubicBezTo>
                <a:cubicBezTo>
                  <a:pt x="33435" y="21404"/>
                  <a:pt x="33334" y="21204"/>
                  <a:pt x="33209" y="21078"/>
                </a:cubicBezTo>
                <a:cubicBezTo>
                  <a:pt x="31655" y="18898"/>
                  <a:pt x="28723" y="17945"/>
                  <a:pt x="26016" y="17745"/>
                </a:cubicBezTo>
                <a:cubicBezTo>
                  <a:pt x="25639" y="17712"/>
                  <a:pt x="25252" y="17690"/>
                  <a:pt x="24861" y="17690"/>
                </a:cubicBezTo>
                <a:cubicBezTo>
                  <a:pt x="24055" y="17690"/>
                  <a:pt x="23233" y="17784"/>
                  <a:pt x="22457" y="18071"/>
                </a:cubicBezTo>
                <a:cubicBezTo>
                  <a:pt x="25389" y="16818"/>
                  <a:pt x="28096" y="15239"/>
                  <a:pt x="30703" y="13359"/>
                </a:cubicBezTo>
                <a:cubicBezTo>
                  <a:pt x="32382" y="14086"/>
                  <a:pt x="34262" y="14813"/>
                  <a:pt x="36141" y="15138"/>
                </a:cubicBezTo>
                <a:cubicBezTo>
                  <a:pt x="36683" y="15221"/>
                  <a:pt x="37235" y="15266"/>
                  <a:pt x="37786" y="15266"/>
                </a:cubicBezTo>
                <a:cubicBezTo>
                  <a:pt x="39248" y="15266"/>
                  <a:pt x="40707" y="14950"/>
                  <a:pt x="41981" y="14186"/>
                </a:cubicBezTo>
                <a:cubicBezTo>
                  <a:pt x="42207" y="14086"/>
                  <a:pt x="42407" y="13885"/>
                  <a:pt x="42407" y="13685"/>
                </a:cubicBezTo>
                <a:cubicBezTo>
                  <a:pt x="42407" y="13459"/>
                  <a:pt x="42207" y="13359"/>
                  <a:pt x="42106" y="13259"/>
                </a:cubicBezTo>
                <a:cubicBezTo>
                  <a:pt x="40640" y="12020"/>
                  <a:pt x="38725" y="11595"/>
                  <a:pt x="36783" y="11595"/>
                </a:cubicBezTo>
                <a:cubicBezTo>
                  <a:pt x="35936" y="11595"/>
                  <a:pt x="35084" y="11676"/>
                  <a:pt x="34262" y="11805"/>
                </a:cubicBezTo>
                <a:cubicBezTo>
                  <a:pt x="33535" y="11905"/>
                  <a:pt x="32808" y="12106"/>
                  <a:pt x="32181" y="12306"/>
                </a:cubicBezTo>
                <a:cubicBezTo>
                  <a:pt x="33535" y="11279"/>
                  <a:pt x="34988" y="10126"/>
                  <a:pt x="36242" y="8873"/>
                </a:cubicBezTo>
                <a:cubicBezTo>
                  <a:pt x="38021" y="8046"/>
                  <a:pt x="39901" y="7093"/>
                  <a:pt x="41354" y="5740"/>
                </a:cubicBezTo>
                <a:cubicBezTo>
                  <a:pt x="42933" y="4386"/>
                  <a:pt x="44187" y="2707"/>
                  <a:pt x="44487" y="727"/>
                </a:cubicBezTo>
                <a:cubicBezTo>
                  <a:pt x="44613" y="527"/>
                  <a:pt x="44613" y="201"/>
                  <a:pt x="44387" y="101"/>
                </a:cubicBezTo>
                <a:cubicBezTo>
                  <a:pt x="44287" y="0"/>
                  <a:pt x="44086" y="0"/>
                  <a:pt x="438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5784;p93"/>
          <p:cNvGrpSpPr/>
          <p:nvPr/>
        </p:nvGrpSpPr>
        <p:grpSpPr>
          <a:xfrm>
            <a:off x="3016863" y="2908433"/>
            <a:ext cx="352016" cy="622183"/>
            <a:chOff x="3708563" y="2898033"/>
            <a:chExt cx="352016" cy="622183"/>
          </a:xfrm>
        </p:grpSpPr>
        <p:sp>
          <p:nvSpPr>
            <p:cNvPr id="1130" name="Google Shape;15785;p93"/>
            <p:cNvSpPr/>
            <p:nvPr/>
          </p:nvSpPr>
          <p:spPr>
            <a:xfrm>
              <a:off x="3708563" y="3263148"/>
              <a:ext cx="16" cy="16"/>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5786;p93"/>
            <p:cNvSpPr/>
            <p:nvPr/>
          </p:nvSpPr>
          <p:spPr>
            <a:xfrm>
              <a:off x="3737666" y="2898033"/>
              <a:ext cx="322913" cy="622183"/>
            </a:xfrm>
            <a:custGeom>
              <a:avLst/>
              <a:gdLst/>
              <a:ahLst/>
              <a:cxnLst/>
              <a:rect l="l" t="t" r="r" b="b"/>
              <a:pathLst>
                <a:path w="19750" h="38054" extrusionOk="0">
                  <a:moveTo>
                    <a:pt x="643" y="1"/>
                  </a:moveTo>
                  <a:cubicBezTo>
                    <a:pt x="552" y="1"/>
                    <a:pt x="477" y="26"/>
                    <a:pt x="426" y="76"/>
                  </a:cubicBezTo>
                  <a:cubicBezTo>
                    <a:pt x="326" y="176"/>
                    <a:pt x="326" y="302"/>
                    <a:pt x="326" y="502"/>
                  </a:cubicBezTo>
                  <a:cubicBezTo>
                    <a:pt x="326" y="2683"/>
                    <a:pt x="1780" y="4562"/>
                    <a:pt x="3559" y="6041"/>
                  </a:cubicBezTo>
                  <a:cubicBezTo>
                    <a:pt x="4086" y="6442"/>
                    <a:pt x="4812" y="6968"/>
                    <a:pt x="5439" y="7294"/>
                  </a:cubicBezTo>
                  <a:cubicBezTo>
                    <a:pt x="6592" y="8848"/>
                    <a:pt x="7619" y="10427"/>
                    <a:pt x="8572" y="12207"/>
                  </a:cubicBezTo>
                  <a:cubicBezTo>
                    <a:pt x="7519" y="11254"/>
                    <a:pt x="6366" y="10427"/>
                    <a:pt x="5213" y="9801"/>
                  </a:cubicBezTo>
                  <a:cubicBezTo>
                    <a:pt x="4081" y="9234"/>
                    <a:pt x="2813" y="8851"/>
                    <a:pt x="1525" y="8851"/>
                  </a:cubicBezTo>
                  <a:cubicBezTo>
                    <a:pt x="1160" y="8851"/>
                    <a:pt x="792" y="8882"/>
                    <a:pt x="426" y="8948"/>
                  </a:cubicBezTo>
                  <a:cubicBezTo>
                    <a:pt x="326" y="8948"/>
                    <a:pt x="101" y="9074"/>
                    <a:pt x="0" y="9274"/>
                  </a:cubicBezTo>
                  <a:cubicBezTo>
                    <a:pt x="0" y="9374"/>
                    <a:pt x="0" y="9575"/>
                    <a:pt x="101" y="9700"/>
                  </a:cubicBezTo>
                  <a:cubicBezTo>
                    <a:pt x="1253" y="11580"/>
                    <a:pt x="3559" y="12407"/>
                    <a:pt x="5740" y="12833"/>
                  </a:cubicBezTo>
                  <a:cubicBezTo>
                    <a:pt x="6250" y="12882"/>
                    <a:pt x="6731" y="12930"/>
                    <a:pt x="7212" y="12930"/>
                  </a:cubicBezTo>
                  <a:cubicBezTo>
                    <a:pt x="7721" y="12930"/>
                    <a:pt x="8230" y="12876"/>
                    <a:pt x="8772" y="12708"/>
                  </a:cubicBezTo>
                  <a:cubicBezTo>
                    <a:pt x="9825" y="14713"/>
                    <a:pt x="10652" y="16793"/>
                    <a:pt x="11279" y="18873"/>
                  </a:cubicBezTo>
                  <a:cubicBezTo>
                    <a:pt x="10652" y="17946"/>
                    <a:pt x="9925" y="16994"/>
                    <a:pt x="8973" y="16267"/>
                  </a:cubicBezTo>
                  <a:cubicBezTo>
                    <a:pt x="7845" y="15114"/>
                    <a:pt x="6266" y="14387"/>
                    <a:pt x="4712" y="14287"/>
                  </a:cubicBezTo>
                  <a:cubicBezTo>
                    <a:pt x="4487" y="14287"/>
                    <a:pt x="4186" y="14287"/>
                    <a:pt x="4186" y="14487"/>
                  </a:cubicBezTo>
                  <a:cubicBezTo>
                    <a:pt x="4086" y="14587"/>
                    <a:pt x="4086" y="14713"/>
                    <a:pt x="4186" y="14913"/>
                  </a:cubicBezTo>
                  <a:cubicBezTo>
                    <a:pt x="4812" y="16994"/>
                    <a:pt x="6792" y="18347"/>
                    <a:pt x="8772" y="19299"/>
                  </a:cubicBezTo>
                  <a:cubicBezTo>
                    <a:pt x="9600" y="19670"/>
                    <a:pt x="10409" y="19945"/>
                    <a:pt x="11232" y="19945"/>
                  </a:cubicBezTo>
                  <a:cubicBezTo>
                    <a:pt x="11355" y="19945"/>
                    <a:pt x="11480" y="19939"/>
                    <a:pt x="11604" y="19926"/>
                  </a:cubicBezTo>
                  <a:cubicBezTo>
                    <a:pt x="12231" y="22006"/>
                    <a:pt x="12632" y="24111"/>
                    <a:pt x="12858" y="26192"/>
                  </a:cubicBezTo>
                  <a:cubicBezTo>
                    <a:pt x="12331" y="25039"/>
                    <a:pt x="11705" y="23986"/>
                    <a:pt x="10852" y="22958"/>
                  </a:cubicBezTo>
                  <a:cubicBezTo>
                    <a:pt x="9825" y="21705"/>
                    <a:pt x="8472" y="20753"/>
                    <a:pt x="6893" y="20452"/>
                  </a:cubicBezTo>
                  <a:cubicBezTo>
                    <a:pt x="6810" y="20411"/>
                    <a:pt x="6705" y="20386"/>
                    <a:pt x="6604" y="20386"/>
                  </a:cubicBezTo>
                  <a:cubicBezTo>
                    <a:pt x="6461" y="20386"/>
                    <a:pt x="6325" y="20435"/>
                    <a:pt x="6266" y="20552"/>
                  </a:cubicBezTo>
                  <a:cubicBezTo>
                    <a:pt x="6166" y="20653"/>
                    <a:pt x="6266" y="20753"/>
                    <a:pt x="6266" y="20853"/>
                  </a:cubicBezTo>
                  <a:cubicBezTo>
                    <a:pt x="6592" y="23059"/>
                    <a:pt x="8346" y="24838"/>
                    <a:pt x="10226" y="25991"/>
                  </a:cubicBezTo>
                  <a:cubicBezTo>
                    <a:pt x="11078" y="26492"/>
                    <a:pt x="12005" y="27019"/>
                    <a:pt x="12958" y="27019"/>
                  </a:cubicBezTo>
                  <a:cubicBezTo>
                    <a:pt x="13158" y="29124"/>
                    <a:pt x="13259" y="31104"/>
                    <a:pt x="13158" y="33184"/>
                  </a:cubicBezTo>
                  <a:cubicBezTo>
                    <a:pt x="12632" y="31931"/>
                    <a:pt x="12106" y="30678"/>
                    <a:pt x="11379" y="29525"/>
                  </a:cubicBezTo>
                  <a:cubicBezTo>
                    <a:pt x="10451" y="28172"/>
                    <a:pt x="9098" y="27019"/>
                    <a:pt x="7619" y="26618"/>
                  </a:cubicBezTo>
                  <a:cubicBezTo>
                    <a:pt x="7519" y="26555"/>
                    <a:pt x="7419" y="26524"/>
                    <a:pt x="7316" y="26524"/>
                  </a:cubicBezTo>
                  <a:cubicBezTo>
                    <a:pt x="7212" y="26524"/>
                    <a:pt x="7106" y="26555"/>
                    <a:pt x="6993" y="26618"/>
                  </a:cubicBezTo>
                  <a:cubicBezTo>
                    <a:pt x="6893" y="26718"/>
                    <a:pt x="6893" y="26918"/>
                    <a:pt x="6893" y="27019"/>
                  </a:cubicBezTo>
                  <a:cubicBezTo>
                    <a:pt x="6993" y="29224"/>
                    <a:pt x="8672" y="31104"/>
                    <a:pt x="10351" y="32457"/>
                  </a:cubicBezTo>
                  <a:cubicBezTo>
                    <a:pt x="11178" y="33084"/>
                    <a:pt x="12005" y="33610"/>
                    <a:pt x="13058" y="33811"/>
                  </a:cubicBezTo>
                  <a:cubicBezTo>
                    <a:pt x="12958" y="35164"/>
                    <a:pt x="12858" y="36417"/>
                    <a:pt x="12632" y="37771"/>
                  </a:cubicBezTo>
                  <a:cubicBezTo>
                    <a:pt x="12579" y="37944"/>
                    <a:pt x="12732" y="38054"/>
                    <a:pt x="12901" y="38054"/>
                  </a:cubicBezTo>
                  <a:cubicBezTo>
                    <a:pt x="13050" y="38054"/>
                    <a:pt x="13212" y="37970"/>
                    <a:pt x="13259" y="37771"/>
                  </a:cubicBezTo>
                  <a:cubicBezTo>
                    <a:pt x="13484" y="36643"/>
                    <a:pt x="13584" y="35390"/>
                    <a:pt x="13685" y="34136"/>
                  </a:cubicBezTo>
                  <a:cubicBezTo>
                    <a:pt x="15038" y="33284"/>
                    <a:pt x="16391" y="32457"/>
                    <a:pt x="17444" y="31405"/>
                  </a:cubicBezTo>
                  <a:cubicBezTo>
                    <a:pt x="18697" y="30252"/>
                    <a:pt x="19524" y="28798"/>
                    <a:pt x="19750" y="27119"/>
                  </a:cubicBezTo>
                  <a:cubicBezTo>
                    <a:pt x="19750" y="27019"/>
                    <a:pt x="19750" y="26718"/>
                    <a:pt x="19624" y="26618"/>
                  </a:cubicBezTo>
                  <a:lnTo>
                    <a:pt x="19223" y="26618"/>
                  </a:lnTo>
                  <a:cubicBezTo>
                    <a:pt x="17018" y="27119"/>
                    <a:pt x="15464" y="28999"/>
                    <a:pt x="14411" y="31004"/>
                  </a:cubicBezTo>
                  <a:cubicBezTo>
                    <a:pt x="14211" y="31505"/>
                    <a:pt x="13885" y="32031"/>
                    <a:pt x="13785" y="32658"/>
                  </a:cubicBezTo>
                  <a:cubicBezTo>
                    <a:pt x="13785" y="30878"/>
                    <a:pt x="13785" y="29124"/>
                    <a:pt x="13584" y="27344"/>
                  </a:cubicBezTo>
                  <a:cubicBezTo>
                    <a:pt x="14938" y="26392"/>
                    <a:pt x="16191" y="25465"/>
                    <a:pt x="17118" y="24212"/>
                  </a:cubicBezTo>
                  <a:cubicBezTo>
                    <a:pt x="18171" y="22958"/>
                    <a:pt x="18998" y="21480"/>
                    <a:pt x="18998" y="19826"/>
                  </a:cubicBezTo>
                  <a:cubicBezTo>
                    <a:pt x="18998" y="19600"/>
                    <a:pt x="18998" y="19400"/>
                    <a:pt x="18797" y="19299"/>
                  </a:cubicBezTo>
                  <a:cubicBezTo>
                    <a:pt x="18764" y="19266"/>
                    <a:pt x="18719" y="19255"/>
                    <a:pt x="18670" y="19255"/>
                  </a:cubicBezTo>
                  <a:cubicBezTo>
                    <a:pt x="18572" y="19255"/>
                    <a:pt x="18455" y="19299"/>
                    <a:pt x="18371" y="19299"/>
                  </a:cubicBezTo>
                  <a:cubicBezTo>
                    <a:pt x="16291" y="20026"/>
                    <a:pt x="14938" y="22006"/>
                    <a:pt x="14111" y="24111"/>
                  </a:cubicBezTo>
                  <a:cubicBezTo>
                    <a:pt x="13785" y="24838"/>
                    <a:pt x="13584" y="25565"/>
                    <a:pt x="13484" y="26292"/>
                  </a:cubicBezTo>
                  <a:cubicBezTo>
                    <a:pt x="13259" y="24212"/>
                    <a:pt x="12858" y="22232"/>
                    <a:pt x="12331" y="20126"/>
                  </a:cubicBezTo>
                  <a:cubicBezTo>
                    <a:pt x="13484" y="19099"/>
                    <a:pt x="14612" y="17846"/>
                    <a:pt x="15464" y="16467"/>
                  </a:cubicBezTo>
                  <a:cubicBezTo>
                    <a:pt x="16291" y="15114"/>
                    <a:pt x="16817" y="13460"/>
                    <a:pt x="16617" y="11881"/>
                  </a:cubicBezTo>
                  <a:cubicBezTo>
                    <a:pt x="16617" y="11680"/>
                    <a:pt x="16492" y="11455"/>
                    <a:pt x="16291" y="11354"/>
                  </a:cubicBezTo>
                  <a:cubicBezTo>
                    <a:pt x="16191" y="11354"/>
                    <a:pt x="16091" y="11354"/>
                    <a:pt x="15865" y="11455"/>
                  </a:cubicBezTo>
                  <a:cubicBezTo>
                    <a:pt x="13885" y="12507"/>
                    <a:pt x="12858" y="14713"/>
                    <a:pt x="12431" y="16893"/>
                  </a:cubicBezTo>
                  <a:cubicBezTo>
                    <a:pt x="12106" y="17846"/>
                    <a:pt x="12005" y="18773"/>
                    <a:pt x="12231" y="19725"/>
                  </a:cubicBezTo>
                  <a:cubicBezTo>
                    <a:pt x="11479" y="17319"/>
                    <a:pt x="10652" y="14913"/>
                    <a:pt x="9499" y="12608"/>
                  </a:cubicBezTo>
                  <a:cubicBezTo>
                    <a:pt x="10226" y="11254"/>
                    <a:pt x="11078" y="9901"/>
                    <a:pt x="11479" y="8447"/>
                  </a:cubicBezTo>
                  <a:cubicBezTo>
                    <a:pt x="11905" y="6868"/>
                    <a:pt x="12005" y="5189"/>
                    <a:pt x="11479" y="3635"/>
                  </a:cubicBezTo>
                  <a:cubicBezTo>
                    <a:pt x="11379" y="3535"/>
                    <a:pt x="11279" y="3309"/>
                    <a:pt x="11078" y="3309"/>
                  </a:cubicBezTo>
                  <a:cubicBezTo>
                    <a:pt x="10978" y="3309"/>
                    <a:pt x="10752" y="3309"/>
                    <a:pt x="10652" y="3435"/>
                  </a:cubicBezTo>
                  <a:cubicBezTo>
                    <a:pt x="8973" y="4888"/>
                    <a:pt x="8572" y="7294"/>
                    <a:pt x="8572" y="9575"/>
                  </a:cubicBezTo>
                  <a:cubicBezTo>
                    <a:pt x="8572" y="10101"/>
                    <a:pt x="8672" y="10728"/>
                    <a:pt x="8772" y="11354"/>
                  </a:cubicBezTo>
                  <a:cubicBezTo>
                    <a:pt x="8045" y="10001"/>
                    <a:pt x="7319" y="8848"/>
                    <a:pt x="6467" y="7595"/>
                  </a:cubicBezTo>
                  <a:cubicBezTo>
                    <a:pt x="5965" y="6041"/>
                    <a:pt x="5439" y="4462"/>
                    <a:pt x="4587" y="3109"/>
                  </a:cubicBezTo>
                  <a:cubicBezTo>
                    <a:pt x="3760" y="1755"/>
                    <a:pt x="2507" y="602"/>
                    <a:pt x="953" y="76"/>
                  </a:cubicBezTo>
                  <a:cubicBezTo>
                    <a:pt x="840" y="26"/>
                    <a:pt x="733"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5787;p93"/>
          <p:cNvGrpSpPr/>
          <p:nvPr/>
        </p:nvGrpSpPr>
        <p:grpSpPr>
          <a:xfrm>
            <a:off x="1448785" y="1177516"/>
            <a:ext cx="520847" cy="752460"/>
            <a:chOff x="4125310" y="1433341"/>
            <a:chExt cx="520847" cy="752460"/>
          </a:xfrm>
        </p:grpSpPr>
        <p:sp>
          <p:nvSpPr>
            <p:cNvPr id="1133" name="Google Shape;15788;p93"/>
            <p:cNvSpPr/>
            <p:nvPr/>
          </p:nvSpPr>
          <p:spPr>
            <a:xfrm>
              <a:off x="4285950" y="1947977"/>
              <a:ext cx="211455" cy="159200"/>
            </a:xfrm>
            <a:custGeom>
              <a:avLst/>
              <a:gdLst/>
              <a:ahLst/>
              <a:cxnLst/>
              <a:rect l="l" t="t" r="r" b="b"/>
              <a:pathLst>
                <a:path w="12933" h="9737" extrusionOk="0">
                  <a:moveTo>
                    <a:pt x="3074" y="0"/>
                  </a:moveTo>
                  <a:cubicBezTo>
                    <a:pt x="2083" y="0"/>
                    <a:pt x="985" y="516"/>
                    <a:pt x="502" y="1391"/>
                  </a:cubicBezTo>
                  <a:cubicBezTo>
                    <a:pt x="0" y="2418"/>
                    <a:pt x="201" y="3672"/>
                    <a:pt x="827" y="4624"/>
                  </a:cubicBezTo>
                  <a:cubicBezTo>
                    <a:pt x="1454" y="5551"/>
                    <a:pt x="2381" y="6278"/>
                    <a:pt x="3334" y="6804"/>
                  </a:cubicBezTo>
                  <a:cubicBezTo>
                    <a:pt x="6266" y="8484"/>
                    <a:pt x="9399" y="9536"/>
                    <a:pt x="12732" y="9737"/>
                  </a:cubicBezTo>
                  <a:lnTo>
                    <a:pt x="12933" y="9311"/>
                  </a:lnTo>
                  <a:cubicBezTo>
                    <a:pt x="11780" y="5977"/>
                    <a:pt x="9499" y="3045"/>
                    <a:pt x="6467" y="1165"/>
                  </a:cubicBezTo>
                  <a:cubicBezTo>
                    <a:pt x="5514" y="539"/>
                    <a:pt x="4487" y="12"/>
                    <a:pt x="3334" y="12"/>
                  </a:cubicBezTo>
                  <a:cubicBezTo>
                    <a:pt x="3248" y="4"/>
                    <a:pt x="3162" y="0"/>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5789;p93"/>
            <p:cNvSpPr/>
            <p:nvPr/>
          </p:nvSpPr>
          <p:spPr>
            <a:xfrm>
              <a:off x="4338809" y="1991027"/>
              <a:ext cx="165560" cy="117851"/>
            </a:xfrm>
            <a:custGeom>
              <a:avLst/>
              <a:gdLst/>
              <a:ahLst/>
              <a:cxnLst/>
              <a:rect l="l" t="t" r="r" b="b"/>
              <a:pathLst>
                <a:path w="10126" h="7208" extrusionOk="0">
                  <a:moveTo>
                    <a:pt x="43" y="0"/>
                  </a:moveTo>
                  <a:cubicBezTo>
                    <a:pt x="21" y="0"/>
                    <a:pt x="6" y="4"/>
                    <a:pt x="0" y="11"/>
                  </a:cubicBezTo>
                  <a:cubicBezTo>
                    <a:pt x="0" y="211"/>
                    <a:pt x="2507" y="1264"/>
                    <a:pt x="5213" y="3244"/>
                  </a:cubicBezTo>
                  <a:cubicBezTo>
                    <a:pt x="7980" y="5178"/>
                    <a:pt x="9837" y="7208"/>
                    <a:pt x="10016" y="7208"/>
                  </a:cubicBezTo>
                  <a:cubicBezTo>
                    <a:pt x="10020" y="7208"/>
                    <a:pt x="10023" y="7206"/>
                    <a:pt x="10026" y="7204"/>
                  </a:cubicBezTo>
                  <a:cubicBezTo>
                    <a:pt x="10126" y="7104"/>
                    <a:pt x="8346" y="4898"/>
                    <a:pt x="5539" y="2818"/>
                  </a:cubicBezTo>
                  <a:cubicBezTo>
                    <a:pt x="2872" y="953"/>
                    <a:pt x="405" y="0"/>
                    <a:pt x="43"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5790;p93"/>
            <p:cNvSpPr/>
            <p:nvPr/>
          </p:nvSpPr>
          <p:spPr>
            <a:xfrm>
              <a:off x="4492467" y="1889051"/>
              <a:ext cx="153690" cy="218125"/>
            </a:xfrm>
            <a:custGeom>
              <a:avLst/>
              <a:gdLst/>
              <a:ahLst/>
              <a:cxnLst/>
              <a:rect l="l" t="t" r="r" b="b"/>
              <a:pathLst>
                <a:path w="9400" h="13341" extrusionOk="0">
                  <a:moveTo>
                    <a:pt x="6485" y="0"/>
                  </a:moveTo>
                  <a:cubicBezTo>
                    <a:pt x="5948" y="0"/>
                    <a:pt x="5405" y="132"/>
                    <a:pt x="4913" y="383"/>
                  </a:cubicBezTo>
                  <a:cubicBezTo>
                    <a:pt x="3961" y="1010"/>
                    <a:pt x="3234" y="1862"/>
                    <a:pt x="2608" y="2789"/>
                  </a:cubicBezTo>
                  <a:cubicBezTo>
                    <a:pt x="728" y="5822"/>
                    <a:pt x="1" y="9481"/>
                    <a:pt x="402" y="13015"/>
                  </a:cubicBezTo>
                  <a:lnTo>
                    <a:pt x="828" y="13341"/>
                  </a:lnTo>
                  <a:cubicBezTo>
                    <a:pt x="3660" y="11561"/>
                    <a:pt x="6041" y="9256"/>
                    <a:pt x="7921" y="6549"/>
                  </a:cubicBezTo>
                  <a:cubicBezTo>
                    <a:pt x="8547" y="5621"/>
                    <a:pt x="9074" y="4569"/>
                    <a:pt x="9299" y="3516"/>
                  </a:cubicBezTo>
                  <a:cubicBezTo>
                    <a:pt x="9400" y="2363"/>
                    <a:pt x="9074" y="1110"/>
                    <a:pt x="8146" y="484"/>
                  </a:cubicBezTo>
                  <a:cubicBezTo>
                    <a:pt x="7649" y="157"/>
                    <a:pt x="7071"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5791;p93"/>
            <p:cNvSpPr/>
            <p:nvPr/>
          </p:nvSpPr>
          <p:spPr>
            <a:xfrm>
              <a:off x="4495754" y="1934586"/>
              <a:ext cx="100814" cy="175910"/>
            </a:xfrm>
            <a:custGeom>
              <a:avLst/>
              <a:gdLst/>
              <a:ahLst/>
              <a:cxnLst/>
              <a:rect l="l" t="t" r="r" b="b"/>
              <a:pathLst>
                <a:path w="6166" h="10759" extrusionOk="0">
                  <a:moveTo>
                    <a:pt x="5962" y="1"/>
                  </a:moveTo>
                  <a:cubicBezTo>
                    <a:pt x="5864" y="1"/>
                    <a:pt x="3820" y="1958"/>
                    <a:pt x="2206" y="4917"/>
                  </a:cubicBezTo>
                  <a:cubicBezTo>
                    <a:pt x="627" y="8049"/>
                    <a:pt x="0" y="10756"/>
                    <a:pt x="201" y="10756"/>
                  </a:cubicBezTo>
                  <a:cubicBezTo>
                    <a:pt x="203" y="10758"/>
                    <a:pt x="206" y="10759"/>
                    <a:pt x="208" y="10759"/>
                  </a:cubicBezTo>
                  <a:cubicBezTo>
                    <a:pt x="353" y="10759"/>
                    <a:pt x="1083" y="8097"/>
                    <a:pt x="2707" y="5217"/>
                  </a:cubicBezTo>
                  <a:cubicBezTo>
                    <a:pt x="4286" y="2210"/>
                    <a:pt x="6166" y="105"/>
                    <a:pt x="5965" y="4"/>
                  </a:cubicBezTo>
                  <a:cubicBezTo>
                    <a:pt x="5965" y="2"/>
                    <a:pt x="5964" y="1"/>
                    <a:pt x="5962"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5792;p93"/>
            <p:cNvSpPr/>
            <p:nvPr/>
          </p:nvSpPr>
          <p:spPr>
            <a:xfrm>
              <a:off x="4246611" y="1792618"/>
              <a:ext cx="225385" cy="139367"/>
            </a:xfrm>
            <a:custGeom>
              <a:avLst/>
              <a:gdLst/>
              <a:ahLst/>
              <a:cxnLst/>
              <a:rect l="l" t="t" r="r" b="b"/>
              <a:pathLst>
                <a:path w="13785" h="8524" extrusionOk="0">
                  <a:moveTo>
                    <a:pt x="3374" y="1"/>
                  </a:moveTo>
                  <a:cubicBezTo>
                    <a:pt x="3260" y="1"/>
                    <a:pt x="3146" y="6"/>
                    <a:pt x="3033" y="16"/>
                  </a:cubicBezTo>
                  <a:cubicBezTo>
                    <a:pt x="1980" y="116"/>
                    <a:pt x="827" y="742"/>
                    <a:pt x="401" y="1795"/>
                  </a:cubicBezTo>
                  <a:cubicBezTo>
                    <a:pt x="0" y="2848"/>
                    <a:pt x="301" y="4101"/>
                    <a:pt x="1153" y="4928"/>
                  </a:cubicBezTo>
                  <a:cubicBezTo>
                    <a:pt x="1880" y="5880"/>
                    <a:pt x="2908" y="6382"/>
                    <a:pt x="3960" y="6808"/>
                  </a:cubicBezTo>
                  <a:cubicBezTo>
                    <a:pt x="6620" y="7907"/>
                    <a:pt x="9510" y="8524"/>
                    <a:pt x="12362" y="8524"/>
                  </a:cubicBezTo>
                  <a:cubicBezTo>
                    <a:pt x="12762" y="8524"/>
                    <a:pt x="13161" y="8511"/>
                    <a:pt x="13559" y="8487"/>
                  </a:cubicBezTo>
                  <a:lnTo>
                    <a:pt x="13785" y="8061"/>
                  </a:lnTo>
                  <a:cubicBezTo>
                    <a:pt x="12206" y="4828"/>
                    <a:pt x="9499" y="2221"/>
                    <a:pt x="6266" y="742"/>
                  </a:cubicBezTo>
                  <a:cubicBezTo>
                    <a:pt x="5409" y="382"/>
                    <a:pt x="4390"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5793;p93"/>
            <p:cNvSpPr/>
            <p:nvPr/>
          </p:nvSpPr>
          <p:spPr>
            <a:xfrm>
              <a:off x="4299471" y="1836796"/>
              <a:ext cx="179082" cy="94650"/>
            </a:xfrm>
            <a:custGeom>
              <a:avLst/>
              <a:gdLst/>
              <a:ahLst/>
              <a:cxnLst/>
              <a:rect l="l" t="t" r="r" b="b"/>
              <a:pathLst>
                <a:path w="10953" h="5789" extrusionOk="0">
                  <a:moveTo>
                    <a:pt x="236" y="1"/>
                  </a:moveTo>
                  <a:cubicBezTo>
                    <a:pt x="147" y="1"/>
                    <a:pt x="101" y="16"/>
                    <a:pt x="101" y="45"/>
                  </a:cubicBezTo>
                  <a:cubicBezTo>
                    <a:pt x="0" y="146"/>
                    <a:pt x="2707" y="873"/>
                    <a:pt x="5640" y="2552"/>
                  </a:cubicBezTo>
                  <a:cubicBezTo>
                    <a:pt x="8590" y="4064"/>
                    <a:pt x="10639" y="5789"/>
                    <a:pt x="10840" y="5789"/>
                  </a:cubicBezTo>
                  <a:cubicBezTo>
                    <a:pt x="10846" y="5789"/>
                    <a:pt x="10850" y="5788"/>
                    <a:pt x="10853" y="5785"/>
                  </a:cubicBezTo>
                  <a:cubicBezTo>
                    <a:pt x="10953" y="5685"/>
                    <a:pt x="8973" y="3680"/>
                    <a:pt x="5940" y="2025"/>
                  </a:cubicBezTo>
                  <a:cubicBezTo>
                    <a:pt x="3219" y="654"/>
                    <a:pt x="819" y="1"/>
                    <a:pt x="236"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5794;p93"/>
            <p:cNvSpPr/>
            <p:nvPr/>
          </p:nvSpPr>
          <p:spPr>
            <a:xfrm>
              <a:off x="4456416" y="1695450"/>
              <a:ext cx="138517" cy="228965"/>
            </a:xfrm>
            <a:custGeom>
              <a:avLst/>
              <a:gdLst/>
              <a:ahLst/>
              <a:cxnLst/>
              <a:rect l="l" t="t" r="r" b="b"/>
              <a:pathLst>
                <a:path w="8472" h="14004" extrusionOk="0">
                  <a:moveTo>
                    <a:pt x="5756" y="1"/>
                  </a:moveTo>
                  <a:cubicBezTo>
                    <a:pt x="5036" y="1"/>
                    <a:pt x="4313" y="238"/>
                    <a:pt x="3760" y="645"/>
                  </a:cubicBezTo>
                  <a:cubicBezTo>
                    <a:pt x="2833" y="1372"/>
                    <a:pt x="2206" y="2299"/>
                    <a:pt x="1780" y="3352"/>
                  </a:cubicBezTo>
                  <a:cubicBezTo>
                    <a:pt x="326" y="6585"/>
                    <a:pt x="0" y="10244"/>
                    <a:pt x="953" y="13703"/>
                  </a:cubicBezTo>
                  <a:lnTo>
                    <a:pt x="1354" y="14004"/>
                  </a:lnTo>
                  <a:cubicBezTo>
                    <a:pt x="3860" y="11924"/>
                    <a:pt x="6066" y="9317"/>
                    <a:pt x="7519" y="6385"/>
                  </a:cubicBezTo>
                  <a:cubicBezTo>
                    <a:pt x="8046" y="5332"/>
                    <a:pt x="8472" y="4304"/>
                    <a:pt x="8472" y="3152"/>
                  </a:cubicBezTo>
                  <a:cubicBezTo>
                    <a:pt x="8472" y="1999"/>
                    <a:pt x="7945" y="746"/>
                    <a:pt x="6893" y="219"/>
                  </a:cubicBezTo>
                  <a:cubicBezTo>
                    <a:pt x="6532" y="70"/>
                    <a:pt x="6145" y="1"/>
                    <a:pt x="5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5795;p93"/>
            <p:cNvSpPr/>
            <p:nvPr/>
          </p:nvSpPr>
          <p:spPr>
            <a:xfrm>
              <a:off x="4470346" y="1741590"/>
              <a:ext cx="75014" cy="188156"/>
            </a:xfrm>
            <a:custGeom>
              <a:avLst/>
              <a:gdLst/>
              <a:ahLst/>
              <a:cxnLst/>
              <a:rect l="l" t="t" r="r" b="b"/>
              <a:pathLst>
                <a:path w="4588" h="11508" extrusionOk="0">
                  <a:moveTo>
                    <a:pt x="4478" y="1"/>
                  </a:moveTo>
                  <a:cubicBezTo>
                    <a:pt x="4312" y="1"/>
                    <a:pt x="2581" y="2277"/>
                    <a:pt x="1354" y="5442"/>
                  </a:cubicBezTo>
                  <a:cubicBezTo>
                    <a:pt x="101" y="8675"/>
                    <a:pt x="1" y="11508"/>
                    <a:pt x="101" y="11508"/>
                  </a:cubicBezTo>
                  <a:cubicBezTo>
                    <a:pt x="201" y="11508"/>
                    <a:pt x="627" y="8776"/>
                    <a:pt x="1880" y="5543"/>
                  </a:cubicBezTo>
                  <a:cubicBezTo>
                    <a:pt x="3008" y="2410"/>
                    <a:pt x="4587" y="104"/>
                    <a:pt x="4487" y="4"/>
                  </a:cubicBezTo>
                  <a:cubicBezTo>
                    <a:pt x="4485" y="2"/>
                    <a:pt x="4482" y="1"/>
                    <a:pt x="4478"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5796;p93"/>
            <p:cNvSpPr/>
            <p:nvPr/>
          </p:nvSpPr>
          <p:spPr>
            <a:xfrm>
              <a:off x="4163013" y="1631668"/>
              <a:ext cx="235636" cy="118946"/>
            </a:xfrm>
            <a:custGeom>
              <a:avLst/>
              <a:gdLst/>
              <a:ahLst/>
              <a:cxnLst/>
              <a:rect l="l" t="t" r="r" b="b"/>
              <a:pathLst>
                <a:path w="14412" h="7275" extrusionOk="0">
                  <a:moveTo>
                    <a:pt x="3715" y="0"/>
                  </a:moveTo>
                  <a:cubicBezTo>
                    <a:pt x="3337" y="0"/>
                    <a:pt x="2964" y="47"/>
                    <a:pt x="2607" y="160"/>
                  </a:cubicBezTo>
                  <a:cubicBezTo>
                    <a:pt x="1454" y="461"/>
                    <a:pt x="502" y="1188"/>
                    <a:pt x="201" y="2341"/>
                  </a:cubicBezTo>
                  <a:cubicBezTo>
                    <a:pt x="0" y="3393"/>
                    <a:pt x="502" y="4546"/>
                    <a:pt x="1454" y="5273"/>
                  </a:cubicBezTo>
                  <a:cubicBezTo>
                    <a:pt x="2281" y="6000"/>
                    <a:pt x="3434" y="6426"/>
                    <a:pt x="4487" y="6627"/>
                  </a:cubicBezTo>
                  <a:cubicBezTo>
                    <a:pt x="6215" y="7069"/>
                    <a:pt x="7973" y="7274"/>
                    <a:pt x="9728" y="7274"/>
                  </a:cubicBezTo>
                  <a:cubicBezTo>
                    <a:pt x="11256" y="7274"/>
                    <a:pt x="12782" y="7119"/>
                    <a:pt x="14286" y="6827"/>
                  </a:cubicBezTo>
                  <a:lnTo>
                    <a:pt x="14412" y="6326"/>
                  </a:lnTo>
                  <a:cubicBezTo>
                    <a:pt x="12306" y="3494"/>
                    <a:pt x="9274" y="1313"/>
                    <a:pt x="5840" y="361"/>
                  </a:cubicBezTo>
                  <a:cubicBezTo>
                    <a:pt x="5153" y="165"/>
                    <a:pt x="4424" y="0"/>
                    <a:pt x="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5797;p93"/>
            <p:cNvSpPr/>
            <p:nvPr/>
          </p:nvSpPr>
          <p:spPr>
            <a:xfrm>
              <a:off x="4215873" y="1675552"/>
              <a:ext cx="190968" cy="66479"/>
            </a:xfrm>
            <a:custGeom>
              <a:avLst/>
              <a:gdLst/>
              <a:ahLst/>
              <a:cxnLst/>
              <a:rect l="l" t="t" r="r" b="b"/>
              <a:pathLst>
                <a:path w="11680" h="4066" extrusionOk="0">
                  <a:moveTo>
                    <a:pt x="502" y="1"/>
                  </a:moveTo>
                  <a:cubicBezTo>
                    <a:pt x="181" y="1"/>
                    <a:pt x="1" y="32"/>
                    <a:pt x="1" y="83"/>
                  </a:cubicBezTo>
                  <a:cubicBezTo>
                    <a:pt x="1" y="183"/>
                    <a:pt x="2707" y="509"/>
                    <a:pt x="5940" y="1637"/>
                  </a:cubicBezTo>
                  <a:cubicBezTo>
                    <a:pt x="8857" y="2710"/>
                    <a:pt x="11144" y="4066"/>
                    <a:pt x="11526" y="4066"/>
                  </a:cubicBezTo>
                  <a:cubicBezTo>
                    <a:pt x="11555" y="4066"/>
                    <a:pt x="11573" y="4058"/>
                    <a:pt x="11580" y="4043"/>
                  </a:cubicBezTo>
                  <a:cubicBezTo>
                    <a:pt x="11680" y="3943"/>
                    <a:pt x="9399" y="2263"/>
                    <a:pt x="6041" y="1135"/>
                  </a:cubicBezTo>
                  <a:cubicBezTo>
                    <a:pt x="3626" y="274"/>
                    <a:pt x="1449" y="1"/>
                    <a:pt x="502"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5798;p93"/>
            <p:cNvSpPr/>
            <p:nvPr/>
          </p:nvSpPr>
          <p:spPr>
            <a:xfrm>
              <a:off x="4369548" y="1498611"/>
              <a:ext cx="126222" cy="238121"/>
            </a:xfrm>
            <a:custGeom>
              <a:avLst/>
              <a:gdLst/>
              <a:ahLst/>
              <a:cxnLst/>
              <a:rect l="l" t="t" r="r" b="b"/>
              <a:pathLst>
                <a:path w="7720" h="14564" extrusionOk="0">
                  <a:moveTo>
                    <a:pt x="4787" y="0"/>
                  </a:moveTo>
                  <a:cubicBezTo>
                    <a:pt x="3935" y="0"/>
                    <a:pt x="3128" y="433"/>
                    <a:pt x="2506" y="980"/>
                  </a:cubicBezTo>
                  <a:cubicBezTo>
                    <a:pt x="1780" y="1807"/>
                    <a:pt x="1354" y="2860"/>
                    <a:pt x="1028" y="3912"/>
                  </a:cubicBezTo>
                  <a:cubicBezTo>
                    <a:pt x="0" y="7346"/>
                    <a:pt x="301" y="11105"/>
                    <a:pt x="1780" y="14338"/>
                  </a:cubicBezTo>
                  <a:lnTo>
                    <a:pt x="2281" y="14564"/>
                  </a:lnTo>
                  <a:cubicBezTo>
                    <a:pt x="4486" y="12058"/>
                    <a:pt x="6166" y="9125"/>
                    <a:pt x="7093" y="5993"/>
                  </a:cubicBezTo>
                  <a:cubicBezTo>
                    <a:pt x="7519" y="4940"/>
                    <a:pt x="7719" y="3812"/>
                    <a:pt x="7519" y="2659"/>
                  </a:cubicBezTo>
                  <a:cubicBezTo>
                    <a:pt x="7419" y="1607"/>
                    <a:pt x="6667" y="454"/>
                    <a:pt x="5639" y="153"/>
                  </a:cubicBezTo>
                  <a:cubicBezTo>
                    <a:pt x="5353" y="47"/>
                    <a:pt x="506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5799;p93"/>
            <p:cNvSpPr/>
            <p:nvPr/>
          </p:nvSpPr>
          <p:spPr>
            <a:xfrm>
              <a:off x="4393500" y="1545356"/>
              <a:ext cx="51045" cy="196347"/>
            </a:xfrm>
            <a:custGeom>
              <a:avLst/>
              <a:gdLst/>
              <a:ahLst/>
              <a:cxnLst/>
              <a:rect l="l" t="t" r="r" b="b"/>
              <a:pathLst>
                <a:path w="3122" h="12009" extrusionOk="0">
                  <a:moveTo>
                    <a:pt x="2921" y="1"/>
                  </a:moveTo>
                  <a:lnTo>
                    <a:pt x="2921" y="1"/>
                  </a:lnTo>
                  <a:cubicBezTo>
                    <a:pt x="2821" y="1"/>
                    <a:pt x="1442" y="2407"/>
                    <a:pt x="716" y="5840"/>
                  </a:cubicBezTo>
                  <a:cubicBezTo>
                    <a:pt x="1" y="9142"/>
                    <a:pt x="304" y="12008"/>
                    <a:pt x="410" y="12008"/>
                  </a:cubicBezTo>
                  <a:cubicBezTo>
                    <a:pt x="411" y="12008"/>
                    <a:pt x="413" y="12007"/>
                    <a:pt x="415" y="12006"/>
                  </a:cubicBezTo>
                  <a:cubicBezTo>
                    <a:pt x="615" y="12006"/>
                    <a:pt x="515" y="9299"/>
                    <a:pt x="1242" y="5966"/>
                  </a:cubicBezTo>
                  <a:cubicBezTo>
                    <a:pt x="1969" y="2607"/>
                    <a:pt x="3122" y="101"/>
                    <a:pt x="2921"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5800;p93"/>
            <p:cNvSpPr/>
            <p:nvPr/>
          </p:nvSpPr>
          <p:spPr>
            <a:xfrm>
              <a:off x="4169423" y="1458013"/>
              <a:ext cx="346833" cy="727788"/>
            </a:xfrm>
            <a:custGeom>
              <a:avLst/>
              <a:gdLst/>
              <a:ahLst/>
              <a:cxnLst/>
              <a:rect l="l" t="t" r="r" b="b"/>
              <a:pathLst>
                <a:path w="21213" h="44513" extrusionOk="0">
                  <a:moveTo>
                    <a:pt x="546" y="0"/>
                  </a:moveTo>
                  <a:cubicBezTo>
                    <a:pt x="192" y="0"/>
                    <a:pt x="0" y="521"/>
                    <a:pt x="335" y="856"/>
                  </a:cubicBezTo>
                  <a:cubicBezTo>
                    <a:pt x="12967" y="11508"/>
                    <a:pt x="20386" y="27373"/>
                    <a:pt x="19759" y="43990"/>
                  </a:cubicBezTo>
                  <a:cubicBezTo>
                    <a:pt x="19759" y="44328"/>
                    <a:pt x="20000" y="44513"/>
                    <a:pt x="20222" y="44513"/>
                  </a:cubicBezTo>
                  <a:cubicBezTo>
                    <a:pt x="20411" y="44513"/>
                    <a:pt x="20586" y="44378"/>
                    <a:pt x="20586" y="44090"/>
                  </a:cubicBezTo>
                  <a:cubicBezTo>
                    <a:pt x="21213" y="27072"/>
                    <a:pt x="13694" y="10982"/>
                    <a:pt x="862" y="130"/>
                  </a:cubicBezTo>
                  <a:cubicBezTo>
                    <a:pt x="749" y="39"/>
                    <a:pt x="641" y="0"/>
                    <a:pt x="546"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5801;p93"/>
            <p:cNvSpPr/>
            <p:nvPr/>
          </p:nvSpPr>
          <p:spPr>
            <a:xfrm>
              <a:off x="4125310" y="1433341"/>
              <a:ext cx="193028" cy="180471"/>
            </a:xfrm>
            <a:custGeom>
              <a:avLst/>
              <a:gdLst/>
              <a:ahLst/>
              <a:cxnLst/>
              <a:rect l="l" t="t" r="r" b="b"/>
              <a:pathLst>
                <a:path w="11806" h="11038" extrusionOk="0">
                  <a:moveTo>
                    <a:pt x="3082" y="1"/>
                  </a:moveTo>
                  <a:cubicBezTo>
                    <a:pt x="2144" y="1"/>
                    <a:pt x="1232" y="345"/>
                    <a:pt x="728" y="1112"/>
                  </a:cubicBezTo>
                  <a:cubicBezTo>
                    <a:pt x="1" y="1939"/>
                    <a:pt x="1" y="3293"/>
                    <a:pt x="527" y="4345"/>
                  </a:cubicBezTo>
                  <a:cubicBezTo>
                    <a:pt x="1053" y="5298"/>
                    <a:pt x="1880" y="6125"/>
                    <a:pt x="2808" y="6852"/>
                  </a:cubicBezTo>
                  <a:cubicBezTo>
                    <a:pt x="5439" y="8832"/>
                    <a:pt x="8447" y="10310"/>
                    <a:pt x="11580" y="11037"/>
                  </a:cubicBezTo>
                  <a:lnTo>
                    <a:pt x="11805" y="10812"/>
                  </a:lnTo>
                  <a:cubicBezTo>
                    <a:pt x="11179" y="7278"/>
                    <a:pt x="9399" y="3819"/>
                    <a:pt x="6692" y="1639"/>
                  </a:cubicBezTo>
                  <a:cubicBezTo>
                    <a:pt x="5740" y="912"/>
                    <a:pt x="4813" y="285"/>
                    <a:pt x="3760" y="60"/>
                  </a:cubicBezTo>
                  <a:cubicBezTo>
                    <a:pt x="3536" y="21"/>
                    <a:pt x="3308" y="1"/>
                    <a:pt x="3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5802;p93"/>
            <p:cNvSpPr/>
            <p:nvPr/>
          </p:nvSpPr>
          <p:spPr>
            <a:xfrm>
              <a:off x="4178170" y="1488866"/>
              <a:ext cx="160655" cy="152055"/>
            </a:xfrm>
            <a:custGeom>
              <a:avLst/>
              <a:gdLst/>
              <a:ahLst/>
              <a:cxnLst/>
              <a:rect l="l" t="t" r="r" b="b"/>
              <a:pathLst>
                <a:path w="9826" h="9300" extrusionOk="0">
                  <a:moveTo>
                    <a:pt x="131" y="0"/>
                  </a:moveTo>
                  <a:cubicBezTo>
                    <a:pt x="111" y="0"/>
                    <a:pt x="101" y="7"/>
                    <a:pt x="101" y="22"/>
                  </a:cubicBezTo>
                  <a:cubicBezTo>
                    <a:pt x="1" y="122"/>
                    <a:pt x="2507" y="1776"/>
                    <a:pt x="5114" y="4408"/>
                  </a:cubicBezTo>
                  <a:cubicBezTo>
                    <a:pt x="7780" y="6854"/>
                    <a:pt x="9515" y="9300"/>
                    <a:pt x="9806" y="9300"/>
                  </a:cubicBezTo>
                  <a:cubicBezTo>
                    <a:pt x="9814" y="9300"/>
                    <a:pt x="9820" y="9298"/>
                    <a:pt x="9825" y="9295"/>
                  </a:cubicBezTo>
                  <a:cubicBezTo>
                    <a:pt x="9825" y="9195"/>
                    <a:pt x="9399" y="8568"/>
                    <a:pt x="8673" y="7641"/>
                  </a:cubicBezTo>
                  <a:cubicBezTo>
                    <a:pt x="7946" y="6589"/>
                    <a:pt x="6893" y="5335"/>
                    <a:pt x="5540" y="3982"/>
                  </a:cubicBezTo>
                  <a:cubicBezTo>
                    <a:pt x="4186" y="2729"/>
                    <a:pt x="2833" y="1676"/>
                    <a:pt x="1780" y="949"/>
                  </a:cubicBezTo>
                  <a:cubicBezTo>
                    <a:pt x="940" y="397"/>
                    <a:pt x="276" y="0"/>
                    <a:pt x="131"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5477;p93"/>
          <p:cNvGrpSpPr/>
          <p:nvPr/>
        </p:nvGrpSpPr>
        <p:grpSpPr>
          <a:xfrm rot="-612659">
            <a:off x="1194073" y="973208"/>
            <a:ext cx="914719" cy="937806"/>
            <a:chOff x="5260807" y="1334635"/>
            <a:chExt cx="979790" cy="920882"/>
          </a:xfrm>
        </p:grpSpPr>
        <p:sp>
          <p:nvSpPr>
            <p:cNvPr id="1149" name="Google Shape;15478;p93"/>
            <p:cNvSpPr/>
            <p:nvPr/>
          </p:nvSpPr>
          <p:spPr>
            <a:xfrm>
              <a:off x="5260807" y="1334635"/>
              <a:ext cx="973234" cy="920391"/>
            </a:xfrm>
            <a:custGeom>
              <a:avLst/>
              <a:gdLst/>
              <a:ahLst/>
              <a:cxnLst/>
              <a:rect l="l" t="t" r="r" b="b"/>
              <a:pathLst>
                <a:path w="59525" h="56293" extrusionOk="0">
                  <a:moveTo>
                    <a:pt x="48655" y="1"/>
                  </a:moveTo>
                  <a:cubicBezTo>
                    <a:pt x="48514" y="1"/>
                    <a:pt x="48380" y="57"/>
                    <a:pt x="48247" y="57"/>
                  </a:cubicBezTo>
                  <a:cubicBezTo>
                    <a:pt x="43961" y="884"/>
                    <a:pt x="40627" y="4117"/>
                    <a:pt x="39575" y="8402"/>
                  </a:cubicBezTo>
                  <a:cubicBezTo>
                    <a:pt x="39575" y="8352"/>
                    <a:pt x="38635" y="8327"/>
                    <a:pt x="37642" y="8327"/>
                  </a:cubicBezTo>
                  <a:cubicBezTo>
                    <a:pt x="36649" y="8327"/>
                    <a:pt x="35602" y="8352"/>
                    <a:pt x="35389" y="8402"/>
                  </a:cubicBezTo>
                  <a:cubicBezTo>
                    <a:pt x="34136" y="8703"/>
                    <a:pt x="32883" y="8703"/>
                    <a:pt x="31530" y="8829"/>
                  </a:cubicBezTo>
                  <a:cubicBezTo>
                    <a:pt x="28497" y="9129"/>
                    <a:pt x="25465" y="9856"/>
                    <a:pt x="22457" y="10483"/>
                  </a:cubicBezTo>
                  <a:cubicBezTo>
                    <a:pt x="19199" y="11335"/>
                    <a:pt x="16066" y="11961"/>
                    <a:pt x="13058" y="13515"/>
                  </a:cubicBezTo>
                  <a:cubicBezTo>
                    <a:pt x="10859" y="10541"/>
                    <a:pt x="7522" y="8827"/>
                    <a:pt x="3983" y="8827"/>
                  </a:cubicBezTo>
                  <a:cubicBezTo>
                    <a:pt x="3288" y="8827"/>
                    <a:pt x="2584" y="8893"/>
                    <a:pt x="1880" y="9029"/>
                  </a:cubicBezTo>
                  <a:cubicBezTo>
                    <a:pt x="1655" y="9029"/>
                    <a:pt x="1454" y="9029"/>
                    <a:pt x="1354" y="9230"/>
                  </a:cubicBezTo>
                  <a:cubicBezTo>
                    <a:pt x="1254" y="9330"/>
                    <a:pt x="1154" y="9555"/>
                    <a:pt x="1028" y="9656"/>
                  </a:cubicBezTo>
                  <a:cubicBezTo>
                    <a:pt x="1" y="13214"/>
                    <a:pt x="201" y="16849"/>
                    <a:pt x="1981" y="20107"/>
                  </a:cubicBezTo>
                  <a:cubicBezTo>
                    <a:pt x="2181" y="20508"/>
                    <a:pt x="2507" y="20834"/>
                    <a:pt x="2607" y="21235"/>
                  </a:cubicBezTo>
                  <a:cubicBezTo>
                    <a:pt x="2808" y="21861"/>
                    <a:pt x="2707" y="22488"/>
                    <a:pt x="2607" y="23014"/>
                  </a:cubicBezTo>
                  <a:cubicBezTo>
                    <a:pt x="2081" y="28027"/>
                    <a:pt x="2081" y="33039"/>
                    <a:pt x="2808" y="37951"/>
                  </a:cubicBezTo>
                  <a:cubicBezTo>
                    <a:pt x="3033" y="39931"/>
                    <a:pt x="3760" y="41811"/>
                    <a:pt x="4286" y="43691"/>
                  </a:cubicBezTo>
                  <a:cubicBezTo>
                    <a:pt x="5640" y="48302"/>
                    <a:pt x="8773" y="51736"/>
                    <a:pt x="12833" y="54142"/>
                  </a:cubicBezTo>
                  <a:cubicBezTo>
                    <a:pt x="15707" y="55822"/>
                    <a:pt x="18908" y="56292"/>
                    <a:pt x="22132" y="56292"/>
                  </a:cubicBezTo>
                  <a:cubicBezTo>
                    <a:pt x="22901" y="56292"/>
                    <a:pt x="23670" y="56266"/>
                    <a:pt x="24437" y="56222"/>
                  </a:cubicBezTo>
                  <a:cubicBezTo>
                    <a:pt x="27871" y="56122"/>
                    <a:pt x="31329" y="55395"/>
                    <a:pt x="34763" y="54668"/>
                  </a:cubicBezTo>
                  <a:cubicBezTo>
                    <a:pt x="38221" y="54142"/>
                    <a:pt x="41655" y="53415"/>
                    <a:pt x="44888" y="52262"/>
                  </a:cubicBezTo>
                  <a:cubicBezTo>
                    <a:pt x="48648" y="51009"/>
                    <a:pt x="52407" y="49230"/>
                    <a:pt x="54913" y="45997"/>
                  </a:cubicBezTo>
                  <a:cubicBezTo>
                    <a:pt x="57745" y="42337"/>
                    <a:pt x="59525" y="37951"/>
                    <a:pt x="58898" y="33139"/>
                  </a:cubicBezTo>
                  <a:cubicBezTo>
                    <a:pt x="58673" y="31260"/>
                    <a:pt x="58673" y="29179"/>
                    <a:pt x="58171" y="27300"/>
                  </a:cubicBezTo>
                  <a:cubicBezTo>
                    <a:pt x="57019" y="22387"/>
                    <a:pt x="55239" y="17701"/>
                    <a:pt x="52833" y="13415"/>
                  </a:cubicBezTo>
                  <a:cubicBezTo>
                    <a:pt x="52532" y="12788"/>
                    <a:pt x="52207" y="12262"/>
                    <a:pt x="52207" y="11636"/>
                  </a:cubicBezTo>
                  <a:cubicBezTo>
                    <a:pt x="52106" y="11209"/>
                    <a:pt x="52207" y="10808"/>
                    <a:pt x="52307" y="10382"/>
                  </a:cubicBezTo>
                  <a:cubicBezTo>
                    <a:pt x="52733" y="6723"/>
                    <a:pt x="51580" y="3189"/>
                    <a:pt x="49274" y="357"/>
                  </a:cubicBezTo>
                  <a:cubicBezTo>
                    <a:pt x="49174" y="257"/>
                    <a:pt x="48973" y="157"/>
                    <a:pt x="48873" y="57"/>
                  </a:cubicBezTo>
                  <a:cubicBezTo>
                    <a:pt x="48798" y="15"/>
                    <a:pt x="48726" y="1"/>
                    <a:pt x="4865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5479;p93"/>
            <p:cNvSpPr/>
            <p:nvPr/>
          </p:nvSpPr>
          <p:spPr>
            <a:xfrm>
              <a:off x="5312031" y="1535121"/>
              <a:ext cx="117622" cy="111066"/>
            </a:xfrm>
            <a:custGeom>
              <a:avLst/>
              <a:gdLst/>
              <a:ahLst/>
              <a:cxnLst/>
              <a:rect l="l" t="t" r="r" b="b"/>
              <a:pathLst>
                <a:path w="7194" h="6793" extrusionOk="0">
                  <a:moveTo>
                    <a:pt x="1354" y="0"/>
                  </a:moveTo>
                  <a:cubicBezTo>
                    <a:pt x="1254" y="0"/>
                    <a:pt x="1028" y="0"/>
                    <a:pt x="828" y="100"/>
                  </a:cubicBezTo>
                  <a:cubicBezTo>
                    <a:pt x="727" y="201"/>
                    <a:pt x="627" y="426"/>
                    <a:pt x="627" y="526"/>
                  </a:cubicBezTo>
                  <a:cubicBezTo>
                    <a:pt x="1" y="2707"/>
                    <a:pt x="928" y="4812"/>
                    <a:pt x="1780" y="6792"/>
                  </a:cubicBezTo>
                  <a:cubicBezTo>
                    <a:pt x="3234" y="6166"/>
                    <a:pt x="4587" y="5338"/>
                    <a:pt x="5840" y="4186"/>
                  </a:cubicBezTo>
                  <a:cubicBezTo>
                    <a:pt x="6266" y="3659"/>
                    <a:pt x="6793" y="3233"/>
                    <a:pt x="7194" y="2707"/>
                  </a:cubicBezTo>
                  <a:cubicBezTo>
                    <a:pt x="6467" y="2080"/>
                    <a:pt x="5640" y="1454"/>
                    <a:pt x="4788" y="1053"/>
                  </a:cubicBezTo>
                  <a:cubicBezTo>
                    <a:pt x="3760" y="426"/>
                    <a:pt x="2607"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5480;p93"/>
            <p:cNvSpPr/>
            <p:nvPr/>
          </p:nvSpPr>
          <p:spPr>
            <a:xfrm>
              <a:off x="5957434" y="1399562"/>
              <a:ext cx="111066" cy="106471"/>
            </a:xfrm>
            <a:custGeom>
              <a:avLst/>
              <a:gdLst/>
              <a:ahLst/>
              <a:cxnLst/>
              <a:rect l="l" t="t" r="r" b="b"/>
              <a:pathLst>
                <a:path w="6793" h="6512" extrusionOk="0">
                  <a:moveTo>
                    <a:pt x="4799" y="1"/>
                  </a:moveTo>
                  <a:cubicBezTo>
                    <a:pt x="4665" y="1"/>
                    <a:pt x="4554" y="45"/>
                    <a:pt x="4487" y="45"/>
                  </a:cubicBezTo>
                  <a:cubicBezTo>
                    <a:pt x="3334" y="572"/>
                    <a:pt x="2406" y="1299"/>
                    <a:pt x="1655" y="2226"/>
                  </a:cubicBezTo>
                  <a:cubicBezTo>
                    <a:pt x="1028" y="3078"/>
                    <a:pt x="527" y="3905"/>
                    <a:pt x="0" y="4732"/>
                  </a:cubicBezTo>
                  <a:cubicBezTo>
                    <a:pt x="627" y="5058"/>
                    <a:pt x="1254" y="5359"/>
                    <a:pt x="1880" y="5584"/>
                  </a:cubicBezTo>
                  <a:cubicBezTo>
                    <a:pt x="3534" y="6211"/>
                    <a:pt x="5013" y="6411"/>
                    <a:pt x="6567" y="6512"/>
                  </a:cubicBezTo>
                  <a:cubicBezTo>
                    <a:pt x="6667" y="4431"/>
                    <a:pt x="6792" y="2025"/>
                    <a:pt x="5414" y="346"/>
                  </a:cubicBezTo>
                  <a:cubicBezTo>
                    <a:pt x="5314" y="146"/>
                    <a:pt x="5113" y="45"/>
                    <a:pt x="5013" y="45"/>
                  </a:cubicBezTo>
                  <a:cubicBezTo>
                    <a:pt x="4938" y="12"/>
                    <a:pt x="4865" y="1"/>
                    <a:pt x="4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5481;p93"/>
            <p:cNvSpPr/>
            <p:nvPr/>
          </p:nvSpPr>
          <p:spPr>
            <a:xfrm>
              <a:off x="5286215" y="1558191"/>
              <a:ext cx="954382" cy="637863"/>
            </a:xfrm>
            <a:custGeom>
              <a:avLst/>
              <a:gdLst/>
              <a:ahLst/>
              <a:cxnLst/>
              <a:rect l="l" t="t" r="r" b="b"/>
              <a:pathLst>
                <a:path w="58372" h="39013" extrusionOk="0">
                  <a:moveTo>
                    <a:pt x="37836" y="0"/>
                  </a:moveTo>
                  <a:cubicBezTo>
                    <a:pt x="33358" y="0"/>
                    <a:pt x="29126" y="2011"/>
                    <a:pt x="26417" y="5682"/>
                  </a:cubicBezTo>
                  <a:cubicBezTo>
                    <a:pt x="24153" y="4323"/>
                    <a:pt x="21633" y="3660"/>
                    <a:pt x="19109" y="3660"/>
                  </a:cubicBezTo>
                  <a:cubicBezTo>
                    <a:pt x="16046" y="3660"/>
                    <a:pt x="12976" y="4638"/>
                    <a:pt x="10352" y="6534"/>
                  </a:cubicBezTo>
                  <a:cubicBezTo>
                    <a:pt x="1" y="13953"/>
                    <a:pt x="3033" y="33477"/>
                    <a:pt x="14838" y="37863"/>
                  </a:cubicBezTo>
                  <a:cubicBezTo>
                    <a:pt x="15665" y="38063"/>
                    <a:pt x="16392" y="38264"/>
                    <a:pt x="17244" y="38489"/>
                  </a:cubicBezTo>
                  <a:cubicBezTo>
                    <a:pt x="18759" y="38827"/>
                    <a:pt x="20310" y="39012"/>
                    <a:pt x="21879" y="39012"/>
                  </a:cubicBezTo>
                  <a:cubicBezTo>
                    <a:pt x="23216" y="39012"/>
                    <a:pt x="24566" y="38878"/>
                    <a:pt x="25916" y="38589"/>
                  </a:cubicBezTo>
                  <a:cubicBezTo>
                    <a:pt x="27169" y="38264"/>
                    <a:pt x="28422" y="37762"/>
                    <a:pt x="29675" y="37136"/>
                  </a:cubicBezTo>
                  <a:cubicBezTo>
                    <a:pt x="31127" y="36388"/>
                    <a:pt x="32753" y="36065"/>
                    <a:pt x="34400" y="36065"/>
                  </a:cubicBezTo>
                  <a:cubicBezTo>
                    <a:pt x="34629" y="36065"/>
                    <a:pt x="34859" y="36071"/>
                    <a:pt x="35089" y="36083"/>
                  </a:cubicBezTo>
                  <a:cubicBezTo>
                    <a:pt x="35649" y="36125"/>
                    <a:pt x="36214" y="36149"/>
                    <a:pt x="36773" y="36149"/>
                  </a:cubicBezTo>
                  <a:cubicBezTo>
                    <a:pt x="37562" y="36149"/>
                    <a:pt x="38339" y="36100"/>
                    <a:pt x="39073" y="35983"/>
                  </a:cubicBezTo>
                  <a:cubicBezTo>
                    <a:pt x="41981" y="35557"/>
                    <a:pt x="44713" y="34304"/>
                    <a:pt x="47094" y="32750"/>
                  </a:cubicBezTo>
                  <a:cubicBezTo>
                    <a:pt x="47720" y="32223"/>
                    <a:pt x="48472" y="31797"/>
                    <a:pt x="48973" y="31171"/>
                  </a:cubicBezTo>
                  <a:cubicBezTo>
                    <a:pt x="58372" y="22825"/>
                    <a:pt x="53886" y="3501"/>
                    <a:pt x="41580" y="469"/>
                  </a:cubicBezTo>
                  <a:cubicBezTo>
                    <a:pt x="40331" y="154"/>
                    <a:pt x="39074" y="0"/>
                    <a:pt x="3783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5482;p93"/>
            <p:cNvSpPr/>
            <p:nvPr/>
          </p:nvSpPr>
          <p:spPr>
            <a:xfrm>
              <a:off x="5660337" y="1531622"/>
              <a:ext cx="8633" cy="32602"/>
            </a:xfrm>
            <a:custGeom>
              <a:avLst/>
              <a:gdLst/>
              <a:ahLst/>
              <a:cxnLst/>
              <a:rect l="l" t="t" r="r" b="b"/>
              <a:pathLst>
                <a:path w="528" h="1994" extrusionOk="0">
                  <a:moveTo>
                    <a:pt x="129" y="1"/>
                  </a:moveTo>
                  <a:cubicBezTo>
                    <a:pt x="119" y="1"/>
                    <a:pt x="110" y="5"/>
                    <a:pt x="101" y="14"/>
                  </a:cubicBezTo>
                  <a:cubicBezTo>
                    <a:pt x="1" y="14"/>
                    <a:pt x="1" y="415"/>
                    <a:pt x="101" y="941"/>
                  </a:cubicBezTo>
                  <a:cubicBezTo>
                    <a:pt x="201" y="1567"/>
                    <a:pt x="302" y="1994"/>
                    <a:pt x="402" y="1994"/>
                  </a:cubicBezTo>
                  <a:cubicBezTo>
                    <a:pt x="527" y="1994"/>
                    <a:pt x="527" y="1467"/>
                    <a:pt x="402" y="941"/>
                  </a:cubicBezTo>
                  <a:cubicBezTo>
                    <a:pt x="402" y="460"/>
                    <a:pt x="235" y="1"/>
                    <a:pt x="12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5483;p93"/>
            <p:cNvSpPr/>
            <p:nvPr/>
          </p:nvSpPr>
          <p:spPr>
            <a:xfrm>
              <a:off x="5584947" y="1568884"/>
              <a:ext cx="8616" cy="26078"/>
            </a:xfrm>
            <a:custGeom>
              <a:avLst/>
              <a:gdLst/>
              <a:ahLst/>
              <a:cxnLst/>
              <a:rect l="l" t="t" r="r" b="b"/>
              <a:pathLst>
                <a:path w="527" h="1595" extrusionOk="0">
                  <a:moveTo>
                    <a:pt x="159" y="1"/>
                  </a:moveTo>
                  <a:cubicBezTo>
                    <a:pt x="147" y="1"/>
                    <a:pt x="136" y="5"/>
                    <a:pt x="126" y="15"/>
                  </a:cubicBezTo>
                  <a:cubicBezTo>
                    <a:pt x="0" y="15"/>
                    <a:pt x="0" y="341"/>
                    <a:pt x="126" y="867"/>
                  </a:cubicBezTo>
                  <a:cubicBezTo>
                    <a:pt x="226" y="1268"/>
                    <a:pt x="326" y="1594"/>
                    <a:pt x="426" y="1594"/>
                  </a:cubicBezTo>
                  <a:cubicBezTo>
                    <a:pt x="426" y="1594"/>
                    <a:pt x="527" y="1268"/>
                    <a:pt x="426" y="767"/>
                  </a:cubicBezTo>
                  <a:cubicBezTo>
                    <a:pt x="426" y="384"/>
                    <a:pt x="264" y="1"/>
                    <a:pt x="15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5484;p93"/>
            <p:cNvSpPr/>
            <p:nvPr/>
          </p:nvSpPr>
          <p:spPr>
            <a:xfrm>
              <a:off x="5505044" y="1571173"/>
              <a:ext cx="8208" cy="27321"/>
            </a:xfrm>
            <a:custGeom>
              <a:avLst/>
              <a:gdLst/>
              <a:ahLst/>
              <a:cxnLst/>
              <a:rect l="l" t="t" r="r" b="b"/>
              <a:pathLst>
                <a:path w="502" h="1671" extrusionOk="0">
                  <a:moveTo>
                    <a:pt x="100" y="1"/>
                  </a:moveTo>
                  <a:cubicBezTo>
                    <a:pt x="0" y="101"/>
                    <a:pt x="0" y="402"/>
                    <a:pt x="100" y="928"/>
                  </a:cubicBezTo>
                  <a:cubicBezTo>
                    <a:pt x="190" y="1309"/>
                    <a:pt x="280" y="1670"/>
                    <a:pt x="369" y="1670"/>
                  </a:cubicBezTo>
                  <a:cubicBezTo>
                    <a:pt x="380" y="1670"/>
                    <a:pt x="391" y="1665"/>
                    <a:pt x="401" y="1655"/>
                  </a:cubicBezTo>
                  <a:cubicBezTo>
                    <a:pt x="501" y="1655"/>
                    <a:pt x="501" y="1354"/>
                    <a:pt x="401" y="828"/>
                  </a:cubicBezTo>
                  <a:cubicBezTo>
                    <a:pt x="301" y="402"/>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5485;p93"/>
            <p:cNvSpPr/>
            <p:nvPr/>
          </p:nvSpPr>
          <p:spPr>
            <a:xfrm>
              <a:off x="5342769" y="1678544"/>
              <a:ext cx="8616" cy="27468"/>
            </a:xfrm>
            <a:custGeom>
              <a:avLst/>
              <a:gdLst/>
              <a:ahLst/>
              <a:cxnLst/>
              <a:rect l="l" t="t" r="r" b="b"/>
              <a:pathLst>
                <a:path w="527" h="1680" extrusionOk="0">
                  <a:moveTo>
                    <a:pt x="101" y="0"/>
                  </a:moveTo>
                  <a:cubicBezTo>
                    <a:pt x="0" y="0"/>
                    <a:pt x="0" y="426"/>
                    <a:pt x="101" y="827"/>
                  </a:cubicBezTo>
                  <a:cubicBezTo>
                    <a:pt x="201" y="1353"/>
                    <a:pt x="301" y="1679"/>
                    <a:pt x="401" y="1679"/>
                  </a:cubicBezTo>
                  <a:cubicBezTo>
                    <a:pt x="527" y="1679"/>
                    <a:pt x="527" y="1253"/>
                    <a:pt x="401" y="827"/>
                  </a:cubicBezTo>
                  <a:cubicBezTo>
                    <a:pt x="301" y="3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5486;p93"/>
            <p:cNvSpPr/>
            <p:nvPr/>
          </p:nvSpPr>
          <p:spPr>
            <a:xfrm>
              <a:off x="5398899" y="1653136"/>
              <a:ext cx="8633" cy="25424"/>
            </a:xfrm>
            <a:custGeom>
              <a:avLst/>
              <a:gdLst/>
              <a:ahLst/>
              <a:cxnLst/>
              <a:rect l="l" t="t" r="r" b="b"/>
              <a:pathLst>
                <a:path w="528" h="1555" extrusionOk="0">
                  <a:moveTo>
                    <a:pt x="101" y="0"/>
                  </a:moveTo>
                  <a:cubicBezTo>
                    <a:pt x="1" y="0"/>
                    <a:pt x="1" y="401"/>
                    <a:pt x="101" y="827"/>
                  </a:cubicBezTo>
                  <a:cubicBezTo>
                    <a:pt x="226" y="1253"/>
                    <a:pt x="327" y="1554"/>
                    <a:pt x="427" y="1554"/>
                  </a:cubicBezTo>
                  <a:cubicBezTo>
                    <a:pt x="527" y="1554"/>
                    <a:pt x="527" y="1128"/>
                    <a:pt x="427" y="727"/>
                  </a:cubicBezTo>
                  <a:cubicBezTo>
                    <a:pt x="327" y="301"/>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5487;p93"/>
            <p:cNvSpPr/>
            <p:nvPr/>
          </p:nvSpPr>
          <p:spPr>
            <a:xfrm>
              <a:off x="5318588" y="1798194"/>
              <a:ext cx="5346" cy="25424"/>
            </a:xfrm>
            <a:custGeom>
              <a:avLst/>
              <a:gdLst/>
              <a:ahLst/>
              <a:cxnLst/>
              <a:rect l="l" t="t" r="r" b="b"/>
              <a:pathLst>
                <a:path w="327" h="1555" extrusionOk="0">
                  <a:moveTo>
                    <a:pt x="126" y="0"/>
                  </a:moveTo>
                  <a:cubicBezTo>
                    <a:pt x="1" y="0"/>
                    <a:pt x="1" y="401"/>
                    <a:pt x="1" y="827"/>
                  </a:cubicBezTo>
                  <a:cubicBezTo>
                    <a:pt x="1" y="1254"/>
                    <a:pt x="126" y="1554"/>
                    <a:pt x="226" y="1554"/>
                  </a:cubicBezTo>
                  <a:cubicBezTo>
                    <a:pt x="326" y="1554"/>
                    <a:pt x="326" y="1153"/>
                    <a:pt x="326" y="727"/>
                  </a:cubicBezTo>
                  <a:cubicBezTo>
                    <a:pt x="326" y="301"/>
                    <a:pt x="226" y="0"/>
                    <a:pt x="12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5488;p93"/>
            <p:cNvSpPr/>
            <p:nvPr/>
          </p:nvSpPr>
          <p:spPr>
            <a:xfrm>
              <a:off x="5342769" y="2006036"/>
              <a:ext cx="8616" cy="21141"/>
            </a:xfrm>
            <a:custGeom>
              <a:avLst/>
              <a:gdLst/>
              <a:ahLst/>
              <a:cxnLst/>
              <a:rect l="l" t="t" r="r" b="b"/>
              <a:pathLst>
                <a:path w="527" h="1293" extrusionOk="0">
                  <a:moveTo>
                    <a:pt x="210" y="1"/>
                  </a:moveTo>
                  <a:cubicBezTo>
                    <a:pt x="204" y="1"/>
                    <a:pt x="201" y="7"/>
                    <a:pt x="201" y="20"/>
                  </a:cubicBezTo>
                  <a:cubicBezTo>
                    <a:pt x="101" y="20"/>
                    <a:pt x="0" y="346"/>
                    <a:pt x="101" y="647"/>
                  </a:cubicBezTo>
                  <a:cubicBezTo>
                    <a:pt x="101" y="1017"/>
                    <a:pt x="176" y="1293"/>
                    <a:pt x="262" y="1293"/>
                  </a:cubicBezTo>
                  <a:cubicBezTo>
                    <a:pt x="275" y="1293"/>
                    <a:pt x="288" y="1287"/>
                    <a:pt x="301" y="1273"/>
                  </a:cubicBezTo>
                  <a:cubicBezTo>
                    <a:pt x="401" y="1273"/>
                    <a:pt x="527" y="973"/>
                    <a:pt x="401" y="647"/>
                  </a:cubicBezTo>
                  <a:cubicBezTo>
                    <a:pt x="401" y="277"/>
                    <a:pt x="250" y="1"/>
                    <a:pt x="21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5489;p93"/>
            <p:cNvSpPr/>
            <p:nvPr/>
          </p:nvSpPr>
          <p:spPr>
            <a:xfrm>
              <a:off x="5315318" y="1905549"/>
              <a:ext cx="6981" cy="18868"/>
            </a:xfrm>
            <a:custGeom>
              <a:avLst/>
              <a:gdLst/>
              <a:ahLst/>
              <a:cxnLst/>
              <a:rect l="l" t="t" r="r" b="b"/>
              <a:pathLst>
                <a:path w="427" h="1154" extrusionOk="0">
                  <a:moveTo>
                    <a:pt x="100" y="1"/>
                  </a:moveTo>
                  <a:cubicBezTo>
                    <a:pt x="0" y="101"/>
                    <a:pt x="0" y="327"/>
                    <a:pt x="0" y="627"/>
                  </a:cubicBezTo>
                  <a:cubicBezTo>
                    <a:pt x="100" y="953"/>
                    <a:pt x="201" y="1154"/>
                    <a:pt x="326" y="1154"/>
                  </a:cubicBezTo>
                  <a:cubicBezTo>
                    <a:pt x="426" y="1054"/>
                    <a:pt x="426" y="853"/>
                    <a:pt x="326" y="527"/>
                  </a:cubicBezTo>
                  <a:cubicBezTo>
                    <a:pt x="326" y="226"/>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5490;p93"/>
            <p:cNvSpPr/>
            <p:nvPr/>
          </p:nvSpPr>
          <p:spPr>
            <a:xfrm>
              <a:off x="5392343" y="2096927"/>
              <a:ext cx="4938" cy="18868"/>
            </a:xfrm>
            <a:custGeom>
              <a:avLst/>
              <a:gdLst/>
              <a:ahLst/>
              <a:cxnLst/>
              <a:rect l="l" t="t" r="r" b="b"/>
              <a:pathLst>
                <a:path w="302" h="1154" extrusionOk="0">
                  <a:moveTo>
                    <a:pt x="201" y="0"/>
                  </a:moveTo>
                  <a:cubicBezTo>
                    <a:pt x="101" y="0"/>
                    <a:pt x="1" y="301"/>
                    <a:pt x="1" y="627"/>
                  </a:cubicBezTo>
                  <a:cubicBezTo>
                    <a:pt x="1" y="928"/>
                    <a:pt x="101" y="1153"/>
                    <a:pt x="201" y="1153"/>
                  </a:cubicBezTo>
                  <a:cubicBezTo>
                    <a:pt x="302" y="1153"/>
                    <a:pt x="302" y="928"/>
                    <a:pt x="302" y="627"/>
                  </a:cubicBezTo>
                  <a:cubicBezTo>
                    <a:pt x="302" y="301"/>
                    <a:pt x="302" y="0"/>
                    <a:pt x="2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5491;p93"/>
            <p:cNvSpPr/>
            <p:nvPr/>
          </p:nvSpPr>
          <p:spPr>
            <a:xfrm>
              <a:off x="5436603" y="2137900"/>
              <a:ext cx="8616" cy="29348"/>
            </a:xfrm>
            <a:custGeom>
              <a:avLst/>
              <a:gdLst/>
              <a:ahLst/>
              <a:cxnLst/>
              <a:rect l="l" t="t" r="r" b="b"/>
              <a:pathLst>
                <a:path w="527" h="1795" extrusionOk="0">
                  <a:moveTo>
                    <a:pt x="101" y="0"/>
                  </a:moveTo>
                  <a:cubicBezTo>
                    <a:pt x="1" y="0"/>
                    <a:pt x="1" y="427"/>
                    <a:pt x="101" y="928"/>
                  </a:cubicBezTo>
                  <a:cubicBezTo>
                    <a:pt x="101" y="1402"/>
                    <a:pt x="264" y="1795"/>
                    <a:pt x="387" y="1795"/>
                  </a:cubicBezTo>
                  <a:cubicBezTo>
                    <a:pt x="401" y="1795"/>
                    <a:pt x="414" y="1790"/>
                    <a:pt x="427" y="1780"/>
                  </a:cubicBezTo>
                  <a:cubicBezTo>
                    <a:pt x="527" y="1780"/>
                    <a:pt x="527" y="1354"/>
                    <a:pt x="427" y="828"/>
                  </a:cubicBezTo>
                  <a:cubicBezTo>
                    <a:pt x="301" y="427"/>
                    <a:pt x="1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5492;p93"/>
            <p:cNvSpPr/>
            <p:nvPr/>
          </p:nvSpPr>
          <p:spPr>
            <a:xfrm>
              <a:off x="5492749" y="2185479"/>
              <a:ext cx="12312" cy="29070"/>
            </a:xfrm>
            <a:custGeom>
              <a:avLst/>
              <a:gdLst/>
              <a:ahLst/>
              <a:cxnLst/>
              <a:rect l="l" t="t" r="r" b="b"/>
              <a:pathLst>
                <a:path w="753" h="1778" extrusionOk="0">
                  <a:moveTo>
                    <a:pt x="165" y="1"/>
                  </a:moveTo>
                  <a:cubicBezTo>
                    <a:pt x="151" y="1"/>
                    <a:pt x="138" y="8"/>
                    <a:pt x="126" y="23"/>
                  </a:cubicBezTo>
                  <a:cubicBezTo>
                    <a:pt x="0" y="23"/>
                    <a:pt x="126" y="424"/>
                    <a:pt x="226" y="950"/>
                  </a:cubicBezTo>
                  <a:cubicBezTo>
                    <a:pt x="326" y="1376"/>
                    <a:pt x="527" y="1777"/>
                    <a:pt x="627" y="1777"/>
                  </a:cubicBezTo>
                  <a:cubicBezTo>
                    <a:pt x="752" y="1777"/>
                    <a:pt x="627" y="1376"/>
                    <a:pt x="527" y="850"/>
                  </a:cubicBezTo>
                  <a:cubicBezTo>
                    <a:pt x="438" y="386"/>
                    <a:pt x="272" y="1"/>
                    <a:pt x="165"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5493;p93"/>
            <p:cNvSpPr/>
            <p:nvPr/>
          </p:nvSpPr>
          <p:spPr>
            <a:xfrm>
              <a:off x="5568139" y="2202647"/>
              <a:ext cx="10268" cy="19179"/>
            </a:xfrm>
            <a:custGeom>
              <a:avLst/>
              <a:gdLst/>
              <a:ahLst/>
              <a:cxnLst/>
              <a:rect l="l" t="t" r="r" b="b"/>
              <a:pathLst>
                <a:path w="628" h="1173" extrusionOk="0">
                  <a:moveTo>
                    <a:pt x="101" y="0"/>
                  </a:moveTo>
                  <a:cubicBezTo>
                    <a:pt x="1" y="0"/>
                    <a:pt x="1" y="326"/>
                    <a:pt x="101" y="627"/>
                  </a:cubicBezTo>
                  <a:cubicBezTo>
                    <a:pt x="188" y="909"/>
                    <a:pt x="350" y="1173"/>
                    <a:pt x="473" y="1173"/>
                  </a:cubicBezTo>
                  <a:cubicBezTo>
                    <a:pt x="492" y="1173"/>
                    <a:pt x="510" y="1167"/>
                    <a:pt x="527" y="1153"/>
                  </a:cubicBezTo>
                  <a:cubicBezTo>
                    <a:pt x="627" y="1153"/>
                    <a:pt x="527" y="853"/>
                    <a:pt x="402" y="527"/>
                  </a:cubicBezTo>
                  <a:cubicBezTo>
                    <a:pt x="302" y="2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5494;p93"/>
            <p:cNvSpPr/>
            <p:nvPr/>
          </p:nvSpPr>
          <p:spPr>
            <a:xfrm>
              <a:off x="5537417" y="2218212"/>
              <a:ext cx="8616" cy="23789"/>
            </a:xfrm>
            <a:custGeom>
              <a:avLst/>
              <a:gdLst/>
              <a:ahLst/>
              <a:cxnLst/>
              <a:rect l="l" t="t" r="r" b="b"/>
              <a:pathLst>
                <a:path w="527" h="1455" extrusionOk="0">
                  <a:moveTo>
                    <a:pt x="100" y="1"/>
                  </a:moveTo>
                  <a:cubicBezTo>
                    <a:pt x="0" y="1"/>
                    <a:pt x="0" y="402"/>
                    <a:pt x="100" y="728"/>
                  </a:cubicBezTo>
                  <a:cubicBezTo>
                    <a:pt x="201" y="1154"/>
                    <a:pt x="301" y="1454"/>
                    <a:pt x="401" y="1454"/>
                  </a:cubicBezTo>
                  <a:cubicBezTo>
                    <a:pt x="526" y="1454"/>
                    <a:pt x="526" y="1154"/>
                    <a:pt x="401" y="728"/>
                  </a:cubicBezTo>
                  <a:cubicBezTo>
                    <a:pt x="301" y="302"/>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5495;p93"/>
            <p:cNvSpPr/>
            <p:nvPr/>
          </p:nvSpPr>
          <p:spPr>
            <a:xfrm>
              <a:off x="5707883" y="2197415"/>
              <a:ext cx="10251" cy="20814"/>
            </a:xfrm>
            <a:custGeom>
              <a:avLst/>
              <a:gdLst/>
              <a:ahLst/>
              <a:cxnLst/>
              <a:rect l="l" t="t" r="r" b="b"/>
              <a:pathLst>
                <a:path w="627" h="1273" extrusionOk="0">
                  <a:moveTo>
                    <a:pt x="166" y="0"/>
                  </a:moveTo>
                  <a:cubicBezTo>
                    <a:pt x="152" y="0"/>
                    <a:pt x="139" y="6"/>
                    <a:pt x="126" y="20"/>
                  </a:cubicBezTo>
                  <a:cubicBezTo>
                    <a:pt x="0" y="20"/>
                    <a:pt x="0" y="320"/>
                    <a:pt x="126" y="646"/>
                  </a:cubicBezTo>
                  <a:cubicBezTo>
                    <a:pt x="226" y="1047"/>
                    <a:pt x="426" y="1273"/>
                    <a:pt x="527" y="1273"/>
                  </a:cubicBezTo>
                  <a:cubicBezTo>
                    <a:pt x="627" y="1273"/>
                    <a:pt x="627" y="947"/>
                    <a:pt x="426" y="546"/>
                  </a:cubicBezTo>
                  <a:cubicBezTo>
                    <a:pt x="339" y="264"/>
                    <a:pt x="253" y="0"/>
                    <a:pt x="16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5496;p93"/>
            <p:cNvSpPr/>
            <p:nvPr/>
          </p:nvSpPr>
          <p:spPr>
            <a:xfrm>
              <a:off x="5653372" y="2230098"/>
              <a:ext cx="10268" cy="22138"/>
            </a:xfrm>
            <a:custGeom>
              <a:avLst/>
              <a:gdLst/>
              <a:ahLst/>
              <a:cxnLst/>
              <a:rect l="l" t="t" r="r" b="b"/>
              <a:pathLst>
                <a:path w="628" h="1354" extrusionOk="0">
                  <a:moveTo>
                    <a:pt x="101" y="1"/>
                  </a:moveTo>
                  <a:cubicBezTo>
                    <a:pt x="1" y="1"/>
                    <a:pt x="1" y="301"/>
                    <a:pt x="101" y="727"/>
                  </a:cubicBezTo>
                  <a:cubicBezTo>
                    <a:pt x="201" y="1153"/>
                    <a:pt x="427" y="1354"/>
                    <a:pt x="527" y="1354"/>
                  </a:cubicBezTo>
                  <a:cubicBezTo>
                    <a:pt x="627" y="1254"/>
                    <a:pt x="527" y="928"/>
                    <a:pt x="427" y="627"/>
                  </a:cubicBezTo>
                  <a:cubicBezTo>
                    <a:pt x="327" y="301"/>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5497;p93"/>
            <p:cNvSpPr/>
            <p:nvPr/>
          </p:nvSpPr>
          <p:spPr>
            <a:xfrm>
              <a:off x="5805411" y="2175603"/>
              <a:ext cx="8616" cy="16808"/>
            </a:xfrm>
            <a:custGeom>
              <a:avLst/>
              <a:gdLst/>
              <a:ahLst/>
              <a:cxnLst/>
              <a:rect l="l" t="t" r="r" b="b"/>
              <a:pathLst>
                <a:path w="527" h="1028" extrusionOk="0">
                  <a:moveTo>
                    <a:pt x="100" y="0"/>
                  </a:moveTo>
                  <a:cubicBezTo>
                    <a:pt x="0" y="0"/>
                    <a:pt x="0" y="301"/>
                    <a:pt x="100" y="627"/>
                  </a:cubicBezTo>
                  <a:cubicBezTo>
                    <a:pt x="100" y="827"/>
                    <a:pt x="201" y="1028"/>
                    <a:pt x="301" y="1028"/>
                  </a:cubicBezTo>
                  <a:cubicBezTo>
                    <a:pt x="426" y="1028"/>
                    <a:pt x="526" y="827"/>
                    <a:pt x="426" y="502"/>
                  </a:cubicBezTo>
                  <a:cubicBezTo>
                    <a:pt x="301" y="201"/>
                    <a:pt x="201" y="0"/>
                    <a:pt x="100"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5498;p93"/>
            <p:cNvSpPr/>
            <p:nvPr/>
          </p:nvSpPr>
          <p:spPr>
            <a:xfrm>
              <a:off x="5871792" y="2180198"/>
              <a:ext cx="8616" cy="19179"/>
            </a:xfrm>
            <a:custGeom>
              <a:avLst/>
              <a:gdLst/>
              <a:ahLst/>
              <a:cxnLst/>
              <a:rect l="l" t="t" r="r" b="b"/>
              <a:pathLst>
                <a:path w="527" h="1173" extrusionOk="0">
                  <a:moveTo>
                    <a:pt x="54" y="0"/>
                  </a:moveTo>
                  <a:cubicBezTo>
                    <a:pt x="35" y="0"/>
                    <a:pt x="17" y="7"/>
                    <a:pt x="0" y="20"/>
                  </a:cubicBezTo>
                  <a:cubicBezTo>
                    <a:pt x="0" y="20"/>
                    <a:pt x="0" y="346"/>
                    <a:pt x="126" y="647"/>
                  </a:cubicBezTo>
                  <a:cubicBezTo>
                    <a:pt x="226" y="972"/>
                    <a:pt x="326" y="1173"/>
                    <a:pt x="426" y="1173"/>
                  </a:cubicBezTo>
                  <a:cubicBezTo>
                    <a:pt x="527" y="1073"/>
                    <a:pt x="527" y="847"/>
                    <a:pt x="426" y="546"/>
                  </a:cubicBezTo>
                  <a:cubicBezTo>
                    <a:pt x="340" y="264"/>
                    <a:pt x="177" y="0"/>
                    <a:pt x="54"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5499;p93"/>
            <p:cNvSpPr/>
            <p:nvPr/>
          </p:nvSpPr>
          <p:spPr>
            <a:xfrm>
              <a:off x="6017259" y="2137900"/>
              <a:ext cx="4938" cy="15173"/>
            </a:xfrm>
            <a:custGeom>
              <a:avLst/>
              <a:gdLst/>
              <a:ahLst/>
              <a:cxnLst/>
              <a:rect l="l" t="t" r="r" b="b"/>
              <a:pathLst>
                <a:path w="302" h="928" extrusionOk="0">
                  <a:moveTo>
                    <a:pt x="101" y="0"/>
                  </a:moveTo>
                  <a:cubicBezTo>
                    <a:pt x="101" y="0"/>
                    <a:pt x="1" y="201"/>
                    <a:pt x="1" y="527"/>
                  </a:cubicBezTo>
                  <a:cubicBezTo>
                    <a:pt x="1" y="727"/>
                    <a:pt x="101" y="928"/>
                    <a:pt x="201" y="928"/>
                  </a:cubicBezTo>
                  <a:cubicBezTo>
                    <a:pt x="301" y="928"/>
                    <a:pt x="301" y="727"/>
                    <a:pt x="301" y="527"/>
                  </a:cubicBezTo>
                  <a:cubicBezTo>
                    <a:pt x="301" y="201"/>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5500;p93"/>
            <p:cNvSpPr/>
            <p:nvPr/>
          </p:nvSpPr>
          <p:spPr>
            <a:xfrm>
              <a:off x="6085292" y="2088310"/>
              <a:ext cx="8616" cy="29119"/>
            </a:xfrm>
            <a:custGeom>
              <a:avLst/>
              <a:gdLst/>
              <a:ahLst/>
              <a:cxnLst/>
              <a:rect l="l" t="t" r="r" b="b"/>
              <a:pathLst>
                <a:path w="527" h="1781" extrusionOk="0">
                  <a:moveTo>
                    <a:pt x="100" y="1"/>
                  </a:moveTo>
                  <a:cubicBezTo>
                    <a:pt x="0" y="1"/>
                    <a:pt x="0" y="427"/>
                    <a:pt x="0" y="953"/>
                  </a:cubicBezTo>
                  <a:cubicBezTo>
                    <a:pt x="100" y="1455"/>
                    <a:pt x="326" y="1780"/>
                    <a:pt x="426" y="1780"/>
                  </a:cubicBezTo>
                  <a:cubicBezTo>
                    <a:pt x="526" y="1780"/>
                    <a:pt x="426" y="1354"/>
                    <a:pt x="426" y="828"/>
                  </a:cubicBezTo>
                  <a:cubicBezTo>
                    <a:pt x="326" y="427"/>
                    <a:pt x="226"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5501;p93"/>
            <p:cNvSpPr/>
            <p:nvPr/>
          </p:nvSpPr>
          <p:spPr>
            <a:xfrm>
              <a:off x="6146752" y="2023564"/>
              <a:ext cx="6981" cy="23789"/>
            </a:xfrm>
            <a:custGeom>
              <a:avLst/>
              <a:gdLst/>
              <a:ahLst/>
              <a:cxnLst/>
              <a:rect l="l" t="t" r="r" b="b"/>
              <a:pathLst>
                <a:path w="427" h="1455" extrusionOk="0">
                  <a:moveTo>
                    <a:pt x="101" y="1"/>
                  </a:moveTo>
                  <a:cubicBezTo>
                    <a:pt x="0" y="101"/>
                    <a:pt x="0" y="402"/>
                    <a:pt x="0" y="728"/>
                  </a:cubicBezTo>
                  <a:cubicBezTo>
                    <a:pt x="0" y="1154"/>
                    <a:pt x="101" y="1455"/>
                    <a:pt x="226" y="1455"/>
                  </a:cubicBezTo>
                  <a:cubicBezTo>
                    <a:pt x="326" y="1455"/>
                    <a:pt x="427" y="1154"/>
                    <a:pt x="326" y="728"/>
                  </a:cubicBezTo>
                  <a:cubicBezTo>
                    <a:pt x="326" y="302"/>
                    <a:pt x="226"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5502;p93"/>
            <p:cNvSpPr/>
            <p:nvPr/>
          </p:nvSpPr>
          <p:spPr>
            <a:xfrm>
              <a:off x="6191420" y="1944887"/>
              <a:ext cx="6573" cy="32389"/>
            </a:xfrm>
            <a:custGeom>
              <a:avLst/>
              <a:gdLst/>
              <a:ahLst/>
              <a:cxnLst/>
              <a:rect l="l" t="t" r="r" b="b"/>
              <a:pathLst>
                <a:path w="402" h="1981" extrusionOk="0">
                  <a:moveTo>
                    <a:pt x="101" y="1"/>
                  </a:moveTo>
                  <a:cubicBezTo>
                    <a:pt x="0" y="1"/>
                    <a:pt x="0" y="527"/>
                    <a:pt x="0" y="1054"/>
                  </a:cubicBezTo>
                  <a:cubicBezTo>
                    <a:pt x="0" y="1580"/>
                    <a:pt x="101" y="1981"/>
                    <a:pt x="201" y="1981"/>
                  </a:cubicBezTo>
                  <a:cubicBezTo>
                    <a:pt x="301" y="1981"/>
                    <a:pt x="401" y="1580"/>
                    <a:pt x="401" y="1054"/>
                  </a:cubicBezTo>
                  <a:cubicBezTo>
                    <a:pt x="301" y="427"/>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5503;p93"/>
            <p:cNvSpPr/>
            <p:nvPr/>
          </p:nvSpPr>
          <p:spPr>
            <a:xfrm>
              <a:off x="5713213" y="1565842"/>
              <a:ext cx="8616" cy="34041"/>
            </a:xfrm>
            <a:custGeom>
              <a:avLst/>
              <a:gdLst/>
              <a:ahLst/>
              <a:cxnLst/>
              <a:rect l="l" t="t" r="r" b="b"/>
              <a:pathLst>
                <a:path w="527" h="2082" extrusionOk="0">
                  <a:moveTo>
                    <a:pt x="100" y="1"/>
                  </a:moveTo>
                  <a:cubicBezTo>
                    <a:pt x="0" y="101"/>
                    <a:pt x="0" y="527"/>
                    <a:pt x="100" y="1053"/>
                  </a:cubicBezTo>
                  <a:cubicBezTo>
                    <a:pt x="100" y="1680"/>
                    <a:pt x="301" y="2081"/>
                    <a:pt x="301" y="2081"/>
                  </a:cubicBezTo>
                  <a:cubicBezTo>
                    <a:pt x="426" y="2081"/>
                    <a:pt x="526" y="1680"/>
                    <a:pt x="426" y="1053"/>
                  </a:cubicBezTo>
                  <a:cubicBezTo>
                    <a:pt x="301" y="527"/>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5504;p93"/>
            <p:cNvSpPr/>
            <p:nvPr/>
          </p:nvSpPr>
          <p:spPr>
            <a:xfrm>
              <a:off x="5586991" y="1535121"/>
              <a:ext cx="6573" cy="15582"/>
            </a:xfrm>
            <a:custGeom>
              <a:avLst/>
              <a:gdLst/>
              <a:ahLst/>
              <a:cxnLst/>
              <a:rect l="l" t="t" r="r" b="b"/>
              <a:pathLst>
                <a:path w="402" h="953" extrusionOk="0">
                  <a:moveTo>
                    <a:pt x="201" y="0"/>
                  </a:moveTo>
                  <a:cubicBezTo>
                    <a:pt x="101" y="0"/>
                    <a:pt x="1" y="201"/>
                    <a:pt x="101" y="426"/>
                  </a:cubicBezTo>
                  <a:cubicBezTo>
                    <a:pt x="101" y="727"/>
                    <a:pt x="201" y="952"/>
                    <a:pt x="301" y="952"/>
                  </a:cubicBezTo>
                  <a:cubicBezTo>
                    <a:pt x="402" y="952"/>
                    <a:pt x="402" y="727"/>
                    <a:pt x="402" y="426"/>
                  </a:cubicBezTo>
                  <a:cubicBezTo>
                    <a:pt x="402" y="201"/>
                    <a:pt x="301" y="0"/>
                    <a:pt x="2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5505;p93"/>
            <p:cNvSpPr/>
            <p:nvPr/>
          </p:nvSpPr>
          <p:spPr>
            <a:xfrm>
              <a:off x="5450124" y="1606832"/>
              <a:ext cx="6981" cy="11886"/>
            </a:xfrm>
            <a:custGeom>
              <a:avLst/>
              <a:gdLst/>
              <a:ahLst/>
              <a:cxnLst/>
              <a:rect l="l" t="t" r="r" b="b"/>
              <a:pathLst>
                <a:path w="427" h="727" extrusionOk="0">
                  <a:moveTo>
                    <a:pt x="101" y="0"/>
                  </a:moveTo>
                  <a:cubicBezTo>
                    <a:pt x="1" y="0"/>
                    <a:pt x="1" y="201"/>
                    <a:pt x="1" y="426"/>
                  </a:cubicBezTo>
                  <a:cubicBezTo>
                    <a:pt x="101" y="627"/>
                    <a:pt x="226" y="727"/>
                    <a:pt x="327" y="727"/>
                  </a:cubicBezTo>
                  <a:cubicBezTo>
                    <a:pt x="427" y="727"/>
                    <a:pt x="427" y="526"/>
                    <a:pt x="427" y="326"/>
                  </a:cubicBezTo>
                  <a:cubicBezTo>
                    <a:pt x="327" y="100"/>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5506;p93"/>
            <p:cNvSpPr/>
            <p:nvPr/>
          </p:nvSpPr>
          <p:spPr>
            <a:xfrm>
              <a:off x="5757456" y="1501096"/>
              <a:ext cx="6981" cy="20519"/>
            </a:xfrm>
            <a:custGeom>
              <a:avLst/>
              <a:gdLst/>
              <a:ahLst/>
              <a:cxnLst/>
              <a:rect l="l" t="t" r="r" b="b"/>
              <a:pathLst>
                <a:path w="427" h="1255" extrusionOk="0">
                  <a:moveTo>
                    <a:pt x="226" y="1"/>
                  </a:moveTo>
                  <a:cubicBezTo>
                    <a:pt x="101" y="1"/>
                    <a:pt x="1" y="302"/>
                    <a:pt x="1" y="627"/>
                  </a:cubicBezTo>
                  <a:cubicBezTo>
                    <a:pt x="1" y="1028"/>
                    <a:pt x="226" y="1254"/>
                    <a:pt x="327" y="1254"/>
                  </a:cubicBezTo>
                  <a:cubicBezTo>
                    <a:pt x="427" y="1254"/>
                    <a:pt x="427" y="928"/>
                    <a:pt x="427" y="627"/>
                  </a:cubicBezTo>
                  <a:cubicBezTo>
                    <a:pt x="327" y="302"/>
                    <a:pt x="327"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5507;p93"/>
            <p:cNvSpPr/>
            <p:nvPr/>
          </p:nvSpPr>
          <p:spPr>
            <a:xfrm>
              <a:off x="5837784" y="1486871"/>
              <a:ext cx="8616" cy="20797"/>
            </a:xfrm>
            <a:custGeom>
              <a:avLst/>
              <a:gdLst/>
              <a:ahLst/>
              <a:cxnLst/>
              <a:rect l="l" t="t" r="r" b="b"/>
              <a:pathLst>
                <a:path w="527" h="1272" extrusionOk="0">
                  <a:moveTo>
                    <a:pt x="144" y="0"/>
                  </a:moveTo>
                  <a:cubicBezTo>
                    <a:pt x="128" y="0"/>
                    <a:pt x="113" y="6"/>
                    <a:pt x="100" y="19"/>
                  </a:cubicBezTo>
                  <a:cubicBezTo>
                    <a:pt x="0" y="19"/>
                    <a:pt x="0" y="345"/>
                    <a:pt x="100" y="645"/>
                  </a:cubicBezTo>
                  <a:cubicBezTo>
                    <a:pt x="100" y="971"/>
                    <a:pt x="201" y="1272"/>
                    <a:pt x="326" y="1272"/>
                  </a:cubicBezTo>
                  <a:cubicBezTo>
                    <a:pt x="426" y="1272"/>
                    <a:pt x="526" y="971"/>
                    <a:pt x="426" y="545"/>
                  </a:cubicBezTo>
                  <a:cubicBezTo>
                    <a:pt x="426" y="282"/>
                    <a:pt x="254" y="0"/>
                    <a:pt x="144"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5508;p93"/>
            <p:cNvSpPr/>
            <p:nvPr/>
          </p:nvSpPr>
          <p:spPr>
            <a:xfrm>
              <a:off x="5781638" y="1529758"/>
              <a:ext cx="16824" cy="25866"/>
            </a:xfrm>
            <a:custGeom>
              <a:avLst/>
              <a:gdLst/>
              <a:ahLst/>
              <a:cxnLst/>
              <a:rect l="l" t="t" r="r" b="b"/>
              <a:pathLst>
                <a:path w="1029" h="1582" extrusionOk="0">
                  <a:moveTo>
                    <a:pt x="119" y="1"/>
                  </a:moveTo>
                  <a:cubicBezTo>
                    <a:pt x="107" y="1"/>
                    <a:pt x="101" y="9"/>
                    <a:pt x="101" y="27"/>
                  </a:cubicBezTo>
                  <a:cubicBezTo>
                    <a:pt x="1" y="27"/>
                    <a:pt x="101" y="428"/>
                    <a:pt x="301" y="854"/>
                  </a:cubicBezTo>
                  <a:cubicBezTo>
                    <a:pt x="502" y="1280"/>
                    <a:pt x="828" y="1581"/>
                    <a:pt x="928" y="1581"/>
                  </a:cubicBezTo>
                  <a:cubicBezTo>
                    <a:pt x="1028" y="1481"/>
                    <a:pt x="828" y="1155"/>
                    <a:pt x="627" y="754"/>
                  </a:cubicBezTo>
                  <a:cubicBezTo>
                    <a:pt x="434" y="304"/>
                    <a:pt x="186" y="1"/>
                    <a:pt x="11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5509;p93"/>
            <p:cNvSpPr/>
            <p:nvPr/>
          </p:nvSpPr>
          <p:spPr>
            <a:xfrm>
              <a:off x="5899244" y="1501096"/>
              <a:ext cx="10268" cy="18868"/>
            </a:xfrm>
            <a:custGeom>
              <a:avLst/>
              <a:gdLst/>
              <a:ahLst/>
              <a:cxnLst/>
              <a:rect l="l" t="t" r="r" b="b"/>
              <a:pathLst>
                <a:path w="628" h="1154" extrusionOk="0">
                  <a:moveTo>
                    <a:pt x="201" y="1"/>
                  </a:moveTo>
                  <a:cubicBezTo>
                    <a:pt x="101" y="1"/>
                    <a:pt x="1" y="302"/>
                    <a:pt x="101" y="627"/>
                  </a:cubicBezTo>
                  <a:cubicBezTo>
                    <a:pt x="326" y="928"/>
                    <a:pt x="427" y="1154"/>
                    <a:pt x="527" y="1154"/>
                  </a:cubicBezTo>
                  <a:cubicBezTo>
                    <a:pt x="627" y="1154"/>
                    <a:pt x="627" y="828"/>
                    <a:pt x="527" y="527"/>
                  </a:cubicBezTo>
                  <a:cubicBezTo>
                    <a:pt x="427" y="201"/>
                    <a:pt x="326" y="1"/>
                    <a:pt x="2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5510;p93"/>
            <p:cNvSpPr/>
            <p:nvPr/>
          </p:nvSpPr>
          <p:spPr>
            <a:xfrm>
              <a:off x="5962356" y="1501096"/>
              <a:ext cx="10251" cy="20519"/>
            </a:xfrm>
            <a:custGeom>
              <a:avLst/>
              <a:gdLst/>
              <a:ahLst/>
              <a:cxnLst/>
              <a:rect l="l" t="t" r="r" b="b"/>
              <a:pathLst>
                <a:path w="627" h="1255" extrusionOk="0">
                  <a:moveTo>
                    <a:pt x="100" y="1"/>
                  </a:moveTo>
                  <a:cubicBezTo>
                    <a:pt x="0" y="101"/>
                    <a:pt x="100" y="402"/>
                    <a:pt x="226" y="728"/>
                  </a:cubicBezTo>
                  <a:cubicBezTo>
                    <a:pt x="326" y="1028"/>
                    <a:pt x="426" y="1254"/>
                    <a:pt x="527" y="1254"/>
                  </a:cubicBezTo>
                  <a:cubicBezTo>
                    <a:pt x="627" y="1254"/>
                    <a:pt x="627" y="928"/>
                    <a:pt x="527" y="627"/>
                  </a:cubicBezTo>
                  <a:cubicBezTo>
                    <a:pt x="426" y="201"/>
                    <a:pt x="226"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5511;p93"/>
            <p:cNvSpPr/>
            <p:nvPr/>
          </p:nvSpPr>
          <p:spPr>
            <a:xfrm>
              <a:off x="6042667" y="1533159"/>
              <a:ext cx="11903" cy="22465"/>
            </a:xfrm>
            <a:custGeom>
              <a:avLst/>
              <a:gdLst/>
              <a:ahLst/>
              <a:cxnLst/>
              <a:rect l="l" t="t" r="r" b="b"/>
              <a:pathLst>
                <a:path w="728" h="1374" extrusionOk="0">
                  <a:moveTo>
                    <a:pt x="112" y="0"/>
                  </a:moveTo>
                  <a:cubicBezTo>
                    <a:pt x="105" y="0"/>
                    <a:pt x="101" y="6"/>
                    <a:pt x="101" y="20"/>
                  </a:cubicBezTo>
                  <a:cubicBezTo>
                    <a:pt x="1" y="20"/>
                    <a:pt x="1" y="321"/>
                    <a:pt x="201" y="747"/>
                  </a:cubicBezTo>
                  <a:cubicBezTo>
                    <a:pt x="326" y="1072"/>
                    <a:pt x="527" y="1373"/>
                    <a:pt x="627" y="1373"/>
                  </a:cubicBezTo>
                  <a:cubicBezTo>
                    <a:pt x="727" y="1273"/>
                    <a:pt x="627" y="947"/>
                    <a:pt x="527" y="546"/>
                  </a:cubicBezTo>
                  <a:cubicBezTo>
                    <a:pt x="353" y="264"/>
                    <a:pt x="160" y="0"/>
                    <a:pt x="112"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5512;p93"/>
            <p:cNvSpPr/>
            <p:nvPr/>
          </p:nvSpPr>
          <p:spPr>
            <a:xfrm>
              <a:off x="5941869" y="1531834"/>
              <a:ext cx="10251" cy="19162"/>
            </a:xfrm>
            <a:custGeom>
              <a:avLst/>
              <a:gdLst/>
              <a:ahLst/>
              <a:cxnLst/>
              <a:rect l="l" t="t" r="r" b="b"/>
              <a:pathLst>
                <a:path w="627" h="1172" extrusionOk="0">
                  <a:moveTo>
                    <a:pt x="226" y="1"/>
                  </a:moveTo>
                  <a:cubicBezTo>
                    <a:pt x="100" y="1"/>
                    <a:pt x="0" y="301"/>
                    <a:pt x="226" y="627"/>
                  </a:cubicBezTo>
                  <a:cubicBezTo>
                    <a:pt x="313" y="890"/>
                    <a:pt x="477" y="1172"/>
                    <a:pt x="517" y="1172"/>
                  </a:cubicBezTo>
                  <a:cubicBezTo>
                    <a:pt x="523" y="1172"/>
                    <a:pt x="526" y="1166"/>
                    <a:pt x="526" y="1153"/>
                  </a:cubicBezTo>
                  <a:cubicBezTo>
                    <a:pt x="627" y="1153"/>
                    <a:pt x="627" y="828"/>
                    <a:pt x="526" y="527"/>
                  </a:cubicBezTo>
                  <a:cubicBezTo>
                    <a:pt x="426" y="201"/>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5513;p93"/>
            <p:cNvSpPr/>
            <p:nvPr/>
          </p:nvSpPr>
          <p:spPr>
            <a:xfrm>
              <a:off x="6097162" y="1587980"/>
              <a:ext cx="10268" cy="22596"/>
            </a:xfrm>
            <a:custGeom>
              <a:avLst/>
              <a:gdLst/>
              <a:ahLst/>
              <a:cxnLst/>
              <a:rect l="l" t="t" r="r" b="b"/>
              <a:pathLst>
                <a:path w="628" h="1382" extrusionOk="0">
                  <a:moveTo>
                    <a:pt x="126" y="0"/>
                  </a:moveTo>
                  <a:cubicBezTo>
                    <a:pt x="1" y="100"/>
                    <a:pt x="1" y="426"/>
                    <a:pt x="226" y="852"/>
                  </a:cubicBezTo>
                  <a:cubicBezTo>
                    <a:pt x="312" y="1108"/>
                    <a:pt x="469" y="1381"/>
                    <a:pt x="576" y="1381"/>
                  </a:cubicBezTo>
                  <a:cubicBezTo>
                    <a:pt x="595" y="1381"/>
                    <a:pt x="612" y="1373"/>
                    <a:pt x="627" y="1354"/>
                  </a:cubicBezTo>
                  <a:cubicBezTo>
                    <a:pt x="627" y="1354"/>
                    <a:pt x="627" y="1053"/>
                    <a:pt x="527" y="627"/>
                  </a:cubicBezTo>
                  <a:cubicBezTo>
                    <a:pt x="327" y="326"/>
                    <a:pt x="226" y="0"/>
                    <a:pt x="12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5514;p93"/>
            <p:cNvSpPr/>
            <p:nvPr/>
          </p:nvSpPr>
          <p:spPr>
            <a:xfrm>
              <a:off x="6129944" y="1586329"/>
              <a:ext cx="10268" cy="25833"/>
            </a:xfrm>
            <a:custGeom>
              <a:avLst/>
              <a:gdLst/>
              <a:ahLst/>
              <a:cxnLst/>
              <a:rect l="l" t="t" r="r" b="b"/>
              <a:pathLst>
                <a:path w="628" h="1580" extrusionOk="0">
                  <a:moveTo>
                    <a:pt x="101" y="1"/>
                  </a:moveTo>
                  <a:cubicBezTo>
                    <a:pt x="1" y="101"/>
                    <a:pt x="1" y="427"/>
                    <a:pt x="101" y="828"/>
                  </a:cubicBezTo>
                  <a:cubicBezTo>
                    <a:pt x="201" y="1254"/>
                    <a:pt x="402" y="1580"/>
                    <a:pt x="502" y="1580"/>
                  </a:cubicBezTo>
                  <a:cubicBezTo>
                    <a:pt x="627" y="1580"/>
                    <a:pt x="502" y="1154"/>
                    <a:pt x="402" y="828"/>
                  </a:cubicBezTo>
                  <a:cubicBezTo>
                    <a:pt x="302" y="427"/>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5515;p93"/>
            <p:cNvSpPr/>
            <p:nvPr/>
          </p:nvSpPr>
          <p:spPr>
            <a:xfrm>
              <a:off x="6127900" y="1669927"/>
              <a:ext cx="6981" cy="15598"/>
            </a:xfrm>
            <a:custGeom>
              <a:avLst/>
              <a:gdLst/>
              <a:ahLst/>
              <a:cxnLst/>
              <a:rect l="l" t="t" r="r" b="b"/>
              <a:pathLst>
                <a:path w="427" h="954" extrusionOk="0">
                  <a:moveTo>
                    <a:pt x="226" y="1"/>
                  </a:moveTo>
                  <a:cubicBezTo>
                    <a:pt x="126" y="1"/>
                    <a:pt x="1" y="226"/>
                    <a:pt x="1" y="427"/>
                  </a:cubicBezTo>
                  <a:cubicBezTo>
                    <a:pt x="1" y="728"/>
                    <a:pt x="126" y="953"/>
                    <a:pt x="226" y="953"/>
                  </a:cubicBezTo>
                  <a:cubicBezTo>
                    <a:pt x="326" y="953"/>
                    <a:pt x="427" y="728"/>
                    <a:pt x="427" y="427"/>
                  </a:cubicBezTo>
                  <a:cubicBezTo>
                    <a:pt x="427" y="226"/>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5516;p93"/>
            <p:cNvSpPr/>
            <p:nvPr/>
          </p:nvSpPr>
          <p:spPr>
            <a:xfrm>
              <a:off x="6174203" y="1692065"/>
              <a:ext cx="10268" cy="27713"/>
            </a:xfrm>
            <a:custGeom>
              <a:avLst/>
              <a:gdLst/>
              <a:ahLst/>
              <a:cxnLst/>
              <a:rect l="l" t="t" r="r" b="b"/>
              <a:pathLst>
                <a:path w="628" h="1695" extrusionOk="0">
                  <a:moveTo>
                    <a:pt x="101" y="0"/>
                  </a:moveTo>
                  <a:cubicBezTo>
                    <a:pt x="1" y="125"/>
                    <a:pt x="1" y="426"/>
                    <a:pt x="101" y="953"/>
                  </a:cubicBezTo>
                  <a:cubicBezTo>
                    <a:pt x="191" y="1334"/>
                    <a:pt x="381" y="1695"/>
                    <a:pt x="491" y="1695"/>
                  </a:cubicBezTo>
                  <a:cubicBezTo>
                    <a:pt x="504" y="1695"/>
                    <a:pt x="516" y="1690"/>
                    <a:pt x="527" y="1679"/>
                  </a:cubicBezTo>
                  <a:cubicBezTo>
                    <a:pt x="627" y="1679"/>
                    <a:pt x="627" y="1253"/>
                    <a:pt x="527" y="852"/>
                  </a:cubicBezTo>
                  <a:cubicBezTo>
                    <a:pt x="427" y="4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5517;p93"/>
            <p:cNvSpPr/>
            <p:nvPr/>
          </p:nvSpPr>
          <p:spPr>
            <a:xfrm>
              <a:off x="6179125" y="1780977"/>
              <a:ext cx="6981" cy="18868"/>
            </a:xfrm>
            <a:custGeom>
              <a:avLst/>
              <a:gdLst/>
              <a:ahLst/>
              <a:cxnLst/>
              <a:rect l="l" t="t" r="r" b="b"/>
              <a:pathLst>
                <a:path w="427" h="1154" extrusionOk="0">
                  <a:moveTo>
                    <a:pt x="226" y="1"/>
                  </a:moveTo>
                  <a:cubicBezTo>
                    <a:pt x="126" y="1"/>
                    <a:pt x="0" y="327"/>
                    <a:pt x="0" y="627"/>
                  </a:cubicBezTo>
                  <a:cubicBezTo>
                    <a:pt x="126" y="953"/>
                    <a:pt x="126" y="1154"/>
                    <a:pt x="226" y="1154"/>
                  </a:cubicBezTo>
                  <a:cubicBezTo>
                    <a:pt x="326" y="1154"/>
                    <a:pt x="426" y="828"/>
                    <a:pt x="426" y="527"/>
                  </a:cubicBezTo>
                  <a:cubicBezTo>
                    <a:pt x="426" y="201"/>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5518;p93"/>
            <p:cNvSpPr/>
            <p:nvPr/>
          </p:nvSpPr>
          <p:spPr>
            <a:xfrm>
              <a:off x="6197976" y="1847784"/>
              <a:ext cx="6981" cy="28694"/>
            </a:xfrm>
            <a:custGeom>
              <a:avLst/>
              <a:gdLst/>
              <a:ahLst/>
              <a:cxnLst/>
              <a:rect l="l" t="t" r="r" b="b"/>
              <a:pathLst>
                <a:path w="427" h="1755" extrusionOk="0">
                  <a:moveTo>
                    <a:pt x="101" y="0"/>
                  </a:moveTo>
                  <a:cubicBezTo>
                    <a:pt x="0" y="0"/>
                    <a:pt x="0" y="401"/>
                    <a:pt x="0" y="827"/>
                  </a:cubicBezTo>
                  <a:cubicBezTo>
                    <a:pt x="0" y="1353"/>
                    <a:pt x="101" y="1754"/>
                    <a:pt x="226" y="1754"/>
                  </a:cubicBezTo>
                  <a:cubicBezTo>
                    <a:pt x="326" y="1754"/>
                    <a:pt x="426" y="1353"/>
                    <a:pt x="326" y="827"/>
                  </a:cubicBezTo>
                  <a:cubicBezTo>
                    <a:pt x="326" y="401"/>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5519;p93"/>
            <p:cNvSpPr/>
            <p:nvPr/>
          </p:nvSpPr>
          <p:spPr>
            <a:xfrm>
              <a:off x="5530452" y="1809933"/>
              <a:ext cx="42624" cy="65040"/>
            </a:xfrm>
            <a:custGeom>
              <a:avLst/>
              <a:gdLst/>
              <a:ahLst/>
              <a:cxnLst/>
              <a:rect l="l" t="t" r="r" b="b"/>
              <a:pathLst>
                <a:path w="2607" h="3978" extrusionOk="0">
                  <a:moveTo>
                    <a:pt x="1056" y="1"/>
                  </a:moveTo>
                  <a:cubicBezTo>
                    <a:pt x="1022" y="1"/>
                    <a:pt x="987" y="4"/>
                    <a:pt x="952" y="9"/>
                  </a:cubicBezTo>
                  <a:cubicBezTo>
                    <a:pt x="326" y="109"/>
                    <a:pt x="0" y="1162"/>
                    <a:pt x="201" y="2190"/>
                  </a:cubicBezTo>
                  <a:cubicBezTo>
                    <a:pt x="414" y="3184"/>
                    <a:pt x="985" y="3977"/>
                    <a:pt x="1576" y="3977"/>
                  </a:cubicBezTo>
                  <a:cubicBezTo>
                    <a:pt x="1610" y="3977"/>
                    <a:pt x="1645" y="3975"/>
                    <a:pt x="1679" y="3969"/>
                  </a:cubicBezTo>
                  <a:cubicBezTo>
                    <a:pt x="2306" y="3869"/>
                    <a:pt x="2607" y="2942"/>
                    <a:pt x="2406" y="1789"/>
                  </a:cubicBezTo>
                  <a:cubicBezTo>
                    <a:pt x="2217" y="794"/>
                    <a:pt x="1647" y="1"/>
                    <a:pt x="105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5520;p93"/>
            <p:cNvSpPr/>
            <p:nvPr/>
          </p:nvSpPr>
          <p:spPr>
            <a:xfrm>
              <a:off x="5906209" y="1738222"/>
              <a:ext cx="40989" cy="65040"/>
            </a:xfrm>
            <a:custGeom>
              <a:avLst/>
              <a:gdLst/>
              <a:ahLst/>
              <a:cxnLst/>
              <a:rect l="l" t="t" r="r" b="b"/>
              <a:pathLst>
                <a:path w="2507" h="3978" extrusionOk="0">
                  <a:moveTo>
                    <a:pt x="943" y="0"/>
                  </a:moveTo>
                  <a:cubicBezTo>
                    <a:pt x="905" y="0"/>
                    <a:pt x="866" y="3"/>
                    <a:pt x="828" y="9"/>
                  </a:cubicBezTo>
                  <a:cubicBezTo>
                    <a:pt x="301" y="110"/>
                    <a:pt x="1" y="1062"/>
                    <a:pt x="201" y="2190"/>
                  </a:cubicBezTo>
                  <a:cubicBezTo>
                    <a:pt x="391" y="3184"/>
                    <a:pt x="960" y="3977"/>
                    <a:pt x="1551" y="3977"/>
                  </a:cubicBezTo>
                  <a:cubicBezTo>
                    <a:pt x="1586" y="3977"/>
                    <a:pt x="1620" y="3975"/>
                    <a:pt x="1655" y="3969"/>
                  </a:cubicBezTo>
                  <a:cubicBezTo>
                    <a:pt x="2181" y="3769"/>
                    <a:pt x="2507" y="2816"/>
                    <a:pt x="2281" y="1789"/>
                  </a:cubicBezTo>
                  <a:cubicBezTo>
                    <a:pt x="2093" y="707"/>
                    <a:pt x="1530" y="0"/>
                    <a:pt x="9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5521;p93"/>
            <p:cNvSpPr/>
            <p:nvPr/>
          </p:nvSpPr>
          <p:spPr>
            <a:xfrm>
              <a:off x="5434968" y="1905222"/>
              <a:ext cx="216785" cy="176547"/>
            </a:xfrm>
            <a:custGeom>
              <a:avLst/>
              <a:gdLst/>
              <a:ahLst/>
              <a:cxnLst/>
              <a:rect l="l" t="t" r="r" b="b"/>
              <a:pathLst>
                <a:path w="13259" h="10798" extrusionOk="0">
                  <a:moveTo>
                    <a:pt x="6931" y="0"/>
                  </a:moveTo>
                  <a:cubicBezTo>
                    <a:pt x="6506" y="0"/>
                    <a:pt x="6074" y="40"/>
                    <a:pt x="5640" y="121"/>
                  </a:cubicBezTo>
                  <a:cubicBezTo>
                    <a:pt x="2281" y="873"/>
                    <a:pt x="0" y="3680"/>
                    <a:pt x="527" y="6612"/>
                  </a:cubicBezTo>
                  <a:cubicBezTo>
                    <a:pt x="1069" y="9127"/>
                    <a:pt x="3486" y="10798"/>
                    <a:pt x="6286" y="10798"/>
                  </a:cubicBezTo>
                  <a:cubicBezTo>
                    <a:pt x="6723" y="10798"/>
                    <a:pt x="7169" y="10757"/>
                    <a:pt x="7619" y="10673"/>
                  </a:cubicBezTo>
                  <a:cubicBezTo>
                    <a:pt x="11053" y="10046"/>
                    <a:pt x="13259" y="7139"/>
                    <a:pt x="12732" y="4206"/>
                  </a:cubicBezTo>
                  <a:cubicBezTo>
                    <a:pt x="12275" y="1743"/>
                    <a:pt x="9769" y="0"/>
                    <a:pt x="6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5522;p93"/>
            <p:cNvSpPr/>
            <p:nvPr/>
          </p:nvSpPr>
          <p:spPr>
            <a:xfrm>
              <a:off x="5899244" y="1816637"/>
              <a:ext cx="216785" cy="174602"/>
            </a:xfrm>
            <a:custGeom>
              <a:avLst/>
              <a:gdLst/>
              <a:ahLst/>
              <a:cxnLst/>
              <a:rect l="l" t="t" r="r" b="b"/>
              <a:pathLst>
                <a:path w="13259" h="10679" extrusionOk="0">
                  <a:moveTo>
                    <a:pt x="6979" y="0"/>
                  </a:moveTo>
                  <a:cubicBezTo>
                    <a:pt x="6539" y="0"/>
                    <a:pt x="6090" y="41"/>
                    <a:pt x="5640" y="126"/>
                  </a:cubicBezTo>
                  <a:cubicBezTo>
                    <a:pt x="2306" y="752"/>
                    <a:pt x="1" y="3659"/>
                    <a:pt x="527" y="6492"/>
                  </a:cubicBezTo>
                  <a:cubicBezTo>
                    <a:pt x="1068" y="9024"/>
                    <a:pt x="3479" y="10678"/>
                    <a:pt x="6274" y="10678"/>
                  </a:cubicBezTo>
                  <a:cubicBezTo>
                    <a:pt x="6715" y="10678"/>
                    <a:pt x="7165" y="10637"/>
                    <a:pt x="7620" y="10552"/>
                  </a:cubicBezTo>
                  <a:cubicBezTo>
                    <a:pt x="10978" y="9925"/>
                    <a:pt x="13259" y="7118"/>
                    <a:pt x="12732" y="4186"/>
                  </a:cubicBezTo>
                  <a:cubicBezTo>
                    <a:pt x="12299" y="1671"/>
                    <a:pt x="9803" y="0"/>
                    <a:pt x="6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5523;p93"/>
            <p:cNvSpPr/>
            <p:nvPr/>
          </p:nvSpPr>
          <p:spPr>
            <a:xfrm>
              <a:off x="5665258" y="1787795"/>
              <a:ext cx="172542" cy="131716"/>
            </a:xfrm>
            <a:custGeom>
              <a:avLst/>
              <a:gdLst/>
              <a:ahLst/>
              <a:cxnLst/>
              <a:rect l="l" t="t" r="r" b="b"/>
              <a:pathLst>
                <a:path w="10553" h="8056" extrusionOk="0">
                  <a:moveTo>
                    <a:pt x="7516" y="1"/>
                  </a:moveTo>
                  <a:cubicBezTo>
                    <a:pt x="6696" y="1"/>
                    <a:pt x="5850" y="86"/>
                    <a:pt x="5013" y="210"/>
                  </a:cubicBezTo>
                  <a:lnTo>
                    <a:pt x="4712" y="210"/>
                  </a:lnTo>
                  <a:lnTo>
                    <a:pt x="4712" y="311"/>
                  </a:lnTo>
                  <a:cubicBezTo>
                    <a:pt x="3459" y="536"/>
                    <a:pt x="2206" y="1037"/>
                    <a:pt x="1053" y="1664"/>
                  </a:cubicBezTo>
                  <a:cubicBezTo>
                    <a:pt x="627" y="1890"/>
                    <a:pt x="226" y="2190"/>
                    <a:pt x="101" y="2616"/>
                  </a:cubicBezTo>
                  <a:cubicBezTo>
                    <a:pt x="1" y="3143"/>
                    <a:pt x="326" y="3669"/>
                    <a:pt x="728" y="4070"/>
                  </a:cubicBezTo>
                  <a:cubicBezTo>
                    <a:pt x="1780" y="5223"/>
                    <a:pt x="3359" y="7103"/>
                    <a:pt x="4813" y="7729"/>
                  </a:cubicBezTo>
                  <a:cubicBezTo>
                    <a:pt x="5339" y="7930"/>
                    <a:pt x="5740" y="8055"/>
                    <a:pt x="6266" y="8055"/>
                  </a:cubicBezTo>
                  <a:lnTo>
                    <a:pt x="6367" y="8055"/>
                  </a:lnTo>
                  <a:cubicBezTo>
                    <a:pt x="6492" y="8055"/>
                    <a:pt x="6492" y="7930"/>
                    <a:pt x="6592" y="7930"/>
                  </a:cubicBezTo>
                  <a:cubicBezTo>
                    <a:pt x="6993" y="7829"/>
                    <a:pt x="7419" y="7529"/>
                    <a:pt x="7745" y="7203"/>
                  </a:cubicBezTo>
                  <a:cubicBezTo>
                    <a:pt x="8873" y="6050"/>
                    <a:pt x="9625" y="3769"/>
                    <a:pt x="10126" y="2190"/>
                  </a:cubicBezTo>
                  <a:cubicBezTo>
                    <a:pt x="10352" y="1789"/>
                    <a:pt x="10552" y="1163"/>
                    <a:pt x="10251" y="737"/>
                  </a:cubicBezTo>
                  <a:cubicBezTo>
                    <a:pt x="9926" y="311"/>
                    <a:pt x="9499" y="210"/>
                    <a:pt x="8998" y="110"/>
                  </a:cubicBezTo>
                  <a:cubicBezTo>
                    <a:pt x="8520" y="34"/>
                    <a:pt x="8023" y="1"/>
                    <a:pt x="751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5524;p93"/>
            <p:cNvSpPr/>
            <p:nvPr/>
          </p:nvSpPr>
          <p:spPr>
            <a:xfrm>
              <a:off x="6158638" y="2083405"/>
              <a:ext cx="2060" cy="3286"/>
            </a:xfrm>
            <a:custGeom>
              <a:avLst/>
              <a:gdLst/>
              <a:ahLst/>
              <a:cxnLst/>
              <a:rect l="l" t="t" r="r" b="b"/>
              <a:pathLst>
                <a:path w="126" h="201" extrusionOk="0">
                  <a:moveTo>
                    <a:pt x="0" y="201"/>
                  </a:moveTo>
                  <a:lnTo>
                    <a:pt x="0" y="201"/>
                  </a:lnTo>
                  <a:lnTo>
                    <a:pt x="0" y="201"/>
                  </a:lnTo>
                  <a:close/>
                  <a:moveTo>
                    <a:pt x="0" y="201"/>
                  </a:moveTo>
                  <a:lnTo>
                    <a:pt x="0" y="201"/>
                  </a:lnTo>
                  <a:lnTo>
                    <a:pt x="0" y="201"/>
                  </a:lnTo>
                  <a:close/>
                  <a:moveTo>
                    <a:pt x="0" y="201"/>
                  </a:moveTo>
                  <a:lnTo>
                    <a:pt x="0" y="201"/>
                  </a:lnTo>
                  <a:lnTo>
                    <a:pt x="0" y="201"/>
                  </a:lnTo>
                  <a:close/>
                  <a:moveTo>
                    <a:pt x="0" y="100"/>
                  </a:moveTo>
                  <a:lnTo>
                    <a:pt x="0" y="201"/>
                  </a:lnTo>
                  <a:lnTo>
                    <a:pt x="0" y="100"/>
                  </a:lnTo>
                  <a:close/>
                  <a:moveTo>
                    <a:pt x="0" y="100"/>
                  </a:moveTo>
                  <a:lnTo>
                    <a:pt x="0" y="100"/>
                  </a:lnTo>
                  <a:lnTo>
                    <a:pt x="0" y="100"/>
                  </a:lnTo>
                  <a:close/>
                  <a:moveTo>
                    <a:pt x="0" y="100"/>
                  </a:moveTo>
                  <a:lnTo>
                    <a:pt x="0" y="100"/>
                  </a:lnTo>
                  <a:lnTo>
                    <a:pt x="0" y="100"/>
                  </a:lnTo>
                  <a:close/>
                  <a:moveTo>
                    <a:pt x="126" y="100"/>
                  </a:moveTo>
                  <a:lnTo>
                    <a:pt x="126" y="100"/>
                  </a:lnTo>
                  <a:lnTo>
                    <a:pt x="126" y="100"/>
                  </a:lnTo>
                  <a:close/>
                  <a:moveTo>
                    <a:pt x="126" y="100"/>
                  </a:moveTo>
                  <a:lnTo>
                    <a:pt x="126" y="100"/>
                  </a:lnTo>
                  <a:lnTo>
                    <a:pt x="126" y="100"/>
                  </a:lnTo>
                  <a:close/>
                  <a:moveTo>
                    <a:pt x="126" y="0"/>
                  </a:moveTo>
                  <a:lnTo>
                    <a:pt x="126" y="100"/>
                  </a:lnTo>
                  <a:lnTo>
                    <a:pt x="126" y="0"/>
                  </a:lnTo>
                  <a:close/>
                  <a:moveTo>
                    <a:pt x="126" y="0"/>
                  </a:moveTo>
                  <a:lnTo>
                    <a:pt x="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5525;p93"/>
            <p:cNvSpPr/>
            <p:nvPr/>
          </p:nvSpPr>
          <p:spPr>
            <a:xfrm>
              <a:off x="5267363" y="1478974"/>
              <a:ext cx="959712" cy="776543"/>
            </a:xfrm>
            <a:custGeom>
              <a:avLst/>
              <a:gdLst/>
              <a:ahLst/>
              <a:cxnLst/>
              <a:rect l="l" t="t" r="r" b="b"/>
              <a:pathLst>
                <a:path w="58698" h="47495" extrusionOk="0">
                  <a:moveTo>
                    <a:pt x="8146" y="10652"/>
                  </a:moveTo>
                  <a:cubicBezTo>
                    <a:pt x="8271" y="10652"/>
                    <a:pt x="8372" y="10953"/>
                    <a:pt x="8472" y="11379"/>
                  </a:cubicBezTo>
                  <a:cubicBezTo>
                    <a:pt x="8572" y="11780"/>
                    <a:pt x="8572" y="12206"/>
                    <a:pt x="8472" y="12206"/>
                  </a:cubicBezTo>
                  <a:cubicBezTo>
                    <a:pt x="8372" y="12206"/>
                    <a:pt x="8271" y="11905"/>
                    <a:pt x="8146" y="11479"/>
                  </a:cubicBezTo>
                  <a:cubicBezTo>
                    <a:pt x="8046" y="11053"/>
                    <a:pt x="8046" y="10652"/>
                    <a:pt x="8146" y="10652"/>
                  </a:cubicBezTo>
                  <a:close/>
                  <a:moveTo>
                    <a:pt x="4713" y="12206"/>
                  </a:moveTo>
                  <a:cubicBezTo>
                    <a:pt x="4813" y="12206"/>
                    <a:pt x="4913" y="12532"/>
                    <a:pt x="5013" y="13033"/>
                  </a:cubicBezTo>
                  <a:cubicBezTo>
                    <a:pt x="5139" y="13459"/>
                    <a:pt x="5139" y="13885"/>
                    <a:pt x="5013" y="13885"/>
                  </a:cubicBezTo>
                  <a:cubicBezTo>
                    <a:pt x="4913" y="13885"/>
                    <a:pt x="4813" y="13559"/>
                    <a:pt x="4713" y="13033"/>
                  </a:cubicBezTo>
                  <a:cubicBezTo>
                    <a:pt x="4612" y="12632"/>
                    <a:pt x="4612" y="12206"/>
                    <a:pt x="4713" y="12206"/>
                  </a:cubicBezTo>
                  <a:close/>
                  <a:moveTo>
                    <a:pt x="3259" y="19524"/>
                  </a:moveTo>
                  <a:cubicBezTo>
                    <a:pt x="3359" y="19524"/>
                    <a:pt x="3459" y="19825"/>
                    <a:pt x="3459" y="20251"/>
                  </a:cubicBezTo>
                  <a:cubicBezTo>
                    <a:pt x="3459" y="20677"/>
                    <a:pt x="3459" y="21078"/>
                    <a:pt x="3359" y="21078"/>
                  </a:cubicBezTo>
                  <a:cubicBezTo>
                    <a:pt x="3259" y="21078"/>
                    <a:pt x="3134" y="20778"/>
                    <a:pt x="3134" y="20351"/>
                  </a:cubicBezTo>
                  <a:cubicBezTo>
                    <a:pt x="3134" y="19925"/>
                    <a:pt x="3134" y="19524"/>
                    <a:pt x="3259" y="19524"/>
                  </a:cubicBezTo>
                  <a:close/>
                  <a:moveTo>
                    <a:pt x="3033" y="26091"/>
                  </a:moveTo>
                  <a:cubicBezTo>
                    <a:pt x="3134" y="26091"/>
                    <a:pt x="3259" y="26417"/>
                    <a:pt x="3259" y="26617"/>
                  </a:cubicBezTo>
                  <a:cubicBezTo>
                    <a:pt x="3359" y="26943"/>
                    <a:pt x="3359" y="27144"/>
                    <a:pt x="3259" y="27244"/>
                  </a:cubicBezTo>
                  <a:cubicBezTo>
                    <a:pt x="3134" y="27244"/>
                    <a:pt x="3033" y="27043"/>
                    <a:pt x="2933" y="26717"/>
                  </a:cubicBezTo>
                  <a:cubicBezTo>
                    <a:pt x="2933" y="26417"/>
                    <a:pt x="2933" y="26191"/>
                    <a:pt x="3033" y="26091"/>
                  </a:cubicBezTo>
                  <a:close/>
                  <a:moveTo>
                    <a:pt x="56618" y="28497"/>
                  </a:moveTo>
                  <a:cubicBezTo>
                    <a:pt x="56718" y="28497"/>
                    <a:pt x="56818" y="28923"/>
                    <a:pt x="56918" y="29550"/>
                  </a:cubicBezTo>
                  <a:cubicBezTo>
                    <a:pt x="56918" y="30076"/>
                    <a:pt x="56818" y="30477"/>
                    <a:pt x="56718" y="30477"/>
                  </a:cubicBezTo>
                  <a:cubicBezTo>
                    <a:pt x="56618" y="30477"/>
                    <a:pt x="56517" y="30076"/>
                    <a:pt x="56517" y="29550"/>
                  </a:cubicBezTo>
                  <a:cubicBezTo>
                    <a:pt x="56517" y="29023"/>
                    <a:pt x="56517" y="28497"/>
                    <a:pt x="56618" y="28497"/>
                  </a:cubicBezTo>
                  <a:close/>
                  <a:moveTo>
                    <a:pt x="4813" y="32256"/>
                  </a:moveTo>
                  <a:cubicBezTo>
                    <a:pt x="4913" y="32256"/>
                    <a:pt x="5013" y="32457"/>
                    <a:pt x="5013" y="32883"/>
                  </a:cubicBezTo>
                  <a:cubicBezTo>
                    <a:pt x="5139" y="33209"/>
                    <a:pt x="5013" y="33509"/>
                    <a:pt x="4913" y="33509"/>
                  </a:cubicBezTo>
                  <a:cubicBezTo>
                    <a:pt x="4813" y="33509"/>
                    <a:pt x="4713" y="33309"/>
                    <a:pt x="4713" y="32883"/>
                  </a:cubicBezTo>
                  <a:cubicBezTo>
                    <a:pt x="4612" y="32582"/>
                    <a:pt x="4713" y="32256"/>
                    <a:pt x="4813" y="32256"/>
                  </a:cubicBezTo>
                  <a:close/>
                  <a:moveTo>
                    <a:pt x="53886" y="33309"/>
                  </a:moveTo>
                  <a:cubicBezTo>
                    <a:pt x="54011" y="33309"/>
                    <a:pt x="54111" y="33610"/>
                    <a:pt x="54111" y="34036"/>
                  </a:cubicBezTo>
                  <a:cubicBezTo>
                    <a:pt x="54212" y="34462"/>
                    <a:pt x="54111" y="34763"/>
                    <a:pt x="54011" y="34763"/>
                  </a:cubicBezTo>
                  <a:cubicBezTo>
                    <a:pt x="53886" y="34763"/>
                    <a:pt x="53785" y="34462"/>
                    <a:pt x="53785" y="34036"/>
                  </a:cubicBezTo>
                  <a:cubicBezTo>
                    <a:pt x="53785" y="33710"/>
                    <a:pt x="53785" y="33409"/>
                    <a:pt x="53886" y="33309"/>
                  </a:cubicBezTo>
                  <a:close/>
                  <a:moveTo>
                    <a:pt x="7845" y="37795"/>
                  </a:moveTo>
                  <a:cubicBezTo>
                    <a:pt x="7946" y="37795"/>
                    <a:pt x="7946" y="38096"/>
                    <a:pt x="7946" y="38422"/>
                  </a:cubicBezTo>
                  <a:cubicBezTo>
                    <a:pt x="7946" y="38723"/>
                    <a:pt x="7946" y="38948"/>
                    <a:pt x="7845" y="38948"/>
                  </a:cubicBezTo>
                  <a:cubicBezTo>
                    <a:pt x="7745" y="38948"/>
                    <a:pt x="7645" y="38723"/>
                    <a:pt x="7645" y="38422"/>
                  </a:cubicBezTo>
                  <a:cubicBezTo>
                    <a:pt x="7645" y="38096"/>
                    <a:pt x="7745" y="37795"/>
                    <a:pt x="7845" y="37795"/>
                  </a:cubicBezTo>
                  <a:close/>
                  <a:moveTo>
                    <a:pt x="50126" y="37269"/>
                  </a:moveTo>
                  <a:cubicBezTo>
                    <a:pt x="50252" y="37269"/>
                    <a:pt x="50352" y="37695"/>
                    <a:pt x="50452" y="38096"/>
                  </a:cubicBezTo>
                  <a:cubicBezTo>
                    <a:pt x="50452" y="38622"/>
                    <a:pt x="50552" y="39048"/>
                    <a:pt x="50452" y="39048"/>
                  </a:cubicBezTo>
                  <a:cubicBezTo>
                    <a:pt x="50352" y="39048"/>
                    <a:pt x="50126" y="38622"/>
                    <a:pt x="50026" y="38221"/>
                  </a:cubicBezTo>
                  <a:cubicBezTo>
                    <a:pt x="50026" y="37695"/>
                    <a:pt x="50026" y="37269"/>
                    <a:pt x="50126" y="37269"/>
                  </a:cubicBezTo>
                  <a:close/>
                  <a:moveTo>
                    <a:pt x="45966" y="40301"/>
                  </a:moveTo>
                  <a:cubicBezTo>
                    <a:pt x="46066" y="40301"/>
                    <a:pt x="46166" y="40502"/>
                    <a:pt x="46166" y="40828"/>
                  </a:cubicBezTo>
                  <a:cubicBezTo>
                    <a:pt x="46166" y="41028"/>
                    <a:pt x="46166" y="41229"/>
                    <a:pt x="46066" y="41229"/>
                  </a:cubicBezTo>
                  <a:cubicBezTo>
                    <a:pt x="45966" y="41229"/>
                    <a:pt x="45866" y="41028"/>
                    <a:pt x="45866" y="40828"/>
                  </a:cubicBezTo>
                  <a:cubicBezTo>
                    <a:pt x="45866" y="40502"/>
                    <a:pt x="45966" y="40301"/>
                    <a:pt x="45966" y="40301"/>
                  </a:cubicBezTo>
                  <a:close/>
                  <a:moveTo>
                    <a:pt x="10452" y="40301"/>
                  </a:moveTo>
                  <a:cubicBezTo>
                    <a:pt x="10552" y="40301"/>
                    <a:pt x="10652" y="40728"/>
                    <a:pt x="10778" y="41129"/>
                  </a:cubicBezTo>
                  <a:cubicBezTo>
                    <a:pt x="10878" y="41655"/>
                    <a:pt x="10878" y="42081"/>
                    <a:pt x="10778" y="42081"/>
                  </a:cubicBezTo>
                  <a:cubicBezTo>
                    <a:pt x="10652" y="42081"/>
                    <a:pt x="10452" y="41755"/>
                    <a:pt x="10452" y="41229"/>
                  </a:cubicBezTo>
                  <a:cubicBezTo>
                    <a:pt x="10352" y="40728"/>
                    <a:pt x="10352" y="40301"/>
                    <a:pt x="10452" y="40301"/>
                  </a:cubicBezTo>
                  <a:close/>
                  <a:moveTo>
                    <a:pt x="33008" y="42607"/>
                  </a:moveTo>
                  <a:cubicBezTo>
                    <a:pt x="33109" y="42607"/>
                    <a:pt x="33209" y="42808"/>
                    <a:pt x="33334" y="43109"/>
                  </a:cubicBezTo>
                  <a:cubicBezTo>
                    <a:pt x="33434" y="43434"/>
                    <a:pt x="33334" y="43635"/>
                    <a:pt x="33209" y="43635"/>
                  </a:cubicBezTo>
                  <a:cubicBezTo>
                    <a:pt x="33109" y="43635"/>
                    <a:pt x="33008" y="43434"/>
                    <a:pt x="33008" y="43234"/>
                  </a:cubicBezTo>
                  <a:cubicBezTo>
                    <a:pt x="32908" y="42908"/>
                    <a:pt x="32908" y="42607"/>
                    <a:pt x="33008" y="42607"/>
                  </a:cubicBezTo>
                  <a:close/>
                  <a:moveTo>
                    <a:pt x="37094" y="42908"/>
                  </a:moveTo>
                  <a:cubicBezTo>
                    <a:pt x="37094" y="42908"/>
                    <a:pt x="37294" y="43109"/>
                    <a:pt x="37394" y="43434"/>
                  </a:cubicBezTo>
                  <a:cubicBezTo>
                    <a:pt x="37495" y="43735"/>
                    <a:pt x="37495" y="43961"/>
                    <a:pt x="37394" y="44061"/>
                  </a:cubicBezTo>
                  <a:cubicBezTo>
                    <a:pt x="37294" y="44061"/>
                    <a:pt x="37094" y="43860"/>
                    <a:pt x="37094" y="43535"/>
                  </a:cubicBezTo>
                  <a:cubicBezTo>
                    <a:pt x="36968" y="43234"/>
                    <a:pt x="36968" y="42908"/>
                    <a:pt x="36968" y="42908"/>
                  </a:cubicBezTo>
                  <a:close/>
                  <a:moveTo>
                    <a:pt x="13911" y="43234"/>
                  </a:moveTo>
                  <a:cubicBezTo>
                    <a:pt x="14011" y="43234"/>
                    <a:pt x="14211" y="43535"/>
                    <a:pt x="14312" y="44061"/>
                  </a:cubicBezTo>
                  <a:cubicBezTo>
                    <a:pt x="14412" y="44587"/>
                    <a:pt x="14537" y="44988"/>
                    <a:pt x="14412" y="44988"/>
                  </a:cubicBezTo>
                  <a:cubicBezTo>
                    <a:pt x="14312" y="44988"/>
                    <a:pt x="14111" y="44587"/>
                    <a:pt x="14011" y="44161"/>
                  </a:cubicBezTo>
                  <a:cubicBezTo>
                    <a:pt x="13911" y="43635"/>
                    <a:pt x="13785" y="43234"/>
                    <a:pt x="13911" y="43234"/>
                  </a:cubicBezTo>
                  <a:close/>
                  <a:moveTo>
                    <a:pt x="27069" y="43961"/>
                  </a:moveTo>
                  <a:cubicBezTo>
                    <a:pt x="27169" y="43961"/>
                    <a:pt x="27269" y="44161"/>
                    <a:pt x="27369" y="44487"/>
                  </a:cubicBezTo>
                  <a:cubicBezTo>
                    <a:pt x="27570" y="44888"/>
                    <a:pt x="27570" y="45214"/>
                    <a:pt x="27470" y="45214"/>
                  </a:cubicBezTo>
                  <a:cubicBezTo>
                    <a:pt x="27369" y="45214"/>
                    <a:pt x="27169" y="44988"/>
                    <a:pt x="27069" y="44587"/>
                  </a:cubicBezTo>
                  <a:cubicBezTo>
                    <a:pt x="26943" y="44261"/>
                    <a:pt x="26943" y="43961"/>
                    <a:pt x="27069" y="43961"/>
                  </a:cubicBezTo>
                  <a:close/>
                  <a:moveTo>
                    <a:pt x="18497" y="44261"/>
                  </a:moveTo>
                  <a:cubicBezTo>
                    <a:pt x="18597" y="44261"/>
                    <a:pt x="18698" y="44487"/>
                    <a:pt x="18798" y="44788"/>
                  </a:cubicBezTo>
                  <a:cubicBezTo>
                    <a:pt x="18923" y="45114"/>
                    <a:pt x="19023" y="45414"/>
                    <a:pt x="18923" y="45414"/>
                  </a:cubicBezTo>
                  <a:cubicBezTo>
                    <a:pt x="18798" y="45414"/>
                    <a:pt x="18597" y="45214"/>
                    <a:pt x="18497" y="44888"/>
                  </a:cubicBezTo>
                  <a:cubicBezTo>
                    <a:pt x="18397" y="44587"/>
                    <a:pt x="18397" y="44261"/>
                    <a:pt x="18497" y="44261"/>
                  </a:cubicBezTo>
                  <a:close/>
                  <a:moveTo>
                    <a:pt x="16617" y="45214"/>
                  </a:moveTo>
                  <a:cubicBezTo>
                    <a:pt x="16718" y="45214"/>
                    <a:pt x="16818" y="45515"/>
                    <a:pt x="16918" y="45941"/>
                  </a:cubicBezTo>
                  <a:cubicBezTo>
                    <a:pt x="17043" y="46367"/>
                    <a:pt x="17043" y="46667"/>
                    <a:pt x="16918" y="46667"/>
                  </a:cubicBezTo>
                  <a:cubicBezTo>
                    <a:pt x="16818" y="46667"/>
                    <a:pt x="16718" y="46367"/>
                    <a:pt x="16617" y="45941"/>
                  </a:cubicBezTo>
                  <a:cubicBezTo>
                    <a:pt x="16517" y="45615"/>
                    <a:pt x="16517" y="45214"/>
                    <a:pt x="16617" y="45214"/>
                  </a:cubicBezTo>
                  <a:close/>
                  <a:moveTo>
                    <a:pt x="23710" y="45941"/>
                  </a:moveTo>
                  <a:cubicBezTo>
                    <a:pt x="23810" y="45941"/>
                    <a:pt x="23936" y="46241"/>
                    <a:pt x="24036" y="46567"/>
                  </a:cubicBezTo>
                  <a:cubicBezTo>
                    <a:pt x="24136" y="46868"/>
                    <a:pt x="24236" y="47194"/>
                    <a:pt x="24136" y="47294"/>
                  </a:cubicBezTo>
                  <a:cubicBezTo>
                    <a:pt x="24036" y="47294"/>
                    <a:pt x="23810" y="46993"/>
                    <a:pt x="23710" y="46667"/>
                  </a:cubicBezTo>
                  <a:cubicBezTo>
                    <a:pt x="23610" y="46241"/>
                    <a:pt x="23610" y="45941"/>
                    <a:pt x="23710" y="45941"/>
                  </a:cubicBezTo>
                  <a:close/>
                  <a:moveTo>
                    <a:pt x="3560" y="1"/>
                  </a:moveTo>
                  <a:cubicBezTo>
                    <a:pt x="2833" y="1"/>
                    <a:pt x="2206" y="1"/>
                    <a:pt x="1479" y="201"/>
                  </a:cubicBezTo>
                  <a:cubicBezTo>
                    <a:pt x="1254" y="201"/>
                    <a:pt x="1053" y="201"/>
                    <a:pt x="953" y="402"/>
                  </a:cubicBezTo>
                  <a:cubicBezTo>
                    <a:pt x="853" y="502"/>
                    <a:pt x="753" y="727"/>
                    <a:pt x="627" y="828"/>
                  </a:cubicBezTo>
                  <a:cubicBezTo>
                    <a:pt x="226" y="2281"/>
                    <a:pt x="1" y="3635"/>
                    <a:pt x="1" y="5113"/>
                  </a:cubicBezTo>
                  <a:cubicBezTo>
                    <a:pt x="1" y="7194"/>
                    <a:pt x="527" y="9399"/>
                    <a:pt x="1580" y="11279"/>
                  </a:cubicBezTo>
                  <a:cubicBezTo>
                    <a:pt x="1780" y="11680"/>
                    <a:pt x="2106" y="12006"/>
                    <a:pt x="2206" y="12407"/>
                  </a:cubicBezTo>
                  <a:cubicBezTo>
                    <a:pt x="2306" y="12732"/>
                    <a:pt x="2306" y="12933"/>
                    <a:pt x="2306" y="13259"/>
                  </a:cubicBezTo>
                  <a:cubicBezTo>
                    <a:pt x="2306" y="13559"/>
                    <a:pt x="2306" y="13885"/>
                    <a:pt x="2206" y="14186"/>
                  </a:cubicBezTo>
                  <a:cubicBezTo>
                    <a:pt x="2006" y="16492"/>
                    <a:pt x="1780" y="18798"/>
                    <a:pt x="1780" y="21078"/>
                  </a:cubicBezTo>
                  <a:cubicBezTo>
                    <a:pt x="1780" y="23810"/>
                    <a:pt x="2006" y="26417"/>
                    <a:pt x="2407" y="29123"/>
                  </a:cubicBezTo>
                  <a:cubicBezTo>
                    <a:pt x="2632" y="31103"/>
                    <a:pt x="3359" y="32983"/>
                    <a:pt x="3885" y="34863"/>
                  </a:cubicBezTo>
                  <a:cubicBezTo>
                    <a:pt x="5239" y="39474"/>
                    <a:pt x="8372" y="42908"/>
                    <a:pt x="12432" y="45314"/>
                  </a:cubicBezTo>
                  <a:cubicBezTo>
                    <a:pt x="15464" y="47093"/>
                    <a:pt x="18698" y="47494"/>
                    <a:pt x="22056" y="47494"/>
                  </a:cubicBezTo>
                  <a:cubicBezTo>
                    <a:pt x="22683" y="47494"/>
                    <a:pt x="23409" y="47394"/>
                    <a:pt x="24036" y="47394"/>
                  </a:cubicBezTo>
                  <a:cubicBezTo>
                    <a:pt x="27470" y="47294"/>
                    <a:pt x="30928" y="46567"/>
                    <a:pt x="34362" y="45840"/>
                  </a:cubicBezTo>
                  <a:cubicBezTo>
                    <a:pt x="37820" y="45314"/>
                    <a:pt x="41254" y="44587"/>
                    <a:pt x="44487" y="43434"/>
                  </a:cubicBezTo>
                  <a:cubicBezTo>
                    <a:pt x="48247" y="42181"/>
                    <a:pt x="52006" y="40402"/>
                    <a:pt x="54512" y="37169"/>
                  </a:cubicBezTo>
                  <a:lnTo>
                    <a:pt x="54512" y="37068"/>
                  </a:lnTo>
                  <a:lnTo>
                    <a:pt x="54638" y="37068"/>
                  </a:lnTo>
                  <a:lnTo>
                    <a:pt x="54638" y="36968"/>
                  </a:lnTo>
                  <a:cubicBezTo>
                    <a:pt x="57144" y="33610"/>
                    <a:pt x="58698" y="29850"/>
                    <a:pt x="58598" y="25790"/>
                  </a:cubicBezTo>
                  <a:cubicBezTo>
                    <a:pt x="57445" y="25565"/>
                    <a:pt x="56292" y="25464"/>
                    <a:pt x="55139" y="25364"/>
                  </a:cubicBezTo>
                  <a:cubicBezTo>
                    <a:pt x="54838" y="29449"/>
                    <a:pt x="53259" y="33309"/>
                    <a:pt x="50126" y="36016"/>
                  </a:cubicBezTo>
                  <a:cubicBezTo>
                    <a:pt x="49625" y="36642"/>
                    <a:pt x="48873" y="37068"/>
                    <a:pt x="48247" y="37595"/>
                  </a:cubicBezTo>
                  <a:cubicBezTo>
                    <a:pt x="45866" y="39149"/>
                    <a:pt x="43134" y="40402"/>
                    <a:pt x="40226" y="40828"/>
                  </a:cubicBezTo>
                  <a:cubicBezTo>
                    <a:pt x="39600" y="40928"/>
                    <a:pt x="38973" y="41028"/>
                    <a:pt x="38221" y="41028"/>
                  </a:cubicBezTo>
                  <a:cubicBezTo>
                    <a:pt x="37595" y="41028"/>
                    <a:pt x="36868" y="40928"/>
                    <a:pt x="36242" y="40928"/>
                  </a:cubicBezTo>
                  <a:lnTo>
                    <a:pt x="35615" y="40928"/>
                  </a:lnTo>
                  <a:cubicBezTo>
                    <a:pt x="33961" y="40928"/>
                    <a:pt x="32282" y="41229"/>
                    <a:pt x="30828" y="41981"/>
                  </a:cubicBezTo>
                  <a:cubicBezTo>
                    <a:pt x="29575" y="42607"/>
                    <a:pt x="28322" y="43109"/>
                    <a:pt x="27069" y="43434"/>
                  </a:cubicBezTo>
                  <a:cubicBezTo>
                    <a:pt x="25690" y="43735"/>
                    <a:pt x="24337" y="43860"/>
                    <a:pt x="22983" y="43860"/>
                  </a:cubicBezTo>
                  <a:cubicBezTo>
                    <a:pt x="21429" y="43860"/>
                    <a:pt x="19850" y="43635"/>
                    <a:pt x="18397" y="43334"/>
                  </a:cubicBezTo>
                  <a:cubicBezTo>
                    <a:pt x="17545" y="43109"/>
                    <a:pt x="16818" y="42908"/>
                    <a:pt x="15991" y="42708"/>
                  </a:cubicBezTo>
                  <a:cubicBezTo>
                    <a:pt x="5139" y="38723"/>
                    <a:pt x="1680" y="21605"/>
                    <a:pt x="9399" y="13259"/>
                  </a:cubicBezTo>
                  <a:cubicBezTo>
                    <a:pt x="9299" y="12632"/>
                    <a:pt x="9199" y="12106"/>
                    <a:pt x="8998" y="11479"/>
                  </a:cubicBezTo>
                  <a:cubicBezTo>
                    <a:pt x="8773" y="10226"/>
                    <a:pt x="8572" y="8973"/>
                    <a:pt x="8372" y="7720"/>
                  </a:cubicBezTo>
                  <a:cubicBezTo>
                    <a:pt x="7219" y="8772"/>
                    <a:pt x="5865" y="9600"/>
                    <a:pt x="4512" y="10226"/>
                  </a:cubicBezTo>
                  <a:cubicBezTo>
                    <a:pt x="3660" y="8246"/>
                    <a:pt x="2733" y="6141"/>
                    <a:pt x="3359" y="3960"/>
                  </a:cubicBezTo>
                  <a:cubicBezTo>
                    <a:pt x="3359" y="3860"/>
                    <a:pt x="3459" y="3635"/>
                    <a:pt x="3560" y="3534"/>
                  </a:cubicBezTo>
                  <a:cubicBezTo>
                    <a:pt x="3760" y="3434"/>
                    <a:pt x="3986" y="3434"/>
                    <a:pt x="4086" y="3434"/>
                  </a:cubicBezTo>
                  <a:lnTo>
                    <a:pt x="4186" y="3434"/>
                  </a:lnTo>
                  <a:cubicBezTo>
                    <a:pt x="5339" y="3434"/>
                    <a:pt x="6492" y="3860"/>
                    <a:pt x="7520" y="4487"/>
                  </a:cubicBezTo>
                  <a:cubicBezTo>
                    <a:pt x="7745" y="4487"/>
                    <a:pt x="7845" y="4587"/>
                    <a:pt x="8046" y="4687"/>
                  </a:cubicBezTo>
                  <a:cubicBezTo>
                    <a:pt x="7845" y="3434"/>
                    <a:pt x="7745" y="2081"/>
                    <a:pt x="7645" y="727"/>
                  </a:cubicBezTo>
                  <a:cubicBezTo>
                    <a:pt x="6266" y="201"/>
                    <a:pt x="4913" y="1"/>
                    <a:pt x="3560"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5526;p93"/>
            <p:cNvSpPr/>
            <p:nvPr/>
          </p:nvSpPr>
          <p:spPr>
            <a:xfrm>
              <a:off x="5312031" y="1535121"/>
              <a:ext cx="92214" cy="111066"/>
            </a:xfrm>
            <a:custGeom>
              <a:avLst/>
              <a:gdLst/>
              <a:ahLst/>
              <a:cxnLst/>
              <a:rect l="l" t="t" r="r" b="b"/>
              <a:pathLst>
                <a:path w="5640" h="6793" extrusionOk="0">
                  <a:moveTo>
                    <a:pt x="1354" y="0"/>
                  </a:moveTo>
                  <a:cubicBezTo>
                    <a:pt x="1254" y="0"/>
                    <a:pt x="1028" y="0"/>
                    <a:pt x="828" y="100"/>
                  </a:cubicBezTo>
                  <a:cubicBezTo>
                    <a:pt x="727" y="201"/>
                    <a:pt x="627" y="426"/>
                    <a:pt x="627" y="526"/>
                  </a:cubicBezTo>
                  <a:cubicBezTo>
                    <a:pt x="1" y="2707"/>
                    <a:pt x="928" y="4812"/>
                    <a:pt x="1780" y="6792"/>
                  </a:cubicBezTo>
                  <a:cubicBezTo>
                    <a:pt x="3133" y="6166"/>
                    <a:pt x="4487" y="5338"/>
                    <a:pt x="5640" y="4286"/>
                  </a:cubicBezTo>
                  <a:cubicBezTo>
                    <a:pt x="5539" y="3233"/>
                    <a:pt x="5414" y="2306"/>
                    <a:pt x="5314" y="1253"/>
                  </a:cubicBezTo>
                  <a:cubicBezTo>
                    <a:pt x="5113" y="1153"/>
                    <a:pt x="5013" y="1053"/>
                    <a:pt x="4788" y="1053"/>
                  </a:cubicBezTo>
                  <a:cubicBezTo>
                    <a:pt x="3760" y="426"/>
                    <a:pt x="2607" y="0"/>
                    <a:pt x="1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5527;p93"/>
            <p:cNvSpPr/>
            <p:nvPr/>
          </p:nvSpPr>
          <p:spPr>
            <a:xfrm>
              <a:off x="5294815" y="1695744"/>
              <a:ext cx="874071" cy="500359"/>
            </a:xfrm>
            <a:custGeom>
              <a:avLst/>
              <a:gdLst/>
              <a:ahLst/>
              <a:cxnLst/>
              <a:rect l="l" t="t" r="r" b="b"/>
              <a:pathLst>
                <a:path w="53460" h="30603" extrusionOk="0">
                  <a:moveTo>
                    <a:pt x="7720" y="1"/>
                  </a:moveTo>
                  <a:lnTo>
                    <a:pt x="7720" y="1"/>
                  </a:lnTo>
                  <a:cubicBezTo>
                    <a:pt x="1" y="8347"/>
                    <a:pt x="3460" y="25465"/>
                    <a:pt x="14312" y="29450"/>
                  </a:cubicBezTo>
                  <a:cubicBezTo>
                    <a:pt x="15139" y="29650"/>
                    <a:pt x="15866" y="29851"/>
                    <a:pt x="16718" y="30076"/>
                  </a:cubicBezTo>
                  <a:cubicBezTo>
                    <a:pt x="18171" y="30377"/>
                    <a:pt x="19750" y="30602"/>
                    <a:pt x="21304" y="30602"/>
                  </a:cubicBezTo>
                  <a:cubicBezTo>
                    <a:pt x="22658" y="30602"/>
                    <a:pt x="24011" y="30477"/>
                    <a:pt x="25390" y="30176"/>
                  </a:cubicBezTo>
                  <a:cubicBezTo>
                    <a:pt x="26643" y="29851"/>
                    <a:pt x="27896" y="29349"/>
                    <a:pt x="29149" y="28723"/>
                  </a:cubicBezTo>
                  <a:cubicBezTo>
                    <a:pt x="30603" y="27971"/>
                    <a:pt x="32282" y="27670"/>
                    <a:pt x="33936" y="27670"/>
                  </a:cubicBezTo>
                  <a:lnTo>
                    <a:pt x="34563" y="27670"/>
                  </a:lnTo>
                  <a:cubicBezTo>
                    <a:pt x="35189" y="27670"/>
                    <a:pt x="35916" y="27770"/>
                    <a:pt x="36542" y="27770"/>
                  </a:cubicBezTo>
                  <a:cubicBezTo>
                    <a:pt x="37294" y="27770"/>
                    <a:pt x="37921" y="27670"/>
                    <a:pt x="38547" y="27570"/>
                  </a:cubicBezTo>
                  <a:cubicBezTo>
                    <a:pt x="41455" y="27144"/>
                    <a:pt x="44187" y="25891"/>
                    <a:pt x="46568" y="24337"/>
                  </a:cubicBezTo>
                  <a:cubicBezTo>
                    <a:pt x="47194" y="23810"/>
                    <a:pt x="47946" y="23384"/>
                    <a:pt x="48447" y="22758"/>
                  </a:cubicBezTo>
                  <a:cubicBezTo>
                    <a:pt x="51580" y="20051"/>
                    <a:pt x="53159" y="16191"/>
                    <a:pt x="53460" y="12106"/>
                  </a:cubicBezTo>
                  <a:cubicBezTo>
                    <a:pt x="52733" y="12106"/>
                    <a:pt x="51906" y="12006"/>
                    <a:pt x="51179" y="12006"/>
                  </a:cubicBezTo>
                  <a:cubicBezTo>
                    <a:pt x="50753" y="12006"/>
                    <a:pt x="50227" y="12106"/>
                    <a:pt x="49826" y="12106"/>
                  </a:cubicBezTo>
                  <a:cubicBezTo>
                    <a:pt x="50026" y="14813"/>
                    <a:pt x="47821" y="17319"/>
                    <a:pt x="44588" y="17946"/>
                  </a:cubicBezTo>
                  <a:cubicBezTo>
                    <a:pt x="44187" y="18071"/>
                    <a:pt x="43660" y="18171"/>
                    <a:pt x="43234" y="18171"/>
                  </a:cubicBezTo>
                  <a:cubicBezTo>
                    <a:pt x="40427" y="18171"/>
                    <a:pt x="38021" y="16392"/>
                    <a:pt x="37495" y="13886"/>
                  </a:cubicBezTo>
                  <a:lnTo>
                    <a:pt x="37495" y="13785"/>
                  </a:lnTo>
                  <a:cubicBezTo>
                    <a:pt x="34888" y="14312"/>
                    <a:pt x="32282" y="14938"/>
                    <a:pt x="29650" y="15439"/>
                  </a:cubicBezTo>
                  <a:cubicBezTo>
                    <a:pt x="27570" y="15865"/>
                    <a:pt x="25490" y="16292"/>
                    <a:pt x="23284" y="16292"/>
                  </a:cubicBezTo>
                  <a:cubicBezTo>
                    <a:pt x="22557" y="16292"/>
                    <a:pt x="21831" y="16191"/>
                    <a:pt x="21004" y="16066"/>
                  </a:cubicBezTo>
                  <a:lnTo>
                    <a:pt x="21004" y="16066"/>
                  </a:lnTo>
                  <a:cubicBezTo>
                    <a:pt x="21104" y="16392"/>
                    <a:pt x="21204" y="16693"/>
                    <a:pt x="21304" y="17018"/>
                  </a:cubicBezTo>
                  <a:cubicBezTo>
                    <a:pt x="21831" y="19951"/>
                    <a:pt x="19625" y="22858"/>
                    <a:pt x="16191" y="23485"/>
                  </a:cubicBezTo>
                  <a:cubicBezTo>
                    <a:pt x="15765" y="23585"/>
                    <a:pt x="15364" y="23585"/>
                    <a:pt x="14838" y="23585"/>
                  </a:cubicBezTo>
                  <a:cubicBezTo>
                    <a:pt x="12006" y="23585"/>
                    <a:pt x="9600" y="21931"/>
                    <a:pt x="9099" y="19424"/>
                  </a:cubicBezTo>
                  <a:cubicBezTo>
                    <a:pt x="8572" y="16492"/>
                    <a:pt x="10853" y="13685"/>
                    <a:pt x="14212" y="12933"/>
                  </a:cubicBezTo>
                  <a:lnTo>
                    <a:pt x="14412" y="12933"/>
                  </a:lnTo>
                  <a:cubicBezTo>
                    <a:pt x="13159" y="11805"/>
                    <a:pt x="12006" y="10327"/>
                    <a:pt x="11079" y="8873"/>
                  </a:cubicBezTo>
                  <a:cubicBezTo>
                    <a:pt x="9399" y="6166"/>
                    <a:pt x="8472" y="3033"/>
                    <a:pt x="7720"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5528;p93"/>
            <p:cNvSpPr/>
            <p:nvPr/>
          </p:nvSpPr>
          <p:spPr>
            <a:xfrm>
              <a:off x="5342769" y="1678544"/>
              <a:ext cx="8616" cy="27468"/>
            </a:xfrm>
            <a:custGeom>
              <a:avLst/>
              <a:gdLst/>
              <a:ahLst/>
              <a:cxnLst/>
              <a:rect l="l" t="t" r="r" b="b"/>
              <a:pathLst>
                <a:path w="527" h="1680" extrusionOk="0">
                  <a:moveTo>
                    <a:pt x="101" y="0"/>
                  </a:moveTo>
                  <a:cubicBezTo>
                    <a:pt x="0" y="0"/>
                    <a:pt x="0" y="426"/>
                    <a:pt x="101" y="827"/>
                  </a:cubicBezTo>
                  <a:cubicBezTo>
                    <a:pt x="201" y="1353"/>
                    <a:pt x="301" y="1679"/>
                    <a:pt x="401" y="1679"/>
                  </a:cubicBezTo>
                  <a:cubicBezTo>
                    <a:pt x="527" y="1679"/>
                    <a:pt x="527" y="1253"/>
                    <a:pt x="401" y="827"/>
                  </a:cubicBezTo>
                  <a:cubicBezTo>
                    <a:pt x="301" y="326"/>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5529;p93"/>
            <p:cNvSpPr/>
            <p:nvPr/>
          </p:nvSpPr>
          <p:spPr>
            <a:xfrm>
              <a:off x="5398899" y="1653136"/>
              <a:ext cx="8633" cy="25424"/>
            </a:xfrm>
            <a:custGeom>
              <a:avLst/>
              <a:gdLst/>
              <a:ahLst/>
              <a:cxnLst/>
              <a:rect l="l" t="t" r="r" b="b"/>
              <a:pathLst>
                <a:path w="528" h="1555" extrusionOk="0">
                  <a:moveTo>
                    <a:pt x="101" y="0"/>
                  </a:moveTo>
                  <a:cubicBezTo>
                    <a:pt x="1" y="0"/>
                    <a:pt x="1" y="401"/>
                    <a:pt x="101" y="827"/>
                  </a:cubicBezTo>
                  <a:cubicBezTo>
                    <a:pt x="226" y="1253"/>
                    <a:pt x="327" y="1554"/>
                    <a:pt x="427" y="1554"/>
                  </a:cubicBezTo>
                  <a:cubicBezTo>
                    <a:pt x="527" y="1554"/>
                    <a:pt x="527" y="1128"/>
                    <a:pt x="427" y="727"/>
                  </a:cubicBezTo>
                  <a:cubicBezTo>
                    <a:pt x="327" y="301"/>
                    <a:pt x="226"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5530;p93"/>
            <p:cNvSpPr/>
            <p:nvPr/>
          </p:nvSpPr>
          <p:spPr>
            <a:xfrm>
              <a:off x="5318588" y="1798194"/>
              <a:ext cx="5346" cy="25424"/>
            </a:xfrm>
            <a:custGeom>
              <a:avLst/>
              <a:gdLst/>
              <a:ahLst/>
              <a:cxnLst/>
              <a:rect l="l" t="t" r="r" b="b"/>
              <a:pathLst>
                <a:path w="327" h="1555" extrusionOk="0">
                  <a:moveTo>
                    <a:pt x="126" y="0"/>
                  </a:moveTo>
                  <a:cubicBezTo>
                    <a:pt x="1" y="0"/>
                    <a:pt x="1" y="401"/>
                    <a:pt x="1" y="827"/>
                  </a:cubicBezTo>
                  <a:cubicBezTo>
                    <a:pt x="1" y="1254"/>
                    <a:pt x="126" y="1554"/>
                    <a:pt x="226" y="1554"/>
                  </a:cubicBezTo>
                  <a:cubicBezTo>
                    <a:pt x="326" y="1554"/>
                    <a:pt x="326" y="1153"/>
                    <a:pt x="326" y="727"/>
                  </a:cubicBezTo>
                  <a:cubicBezTo>
                    <a:pt x="326" y="301"/>
                    <a:pt x="226" y="0"/>
                    <a:pt x="126"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5531;p93"/>
            <p:cNvSpPr/>
            <p:nvPr/>
          </p:nvSpPr>
          <p:spPr>
            <a:xfrm>
              <a:off x="5342769" y="2006363"/>
              <a:ext cx="8616" cy="20503"/>
            </a:xfrm>
            <a:custGeom>
              <a:avLst/>
              <a:gdLst/>
              <a:ahLst/>
              <a:cxnLst/>
              <a:rect l="l" t="t" r="r" b="b"/>
              <a:pathLst>
                <a:path w="527" h="1254" extrusionOk="0">
                  <a:moveTo>
                    <a:pt x="201" y="0"/>
                  </a:moveTo>
                  <a:cubicBezTo>
                    <a:pt x="101" y="0"/>
                    <a:pt x="0" y="326"/>
                    <a:pt x="101" y="627"/>
                  </a:cubicBezTo>
                  <a:cubicBezTo>
                    <a:pt x="101" y="1053"/>
                    <a:pt x="201" y="1253"/>
                    <a:pt x="301" y="1253"/>
                  </a:cubicBezTo>
                  <a:cubicBezTo>
                    <a:pt x="401" y="1253"/>
                    <a:pt x="527" y="953"/>
                    <a:pt x="401" y="627"/>
                  </a:cubicBezTo>
                  <a:cubicBezTo>
                    <a:pt x="401" y="201"/>
                    <a:pt x="301" y="0"/>
                    <a:pt x="2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5532;p93"/>
            <p:cNvSpPr/>
            <p:nvPr/>
          </p:nvSpPr>
          <p:spPr>
            <a:xfrm>
              <a:off x="5315318" y="1905549"/>
              <a:ext cx="6981" cy="18868"/>
            </a:xfrm>
            <a:custGeom>
              <a:avLst/>
              <a:gdLst/>
              <a:ahLst/>
              <a:cxnLst/>
              <a:rect l="l" t="t" r="r" b="b"/>
              <a:pathLst>
                <a:path w="427" h="1154" extrusionOk="0">
                  <a:moveTo>
                    <a:pt x="100" y="1"/>
                  </a:moveTo>
                  <a:cubicBezTo>
                    <a:pt x="0" y="101"/>
                    <a:pt x="0" y="327"/>
                    <a:pt x="0" y="627"/>
                  </a:cubicBezTo>
                  <a:cubicBezTo>
                    <a:pt x="100" y="953"/>
                    <a:pt x="201" y="1154"/>
                    <a:pt x="326" y="1154"/>
                  </a:cubicBezTo>
                  <a:cubicBezTo>
                    <a:pt x="426" y="1054"/>
                    <a:pt x="426" y="853"/>
                    <a:pt x="326" y="527"/>
                  </a:cubicBezTo>
                  <a:cubicBezTo>
                    <a:pt x="326" y="327"/>
                    <a:pt x="201"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5533;p93"/>
            <p:cNvSpPr/>
            <p:nvPr/>
          </p:nvSpPr>
          <p:spPr>
            <a:xfrm>
              <a:off x="5392343" y="2096927"/>
              <a:ext cx="4938" cy="18868"/>
            </a:xfrm>
            <a:custGeom>
              <a:avLst/>
              <a:gdLst/>
              <a:ahLst/>
              <a:cxnLst/>
              <a:rect l="l" t="t" r="r" b="b"/>
              <a:pathLst>
                <a:path w="302" h="1154" extrusionOk="0">
                  <a:moveTo>
                    <a:pt x="201" y="0"/>
                  </a:moveTo>
                  <a:cubicBezTo>
                    <a:pt x="101" y="0"/>
                    <a:pt x="1" y="301"/>
                    <a:pt x="1" y="627"/>
                  </a:cubicBezTo>
                  <a:cubicBezTo>
                    <a:pt x="1" y="928"/>
                    <a:pt x="101" y="1153"/>
                    <a:pt x="201" y="1153"/>
                  </a:cubicBezTo>
                  <a:cubicBezTo>
                    <a:pt x="302" y="1153"/>
                    <a:pt x="302" y="928"/>
                    <a:pt x="302" y="627"/>
                  </a:cubicBezTo>
                  <a:cubicBezTo>
                    <a:pt x="302" y="301"/>
                    <a:pt x="302" y="0"/>
                    <a:pt x="2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5534;p93"/>
            <p:cNvSpPr/>
            <p:nvPr/>
          </p:nvSpPr>
          <p:spPr>
            <a:xfrm>
              <a:off x="5436603" y="2137900"/>
              <a:ext cx="8616" cy="29103"/>
            </a:xfrm>
            <a:custGeom>
              <a:avLst/>
              <a:gdLst/>
              <a:ahLst/>
              <a:cxnLst/>
              <a:rect l="l" t="t" r="r" b="b"/>
              <a:pathLst>
                <a:path w="527" h="1780" extrusionOk="0">
                  <a:moveTo>
                    <a:pt x="101" y="0"/>
                  </a:moveTo>
                  <a:cubicBezTo>
                    <a:pt x="1" y="0"/>
                    <a:pt x="1" y="427"/>
                    <a:pt x="101" y="928"/>
                  </a:cubicBezTo>
                  <a:cubicBezTo>
                    <a:pt x="101" y="1454"/>
                    <a:pt x="301" y="1780"/>
                    <a:pt x="427" y="1780"/>
                  </a:cubicBezTo>
                  <a:cubicBezTo>
                    <a:pt x="527" y="1780"/>
                    <a:pt x="527" y="1354"/>
                    <a:pt x="427" y="828"/>
                  </a:cubicBezTo>
                  <a:cubicBezTo>
                    <a:pt x="301" y="427"/>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5535;p93"/>
            <p:cNvSpPr/>
            <p:nvPr/>
          </p:nvSpPr>
          <p:spPr>
            <a:xfrm>
              <a:off x="5492749" y="2185839"/>
              <a:ext cx="12312" cy="28711"/>
            </a:xfrm>
            <a:custGeom>
              <a:avLst/>
              <a:gdLst/>
              <a:ahLst/>
              <a:cxnLst/>
              <a:rect l="l" t="t" r="r" b="b"/>
              <a:pathLst>
                <a:path w="753" h="1756" extrusionOk="0">
                  <a:moveTo>
                    <a:pt x="126" y="1"/>
                  </a:moveTo>
                  <a:cubicBezTo>
                    <a:pt x="0" y="1"/>
                    <a:pt x="126" y="402"/>
                    <a:pt x="226" y="928"/>
                  </a:cubicBezTo>
                  <a:cubicBezTo>
                    <a:pt x="326" y="1354"/>
                    <a:pt x="527" y="1755"/>
                    <a:pt x="627" y="1755"/>
                  </a:cubicBezTo>
                  <a:cubicBezTo>
                    <a:pt x="752" y="1755"/>
                    <a:pt x="627" y="1354"/>
                    <a:pt x="527" y="828"/>
                  </a:cubicBezTo>
                  <a:cubicBezTo>
                    <a:pt x="426" y="302"/>
                    <a:pt x="226" y="1"/>
                    <a:pt x="126"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5536;p93"/>
            <p:cNvSpPr/>
            <p:nvPr/>
          </p:nvSpPr>
          <p:spPr>
            <a:xfrm>
              <a:off x="5568139" y="2202647"/>
              <a:ext cx="10268" cy="18868"/>
            </a:xfrm>
            <a:custGeom>
              <a:avLst/>
              <a:gdLst/>
              <a:ahLst/>
              <a:cxnLst/>
              <a:rect l="l" t="t" r="r" b="b"/>
              <a:pathLst>
                <a:path w="628" h="1154" extrusionOk="0">
                  <a:moveTo>
                    <a:pt x="101" y="0"/>
                  </a:moveTo>
                  <a:cubicBezTo>
                    <a:pt x="1" y="0"/>
                    <a:pt x="1" y="326"/>
                    <a:pt x="101" y="627"/>
                  </a:cubicBezTo>
                  <a:cubicBezTo>
                    <a:pt x="201" y="953"/>
                    <a:pt x="402" y="1153"/>
                    <a:pt x="527" y="1153"/>
                  </a:cubicBezTo>
                  <a:cubicBezTo>
                    <a:pt x="627" y="1153"/>
                    <a:pt x="527" y="853"/>
                    <a:pt x="402" y="527"/>
                  </a:cubicBezTo>
                  <a:cubicBezTo>
                    <a:pt x="302" y="226"/>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5537;p93"/>
            <p:cNvSpPr/>
            <p:nvPr/>
          </p:nvSpPr>
          <p:spPr>
            <a:xfrm>
              <a:off x="5537417" y="2218212"/>
              <a:ext cx="8616" cy="23789"/>
            </a:xfrm>
            <a:custGeom>
              <a:avLst/>
              <a:gdLst/>
              <a:ahLst/>
              <a:cxnLst/>
              <a:rect l="l" t="t" r="r" b="b"/>
              <a:pathLst>
                <a:path w="527" h="1455" extrusionOk="0">
                  <a:moveTo>
                    <a:pt x="100" y="1"/>
                  </a:moveTo>
                  <a:cubicBezTo>
                    <a:pt x="0" y="1"/>
                    <a:pt x="0" y="402"/>
                    <a:pt x="100" y="728"/>
                  </a:cubicBezTo>
                  <a:cubicBezTo>
                    <a:pt x="201" y="1154"/>
                    <a:pt x="301" y="1454"/>
                    <a:pt x="401" y="1454"/>
                  </a:cubicBezTo>
                  <a:cubicBezTo>
                    <a:pt x="526" y="1454"/>
                    <a:pt x="526" y="1154"/>
                    <a:pt x="401" y="728"/>
                  </a:cubicBezTo>
                  <a:cubicBezTo>
                    <a:pt x="301" y="302"/>
                    <a:pt x="201"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5538;p93"/>
            <p:cNvSpPr/>
            <p:nvPr/>
          </p:nvSpPr>
          <p:spPr>
            <a:xfrm>
              <a:off x="5707883" y="2197725"/>
              <a:ext cx="10251" cy="20503"/>
            </a:xfrm>
            <a:custGeom>
              <a:avLst/>
              <a:gdLst/>
              <a:ahLst/>
              <a:cxnLst/>
              <a:rect l="l" t="t" r="r" b="b"/>
              <a:pathLst>
                <a:path w="627" h="1254" extrusionOk="0">
                  <a:moveTo>
                    <a:pt x="126" y="1"/>
                  </a:moveTo>
                  <a:cubicBezTo>
                    <a:pt x="0" y="1"/>
                    <a:pt x="0" y="301"/>
                    <a:pt x="126" y="627"/>
                  </a:cubicBezTo>
                  <a:cubicBezTo>
                    <a:pt x="226" y="1028"/>
                    <a:pt x="426" y="1254"/>
                    <a:pt x="527" y="1254"/>
                  </a:cubicBezTo>
                  <a:cubicBezTo>
                    <a:pt x="627" y="1254"/>
                    <a:pt x="627" y="928"/>
                    <a:pt x="426" y="527"/>
                  </a:cubicBezTo>
                  <a:cubicBezTo>
                    <a:pt x="326" y="201"/>
                    <a:pt x="226" y="1"/>
                    <a:pt x="126"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5539;p93"/>
            <p:cNvSpPr/>
            <p:nvPr/>
          </p:nvSpPr>
          <p:spPr>
            <a:xfrm>
              <a:off x="5653372" y="2230098"/>
              <a:ext cx="10268" cy="22138"/>
            </a:xfrm>
            <a:custGeom>
              <a:avLst/>
              <a:gdLst/>
              <a:ahLst/>
              <a:cxnLst/>
              <a:rect l="l" t="t" r="r" b="b"/>
              <a:pathLst>
                <a:path w="628" h="1354" extrusionOk="0">
                  <a:moveTo>
                    <a:pt x="101" y="1"/>
                  </a:moveTo>
                  <a:cubicBezTo>
                    <a:pt x="1" y="1"/>
                    <a:pt x="1" y="301"/>
                    <a:pt x="101" y="727"/>
                  </a:cubicBezTo>
                  <a:cubicBezTo>
                    <a:pt x="201" y="1053"/>
                    <a:pt x="427" y="1354"/>
                    <a:pt x="527" y="1354"/>
                  </a:cubicBezTo>
                  <a:cubicBezTo>
                    <a:pt x="627" y="1254"/>
                    <a:pt x="527" y="928"/>
                    <a:pt x="427" y="627"/>
                  </a:cubicBezTo>
                  <a:cubicBezTo>
                    <a:pt x="327" y="301"/>
                    <a:pt x="201"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5540;p93"/>
            <p:cNvSpPr/>
            <p:nvPr/>
          </p:nvSpPr>
          <p:spPr>
            <a:xfrm>
              <a:off x="5805411" y="2175603"/>
              <a:ext cx="8616" cy="16808"/>
            </a:xfrm>
            <a:custGeom>
              <a:avLst/>
              <a:gdLst/>
              <a:ahLst/>
              <a:cxnLst/>
              <a:rect l="l" t="t" r="r" b="b"/>
              <a:pathLst>
                <a:path w="527" h="1028" extrusionOk="0">
                  <a:moveTo>
                    <a:pt x="100" y="0"/>
                  </a:moveTo>
                  <a:cubicBezTo>
                    <a:pt x="0" y="0"/>
                    <a:pt x="0" y="301"/>
                    <a:pt x="100" y="627"/>
                  </a:cubicBezTo>
                  <a:cubicBezTo>
                    <a:pt x="100" y="827"/>
                    <a:pt x="201" y="1028"/>
                    <a:pt x="301" y="1028"/>
                  </a:cubicBezTo>
                  <a:cubicBezTo>
                    <a:pt x="426" y="1028"/>
                    <a:pt x="526" y="827"/>
                    <a:pt x="426" y="502"/>
                  </a:cubicBezTo>
                  <a:cubicBezTo>
                    <a:pt x="301" y="201"/>
                    <a:pt x="201" y="0"/>
                    <a:pt x="100"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5541;p93"/>
            <p:cNvSpPr/>
            <p:nvPr/>
          </p:nvSpPr>
          <p:spPr>
            <a:xfrm>
              <a:off x="5871792" y="2180525"/>
              <a:ext cx="8616" cy="18852"/>
            </a:xfrm>
            <a:custGeom>
              <a:avLst/>
              <a:gdLst/>
              <a:ahLst/>
              <a:cxnLst/>
              <a:rect l="l" t="t" r="r" b="b"/>
              <a:pathLst>
                <a:path w="527" h="1153" extrusionOk="0">
                  <a:moveTo>
                    <a:pt x="0" y="0"/>
                  </a:moveTo>
                  <a:cubicBezTo>
                    <a:pt x="0" y="0"/>
                    <a:pt x="0" y="326"/>
                    <a:pt x="126" y="627"/>
                  </a:cubicBezTo>
                  <a:cubicBezTo>
                    <a:pt x="126" y="952"/>
                    <a:pt x="326" y="1153"/>
                    <a:pt x="426" y="1153"/>
                  </a:cubicBezTo>
                  <a:cubicBezTo>
                    <a:pt x="527" y="1053"/>
                    <a:pt x="527" y="827"/>
                    <a:pt x="426" y="526"/>
                  </a:cubicBezTo>
                  <a:cubicBezTo>
                    <a:pt x="326" y="201"/>
                    <a:pt x="126" y="0"/>
                    <a:pt x="126"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5542;p93"/>
            <p:cNvSpPr/>
            <p:nvPr/>
          </p:nvSpPr>
          <p:spPr>
            <a:xfrm>
              <a:off x="6017259" y="2137900"/>
              <a:ext cx="4938" cy="15173"/>
            </a:xfrm>
            <a:custGeom>
              <a:avLst/>
              <a:gdLst/>
              <a:ahLst/>
              <a:cxnLst/>
              <a:rect l="l" t="t" r="r" b="b"/>
              <a:pathLst>
                <a:path w="302" h="928" extrusionOk="0">
                  <a:moveTo>
                    <a:pt x="101" y="0"/>
                  </a:moveTo>
                  <a:cubicBezTo>
                    <a:pt x="101" y="0"/>
                    <a:pt x="1" y="201"/>
                    <a:pt x="1" y="527"/>
                  </a:cubicBezTo>
                  <a:cubicBezTo>
                    <a:pt x="1" y="727"/>
                    <a:pt x="101" y="928"/>
                    <a:pt x="201" y="928"/>
                  </a:cubicBezTo>
                  <a:cubicBezTo>
                    <a:pt x="301" y="928"/>
                    <a:pt x="301" y="727"/>
                    <a:pt x="301" y="527"/>
                  </a:cubicBezTo>
                  <a:cubicBezTo>
                    <a:pt x="301" y="201"/>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5543;p93"/>
            <p:cNvSpPr/>
            <p:nvPr/>
          </p:nvSpPr>
          <p:spPr>
            <a:xfrm>
              <a:off x="6085292" y="2088310"/>
              <a:ext cx="8616" cy="29119"/>
            </a:xfrm>
            <a:custGeom>
              <a:avLst/>
              <a:gdLst/>
              <a:ahLst/>
              <a:cxnLst/>
              <a:rect l="l" t="t" r="r" b="b"/>
              <a:pathLst>
                <a:path w="527" h="1781" extrusionOk="0">
                  <a:moveTo>
                    <a:pt x="100" y="1"/>
                  </a:moveTo>
                  <a:cubicBezTo>
                    <a:pt x="0" y="1"/>
                    <a:pt x="0" y="427"/>
                    <a:pt x="0" y="953"/>
                  </a:cubicBezTo>
                  <a:cubicBezTo>
                    <a:pt x="100" y="1354"/>
                    <a:pt x="326" y="1780"/>
                    <a:pt x="426" y="1780"/>
                  </a:cubicBezTo>
                  <a:cubicBezTo>
                    <a:pt x="526" y="1780"/>
                    <a:pt x="426" y="1354"/>
                    <a:pt x="426" y="828"/>
                  </a:cubicBezTo>
                  <a:cubicBezTo>
                    <a:pt x="326" y="427"/>
                    <a:pt x="226"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5544;p93"/>
            <p:cNvSpPr/>
            <p:nvPr/>
          </p:nvSpPr>
          <p:spPr>
            <a:xfrm>
              <a:off x="6146752" y="2023564"/>
              <a:ext cx="6981" cy="23789"/>
            </a:xfrm>
            <a:custGeom>
              <a:avLst/>
              <a:gdLst/>
              <a:ahLst/>
              <a:cxnLst/>
              <a:rect l="l" t="t" r="r" b="b"/>
              <a:pathLst>
                <a:path w="427" h="1455" extrusionOk="0">
                  <a:moveTo>
                    <a:pt x="101" y="1"/>
                  </a:moveTo>
                  <a:cubicBezTo>
                    <a:pt x="0" y="101"/>
                    <a:pt x="0" y="402"/>
                    <a:pt x="0" y="728"/>
                  </a:cubicBezTo>
                  <a:cubicBezTo>
                    <a:pt x="0" y="1154"/>
                    <a:pt x="101" y="1455"/>
                    <a:pt x="226" y="1455"/>
                  </a:cubicBezTo>
                  <a:cubicBezTo>
                    <a:pt x="326" y="1455"/>
                    <a:pt x="427" y="1154"/>
                    <a:pt x="326" y="728"/>
                  </a:cubicBezTo>
                  <a:cubicBezTo>
                    <a:pt x="326" y="302"/>
                    <a:pt x="226"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5545;p93"/>
            <p:cNvSpPr/>
            <p:nvPr/>
          </p:nvSpPr>
          <p:spPr>
            <a:xfrm>
              <a:off x="6191420" y="1944887"/>
              <a:ext cx="6573" cy="32389"/>
            </a:xfrm>
            <a:custGeom>
              <a:avLst/>
              <a:gdLst/>
              <a:ahLst/>
              <a:cxnLst/>
              <a:rect l="l" t="t" r="r" b="b"/>
              <a:pathLst>
                <a:path w="402" h="1981" extrusionOk="0">
                  <a:moveTo>
                    <a:pt x="101" y="1"/>
                  </a:moveTo>
                  <a:cubicBezTo>
                    <a:pt x="0" y="1"/>
                    <a:pt x="0" y="527"/>
                    <a:pt x="0" y="1054"/>
                  </a:cubicBezTo>
                  <a:cubicBezTo>
                    <a:pt x="0" y="1580"/>
                    <a:pt x="101" y="1981"/>
                    <a:pt x="201" y="1981"/>
                  </a:cubicBezTo>
                  <a:cubicBezTo>
                    <a:pt x="301" y="1981"/>
                    <a:pt x="401" y="1580"/>
                    <a:pt x="401" y="1054"/>
                  </a:cubicBezTo>
                  <a:cubicBezTo>
                    <a:pt x="301" y="427"/>
                    <a:pt x="201"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5546;p93"/>
            <p:cNvSpPr/>
            <p:nvPr/>
          </p:nvSpPr>
          <p:spPr>
            <a:xfrm>
              <a:off x="5434968" y="1907200"/>
              <a:ext cx="216785" cy="174160"/>
            </a:xfrm>
            <a:custGeom>
              <a:avLst/>
              <a:gdLst/>
              <a:ahLst/>
              <a:cxnLst/>
              <a:rect l="l" t="t" r="r" b="b"/>
              <a:pathLst>
                <a:path w="13259" h="10652" extrusionOk="0">
                  <a:moveTo>
                    <a:pt x="5640" y="0"/>
                  </a:moveTo>
                  <a:cubicBezTo>
                    <a:pt x="2281" y="752"/>
                    <a:pt x="0" y="3559"/>
                    <a:pt x="527" y="6491"/>
                  </a:cubicBezTo>
                  <a:cubicBezTo>
                    <a:pt x="1028" y="8998"/>
                    <a:pt x="3434" y="10652"/>
                    <a:pt x="6266" y="10652"/>
                  </a:cubicBezTo>
                  <a:cubicBezTo>
                    <a:pt x="6792" y="10652"/>
                    <a:pt x="7193" y="10652"/>
                    <a:pt x="7619" y="10552"/>
                  </a:cubicBezTo>
                  <a:cubicBezTo>
                    <a:pt x="11053" y="9925"/>
                    <a:pt x="13259" y="7018"/>
                    <a:pt x="12732" y="4085"/>
                  </a:cubicBezTo>
                  <a:cubicBezTo>
                    <a:pt x="12632" y="3760"/>
                    <a:pt x="12532" y="3459"/>
                    <a:pt x="12432" y="3133"/>
                  </a:cubicBezTo>
                  <a:cubicBezTo>
                    <a:pt x="12005" y="3033"/>
                    <a:pt x="11479" y="3033"/>
                    <a:pt x="11053" y="2832"/>
                  </a:cubicBezTo>
                  <a:cubicBezTo>
                    <a:pt x="9173" y="2306"/>
                    <a:pt x="7419" y="1379"/>
                    <a:pt x="5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5547;p93"/>
            <p:cNvSpPr/>
            <p:nvPr/>
          </p:nvSpPr>
          <p:spPr>
            <a:xfrm>
              <a:off x="5907844" y="1893679"/>
              <a:ext cx="204915" cy="99179"/>
            </a:xfrm>
            <a:custGeom>
              <a:avLst/>
              <a:gdLst/>
              <a:ahLst/>
              <a:cxnLst/>
              <a:rect l="l" t="t" r="r" b="b"/>
              <a:pathLst>
                <a:path w="12533" h="6066" extrusionOk="0">
                  <a:moveTo>
                    <a:pt x="12332" y="0"/>
                  </a:moveTo>
                  <a:cubicBezTo>
                    <a:pt x="11480" y="0"/>
                    <a:pt x="10653" y="0"/>
                    <a:pt x="9825" y="100"/>
                  </a:cubicBezTo>
                  <a:cubicBezTo>
                    <a:pt x="6567" y="426"/>
                    <a:pt x="3234" y="1053"/>
                    <a:pt x="1" y="1679"/>
                  </a:cubicBezTo>
                  <a:lnTo>
                    <a:pt x="1" y="1780"/>
                  </a:lnTo>
                  <a:cubicBezTo>
                    <a:pt x="527" y="4286"/>
                    <a:pt x="2933" y="6065"/>
                    <a:pt x="5740" y="6065"/>
                  </a:cubicBezTo>
                  <a:cubicBezTo>
                    <a:pt x="6166" y="6065"/>
                    <a:pt x="6693" y="5965"/>
                    <a:pt x="7094" y="5840"/>
                  </a:cubicBezTo>
                  <a:cubicBezTo>
                    <a:pt x="10327" y="5213"/>
                    <a:pt x="12532" y="2707"/>
                    <a:pt x="12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5592;p93"/>
          <p:cNvGrpSpPr/>
          <p:nvPr/>
        </p:nvGrpSpPr>
        <p:grpSpPr>
          <a:xfrm>
            <a:off x="5301822" y="100180"/>
            <a:ext cx="1232627" cy="1385585"/>
            <a:chOff x="4051964" y="2261540"/>
            <a:chExt cx="1232627" cy="1385585"/>
          </a:xfrm>
        </p:grpSpPr>
        <p:sp>
          <p:nvSpPr>
            <p:cNvPr id="1220" name="Google Shape;15593;p93"/>
            <p:cNvSpPr/>
            <p:nvPr/>
          </p:nvSpPr>
          <p:spPr>
            <a:xfrm>
              <a:off x="4188421" y="2261540"/>
              <a:ext cx="1096169" cy="1385581"/>
            </a:xfrm>
            <a:custGeom>
              <a:avLst/>
              <a:gdLst/>
              <a:ahLst/>
              <a:cxnLst/>
              <a:rect l="l" t="t" r="r" b="b"/>
              <a:pathLst>
                <a:path w="67044" h="84745" extrusionOk="0">
                  <a:moveTo>
                    <a:pt x="21855" y="1"/>
                  </a:moveTo>
                  <a:cubicBezTo>
                    <a:pt x="20024" y="1"/>
                    <a:pt x="18173" y="857"/>
                    <a:pt x="16818" y="2038"/>
                  </a:cubicBezTo>
                  <a:cubicBezTo>
                    <a:pt x="15239" y="3516"/>
                    <a:pt x="14211" y="5396"/>
                    <a:pt x="13359" y="7376"/>
                  </a:cubicBezTo>
                  <a:cubicBezTo>
                    <a:pt x="11279" y="12589"/>
                    <a:pt x="10752" y="18328"/>
                    <a:pt x="11479" y="23967"/>
                  </a:cubicBezTo>
                  <a:cubicBezTo>
                    <a:pt x="12005" y="27727"/>
                    <a:pt x="12958" y="31486"/>
                    <a:pt x="14311" y="35045"/>
                  </a:cubicBezTo>
                  <a:cubicBezTo>
                    <a:pt x="10652" y="36198"/>
                    <a:pt x="8572" y="39431"/>
                    <a:pt x="6893" y="42765"/>
                  </a:cubicBezTo>
                  <a:cubicBezTo>
                    <a:pt x="3760" y="49456"/>
                    <a:pt x="201" y="55822"/>
                    <a:pt x="101" y="63341"/>
                  </a:cubicBezTo>
                  <a:cubicBezTo>
                    <a:pt x="0" y="69707"/>
                    <a:pt x="4712" y="75246"/>
                    <a:pt x="9825" y="78078"/>
                  </a:cubicBezTo>
                  <a:cubicBezTo>
                    <a:pt x="13785" y="80158"/>
                    <a:pt x="18071" y="81837"/>
                    <a:pt x="22457" y="82865"/>
                  </a:cubicBezTo>
                  <a:cubicBezTo>
                    <a:pt x="26843" y="84018"/>
                    <a:pt x="31329" y="84644"/>
                    <a:pt x="35815" y="84745"/>
                  </a:cubicBezTo>
                  <a:cubicBezTo>
                    <a:pt x="41680" y="84745"/>
                    <a:pt x="48572" y="82138"/>
                    <a:pt x="51479" y="76499"/>
                  </a:cubicBezTo>
                  <a:cubicBezTo>
                    <a:pt x="54938" y="69807"/>
                    <a:pt x="54938" y="62614"/>
                    <a:pt x="55339" y="55196"/>
                  </a:cubicBezTo>
                  <a:cubicBezTo>
                    <a:pt x="55565" y="51436"/>
                    <a:pt x="55239" y="47677"/>
                    <a:pt x="52632" y="44970"/>
                  </a:cubicBezTo>
                  <a:cubicBezTo>
                    <a:pt x="55565" y="42364"/>
                    <a:pt x="58271" y="39632"/>
                    <a:pt x="60477" y="36499"/>
                  </a:cubicBezTo>
                  <a:cubicBezTo>
                    <a:pt x="63810" y="32013"/>
                    <a:pt x="66216" y="26699"/>
                    <a:pt x="66843" y="21060"/>
                  </a:cubicBezTo>
                  <a:cubicBezTo>
                    <a:pt x="67043" y="18955"/>
                    <a:pt x="67043" y="16774"/>
                    <a:pt x="66317" y="14794"/>
                  </a:cubicBezTo>
                  <a:cubicBezTo>
                    <a:pt x="65690" y="12789"/>
                    <a:pt x="64236" y="11035"/>
                    <a:pt x="62231" y="10183"/>
                  </a:cubicBezTo>
                  <a:cubicBezTo>
                    <a:pt x="61531" y="9933"/>
                    <a:pt x="60810" y="9821"/>
                    <a:pt x="60085" y="9821"/>
                  </a:cubicBezTo>
                  <a:cubicBezTo>
                    <a:pt x="57462" y="9821"/>
                    <a:pt x="54774" y="11287"/>
                    <a:pt x="52732" y="13015"/>
                  </a:cubicBezTo>
                  <a:cubicBezTo>
                    <a:pt x="45113" y="19281"/>
                    <a:pt x="41680" y="30860"/>
                    <a:pt x="39174" y="40258"/>
                  </a:cubicBezTo>
                  <a:cubicBezTo>
                    <a:pt x="39174" y="40258"/>
                    <a:pt x="29148" y="37752"/>
                    <a:pt x="28397" y="37552"/>
                  </a:cubicBezTo>
                  <a:cubicBezTo>
                    <a:pt x="30702" y="28053"/>
                    <a:pt x="33309" y="16248"/>
                    <a:pt x="29650" y="7050"/>
                  </a:cubicBezTo>
                  <a:cubicBezTo>
                    <a:pt x="28397" y="3817"/>
                    <a:pt x="26116" y="584"/>
                    <a:pt x="22657" y="58"/>
                  </a:cubicBezTo>
                  <a:cubicBezTo>
                    <a:pt x="22391" y="19"/>
                    <a:pt x="22123" y="1"/>
                    <a:pt x="2185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5594;p93"/>
            <p:cNvSpPr/>
            <p:nvPr/>
          </p:nvSpPr>
          <p:spPr>
            <a:xfrm>
              <a:off x="4466667" y="2408936"/>
              <a:ext cx="136866" cy="439128"/>
            </a:xfrm>
            <a:custGeom>
              <a:avLst/>
              <a:gdLst/>
              <a:ahLst/>
              <a:cxnLst/>
              <a:rect l="l" t="t" r="r" b="b"/>
              <a:pathLst>
                <a:path w="8371" h="26858" extrusionOk="0">
                  <a:moveTo>
                    <a:pt x="4107" y="0"/>
                  </a:moveTo>
                  <a:cubicBezTo>
                    <a:pt x="4026" y="0"/>
                    <a:pt x="3943" y="5"/>
                    <a:pt x="3860" y="15"/>
                  </a:cubicBezTo>
                  <a:cubicBezTo>
                    <a:pt x="3358" y="140"/>
                    <a:pt x="2932" y="441"/>
                    <a:pt x="2607" y="867"/>
                  </a:cubicBezTo>
                  <a:cubicBezTo>
                    <a:pt x="952" y="2647"/>
                    <a:pt x="526" y="5253"/>
                    <a:pt x="426" y="7759"/>
                  </a:cubicBezTo>
                  <a:cubicBezTo>
                    <a:pt x="0" y="14025"/>
                    <a:pt x="727" y="20391"/>
                    <a:pt x="2406" y="26557"/>
                  </a:cubicBezTo>
                  <a:cubicBezTo>
                    <a:pt x="3559" y="26657"/>
                    <a:pt x="4612" y="26757"/>
                    <a:pt x="5739" y="26857"/>
                  </a:cubicBezTo>
                  <a:cubicBezTo>
                    <a:pt x="7118" y="19038"/>
                    <a:pt x="8371" y="10993"/>
                    <a:pt x="6692" y="3148"/>
                  </a:cubicBezTo>
                  <a:cubicBezTo>
                    <a:pt x="6592" y="2421"/>
                    <a:pt x="6366" y="1594"/>
                    <a:pt x="5965" y="967"/>
                  </a:cubicBezTo>
                  <a:cubicBezTo>
                    <a:pt x="5490" y="402"/>
                    <a:pt x="4853" y="0"/>
                    <a:pt x="4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5595;p93"/>
            <p:cNvSpPr/>
            <p:nvPr/>
          </p:nvSpPr>
          <p:spPr>
            <a:xfrm>
              <a:off x="4917422" y="2564360"/>
              <a:ext cx="261453" cy="398024"/>
            </a:xfrm>
            <a:custGeom>
              <a:avLst/>
              <a:gdLst/>
              <a:ahLst/>
              <a:cxnLst/>
              <a:rect l="l" t="t" r="r" b="b"/>
              <a:pathLst>
                <a:path w="15991" h="24344" extrusionOk="0">
                  <a:moveTo>
                    <a:pt x="13439" y="0"/>
                  </a:moveTo>
                  <a:cubicBezTo>
                    <a:pt x="13058" y="0"/>
                    <a:pt x="12670" y="81"/>
                    <a:pt x="12331" y="233"/>
                  </a:cubicBezTo>
                  <a:cubicBezTo>
                    <a:pt x="11704" y="534"/>
                    <a:pt x="11078" y="1161"/>
                    <a:pt x="10552" y="1687"/>
                  </a:cubicBezTo>
                  <a:cubicBezTo>
                    <a:pt x="5439" y="7752"/>
                    <a:pt x="2607" y="15472"/>
                    <a:pt x="0" y="22990"/>
                  </a:cubicBezTo>
                  <a:cubicBezTo>
                    <a:pt x="1053" y="23416"/>
                    <a:pt x="2105" y="23843"/>
                    <a:pt x="3133" y="24344"/>
                  </a:cubicBezTo>
                  <a:cubicBezTo>
                    <a:pt x="7519" y="19757"/>
                    <a:pt x="11278" y="14544"/>
                    <a:pt x="14010" y="8805"/>
                  </a:cubicBezTo>
                  <a:cubicBezTo>
                    <a:pt x="15038" y="6599"/>
                    <a:pt x="15990" y="4093"/>
                    <a:pt x="15364" y="1687"/>
                  </a:cubicBezTo>
                  <a:cubicBezTo>
                    <a:pt x="15263" y="1161"/>
                    <a:pt x="15038" y="659"/>
                    <a:pt x="14637" y="334"/>
                  </a:cubicBezTo>
                  <a:cubicBezTo>
                    <a:pt x="14302" y="106"/>
                    <a:pt x="13876" y="0"/>
                    <a:pt x="1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5596;p93"/>
            <p:cNvSpPr/>
            <p:nvPr/>
          </p:nvSpPr>
          <p:spPr>
            <a:xfrm>
              <a:off x="4449859" y="3079977"/>
              <a:ext cx="51241" cy="82829"/>
            </a:xfrm>
            <a:custGeom>
              <a:avLst/>
              <a:gdLst/>
              <a:ahLst/>
              <a:cxnLst/>
              <a:rect l="l" t="t" r="r" b="b"/>
              <a:pathLst>
                <a:path w="3134" h="5066" extrusionOk="0">
                  <a:moveTo>
                    <a:pt x="2019" y="1"/>
                  </a:moveTo>
                  <a:cubicBezTo>
                    <a:pt x="1418" y="1"/>
                    <a:pt x="691" y="967"/>
                    <a:pt x="301" y="2206"/>
                  </a:cubicBezTo>
                  <a:cubicBezTo>
                    <a:pt x="0" y="3685"/>
                    <a:pt x="201" y="4938"/>
                    <a:pt x="928" y="5038"/>
                  </a:cubicBezTo>
                  <a:cubicBezTo>
                    <a:pt x="985" y="5057"/>
                    <a:pt x="1043" y="5066"/>
                    <a:pt x="1103" y="5066"/>
                  </a:cubicBezTo>
                  <a:cubicBezTo>
                    <a:pt x="1702" y="5066"/>
                    <a:pt x="2420" y="4177"/>
                    <a:pt x="2807" y="2833"/>
                  </a:cubicBezTo>
                  <a:cubicBezTo>
                    <a:pt x="3133" y="1480"/>
                    <a:pt x="2908" y="226"/>
                    <a:pt x="2181" y="26"/>
                  </a:cubicBezTo>
                  <a:cubicBezTo>
                    <a:pt x="2128" y="9"/>
                    <a:pt x="2074" y="1"/>
                    <a:pt x="201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5597;p93"/>
            <p:cNvSpPr/>
            <p:nvPr/>
          </p:nvSpPr>
          <p:spPr>
            <a:xfrm>
              <a:off x="4837094" y="3180661"/>
              <a:ext cx="54936" cy="82960"/>
            </a:xfrm>
            <a:custGeom>
              <a:avLst/>
              <a:gdLst/>
              <a:ahLst/>
              <a:cxnLst/>
              <a:rect l="l" t="t" r="r" b="b"/>
              <a:pathLst>
                <a:path w="3360" h="5074" extrusionOk="0">
                  <a:moveTo>
                    <a:pt x="2289" y="0"/>
                  </a:moveTo>
                  <a:cubicBezTo>
                    <a:pt x="1619" y="0"/>
                    <a:pt x="901" y="894"/>
                    <a:pt x="427" y="2114"/>
                  </a:cubicBezTo>
                  <a:cubicBezTo>
                    <a:pt x="1" y="3467"/>
                    <a:pt x="226" y="4720"/>
                    <a:pt x="853" y="5046"/>
                  </a:cubicBezTo>
                  <a:cubicBezTo>
                    <a:pt x="910" y="5064"/>
                    <a:pt x="970" y="5073"/>
                    <a:pt x="1032" y="5073"/>
                  </a:cubicBezTo>
                  <a:cubicBezTo>
                    <a:pt x="1645" y="5073"/>
                    <a:pt x="2446" y="4193"/>
                    <a:pt x="2833" y="2941"/>
                  </a:cubicBezTo>
                  <a:cubicBezTo>
                    <a:pt x="3359" y="1587"/>
                    <a:pt x="3134" y="234"/>
                    <a:pt x="2507" y="33"/>
                  </a:cubicBezTo>
                  <a:cubicBezTo>
                    <a:pt x="2435" y="11"/>
                    <a:pt x="2362" y="0"/>
                    <a:pt x="228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5598;p93"/>
            <p:cNvSpPr/>
            <p:nvPr/>
          </p:nvSpPr>
          <p:spPr>
            <a:xfrm>
              <a:off x="4628925" y="3208162"/>
              <a:ext cx="34041" cy="111147"/>
            </a:xfrm>
            <a:custGeom>
              <a:avLst/>
              <a:gdLst/>
              <a:ahLst/>
              <a:cxnLst/>
              <a:rect l="l" t="t" r="r" b="b"/>
              <a:pathLst>
                <a:path w="2082" h="6798" extrusionOk="0">
                  <a:moveTo>
                    <a:pt x="1961" y="1"/>
                  </a:moveTo>
                  <a:cubicBezTo>
                    <a:pt x="1747" y="1"/>
                    <a:pt x="1237" y="1444"/>
                    <a:pt x="728" y="3264"/>
                  </a:cubicBezTo>
                  <a:cubicBezTo>
                    <a:pt x="327" y="5143"/>
                    <a:pt x="1" y="6697"/>
                    <a:pt x="201" y="6798"/>
                  </a:cubicBezTo>
                  <a:cubicBezTo>
                    <a:pt x="327" y="6798"/>
                    <a:pt x="828" y="5344"/>
                    <a:pt x="1354" y="3464"/>
                  </a:cubicBezTo>
                  <a:cubicBezTo>
                    <a:pt x="1881" y="1584"/>
                    <a:pt x="2081" y="5"/>
                    <a:pt x="1981" y="5"/>
                  </a:cubicBezTo>
                  <a:cubicBezTo>
                    <a:pt x="1974" y="2"/>
                    <a:pt x="1968" y="1"/>
                    <a:pt x="1961" y="1"/>
                  </a:cubicBezTo>
                  <a:close/>
                </a:path>
              </a:pathLst>
            </a:custGeom>
            <a:solidFill>
              <a:srgbClr val="D98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5599;p93"/>
            <p:cNvSpPr/>
            <p:nvPr/>
          </p:nvSpPr>
          <p:spPr>
            <a:xfrm>
              <a:off x="4576065" y="3235696"/>
              <a:ext cx="143439" cy="85249"/>
            </a:xfrm>
            <a:custGeom>
              <a:avLst/>
              <a:gdLst/>
              <a:ahLst/>
              <a:cxnLst/>
              <a:rect l="l" t="t" r="r" b="b"/>
              <a:pathLst>
                <a:path w="8773" h="5214" extrusionOk="0">
                  <a:moveTo>
                    <a:pt x="1" y="1"/>
                  </a:moveTo>
                  <a:lnTo>
                    <a:pt x="1" y="527"/>
                  </a:lnTo>
                  <a:lnTo>
                    <a:pt x="1" y="1053"/>
                  </a:lnTo>
                  <a:cubicBezTo>
                    <a:pt x="1" y="1254"/>
                    <a:pt x="1" y="1580"/>
                    <a:pt x="101" y="1880"/>
                  </a:cubicBezTo>
                  <a:cubicBezTo>
                    <a:pt x="302" y="2407"/>
                    <a:pt x="627" y="3033"/>
                    <a:pt x="1154" y="3660"/>
                  </a:cubicBezTo>
                  <a:cubicBezTo>
                    <a:pt x="1680" y="4186"/>
                    <a:pt x="2407" y="4713"/>
                    <a:pt x="3334" y="5013"/>
                  </a:cubicBezTo>
                  <a:cubicBezTo>
                    <a:pt x="3711" y="5158"/>
                    <a:pt x="4104" y="5213"/>
                    <a:pt x="4486" y="5213"/>
                  </a:cubicBezTo>
                  <a:cubicBezTo>
                    <a:pt x="4968" y="5213"/>
                    <a:pt x="5435" y="5125"/>
                    <a:pt x="5840" y="5013"/>
                  </a:cubicBezTo>
                  <a:cubicBezTo>
                    <a:pt x="6567" y="4813"/>
                    <a:pt x="7194" y="4487"/>
                    <a:pt x="7720" y="4086"/>
                  </a:cubicBezTo>
                  <a:cubicBezTo>
                    <a:pt x="8572" y="3334"/>
                    <a:pt x="8773" y="2607"/>
                    <a:pt x="8773" y="2607"/>
                  </a:cubicBezTo>
                  <a:cubicBezTo>
                    <a:pt x="8766" y="2600"/>
                    <a:pt x="8757" y="2597"/>
                    <a:pt x="8748" y="2597"/>
                  </a:cubicBezTo>
                  <a:cubicBezTo>
                    <a:pt x="8623" y="2597"/>
                    <a:pt x="8280" y="3178"/>
                    <a:pt x="7419" y="3760"/>
                  </a:cubicBezTo>
                  <a:cubicBezTo>
                    <a:pt x="6993" y="4086"/>
                    <a:pt x="6367" y="4387"/>
                    <a:pt x="5740" y="4487"/>
                  </a:cubicBezTo>
                  <a:cubicBezTo>
                    <a:pt x="5366" y="4539"/>
                    <a:pt x="4992" y="4597"/>
                    <a:pt x="4601" y="4597"/>
                  </a:cubicBezTo>
                  <a:cubicBezTo>
                    <a:pt x="4232" y="4597"/>
                    <a:pt x="3848" y="4545"/>
                    <a:pt x="3434" y="4387"/>
                  </a:cubicBezTo>
                  <a:cubicBezTo>
                    <a:pt x="2708" y="4186"/>
                    <a:pt x="2081" y="3760"/>
                    <a:pt x="1555" y="3234"/>
                  </a:cubicBezTo>
                  <a:cubicBezTo>
                    <a:pt x="1053" y="2707"/>
                    <a:pt x="728" y="2206"/>
                    <a:pt x="527" y="1680"/>
                  </a:cubicBezTo>
                  <a:cubicBezTo>
                    <a:pt x="302" y="1254"/>
                    <a:pt x="302" y="728"/>
                    <a:pt x="201" y="427"/>
                  </a:cubicBezTo>
                  <a:cubicBezTo>
                    <a:pt x="101" y="101"/>
                    <a:pt x="101"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5600;p93"/>
            <p:cNvSpPr/>
            <p:nvPr/>
          </p:nvSpPr>
          <p:spPr>
            <a:xfrm>
              <a:off x="4574430" y="3121703"/>
              <a:ext cx="184412" cy="132370"/>
            </a:xfrm>
            <a:custGeom>
              <a:avLst/>
              <a:gdLst/>
              <a:ahLst/>
              <a:cxnLst/>
              <a:rect l="l" t="t" r="r" b="b"/>
              <a:pathLst>
                <a:path w="11279" h="8096" extrusionOk="0">
                  <a:moveTo>
                    <a:pt x="4082" y="0"/>
                  </a:moveTo>
                  <a:cubicBezTo>
                    <a:pt x="3768" y="0"/>
                    <a:pt x="3452" y="25"/>
                    <a:pt x="3133" y="80"/>
                  </a:cubicBezTo>
                  <a:cubicBezTo>
                    <a:pt x="1780" y="181"/>
                    <a:pt x="727" y="1033"/>
                    <a:pt x="402" y="2386"/>
                  </a:cubicBezTo>
                  <a:cubicBezTo>
                    <a:pt x="1" y="3639"/>
                    <a:pt x="928" y="5193"/>
                    <a:pt x="1780" y="6146"/>
                  </a:cubicBezTo>
                  <a:cubicBezTo>
                    <a:pt x="2921" y="7443"/>
                    <a:pt x="4278" y="8095"/>
                    <a:pt x="5791" y="8095"/>
                  </a:cubicBezTo>
                  <a:cubicBezTo>
                    <a:pt x="6471" y="8095"/>
                    <a:pt x="7182" y="7964"/>
                    <a:pt x="7920" y="7700"/>
                  </a:cubicBezTo>
                  <a:cubicBezTo>
                    <a:pt x="9073" y="7299"/>
                    <a:pt x="10652" y="6446"/>
                    <a:pt x="10953" y="5093"/>
                  </a:cubicBezTo>
                  <a:cubicBezTo>
                    <a:pt x="11279" y="3740"/>
                    <a:pt x="10752" y="2486"/>
                    <a:pt x="9700" y="1760"/>
                  </a:cubicBezTo>
                  <a:cubicBezTo>
                    <a:pt x="8773" y="1033"/>
                    <a:pt x="7620" y="707"/>
                    <a:pt x="6467" y="406"/>
                  </a:cubicBezTo>
                  <a:cubicBezTo>
                    <a:pt x="5705" y="170"/>
                    <a:pt x="4904" y="0"/>
                    <a:pt x="408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5601;p93"/>
            <p:cNvSpPr/>
            <p:nvPr/>
          </p:nvSpPr>
          <p:spPr>
            <a:xfrm>
              <a:off x="4963726" y="3264390"/>
              <a:ext cx="213498" cy="33648"/>
            </a:xfrm>
            <a:custGeom>
              <a:avLst/>
              <a:gdLst/>
              <a:ahLst/>
              <a:cxnLst/>
              <a:rect l="l" t="t" r="r" b="b"/>
              <a:pathLst>
                <a:path w="13058" h="2058" extrusionOk="0">
                  <a:moveTo>
                    <a:pt x="12820" y="0"/>
                  </a:moveTo>
                  <a:cubicBezTo>
                    <a:pt x="12040" y="0"/>
                    <a:pt x="9436" y="213"/>
                    <a:pt x="6466" y="652"/>
                  </a:cubicBezTo>
                  <a:cubicBezTo>
                    <a:pt x="2807" y="1178"/>
                    <a:pt x="0" y="1905"/>
                    <a:pt x="0" y="2005"/>
                  </a:cubicBezTo>
                  <a:cubicBezTo>
                    <a:pt x="0" y="2041"/>
                    <a:pt x="94" y="2058"/>
                    <a:pt x="268" y="2058"/>
                  </a:cubicBezTo>
                  <a:cubicBezTo>
                    <a:pt x="1068" y="2058"/>
                    <a:pt x="3564" y="1710"/>
                    <a:pt x="6567" y="1278"/>
                  </a:cubicBezTo>
                  <a:cubicBezTo>
                    <a:pt x="10126" y="752"/>
                    <a:pt x="13058" y="226"/>
                    <a:pt x="13058" y="25"/>
                  </a:cubicBezTo>
                  <a:cubicBezTo>
                    <a:pt x="13058" y="9"/>
                    <a:pt x="12975" y="0"/>
                    <a:pt x="128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5602;p93"/>
            <p:cNvSpPr/>
            <p:nvPr/>
          </p:nvSpPr>
          <p:spPr>
            <a:xfrm>
              <a:off x="4939544" y="3372710"/>
              <a:ext cx="254488" cy="23315"/>
            </a:xfrm>
            <a:custGeom>
              <a:avLst/>
              <a:gdLst/>
              <a:ahLst/>
              <a:cxnLst/>
              <a:rect l="l" t="t" r="r" b="b"/>
              <a:pathLst>
                <a:path w="15565" h="1426" extrusionOk="0">
                  <a:moveTo>
                    <a:pt x="774" y="0"/>
                  </a:moveTo>
                  <a:cubicBezTo>
                    <a:pt x="278" y="0"/>
                    <a:pt x="0" y="28"/>
                    <a:pt x="0" y="92"/>
                  </a:cubicBezTo>
                  <a:cubicBezTo>
                    <a:pt x="0" y="292"/>
                    <a:pt x="3459" y="718"/>
                    <a:pt x="7745" y="1019"/>
                  </a:cubicBezTo>
                  <a:cubicBezTo>
                    <a:pt x="10847" y="1255"/>
                    <a:pt x="13555" y="1425"/>
                    <a:pt x="14814" y="1425"/>
                  </a:cubicBezTo>
                  <a:cubicBezTo>
                    <a:pt x="15295" y="1425"/>
                    <a:pt x="15564" y="1400"/>
                    <a:pt x="15564" y="1345"/>
                  </a:cubicBezTo>
                  <a:cubicBezTo>
                    <a:pt x="15564" y="1119"/>
                    <a:pt x="12131" y="718"/>
                    <a:pt x="7745" y="393"/>
                  </a:cubicBezTo>
                  <a:cubicBezTo>
                    <a:pt x="4674" y="177"/>
                    <a:pt x="2028" y="0"/>
                    <a:pt x="77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5603;p93"/>
            <p:cNvSpPr/>
            <p:nvPr/>
          </p:nvSpPr>
          <p:spPr>
            <a:xfrm>
              <a:off x="4907171" y="3460706"/>
              <a:ext cx="218845" cy="79216"/>
            </a:xfrm>
            <a:custGeom>
              <a:avLst/>
              <a:gdLst/>
              <a:ahLst/>
              <a:cxnLst/>
              <a:rect l="l" t="t" r="r" b="b"/>
              <a:pathLst>
                <a:path w="13385" h="4845" extrusionOk="0">
                  <a:moveTo>
                    <a:pt x="72" y="0"/>
                  </a:moveTo>
                  <a:cubicBezTo>
                    <a:pt x="32" y="0"/>
                    <a:pt x="8" y="8"/>
                    <a:pt x="1" y="23"/>
                  </a:cubicBezTo>
                  <a:cubicBezTo>
                    <a:pt x="1" y="123"/>
                    <a:pt x="2833" y="1602"/>
                    <a:pt x="6492" y="2956"/>
                  </a:cubicBezTo>
                  <a:cubicBezTo>
                    <a:pt x="9903" y="4132"/>
                    <a:pt x="12873" y="4844"/>
                    <a:pt x="13224" y="4844"/>
                  </a:cubicBezTo>
                  <a:cubicBezTo>
                    <a:pt x="13247" y="4844"/>
                    <a:pt x="13259" y="4841"/>
                    <a:pt x="13259" y="4835"/>
                  </a:cubicBezTo>
                  <a:cubicBezTo>
                    <a:pt x="13384" y="4610"/>
                    <a:pt x="10351" y="3682"/>
                    <a:pt x="6692" y="2329"/>
                  </a:cubicBezTo>
                  <a:cubicBezTo>
                    <a:pt x="3313" y="1079"/>
                    <a:pt x="554" y="0"/>
                    <a:pt x="7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5604;p93"/>
            <p:cNvSpPr/>
            <p:nvPr/>
          </p:nvSpPr>
          <p:spPr>
            <a:xfrm>
              <a:off x="4137197" y="2998357"/>
              <a:ext cx="174177" cy="131699"/>
            </a:xfrm>
            <a:custGeom>
              <a:avLst/>
              <a:gdLst/>
              <a:ahLst/>
              <a:cxnLst/>
              <a:rect l="l" t="t" r="r" b="b"/>
              <a:pathLst>
                <a:path w="10653" h="8055" extrusionOk="0">
                  <a:moveTo>
                    <a:pt x="117" y="1"/>
                  </a:moveTo>
                  <a:cubicBezTo>
                    <a:pt x="109" y="1"/>
                    <a:pt x="104" y="2"/>
                    <a:pt x="101" y="5"/>
                  </a:cubicBezTo>
                  <a:cubicBezTo>
                    <a:pt x="1" y="206"/>
                    <a:pt x="2306" y="1985"/>
                    <a:pt x="5214" y="4191"/>
                  </a:cubicBezTo>
                  <a:cubicBezTo>
                    <a:pt x="7969" y="6313"/>
                    <a:pt x="10322" y="8055"/>
                    <a:pt x="10539" y="8055"/>
                  </a:cubicBezTo>
                  <a:cubicBezTo>
                    <a:pt x="10545" y="8055"/>
                    <a:pt x="10549" y="8053"/>
                    <a:pt x="10552" y="8050"/>
                  </a:cubicBezTo>
                  <a:cubicBezTo>
                    <a:pt x="10652" y="7950"/>
                    <a:pt x="8472" y="5845"/>
                    <a:pt x="5539" y="3665"/>
                  </a:cubicBezTo>
                  <a:cubicBezTo>
                    <a:pt x="2794" y="1526"/>
                    <a:pt x="355" y="1"/>
                    <a:pt x="11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5605;p93"/>
            <p:cNvSpPr/>
            <p:nvPr/>
          </p:nvSpPr>
          <p:spPr>
            <a:xfrm>
              <a:off x="4060564" y="3103832"/>
              <a:ext cx="235636" cy="104575"/>
            </a:xfrm>
            <a:custGeom>
              <a:avLst/>
              <a:gdLst/>
              <a:ahLst/>
              <a:cxnLst/>
              <a:rect l="l" t="t" r="r" b="b"/>
              <a:pathLst>
                <a:path w="14412" h="6396" extrusionOk="0">
                  <a:moveTo>
                    <a:pt x="143" y="1"/>
                  </a:moveTo>
                  <a:cubicBezTo>
                    <a:pt x="115" y="1"/>
                    <a:pt x="101" y="7"/>
                    <a:pt x="101" y="21"/>
                  </a:cubicBezTo>
                  <a:cubicBezTo>
                    <a:pt x="1" y="121"/>
                    <a:pt x="3134" y="1700"/>
                    <a:pt x="6993" y="3479"/>
                  </a:cubicBezTo>
                  <a:cubicBezTo>
                    <a:pt x="10771" y="5177"/>
                    <a:pt x="13887" y="6395"/>
                    <a:pt x="14253" y="6395"/>
                  </a:cubicBezTo>
                  <a:cubicBezTo>
                    <a:pt x="14271" y="6395"/>
                    <a:pt x="14282" y="6392"/>
                    <a:pt x="14287" y="6386"/>
                  </a:cubicBezTo>
                  <a:cubicBezTo>
                    <a:pt x="14412" y="6186"/>
                    <a:pt x="11279" y="4632"/>
                    <a:pt x="7294" y="2953"/>
                  </a:cubicBezTo>
                  <a:cubicBezTo>
                    <a:pt x="3596" y="1291"/>
                    <a:pt x="532" y="1"/>
                    <a:pt x="14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5606;p93"/>
            <p:cNvSpPr/>
            <p:nvPr/>
          </p:nvSpPr>
          <p:spPr>
            <a:xfrm>
              <a:off x="4051964" y="3262951"/>
              <a:ext cx="228671" cy="37572"/>
            </a:xfrm>
            <a:custGeom>
              <a:avLst/>
              <a:gdLst/>
              <a:ahLst/>
              <a:cxnLst/>
              <a:rect l="l" t="t" r="r" b="b"/>
              <a:pathLst>
                <a:path w="13986" h="2298" extrusionOk="0">
                  <a:moveTo>
                    <a:pt x="69" y="0"/>
                  </a:moveTo>
                  <a:cubicBezTo>
                    <a:pt x="24" y="0"/>
                    <a:pt x="0" y="4"/>
                    <a:pt x="0" y="13"/>
                  </a:cubicBezTo>
                  <a:cubicBezTo>
                    <a:pt x="0" y="213"/>
                    <a:pt x="3033" y="1040"/>
                    <a:pt x="6893" y="1667"/>
                  </a:cubicBezTo>
                  <a:cubicBezTo>
                    <a:pt x="9587" y="2104"/>
                    <a:pt x="11976" y="2298"/>
                    <a:pt x="13173" y="2298"/>
                  </a:cubicBezTo>
                  <a:cubicBezTo>
                    <a:pt x="13691" y="2298"/>
                    <a:pt x="13986" y="2261"/>
                    <a:pt x="13986" y="2193"/>
                  </a:cubicBezTo>
                  <a:cubicBezTo>
                    <a:pt x="13986" y="2093"/>
                    <a:pt x="10853" y="1667"/>
                    <a:pt x="6993" y="1040"/>
                  </a:cubicBezTo>
                  <a:cubicBezTo>
                    <a:pt x="3466" y="468"/>
                    <a:pt x="546" y="0"/>
                    <a:pt x="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5607;p93"/>
            <p:cNvSpPr/>
            <p:nvPr/>
          </p:nvSpPr>
          <p:spPr>
            <a:xfrm>
              <a:off x="4637542" y="3141862"/>
              <a:ext cx="80328" cy="35659"/>
            </a:xfrm>
            <a:custGeom>
              <a:avLst/>
              <a:gdLst/>
              <a:ahLst/>
              <a:cxnLst/>
              <a:rect l="l" t="t" r="r" b="b"/>
              <a:pathLst>
                <a:path w="4913" h="2181" extrusionOk="0">
                  <a:moveTo>
                    <a:pt x="1454" y="0"/>
                  </a:moveTo>
                  <a:cubicBezTo>
                    <a:pt x="727" y="0"/>
                    <a:pt x="201" y="201"/>
                    <a:pt x="201" y="527"/>
                  </a:cubicBezTo>
                  <a:cubicBezTo>
                    <a:pt x="0" y="1053"/>
                    <a:pt x="928" y="1680"/>
                    <a:pt x="2306" y="2081"/>
                  </a:cubicBezTo>
                  <a:cubicBezTo>
                    <a:pt x="2707" y="2181"/>
                    <a:pt x="3133" y="2181"/>
                    <a:pt x="3559" y="2181"/>
                  </a:cubicBezTo>
                  <a:cubicBezTo>
                    <a:pt x="4186" y="2181"/>
                    <a:pt x="4687" y="1980"/>
                    <a:pt x="4812" y="1680"/>
                  </a:cubicBezTo>
                  <a:cubicBezTo>
                    <a:pt x="4913" y="1153"/>
                    <a:pt x="3960" y="527"/>
                    <a:pt x="2707" y="201"/>
                  </a:cubicBezTo>
                  <a:cubicBezTo>
                    <a:pt x="2306" y="0"/>
                    <a:pt x="1780" y="0"/>
                    <a:pt x="1454" y="0"/>
                  </a:cubicBezTo>
                  <a:close/>
                </a:path>
              </a:pathLst>
            </a:custGeom>
            <a:solidFill>
              <a:srgbClr val="D46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5608;p93"/>
            <p:cNvSpPr/>
            <p:nvPr/>
          </p:nvSpPr>
          <p:spPr>
            <a:xfrm>
              <a:off x="4338809" y="3187757"/>
              <a:ext cx="187698" cy="181142"/>
            </a:xfrm>
            <a:custGeom>
              <a:avLst/>
              <a:gdLst/>
              <a:ahLst/>
              <a:cxnLst/>
              <a:rect l="l" t="t" r="r" b="b"/>
              <a:pathLst>
                <a:path w="11480" h="11079" extrusionOk="0">
                  <a:moveTo>
                    <a:pt x="4161" y="0"/>
                  </a:moveTo>
                  <a:cubicBezTo>
                    <a:pt x="2607" y="0"/>
                    <a:pt x="1153" y="527"/>
                    <a:pt x="101" y="1379"/>
                  </a:cubicBezTo>
                  <a:cubicBezTo>
                    <a:pt x="0" y="3760"/>
                    <a:pt x="401" y="6066"/>
                    <a:pt x="1880" y="7845"/>
                  </a:cubicBezTo>
                  <a:cubicBezTo>
                    <a:pt x="3033" y="9399"/>
                    <a:pt x="4787" y="10452"/>
                    <a:pt x="6667" y="11078"/>
                  </a:cubicBezTo>
                  <a:cubicBezTo>
                    <a:pt x="8672" y="10552"/>
                    <a:pt x="10226" y="9198"/>
                    <a:pt x="10752" y="7218"/>
                  </a:cubicBezTo>
                  <a:cubicBezTo>
                    <a:pt x="11479" y="4286"/>
                    <a:pt x="9399" y="1053"/>
                    <a:pt x="5940" y="226"/>
                  </a:cubicBezTo>
                  <a:cubicBezTo>
                    <a:pt x="5314" y="0"/>
                    <a:pt x="4687" y="0"/>
                    <a:pt x="4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5609;p93"/>
            <p:cNvSpPr/>
            <p:nvPr/>
          </p:nvSpPr>
          <p:spPr>
            <a:xfrm>
              <a:off x="4734661" y="3297172"/>
              <a:ext cx="211863" cy="167195"/>
            </a:xfrm>
            <a:custGeom>
              <a:avLst/>
              <a:gdLst/>
              <a:ahLst/>
              <a:cxnLst/>
              <a:rect l="l" t="t" r="r" b="b"/>
              <a:pathLst>
                <a:path w="12958" h="10226" extrusionOk="0">
                  <a:moveTo>
                    <a:pt x="6166" y="0"/>
                  </a:moveTo>
                  <a:cubicBezTo>
                    <a:pt x="3459" y="0"/>
                    <a:pt x="1053" y="1679"/>
                    <a:pt x="426" y="4085"/>
                  </a:cubicBezTo>
                  <a:cubicBezTo>
                    <a:pt x="0" y="5439"/>
                    <a:pt x="226" y="6792"/>
                    <a:pt x="952" y="8045"/>
                  </a:cubicBezTo>
                  <a:cubicBezTo>
                    <a:pt x="3885" y="8572"/>
                    <a:pt x="6792" y="9198"/>
                    <a:pt x="9724" y="9925"/>
                  </a:cubicBezTo>
                  <a:cubicBezTo>
                    <a:pt x="10025" y="10025"/>
                    <a:pt x="10451" y="10125"/>
                    <a:pt x="10777" y="10226"/>
                  </a:cubicBezTo>
                  <a:cubicBezTo>
                    <a:pt x="10652" y="10125"/>
                    <a:pt x="10552" y="10025"/>
                    <a:pt x="10552" y="10025"/>
                  </a:cubicBezTo>
                  <a:lnTo>
                    <a:pt x="10978" y="10025"/>
                  </a:lnTo>
                  <a:cubicBezTo>
                    <a:pt x="11805" y="9399"/>
                    <a:pt x="12531" y="8471"/>
                    <a:pt x="12757" y="7318"/>
                  </a:cubicBezTo>
                  <a:cubicBezTo>
                    <a:pt x="12958" y="6466"/>
                    <a:pt x="12958" y="5639"/>
                    <a:pt x="12757" y="4812"/>
                  </a:cubicBezTo>
                  <a:cubicBezTo>
                    <a:pt x="12657" y="4812"/>
                    <a:pt x="12531" y="4712"/>
                    <a:pt x="12531" y="4712"/>
                  </a:cubicBezTo>
                  <a:lnTo>
                    <a:pt x="12757" y="4712"/>
                  </a:lnTo>
                  <a:cubicBezTo>
                    <a:pt x="12130" y="2607"/>
                    <a:pt x="10351" y="827"/>
                    <a:pt x="7945" y="201"/>
                  </a:cubicBezTo>
                  <a:cubicBezTo>
                    <a:pt x="7419" y="100"/>
                    <a:pt x="6792" y="0"/>
                    <a:pt x="6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5610;p93"/>
            <p:cNvSpPr/>
            <p:nvPr/>
          </p:nvSpPr>
          <p:spPr>
            <a:xfrm>
              <a:off x="4939544" y="3374197"/>
              <a:ext cx="3711" cy="1668"/>
            </a:xfrm>
            <a:custGeom>
              <a:avLst/>
              <a:gdLst/>
              <a:ahLst/>
              <a:cxnLst/>
              <a:rect l="l" t="t" r="r" b="b"/>
              <a:pathLst>
                <a:path w="227" h="102" extrusionOk="0">
                  <a:moveTo>
                    <a:pt x="0" y="1"/>
                  </a:moveTo>
                  <a:cubicBezTo>
                    <a:pt x="0" y="1"/>
                    <a:pt x="126" y="101"/>
                    <a:pt x="226" y="101"/>
                  </a:cubicBezTo>
                  <a:lnTo>
                    <a:pt x="226" y="1"/>
                  </a:ln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5611;p93"/>
            <p:cNvSpPr/>
            <p:nvPr/>
          </p:nvSpPr>
          <p:spPr>
            <a:xfrm>
              <a:off x="4907171" y="3461082"/>
              <a:ext cx="6981" cy="3286"/>
            </a:xfrm>
            <a:custGeom>
              <a:avLst/>
              <a:gdLst/>
              <a:ahLst/>
              <a:cxnLst/>
              <a:rect l="l" t="t" r="r" b="b"/>
              <a:pathLst>
                <a:path w="427" h="201" extrusionOk="0">
                  <a:moveTo>
                    <a:pt x="1" y="0"/>
                  </a:moveTo>
                  <a:cubicBezTo>
                    <a:pt x="1" y="0"/>
                    <a:pt x="101" y="100"/>
                    <a:pt x="226" y="201"/>
                  </a:cubicBezTo>
                  <a:cubicBezTo>
                    <a:pt x="326" y="100"/>
                    <a:pt x="326" y="100"/>
                    <a:pt x="427" y="0"/>
                  </a:cubicBez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5612;p93"/>
            <p:cNvSpPr/>
            <p:nvPr/>
          </p:nvSpPr>
          <p:spPr>
            <a:xfrm>
              <a:off x="4567465" y="2909511"/>
              <a:ext cx="11903" cy="37719"/>
            </a:xfrm>
            <a:custGeom>
              <a:avLst/>
              <a:gdLst/>
              <a:ahLst/>
              <a:cxnLst/>
              <a:rect l="l" t="t" r="r" b="b"/>
              <a:pathLst>
                <a:path w="728" h="2307" extrusionOk="0">
                  <a:moveTo>
                    <a:pt x="201" y="1"/>
                  </a:moveTo>
                  <a:cubicBezTo>
                    <a:pt x="0" y="1"/>
                    <a:pt x="0" y="527"/>
                    <a:pt x="101" y="1154"/>
                  </a:cubicBezTo>
                  <a:cubicBezTo>
                    <a:pt x="201" y="1780"/>
                    <a:pt x="427" y="2306"/>
                    <a:pt x="527" y="2306"/>
                  </a:cubicBezTo>
                  <a:cubicBezTo>
                    <a:pt x="727" y="2306"/>
                    <a:pt x="727" y="1680"/>
                    <a:pt x="627" y="1053"/>
                  </a:cubicBezTo>
                  <a:cubicBezTo>
                    <a:pt x="527" y="427"/>
                    <a:pt x="326" y="1"/>
                    <a:pt x="201"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5613;p93"/>
            <p:cNvSpPr/>
            <p:nvPr/>
          </p:nvSpPr>
          <p:spPr>
            <a:xfrm>
              <a:off x="4644507" y="2916476"/>
              <a:ext cx="13538" cy="32389"/>
            </a:xfrm>
            <a:custGeom>
              <a:avLst/>
              <a:gdLst/>
              <a:ahLst/>
              <a:cxnLst/>
              <a:rect l="l" t="t" r="r" b="b"/>
              <a:pathLst>
                <a:path w="828" h="1981" extrusionOk="0">
                  <a:moveTo>
                    <a:pt x="627" y="1"/>
                  </a:moveTo>
                  <a:cubicBezTo>
                    <a:pt x="502" y="1"/>
                    <a:pt x="201" y="427"/>
                    <a:pt x="101" y="928"/>
                  </a:cubicBezTo>
                  <a:cubicBezTo>
                    <a:pt x="0" y="1454"/>
                    <a:pt x="101" y="1981"/>
                    <a:pt x="201" y="1981"/>
                  </a:cubicBezTo>
                  <a:lnTo>
                    <a:pt x="301" y="1981"/>
                  </a:lnTo>
                  <a:cubicBezTo>
                    <a:pt x="401" y="1981"/>
                    <a:pt x="627" y="1555"/>
                    <a:pt x="727" y="1053"/>
                  </a:cubicBezTo>
                  <a:cubicBezTo>
                    <a:pt x="827" y="527"/>
                    <a:pt x="827" y="1"/>
                    <a:pt x="6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5614;p93"/>
            <p:cNvSpPr/>
            <p:nvPr/>
          </p:nvSpPr>
          <p:spPr>
            <a:xfrm>
              <a:off x="4587952" y="2970987"/>
              <a:ext cx="15582" cy="36068"/>
            </a:xfrm>
            <a:custGeom>
              <a:avLst/>
              <a:gdLst/>
              <a:ahLst/>
              <a:cxnLst/>
              <a:rect l="l" t="t" r="r" b="b"/>
              <a:pathLst>
                <a:path w="953" h="2206" extrusionOk="0">
                  <a:moveTo>
                    <a:pt x="201" y="0"/>
                  </a:moveTo>
                  <a:cubicBezTo>
                    <a:pt x="101" y="100"/>
                    <a:pt x="1" y="627"/>
                    <a:pt x="201" y="1153"/>
                  </a:cubicBezTo>
                  <a:cubicBezTo>
                    <a:pt x="326" y="1780"/>
                    <a:pt x="527" y="2206"/>
                    <a:pt x="727" y="2206"/>
                  </a:cubicBezTo>
                  <a:cubicBezTo>
                    <a:pt x="828" y="2105"/>
                    <a:pt x="953" y="1679"/>
                    <a:pt x="828" y="1053"/>
                  </a:cubicBezTo>
                  <a:cubicBezTo>
                    <a:pt x="627" y="526"/>
                    <a:pt x="427" y="0"/>
                    <a:pt x="3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5615;p93"/>
            <p:cNvSpPr/>
            <p:nvPr/>
          </p:nvSpPr>
          <p:spPr>
            <a:xfrm>
              <a:off x="4710888" y="2936963"/>
              <a:ext cx="11903" cy="30754"/>
            </a:xfrm>
            <a:custGeom>
              <a:avLst/>
              <a:gdLst/>
              <a:ahLst/>
              <a:cxnLst/>
              <a:rect l="l" t="t" r="r" b="b"/>
              <a:pathLst>
                <a:path w="728" h="1881" extrusionOk="0">
                  <a:moveTo>
                    <a:pt x="527" y="1"/>
                  </a:moveTo>
                  <a:cubicBezTo>
                    <a:pt x="427" y="1"/>
                    <a:pt x="101" y="427"/>
                    <a:pt x="101" y="928"/>
                  </a:cubicBezTo>
                  <a:cubicBezTo>
                    <a:pt x="0" y="1455"/>
                    <a:pt x="101" y="1881"/>
                    <a:pt x="326" y="1881"/>
                  </a:cubicBezTo>
                  <a:cubicBezTo>
                    <a:pt x="527" y="1881"/>
                    <a:pt x="627" y="1455"/>
                    <a:pt x="627" y="1054"/>
                  </a:cubicBezTo>
                  <a:cubicBezTo>
                    <a:pt x="727" y="527"/>
                    <a:pt x="727" y="101"/>
                    <a:pt x="5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5616;p93"/>
            <p:cNvSpPr/>
            <p:nvPr/>
          </p:nvSpPr>
          <p:spPr>
            <a:xfrm>
              <a:off x="4820303" y="2964431"/>
              <a:ext cx="16808" cy="27059"/>
            </a:xfrm>
            <a:custGeom>
              <a:avLst/>
              <a:gdLst/>
              <a:ahLst/>
              <a:cxnLst/>
              <a:rect l="l" t="t" r="r" b="b"/>
              <a:pathLst>
                <a:path w="1028" h="1655" extrusionOk="0">
                  <a:moveTo>
                    <a:pt x="827" y="0"/>
                  </a:moveTo>
                  <a:cubicBezTo>
                    <a:pt x="627" y="0"/>
                    <a:pt x="401" y="301"/>
                    <a:pt x="201" y="727"/>
                  </a:cubicBezTo>
                  <a:cubicBezTo>
                    <a:pt x="0" y="1128"/>
                    <a:pt x="0" y="1654"/>
                    <a:pt x="201" y="1654"/>
                  </a:cubicBezTo>
                  <a:cubicBezTo>
                    <a:pt x="401" y="1654"/>
                    <a:pt x="627" y="1354"/>
                    <a:pt x="827" y="927"/>
                  </a:cubicBezTo>
                  <a:cubicBezTo>
                    <a:pt x="1028" y="501"/>
                    <a:pt x="1028" y="0"/>
                    <a:pt x="827"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5617;p93"/>
            <p:cNvSpPr/>
            <p:nvPr/>
          </p:nvSpPr>
          <p:spPr>
            <a:xfrm>
              <a:off x="4662950" y="2993109"/>
              <a:ext cx="15582" cy="32798"/>
            </a:xfrm>
            <a:custGeom>
              <a:avLst/>
              <a:gdLst/>
              <a:ahLst/>
              <a:cxnLst/>
              <a:rect l="l" t="t" r="r" b="b"/>
              <a:pathLst>
                <a:path w="953" h="2006" extrusionOk="0">
                  <a:moveTo>
                    <a:pt x="752" y="1"/>
                  </a:moveTo>
                  <a:cubicBezTo>
                    <a:pt x="526" y="1"/>
                    <a:pt x="326" y="427"/>
                    <a:pt x="226" y="953"/>
                  </a:cubicBezTo>
                  <a:cubicBezTo>
                    <a:pt x="0" y="1479"/>
                    <a:pt x="0" y="1880"/>
                    <a:pt x="226" y="2006"/>
                  </a:cubicBezTo>
                  <a:cubicBezTo>
                    <a:pt x="426" y="2006"/>
                    <a:pt x="627" y="1579"/>
                    <a:pt x="752" y="1053"/>
                  </a:cubicBezTo>
                  <a:cubicBezTo>
                    <a:pt x="952" y="527"/>
                    <a:pt x="852" y="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5618;p93"/>
            <p:cNvSpPr/>
            <p:nvPr/>
          </p:nvSpPr>
          <p:spPr>
            <a:xfrm>
              <a:off x="4611725" y="3042699"/>
              <a:ext cx="15582" cy="37703"/>
            </a:xfrm>
            <a:custGeom>
              <a:avLst/>
              <a:gdLst/>
              <a:ahLst/>
              <a:cxnLst/>
              <a:rect l="l" t="t" r="r" b="b"/>
              <a:pathLst>
                <a:path w="953" h="2306" extrusionOk="0">
                  <a:moveTo>
                    <a:pt x="226" y="0"/>
                  </a:moveTo>
                  <a:cubicBezTo>
                    <a:pt x="126" y="0"/>
                    <a:pt x="0" y="627"/>
                    <a:pt x="126" y="1253"/>
                  </a:cubicBezTo>
                  <a:cubicBezTo>
                    <a:pt x="226" y="1880"/>
                    <a:pt x="527" y="2306"/>
                    <a:pt x="752" y="2306"/>
                  </a:cubicBezTo>
                  <a:cubicBezTo>
                    <a:pt x="953" y="2206"/>
                    <a:pt x="852" y="1679"/>
                    <a:pt x="752" y="1153"/>
                  </a:cubicBezTo>
                  <a:cubicBezTo>
                    <a:pt x="627" y="526"/>
                    <a:pt x="426" y="0"/>
                    <a:pt x="2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5619;p93"/>
            <p:cNvSpPr/>
            <p:nvPr/>
          </p:nvSpPr>
          <p:spPr>
            <a:xfrm>
              <a:off x="4728105" y="3017291"/>
              <a:ext cx="22138" cy="37294"/>
            </a:xfrm>
            <a:custGeom>
              <a:avLst/>
              <a:gdLst/>
              <a:ahLst/>
              <a:cxnLst/>
              <a:rect l="l" t="t" r="r" b="b"/>
              <a:pathLst>
                <a:path w="1354" h="2281" extrusionOk="0">
                  <a:moveTo>
                    <a:pt x="1153" y="0"/>
                  </a:moveTo>
                  <a:cubicBezTo>
                    <a:pt x="927" y="0"/>
                    <a:pt x="627" y="401"/>
                    <a:pt x="301" y="1028"/>
                  </a:cubicBezTo>
                  <a:cubicBezTo>
                    <a:pt x="100" y="1654"/>
                    <a:pt x="0" y="2281"/>
                    <a:pt x="201" y="2281"/>
                  </a:cubicBezTo>
                  <a:cubicBezTo>
                    <a:pt x="401" y="2281"/>
                    <a:pt x="627" y="1880"/>
                    <a:pt x="927" y="1253"/>
                  </a:cubicBezTo>
                  <a:cubicBezTo>
                    <a:pt x="1153" y="627"/>
                    <a:pt x="1353" y="100"/>
                    <a:pt x="11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5620;p93"/>
            <p:cNvSpPr/>
            <p:nvPr/>
          </p:nvSpPr>
          <p:spPr>
            <a:xfrm>
              <a:off x="4787930" y="3068516"/>
              <a:ext cx="23773" cy="27059"/>
            </a:xfrm>
            <a:custGeom>
              <a:avLst/>
              <a:gdLst/>
              <a:ahLst/>
              <a:cxnLst/>
              <a:rect l="l" t="t" r="r" b="b"/>
              <a:pathLst>
                <a:path w="1454" h="1655" extrusionOk="0">
                  <a:moveTo>
                    <a:pt x="1253" y="0"/>
                  </a:moveTo>
                  <a:cubicBezTo>
                    <a:pt x="1028" y="0"/>
                    <a:pt x="727" y="201"/>
                    <a:pt x="502" y="627"/>
                  </a:cubicBezTo>
                  <a:cubicBezTo>
                    <a:pt x="201" y="1028"/>
                    <a:pt x="0" y="1554"/>
                    <a:pt x="201" y="1654"/>
                  </a:cubicBezTo>
                  <a:cubicBezTo>
                    <a:pt x="401" y="1654"/>
                    <a:pt x="727" y="1353"/>
                    <a:pt x="928" y="1028"/>
                  </a:cubicBezTo>
                  <a:cubicBezTo>
                    <a:pt x="1253" y="526"/>
                    <a:pt x="1454" y="100"/>
                    <a:pt x="12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5621;p93"/>
            <p:cNvSpPr/>
            <p:nvPr/>
          </p:nvSpPr>
          <p:spPr>
            <a:xfrm>
              <a:off x="4683436" y="3073421"/>
              <a:ext cx="15582" cy="25833"/>
            </a:xfrm>
            <a:custGeom>
              <a:avLst/>
              <a:gdLst/>
              <a:ahLst/>
              <a:cxnLst/>
              <a:rect l="l" t="t" r="r" b="b"/>
              <a:pathLst>
                <a:path w="953" h="1580" extrusionOk="0">
                  <a:moveTo>
                    <a:pt x="752" y="1"/>
                  </a:moveTo>
                  <a:cubicBezTo>
                    <a:pt x="527" y="1"/>
                    <a:pt x="326" y="327"/>
                    <a:pt x="226" y="728"/>
                  </a:cubicBezTo>
                  <a:cubicBezTo>
                    <a:pt x="0" y="1154"/>
                    <a:pt x="0" y="1580"/>
                    <a:pt x="226" y="1580"/>
                  </a:cubicBezTo>
                  <a:cubicBezTo>
                    <a:pt x="426" y="1580"/>
                    <a:pt x="627" y="1254"/>
                    <a:pt x="752" y="953"/>
                  </a:cubicBezTo>
                  <a:cubicBezTo>
                    <a:pt x="953" y="527"/>
                    <a:pt x="953" y="10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5622;p93"/>
            <p:cNvSpPr/>
            <p:nvPr/>
          </p:nvSpPr>
          <p:spPr>
            <a:xfrm>
              <a:off x="4842424" y="3007039"/>
              <a:ext cx="15173" cy="18868"/>
            </a:xfrm>
            <a:custGeom>
              <a:avLst/>
              <a:gdLst/>
              <a:ahLst/>
              <a:cxnLst/>
              <a:rect l="l" t="t" r="r" b="b"/>
              <a:pathLst>
                <a:path w="928" h="1154" extrusionOk="0">
                  <a:moveTo>
                    <a:pt x="727" y="1"/>
                  </a:moveTo>
                  <a:cubicBezTo>
                    <a:pt x="627" y="1"/>
                    <a:pt x="301" y="101"/>
                    <a:pt x="201" y="402"/>
                  </a:cubicBezTo>
                  <a:cubicBezTo>
                    <a:pt x="1" y="727"/>
                    <a:pt x="1" y="1028"/>
                    <a:pt x="201" y="1154"/>
                  </a:cubicBezTo>
                  <a:cubicBezTo>
                    <a:pt x="427" y="1154"/>
                    <a:pt x="527" y="928"/>
                    <a:pt x="727" y="727"/>
                  </a:cubicBezTo>
                  <a:cubicBezTo>
                    <a:pt x="928" y="402"/>
                    <a:pt x="928" y="101"/>
                    <a:pt x="828"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5623;p93"/>
            <p:cNvSpPr/>
            <p:nvPr/>
          </p:nvSpPr>
          <p:spPr>
            <a:xfrm>
              <a:off x="4775634" y="2938614"/>
              <a:ext cx="18868" cy="32389"/>
            </a:xfrm>
            <a:custGeom>
              <a:avLst/>
              <a:gdLst/>
              <a:ahLst/>
              <a:cxnLst/>
              <a:rect l="l" t="t" r="r" b="b"/>
              <a:pathLst>
                <a:path w="1154" h="1981" extrusionOk="0">
                  <a:moveTo>
                    <a:pt x="953" y="0"/>
                  </a:moveTo>
                  <a:cubicBezTo>
                    <a:pt x="852" y="0"/>
                    <a:pt x="527" y="326"/>
                    <a:pt x="326" y="827"/>
                  </a:cubicBezTo>
                  <a:cubicBezTo>
                    <a:pt x="126" y="1354"/>
                    <a:pt x="0" y="1880"/>
                    <a:pt x="226" y="1980"/>
                  </a:cubicBezTo>
                  <a:cubicBezTo>
                    <a:pt x="426" y="1980"/>
                    <a:pt x="627" y="1579"/>
                    <a:pt x="852" y="1053"/>
                  </a:cubicBezTo>
                  <a:cubicBezTo>
                    <a:pt x="1153" y="526"/>
                    <a:pt x="1153" y="0"/>
                    <a:pt x="10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5624;p93"/>
            <p:cNvSpPr/>
            <p:nvPr/>
          </p:nvSpPr>
          <p:spPr>
            <a:xfrm>
              <a:off x="4739975" y="3097603"/>
              <a:ext cx="20519" cy="23789"/>
            </a:xfrm>
            <a:custGeom>
              <a:avLst/>
              <a:gdLst/>
              <a:ahLst/>
              <a:cxnLst/>
              <a:rect l="l" t="t" r="r" b="b"/>
              <a:pathLst>
                <a:path w="1255" h="1455" extrusionOk="0">
                  <a:moveTo>
                    <a:pt x="1054" y="1"/>
                  </a:moveTo>
                  <a:cubicBezTo>
                    <a:pt x="828" y="1"/>
                    <a:pt x="527" y="201"/>
                    <a:pt x="302" y="627"/>
                  </a:cubicBezTo>
                  <a:cubicBezTo>
                    <a:pt x="101" y="928"/>
                    <a:pt x="1" y="1354"/>
                    <a:pt x="101" y="1454"/>
                  </a:cubicBezTo>
                  <a:lnTo>
                    <a:pt x="201" y="1454"/>
                  </a:lnTo>
                  <a:cubicBezTo>
                    <a:pt x="302" y="1454"/>
                    <a:pt x="627" y="1254"/>
                    <a:pt x="828" y="928"/>
                  </a:cubicBezTo>
                  <a:cubicBezTo>
                    <a:pt x="1154" y="502"/>
                    <a:pt x="1254" y="101"/>
                    <a:pt x="1054"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5625;p93"/>
            <p:cNvSpPr/>
            <p:nvPr/>
          </p:nvSpPr>
          <p:spPr>
            <a:xfrm>
              <a:off x="4248246" y="2957466"/>
              <a:ext cx="54511" cy="115971"/>
            </a:xfrm>
            <a:custGeom>
              <a:avLst/>
              <a:gdLst/>
              <a:ahLst/>
              <a:cxnLst/>
              <a:rect l="l" t="t" r="r" b="b"/>
              <a:pathLst>
                <a:path w="3334" h="7093" extrusionOk="0">
                  <a:moveTo>
                    <a:pt x="3334" y="0"/>
                  </a:moveTo>
                  <a:cubicBezTo>
                    <a:pt x="3334" y="100"/>
                    <a:pt x="3334" y="201"/>
                    <a:pt x="3234" y="201"/>
                  </a:cubicBezTo>
                  <a:cubicBezTo>
                    <a:pt x="2181" y="2506"/>
                    <a:pt x="1053" y="4812"/>
                    <a:pt x="1" y="7093"/>
                  </a:cubicBezTo>
                  <a:lnTo>
                    <a:pt x="1" y="7093"/>
                  </a:lnTo>
                  <a:cubicBezTo>
                    <a:pt x="1053" y="4812"/>
                    <a:pt x="2181" y="2506"/>
                    <a:pt x="3234" y="201"/>
                  </a:cubicBezTo>
                  <a:cubicBezTo>
                    <a:pt x="3334" y="201"/>
                    <a:pt x="3334" y="100"/>
                    <a:pt x="3334" y="0"/>
                  </a:cubicBezTo>
                  <a:close/>
                  <a:moveTo>
                    <a:pt x="3334" y="0"/>
                  </a:moveTo>
                  <a:lnTo>
                    <a:pt x="3334" y="0"/>
                  </a:lnTo>
                  <a:lnTo>
                    <a:pt x="3334" y="0"/>
                  </a:lnTo>
                  <a:close/>
                  <a:moveTo>
                    <a:pt x="3334" y="0"/>
                  </a:moveTo>
                  <a:lnTo>
                    <a:pt x="3334" y="0"/>
                  </a:lnTo>
                  <a:lnTo>
                    <a:pt x="3334" y="0"/>
                  </a:lnTo>
                  <a:close/>
                  <a:moveTo>
                    <a:pt x="3334" y="0"/>
                  </a:moveTo>
                  <a:lnTo>
                    <a:pt x="3334" y="0"/>
                  </a:lnTo>
                  <a:close/>
                </a:path>
              </a:pathLst>
            </a:custGeom>
            <a:solidFill>
              <a:srgbClr val="FF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5626;p93"/>
            <p:cNvSpPr/>
            <p:nvPr/>
          </p:nvSpPr>
          <p:spPr>
            <a:xfrm>
              <a:off x="4190056" y="2844765"/>
              <a:ext cx="840063" cy="802360"/>
            </a:xfrm>
            <a:custGeom>
              <a:avLst/>
              <a:gdLst/>
              <a:ahLst/>
              <a:cxnLst/>
              <a:rect l="l" t="t" r="r" b="b"/>
              <a:pathLst>
                <a:path w="51380" h="49074" extrusionOk="0">
                  <a:moveTo>
                    <a:pt x="12758" y="1"/>
                  </a:moveTo>
                  <a:cubicBezTo>
                    <a:pt x="10026" y="1454"/>
                    <a:pt x="8372" y="4061"/>
                    <a:pt x="6893" y="6893"/>
                  </a:cubicBezTo>
                  <a:cubicBezTo>
                    <a:pt x="6893" y="6993"/>
                    <a:pt x="6893" y="7094"/>
                    <a:pt x="6793" y="7094"/>
                  </a:cubicBezTo>
                  <a:cubicBezTo>
                    <a:pt x="5740" y="9399"/>
                    <a:pt x="4612" y="11705"/>
                    <a:pt x="3560" y="13986"/>
                  </a:cubicBezTo>
                  <a:cubicBezTo>
                    <a:pt x="5865" y="15866"/>
                    <a:pt x="7419" y="17344"/>
                    <a:pt x="7319" y="17444"/>
                  </a:cubicBezTo>
                  <a:cubicBezTo>
                    <a:pt x="7118" y="17444"/>
                    <a:pt x="5439" y="16191"/>
                    <a:pt x="3234" y="14612"/>
                  </a:cubicBezTo>
                  <a:cubicBezTo>
                    <a:pt x="2507" y="16292"/>
                    <a:pt x="1880" y="17971"/>
                    <a:pt x="1354" y="19625"/>
                  </a:cubicBezTo>
                  <a:cubicBezTo>
                    <a:pt x="4286" y="20978"/>
                    <a:pt x="6367" y="22131"/>
                    <a:pt x="6367" y="22231"/>
                  </a:cubicBezTo>
                  <a:lnTo>
                    <a:pt x="6266" y="22231"/>
                  </a:lnTo>
                  <a:cubicBezTo>
                    <a:pt x="5966" y="22231"/>
                    <a:pt x="3986" y="21404"/>
                    <a:pt x="1154" y="20252"/>
                  </a:cubicBezTo>
                  <a:cubicBezTo>
                    <a:pt x="527" y="22357"/>
                    <a:pt x="101" y="24537"/>
                    <a:pt x="1" y="26843"/>
                  </a:cubicBezTo>
                  <a:cubicBezTo>
                    <a:pt x="3133" y="27369"/>
                    <a:pt x="5540" y="27670"/>
                    <a:pt x="5540" y="27770"/>
                  </a:cubicBezTo>
                  <a:cubicBezTo>
                    <a:pt x="5540" y="27871"/>
                    <a:pt x="5339" y="27871"/>
                    <a:pt x="4913" y="27871"/>
                  </a:cubicBezTo>
                  <a:cubicBezTo>
                    <a:pt x="3986" y="27871"/>
                    <a:pt x="2206" y="27770"/>
                    <a:pt x="1" y="27470"/>
                  </a:cubicBezTo>
                  <a:lnTo>
                    <a:pt x="1" y="27670"/>
                  </a:lnTo>
                  <a:lnTo>
                    <a:pt x="1" y="27871"/>
                  </a:lnTo>
                  <a:cubicBezTo>
                    <a:pt x="1" y="34136"/>
                    <a:pt x="4612" y="39675"/>
                    <a:pt x="9725" y="42407"/>
                  </a:cubicBezTo>
                  <a:cubicBezTo>
                    <a:pt x="13685" y="44487"/>
                    <a:pt x="17971" y="46166"/>
                    <a:pt x="22357" y="47194"/>
                  </a:cubicBezTo>
                  <a:cubicBezTo>
                    <a:pt x="26743" y="48347"/>
                    <a:pt x="31229" y="48973"/>
                    <a:pt x="35715" y="49074"/>
                  </a:cubicBezTo>
                  <a:lnTo>
                    <a:pt x="35941" y="49074"/>
                  </a:lnTo>
                  <a:cubicBezTo>
                    <a:pt x="41680" y="49074"/>
                    <a:pt x="48347" y="46467"/>
                    <a:pt x="51379" y="40928"/>
                  </a:cubicBezTo>
                  <a:cubicBezTo>
                    <a:pt x="50978" y="40828"/>
                    <a:pt x="50653" y="40728"/>
                    <a:pt x="50352" y="40628"/>
                  </a:cubicBezTo>
                  <a:cubicBezTo>
                    <a:pt x="47319" y="39475"/>
                    <a:pt x="44913" y="38322"/>
                    <a:pt x="44186" y="37896"/>
                  </a:cubicBezTo>
                  <a:lnTo>
                    <a:pt x="44086" y="37896"/>
                  </a:lnTo>
                  <a:cubicBezTo>
                    <a:pt x="43033" y="38648"/>
                    <a:pt x="41680" y="39049"/>
                    <a:pt x="40327" y="39049"/>
                  </a:cubicBezTo>
                  <a:cubicBezTo>
                    <a:pt x="39700" y="39049"/>
                    <a:pt x="39074" y="38948"/>
                    <a:pt x="38547" y="38848"/>
                  </a:cubicBezTo>
                  <a:cubicBezTo>
                    <a:pt x="36567" y="38322"/>
                    <a:pt x="35089" y="37169"/>
                    <a:pt x="34261" y="35715"/>
                  </a:cubicBezTo>
                  <a:cubicBezTo>
                    <a:pt x="29550" y="34763"/>
                    <a:pt x="24863" y="34136"/>
                    <a:pt x="20151" y="33209"/>
                  </a:cubicBezTo>
                  <a:cubicBezTo>
                    <a:pt x="18697" y="32883"/>
                    <a:pt x="17244" y="32582"/>
                    <a:pt x="15765" y="32056"/>
                  </a:cubicBezTo>
                  <a:cubicBezTo>
                    <a:pt x="15264" y="32257"/>
                    <a:pt x="14637" y="32382"/>
                    <a:pt x="14011" y="32382"/>
                  </a:cubicBezTo>
                  <a:cubicBezTo>
                    <a:pt x="13484" y="32382"/>
                    <a:pt x="12858" y="32257"/>
                    <a:pt x="12231" y="32056"/>
                  </a:cubicBezTo>
                  <a:cubicBezTo>
                    <a:pt x="8773" y="31229"/>
                    <a:pt x="6692" y="28096"/>
                    <a:pt x="7419" y="25064"/>
                  </a:cubicBezTo>
                  <a:cubicBezTo>
                    <a:pt x="7745" y="24011"/>
                    <a:pt x="8372" y="23084"/>
                    <a:pt x="9199" y="22357"/>
                  </a:cubicBezTo>
                  <a:cubicBezTo>
                    <a:pt x="9199" y="20878"/>
                    <a:pt x="9399" y="19324"/>
                    <a:pt x="9725" y="17971"/>
                  </a:cubicBezTo>
                  <a:cubicBezTo>
                    <a:pt x="10753" y="13359"/>
                    <a:pt x="12532" y="8873"/>
                    <a:pt x="12858" y="4061"/>
                  </a:cubicBezTo>
                  <a:cubicBezTo>
                    <a:pt x="12958" y="2708"/>
                    <a:pt x="12958" y="1354"/>
                    <a:pt x="12758"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5627;p93"/>
            <p:cNvSpPr/>
            <p:nvPr/>
          </p:nvSpPr>
          <p:spPr>
            <a:xfrm>
              <a:off x="4912501" y="3464352"/>
              <a:ext cx="121301" cy="49606"/>
            </a:xfrm>
            <a:custGeom>
              <a:avLst/>
              <a:gdLst/>
              <a:ahLst/>
              <a:cxnLst/>
              <a:rect l="l" t="t" r="r" b="b"/>
              <a:pathLst>
                <a:path w="7419" h="3034" extrusionOk="0">
                  <a:moveTo>
                    <a:pt x="0" y="1"/>
                  </a:moveTo>
                  <a:cubicBezTo>
                    <a:pt x="727" y="427"/>
                    <a:pt x="3133" y="1580"/>
                    <a:pt x="6166" y="2733"/>
                  </a:cubicBezTo>
                  <a:cubicBezTo>
                    <a:pt x="6467" y="2833"/>
                    <a:pt x="6792" y="2933"/>
                    <a:pt x="7193" y="3033"/>
                  </a:cubicBezTo>
                  <a:lnTo>
                    <a:pt x="7193" y="2933"/>
                  </a:lnTo>
                  <a:cubicBezTo>
                    <a:pt x="7294" y="2833"/>
                    <a:pt x="7294" y="2733"/>
                    <a:pt x="7419" y="2507"/>
                  </a:cubicBezTo>
                  <a:cubicBezTo>
                    <a:pt x="5013" y="1580"/>
                    <a:pt x="2507" y="753"/>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5628;p93"/>
            <p:cNvSpPr/>
            <p:nvPr/>
          </p:nvSpPr>
          <p:spPr>
            <a:xfrm>
              <a:off x="4242916" y="3073421"/>
              <a:ext cx="68457" cy="56571"/>
            </a:xfrm>
            <a:custGeom>
              <a:avLst/>
              <a:gdLst/>
              <a:ahLst/>
              <a:cxnLst/>
              <a:rect l="l" t="t" r="r" b="b"/>
              <a:pathLst>
                <a:path w="4187" h="3460" extrusionOk="0">
                  <a:moveTo>
                    <a:pt x="327" y="1"/>
                  </a:moveTo>
                  <a:cubicBezTo>
                    <a:pt x="226" y="226"/>
                    <a:pt x="126" y="427"/>
                    <a:pt x="1" y="627"/>
                  </a:cubicBezTo>
                  <a:cubicBezTo>
                    <a:pt x="2206" y="2206"/>
                    <a:pt x="3885" y="3459"/>
                    <a:pt x="4086" y="3459"/>
                  </a:cubicBezTo>
                  <a:cubicBezTo>
                    <a:pt x="4186" y="3359"/>
                    <a:pt x="2632" y="1881"/>
                    <a:pt x="32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5629;p93"/>
            <p:cNvSpPr/>
            <p:nvPr/>
          </p:nvSpPr>
          <p:spPr>
            <a:xfrm>
              <a:off x="4208908" y="3165619"/>
              <a:ext cx="85249" cy="42641"/>
            </a:xfrm>
            <a:custGeom>
              <a:avLst/>
              <a:gdLst/>
              <a:ahLst/>
              <a:cxnLst/>
              <a:rect l="l" t="t" r="r" b="b"/>
              <a:pathLst>
                <a:path w="5214" h="2608" extrusionOk="0">
                  <a:moveTo>
                    <a:pt x="201" y="1"/>
                  </a:moveTo>
                  <a:cubicBezTo>
                    <a:pt x="101" y="227"/>
                    <a:pt x="101" y="427"/>
                    <a:pt x="1" y="628"/>
                  </a:cubicBezTo>
                  <a:cubicBezTo>
                    <a:pt x="2833" y="1780"/>
                    <a:pt x="4813" y="2607"/>
                    <a:pt x="5113" y="2607"/>
                  </a:cubicBezTo>
                  <a:lnTo>
                    <a:pt x="5214" y="2607"/>
                  </a:lnTo>
                  <a:cubicBezTo>
                    <a:pt x="5214" y="2507"/>
                    <a:pt x="3133" y="1354"/>
                    <a:pt x="20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5630;p93"/>
            <p:cNvSpPr/>
            <p:nvPr/>
          </p:nvSpPr>
          <p:spPr>
            <a:xfrm>
              <a:off x="4190056" y="3283651"/>
              <a:ext cx="90579" cy="16808"/>
            </a:xfrm>
            <a:custGeom>
              <a:avLst/>
              <a:gdLst/>
              <a:ahLst/>
              <a:cxnLst/>
              <a:rect l="l" t="t" r="r" b="b"/>
              <a:pathLst>
                <a:path w="5540" h="1028" extrusionOk="0">
                  <a:moveTo>
                    <a:pt x="1" y="0"/>
                  </a:moveTo>
                  <a:lnTo>
                    <a:pt x="1" y="627"/>
                  </a:lnTo>
                  <a:cubicBezTo>
                    <a:pt x="2206" y="927"/>
                    <a:pt x="3986" y="1028"/>
                    <a:pt x="4913" y="1028"/>
                  </a:cubicBezTo>
                  <a:cubicBezTo>
                    <a:pt x="5339" y="1028"/>
                    <a:pt x="5540" y="1028"/>
                    <a:pt x="5540" y="927"/>
                  </a:cubicBezTo>
                  <a:cubicBezTo>
                    <a:pt x="5540" y="827"/>
                    <a:pt x="3133" y="526"/>
                    <a:pt x="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5631;p93"/>
            <p:cNvSpPr/>
            <p:nvPr/>
          </p:nvSpPr>
          <p:spPr>
            <a:xfrm>
              <a:off x="4299471" y="3210288"/>
              <a:ext cx="148360" cy="163925"/>
            </a:xfrm>
            <a:custGeom>
              <a:avLst/>
              <a:gdLst/>
              <a:ahLst/>
              <a:cxnLst/>
              <a:rect l="l" t="t" r="r" b="b"/>
              <a:pathLst>
                <a:path w="9074" h="10026" extrusionOk="0">
                  <a:moveTo>
                    <a:pt x="2507" y="1"/>
                  </a:moveTo>
                  <a:lnTo>
                    <a:pt x="2507" y="1"/>
                  </a:lnTo>
                  <a:cubicBezTo>
                    <a:pt x="1680" y="728"/>
                    <a:pt x="1053" y="1655"/>
                    <a:pt x="727" y="2708"/>
                  </a:cubicBezTo>
                  <a:cubicBezTo>
                    <a:pt x="0" y="5740"/>
                    <a:pt x="2081" y="8873"/>
                    <a:pt x="5539" y="9700"/>
                  </a:cubicBezTo>
                  <a:cubicBezTo>
                    <a:pt x="6166" y="9901"/>
                    <a:pt x="6792" y="10026"/>
                    <a:pt x="7319" y="10026"/>
                  </a:cubicBezTo>
                  <a:cubicBezTo>
                    <a:pt x="7945" y="10026"/>
                    <a:pt x="8572" y="9901"/>
                    <a:pt x="9073" y="9700"/>
                  </a:cubicBezTo>
                  <a:cubicBezTo>
                    <a:pt x="7193" y="9074"/>
                    <a:pt x="5439" y="8021"/>
                    <a:pt x="4286" y="6467"/>
                  </a:cubicBezTo>
                  <a:cubicBezTo>
                    <a:pt x="2807" y="4688"/>
                    <a:pt x="2406" y="2382"/>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5632;p93"/>
            <p:cNvSpPr/>
            <p:nvPr/>
          </p:nvSpPr>
          <p:spPr>
            <a:xfrm>
              <a:off x="4750226" y="3428709"/>
              <a:ext cx="160655" cy="54511"/>
            </a:xfrm>
            <a:custGeom>
              <a:avLst/>
              <a:gdLst/>
              <a:ahLst/>
              <a:cxnLst/>
              <a:rect l="l" t="t" r="r" b="b"/>
              <a:pathLst>
                <a:path w="9826" h="3334" extrusionOk="0">
                  <a:moveTo>
                    <a:pt x="0" y="0"/>
                  </a:moveTo>
                  <a:lnTo>
                    <a:pt x="0" y="0"/>
                  </a:lnTo>
                  <a:cubicBezTo>
                    <a:pt x="828" y="1454"/>
                    <a:pt x="2306" y="2607"/>
                    <a:pt x="4286" y="3133"/>
                  </a:cubicBezTo>
                  <a:cubicBezTo>
                    <a:pt x="4813" y="3233"/>
                    <a:pt x="5439" y="3334"/>
                    <a:pt x="6066" y="3334"/>
                  </a:cubicBezTo>
                  <a:cubicBezTo>
                    <a:pt x="7419" y="3334"/>
                    <a:pt x="8772" y="2933"/>
                    <a:pt x="9825" y="2181"/>
                  </a:cubicBezTo>
                  <a:cubicBezTo>
                    <a:pt x="9499" y="2080"/>
                    <a:pt x="9073" y="1980"/>
                    <a:pt x="8772" y="1880"/>
                  </a:cubicBezTo>
                  <a:cubicBezTo>
                    <a:pt x="5840" y="1153"/>
                    <a:pt x="2933" y="5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5633;p93"/>
          <p:cNvGrpSpPr/>
          <p:nvPr/>
        </p:nvGrpSpPr>
        <p:grpSpPr>
          <a:xfrm rot="1503277">
            <a:off x="7370047" y="371020"/>
            <a:ext cx="942196" cy="918219"/>
            <a:chOff x="3059890" y="1333475"/>
            <a:chExt cx="997009" cy="971637"/>
          </a:xfrm>
        </p:grpSpPr>
        <p:sp>
          <p:nvSpPr>
            <p:cNvPr id="1261" name="Google Shape;15634;p93"/>
            <p:cNvSpPr/>
            <p:nvPr/>
          </p:nvSpPr>
          <p:spPr>
            <a:xfrm>
              <a:off x="3059890" y="1474494"/>
              <a:ext cx="319234" cy="397060"/>
            </a:xfrm>
            <a:custGeom>
              <a:avLst/>
              <a:gdLst/>
              <a:ahLst/>
              <a:cxnLst/>
              <a:rect l="l" t="t" r="r" b="b"/>
              <a:pathLst>
                <a:path w="19525" h="24285" extrusionOk="0">
                  <a:moveTo>
                    <a:pt x="6358" y="0"/>
                  </a:moveTo>
                  <a:cubicBezTo>
                    <a:pt x="5590" y="0"/>
                    <a:pt x="4822" y="49"/>
                    <a:pt x="4061" y="149"/>
                  </a:cubicBezTo>
                  <a:cubicBezTo>
                    <a:pt x="3334" y="149"/>
                    <a:pt x="2607" y="375"/>
                    <a:pt x="1980" y="901"/>
                  </a:cubicBezTo>
                  <a:cubicBezTo>
                    <a:pt x="928" y="1728"/>
                    <a:pt x="627" y="4034"/>
                    <a:pt x="427" y="5387"/>
                  </a:cubicBezTo>
                  <a:cubicBezTo>
                    <a:pt x="0" y="7468"/>
                    <a:pt x="427" y="9974"/>
                    <a:pt x="828" y="12054"/>
                  </a:cubicBezTo>
                  <a:cubicBezTo>
                    <a:pt x="1680" y="16440"/>
                    <a:pt x="3334" y="20726"/>
                    <a:pt x="5940" y="24285"/>
                  </a:cubicBezTo>
                  <a:lnTo>
                    <a:pt x="19524" y="5162"/>
                  </a:lnTo>
                  <a:cubicBezTo>
                    <a:pt x="16022" y="1919"/>
                    <a:pt x="11178"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5635;p93"/>
            <p:cNvSpPr/>
            <p:nvPr/>
          </p:nvSpPr>
          <p:spPr>
            <a:xfrm>
              <a:off x="3636852" y="1333475"/>
              <a:ext cx="339720" cy="381135"/>
            </a:xfrm>
            <a:custGeom>
              <a:avLst/>
              <a:gdLst/>
              <a:ahLst/>
              <a:cxnLst/>
              <a:rect l="l" t="t" r="r" b="b"/>
              <a:pathLst>
                <a:path w="20778" h="23311" extrusionOk="0">
                  <a:moveTo>
                    <a:pt x="13725" y="0"/>
                  </a:moveTo>
                  <a:cubicBezTo>
                    <a:pt x="13250" y="0"/>
                    <a:pt x="12772" y="91"/>
                    <a:pt x="12332" y="228"/>
                  </a:cubicBezTo>
                  <a:cubicBezTo>
                    <a:pt x="6993" y="1681"/>
                    <a:pt x="2307" y="5641"/>
                    <a:pt x="1" y="10779"/>
                  </a:cubicBezTo>
                  <a:lnTo>
                    <a:pt x="19750" y="23311"/>
                  </a:lnTo>
                  <a:cubicBezTo>
                    <a:pt x="20778" y="19025"/>
                    <a:pt x="20778" y="14413"/>
                    <a:pt x="19951" y="10153"/>
                  </a:cubicBezTo>
                  <a:cubicBezTo>
                    <a:pt x="19425" y="7947"/>
                    <a:pt x="18898" y="5541"/>
                    <a:pt x="17770" y="3661"/>
                  </a:cubicBezTo>
                  <a:cubicBezTo>
                    <a:pt x="17018" y="2508"/>
                    <a:pt x="15991" y="529"/>
                    <a:pt x="14638" y="128"/>
                  </a:cubicBezTo>
                  <a:cubicBezTo>
                    <a:pt x="14341" y="39"/>
                    <a:pt x="14034" y="0"/>
                    <a:pt x="13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5636;p93"/>
            <p:cNvSpPr/>
            <p:nvPr/>
          </p:nvSpPr>
          <p:spPr>
            <a:xfrm>
              <a:off x="3121350" y="1564322"/>
              <a:ext cx="177463" cy="223635"/>
            </a:xfrm>
            <a:custGeom>
              <a:avLst/>
              <a:gdLst/>
              <a:ahLst/>
              <a:cxnLst/>
              <a:rect l="l" t="t" r="r" b="b"/>
              <a:pathLst>
                <a:path w="10854" h="13678" extrusionOk="0">
                  <a:moveTo>
                    <a:pt x="3686" y="1"/>
                  </a:moveTo>
                  <a:cubicBezTo>
                    <a:pt x="3226" y="1"/>
                    <a:pt x="2765" y="31"/>
                    <a:pt x="2307" y="94"/>
                  </a:cubicBezTo>
                  <a:cubicBezTo>
                    <a:pt x="1881" y="94"/>
                    <a:pt x="1354" y="194"/>
                    <a:pt x="1054" y="420"/>
                  </a:cubicBezTo>
                  <a:cubicBezTo>
                    <a:pt x="427" y="921"/>
                    <a:pt x="302" y="2174"/>
                    <a:pt x="201" y="3026"/>
                  </a:cubicBezTo>
                  <a:cubicBezTo>
                    <a:pt x="1" y="4179"/>
                    <a:pt x="201" y="5633"/>
                    <a:pt x="427" y="6786"/>
                  </a:cubicBezTo>
                  <a:cubicBezTo>
                    <a:pt x="828" y="9192"/>
                    <a:pt x="1881" y="11573"/>
                    <a:pt x="3334" y="13678"/>
                  </a:cubicBezTo>
                  <a:lnTo>
                    <a:pt x="10853" y="2926"/>
                  </a:lnTo>
                  <a:cubicBezTo>
                    <a:pt x="8992" y="1043"/>
                    <a:pt x="6364" y="1"/>
                    <a:pt x="3686"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5637;p93"/>
            <p:cNvSpPr/>
            <p:nvPr/>
          </p:nvSpPr>
          <p:spPr>
            <a:xfrm>
              <a:off x="3730701" y="1428714"/>
              <a:ext cx="189742" cy="214185"/>
            </a:xfrm>
            <a:custGeom>
              <a:avLst/>
              <a:gdLst/>
              <a:ahLst/>
              <a:cxnLst/>
              <a:rect l="l" t="t" r="r" b="b"/>
              <a:pathLst>
                <a:path w="11605" h="13100" extrusionOk="0">
                  <a:moveTo>
                    <a:pt x="7787" y="0"/>
                  </a:moveTo>
                  <a:cubicBezTo>
                    <a:pt x="7495" y="0"/>
                    <a:pt x="7194" y="71"/>
                    <a:pt x="6893" y="142"/>
                  </a:cubicBezTo>
                  <a:cubicBezTo>
                    <a:pt x="3885" y="969"/>
                    <a:pt x="1253" y="3175"/>
                    <a:pt x="0" y="6082"/>
                  </a:cubicBezTo>
                  <a:lnTo>
                    <a:pt x="11078" y="13100"/>
                  </a:lnTo>
                  <a:cubicBezTo>
                    <a:pt x="11604" y="10694"/>
                    <a:pt x="11604" y="8087"/>
                    <a:pt x="11078" y="5681"/>
                  </a:cubicBezTo>
                  <a:cubicBezTo>
                    <a:pt x="10877" y="4528"/>
                    <a:pt x="10552" y="3175"/>
                    <a:pt x="9925" y="2122"/>
                  </a:cubicBezTo>
                  <a:cubicBezTo>
                    <a:pt x="9524" y="1395"/>
                    <a:pt x="8898" y="343"/>
                    <a:pt x="8146" y="42"/>
                  </a:cubicBezTo>
                  <a:cubicBezTo>
                    <a:pt x="8028" y="13"/>
                    <a:pt x="7909" y="0"/>
                    <a:pt x="778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5638;p93"/>
            <p:cNvSpPr/>
            <p:nvPr/>
          </p:nvSpPr>
          <p:spPr>
            <a:xfrm>
              <a:off x="3134872" y="1492316"/>
              <a:ext cx="922026" cy="812513"/>
            </a:xfrm>
            <a:custGeom>
              <a:avLst/>
              <a:gdLst/>
              <a:ahLst/>
              <a:cxnLst/>
              <a:rect l="l" t="t" r="r" b="b"/>
              <a:pathLst>
                <a:path w="56393" h="49695" extrusionOk="0">
                  <a:moveTo>
                    <a:pt x="29855" y="0"/>
                  </a:moveTo>
                  <a:cubicBezTo>
                    <a:pt x="27401" y="0"/>
                    <a:pt x="24908" y="298"/>
                    <a:pt x="22457" y="839"/>
                  </a:cubicBezTo>
                  <a:cubicBezTo>
                    <a:pt x="15891" y="1891"/>
                    <a:pt x="9625" y="4824"/>
                    <a:pt x="5540" y="9936"/>
                  </a:cubicBezTo>
                  <a:cubicBezTo>
                    <a:pt x="2507" y="13696"/>
                    <a:pt x="1354" y="18708"/>
                    <a:pt x="728" y="23621"/>
                  </a:cubicBezTo>
                  <a:cubicBezTo>
                    <a:pt x="227" y="28107"/>
                    <a:pt x="1" y="32693"/>
                    <a:pt x="1254" y="37079"/>
                  </a:cubicBezTo>
                  <a:cubicBezTo>
                    <a:pt x="2407" y="41465"/>
                    <a:pt x="5114" y="45651"/>
                    <a:pt x="9199" y="47731"/>
                  </a:cubicBezTo>
                  <a:cubicBezTo>
                    <a:pt x="12221" y="49319"/>
                    <a:pt x="15739" y="49695"/>
                    <a:pt x="19185" y="49695"/>
                  </a:cubicBezTo>
                  <a:cubicBezTo>
                    <a:pt x="20255" y="49695"/>
                    <a:pt x="21318" y="49658"/>
                    <a:pt x="22357" y="49611"/>
                  </a:cubicBezTo>
                  <a:cubicBezTo>
                    <a:pt x="28297" y="49185"/>
                    <a:pt x="33936" y="48157"/>
                    <a:pt x="39575" y="46378"/>
                  </a:cubicBezTo>
                  <a:cubicBezTo>
                    <a:pt x="44287" y="44924"/>
                    <a:pt x="49299" y="43145"/>
                    <a:pt x="52533" y="39285"/>
                  </a:cubicBezTo>
                  <a:cubicBezTo>
                    <a:pt x="55465" y="35726"/>
                    <a:pt x="56392" y="30914"/>
                    <a:pt x="55866" y="26428"/>
                  </a:cubicBezTo>
                  <a:cubicBezTo>
                    <a:pt x="55365" y="21942"/>
                    <a:pt x="53485" y="17656"/>
                    <a:pt x="51179" y="13696"/>
                  </a:cubicBezTo>
                  <a:cubicBezTo>
                    <a:pt x="48773" y="9410"/>
                    <a:pt x="45841" y="5225"/>
                    <a:pt x="41580" y="2819"/>
                  </a:cubicBezTo>
                  <a:cubicBezTo>
                    <a:pt x="38038" y="851"/>
                    <a:pt x="34001" y="0"/>
                    <a:pt x="29855"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5639;p93"/>
            <p:cNvSpPr/>
            <p:nvPr/>
          </p:nvSpPr>
          <p:spPr>
            <a:xfrm>
              <a:off x="3146758" y="1492316"/>
              <a:ext cx="826542" cy="466106"/>
            </a:xfrm>
            <a:custGeom>
              <a:avLst/>
              <a:gdLst/>
              <a:ahLst/>
              <a:cxnLst/>
              <a:rect l="l" t="t" r="r" b="b"/>
              <a:pathLst>
                <a:path w="50553" h="28508" extrusionOk="0">
                  <a:moveTo>
                    <a:pt x="29128" y="0"/>
                  </a:moveTo>
                  <a:cubicBezTo>
                    <a:pt x="26674" y="0"/>
                    <a:pt x="24181" y="298"/>
                    <a:pt x="21730" y="839"/>
                  </a:cubicBezTo>
                  <a:cubicBezTo>
                    <a:pt x="15164" y="1891"/>
                    <a:pt x="8898" y="4824"/>
                    <a:pt x="4813" y="9936"/>
                  </a:cubicBezTo>
                  <a:cubicBezTo>
                    <a:pt x="1780" y="13696"/>
                    <a:pt x="627" y="18708"/>
                    <a:pt x="1" y="23621"/>
                  </a:cubicBezTo>
                  <a:lnTo>
                    <a:pt x="1" y="23821"/>
                  </a:lnTo>
                  <a:cubicBezTo>
                    <a:pt x="3263" y="21274"/>
                    <a:pt x="7463" y="19912"/>
                    <a:pt x="11634" y="19912"/>
                  </a:cubicBezTo>
                  <a:cubicBezTo>
                    <a:pt x="12429" y="19912"/>
                    <a:pt x="13224" y="19961"/>
                    <a:pt x="14011" y="20062"/>
                  </a:cubicBezTo>
                  <a:cubicBezTo>
                    <a:pt x="19224" y="20688"/>
                    <a:pt x="24136" y="23721"/>
                    <a:pt x="27169" y="28107"/>
                  </a:cubicBezTo>
                  <a:lnTo>
                    <a:pt x="27169" y="28508"/>
                  </a:lnTo>
                  <a:cubicBezTo>
                    <a:pt x="27169" y="28408"/>
                    <a:pt x="27169" y="28408"/>
                    <a:pt x="27269" y="28307"/>
                  </a:cubicBezTo>
                  <a:cubicBezTo>
                    <a:pt x="27269" y="28307"/>
                    <a:pt x="27269" y="28408"/>
                    <a:pt x="27369" y="28408"/>
                  </a:cubicBezTo>
                  <a:lnTo>
                    <a:pt x="27269" y="28107"/>
                  </a:lnTo>
                  <a:cubicBezTo>
                    <a:pt x="28422" y="22869"/>
                    <a:pt x="31755" y="18282"/>
                    <a:pt x="36342" y="15676"/>
                  </a:cubicBezTo>
                  <a:cubicBezTo>
                    <a:pt x="39186" y="14079"/>
                    <a:pt x="42450" y="13266"/>
                    <a:pt x="45693" y="13266"/>
                  </a:cubicBezTo>
                  <a:cubicBezTo>
                    <a:pt x="47337" y="13266"/>
                    <a:pt x="48976" y="13475"/>
                    <a:pt x="50552" y="13896"/>
                  </a:cubicBezTo>
                  <a:cubicBezTo>
                    <a:pt x="50552" y="13796"/>
                    <a:pt x="50552" y="13796"/>
                    <a:pt x="50452" y="13696"/>
                  </a:cubicBezTo>
                  <a:cubicBezTo>
                    <a:pt x="48046" y="9410"/>
                    <a:pt x="45114" y="5225"/>
                    <a:pt x="40853" y="2819"/>
                  </a:cubicBezTo>
                  <a:cubicBezTo>
                    <a:pt x="37311" y="851"/>
                    <a:pt x="33274" y="0"/>
                    <a:pt x="29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5640;p93"/>
            <p:cNvSpPr/>
            <p:nvPr/>
          </p:nvSpPr>
          <p:spPr>
            <a:xfrm>
              <a:off x="3679476" y="1752822"/>
              <a:ext cx="377423" cy="419100"/>
            </a:xfrm>
            <a:custGeom>
              <a:avLst/>
              <a:gdLst/>
              <a:ahLst/>
              <a:cxnLst/>
              <a:rect l="l" t="t" r="r" b="b"/>
              <a:pathLst>
                <a:path w="23084" h="25633" extrusionOk="0">
                  <a:moveTo>
                    <a:pt x="13603" y="1"/>
                  </a:moveTo>
                  <a:cubicBezTo>
                    <a:pt x="12128" y="1"/>
                    <a:pt x="10675" y="160"/>
                    <a:pt x="9299" y="470"/>
                  </a:cubicBezTo>
                  <a:cubicBezTo>
                    <a:pt x="6066" y="1297"/>
                    <a:pt x="3033" y="3402"/>
                    <a:pt x="1579" y="6309"/>
                  </a:cubicBezTo>
                  <a:cubicBezTo>
                    <a:pt x="0" y="9242"/>
                    <a:pt x="226" y="13001"/>
                    <a:pt x="2306" y="15507"/>
                  </a:cubicBezTo>
                  <a:cubicBezTo>
                    <a:pt x="3259" y="16560"/>
                    <a:pt x="4386" y="17387"/>
                    <a:pt x="5539" y="18014"/>
                  </a:cubicBezTo>
                  <a:cubicBezTo>
                    <a:pt x="7845" y="19467"/>
                    <a:pt x="10351" y="20520"/>
                    <a:pt x="12657" y="21974"/>
                  </a:cubicBezTo>
                  <a:cubicBezTo>
                    <a:pt x="14211" y="22926"/>
                    <a:pt x="15665" y="24079"/>
                    <a:pt x="16717" y="25633"/>
                  </a:cubicBezTo>
                  <a:cubicBezTo>
                    <a:pt x="17670" y="24906"/>
                    <a:pt x="18497" y="24179"/>
                    <a:pt x="19224" y="23352"/>
                  </a:cubicBezTo>
                  <a:cubicBezTo>
                    <a:pt x="22156" y="19793"/>
                    <a:pt x="23083" y="14981"/>
                    <a:pt x="22557" y="10495"/>
                  </a:cubicBezTo>
                  <a:cubicBezTo>
                    <a:pt x="22156" y="7161"/>
                    <a:pt x="21003" y="3928"/>
                    <a:pt x="19549" y="896"/>
                  </a:cubicBezTo>
                  <a:cubicBezTo>
                    <a:pt x="17621" y="291"/>
                    <a:pt x="15592" y="1"/>
                    <a:pt x="1360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5641;p93"/>
            <p:cNvSpPr/>
            <p:nvPr/>
          </p:nvSpPr>
          <p:spPr>
            <a:xfrm>
              <a:off x="3138567" y="1862090"/>
              <a:ext cx="379058" cy="432768"/>
            </a:xfrm>
            <a:custGeom>
              <a:avLst/>
              <a:gdLst/>
              <a:ahLst/>
              <a:cxnLst/>
              <a:rect l="l" t="t" r="r" b="b"/>
              <a:pathLst>
                <a:path w="23184" h="26469" extrusionOk="0">
                  <a:moveTo>
                    <a:pt x="11971" y="1"/>
                  </a:moveTo>
                  <a:cubicBezTo>
                    <a:pt x="11320" y="1"/>
                    <a:pt x="10669" y="51"/>
                    <a:pt x="10026" y="153"/>
                  </a:cubicBezTo>
                  <a:cubicBezTo>
                    <a:pt x="6893" y="579"/>
                    <a:pt x="3334" y="2258"/>
                    <a:pt x="201" y="4438"/>
                  </a:cubicBezTo>
                  <a:cubicBezTo>
                    <a:pt x="1" y="7772"/>
                    <a:pt x="101" y="11230"/>
                    <a:pt x="1028" y="14463"/>
                  </a:cubicBezTo>
                  <a:cubicBezTo>
                    <a:pt x="2181" y="18849"/>
                    <a:pt x="4888" y="23035"/>
                    <a:pt x="8973" y="25115"/>
                  </a:cubicBezTo>
                  <a:cubicBezTo>
                    <a:pt x="10126" y="25742"/>
                    <a:pt x="11379" y="26168"/>
                    <a:pt x="12632" y="26469"/>
                  </a:cubicBezTo>
                  <a:cubicBezTo>
                    <a:pt x="12933" y="24589"/>
                    <a:pt x="13885" y="22809"/>
                    <a:pt x="15038" y="21255"/>
                  </a:cubicBezTo>
                  <a:cubicBezTo>
                    <a:pt x="16592" y="19050"/>
                    <a:pt x="18472" y="17170"/>
                    <a:pt x="20151" y="14990"/>
                  </a:cubicBezTo>
                  <a:cubicBezTo>
                    <a:pt x="20978" y="13937"/>
                    <a:pt x="21705" y="12684"/>
                    <a:pt x="22131" y="11431"/>
                  </a:cubicBezTo>
                  <a:cubicBezTo>
                    <a:pt x="23184" y="8298"/>
                    <a:pt x="21930" y="4764"/>
                    <a:pt x="19424" y="2559"/>
                  </a:cubicBezTo>
                  <a:cubicBezTo>
                    <a:pt x="17401" y="880"/>
                    <a:pt x="14693" y="1"/>
                    <a:pt x="11971"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5642;p93"/>
            <p:cNvSpPr/>
            <p:nvPr/>
          </p:nvSpPr>
          <p:spPr>
            <a:xfrm>
              <a:off x="3375823" y="1934537"/>
              <a:ext cx="52876" cy="84219"/>
            </a:xfrm>
            <a:custGeom>
              <a:avLst/>
              <a:gdLst/>
              <a:ahLst/>
              <a:cxnLst/>
              <a:rect l="l" t="t" r="r" b="b"/>
              <a:pathLst>
                <a:path w="3234" h="5151" extrusionOk="0">
                  <a:moveTo>
                    <a:pt x="1251" y="1"/>
                  </a:moveTo>
                  <a:cubicBezTo>
                    <a:pt x="1218" y="1"/>
                    <a:pt x="1186" y="3"/>
                    <a:pt x="1154" y="7"/>
                  </a:cubicBezTo>
                  <a:cubicBezTo>
                    <a:pt x="402" y="208"/>
                    <a:pt x="1" y="1461"/>
                    <a:pt x="302" y="2839"/>
                  </a:cubicBezTo>
                  <a:cubicBezTo>
                    <a:pt x="507" y="4161"/>
                    <a:pt x="1209" y="5151"/>
                    <a:pt x="1881" y="5151"/>
                  </a:cubicBezTo>
                  <a:cubicBezTo>
                    <a:pt x="1948" y="5151"/>
                    <a:pt x="2015" y="5141"/>
                    <a:pt x="2081" y="5120"/>
                  </a:cubicBezTo>
                  <a:cubicBezTo>
                    <a:pt x="2908" y="5020"/>
                    <a:pt x="3234" y="3767"/>
                    <a:pt x="3033" y="2313"/>
                  </a:cubicBezTo>
                  <a:cubicBezTo>
                    <a:pt x="2722" y="1020"/>
                    <a:pt x="1953" y="1"/>
                    <a:pt x="125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5643;p93"/>
            <p:cNvSpPr/>
            <p:nvPr/>
          </p:nvSpPr>
          <p:spPr>
            <a:xfrm>
              <a:off x="3754867" y="1861174"/>
              <a:ext cx="52892" cy="83843"/>
            </a:xfrm>
            <a:custGeom>
              <a:avLst/>
              <a:gdLst/>
              <a:ahLst/>
              <a:cxnLst/>
              <a:rect l="l" t="t" r="r" b="b"/>
              <a:pathLst>
                <a:path w="3235" h="5128" extrusionOk="0">
                  <a:moveTo>
                    <a:pt x="1262" y="1"/>
                  </a:moveTo>
                  <a:cubicBezTo>
                    <a:pt x="1226" y="1"/>
                    <a:pt x="1190" y="3"/>
                    <a:pt x="1154" y="8"/>
                  </a:cubicBezTo>
                  <a:cubicBezTo>
                    <a:pt x="402" y="108"/>
                    <a:pt x="1" y="1361"/>
                    <a:pt x="302" y="2815"/>
                  </a:cubicBezTo>
                  <a:cubicBezTo>
                    <a:pt x="517" y="4131"/>
                    <a:pt x="1281" y="5128"/>
                    <a:pt x="2069" y="5128"/>
                  </a:cubicBezTo>
                  <a:cubicBezTo>
                    <a:pt x="2107" y="5128"/>
                    <a:pt x="2144" y="5125"/>
                    <a:pt x="2181" y="5121"/>
                  </a:cubicBezTo>
                  <a:cubicBezTo>
                    <a:pt x="2908" y="5021"/>
                    <a:pt x="3234" y="3667"/>
                    <a:pt x="3034" y="2314"/>
                  </a:cubicBezTo>
                  <a:cubicBezTo>
                    <a:pt x="2724" y="908"/>
                    <a:pt x="1961" y="1"/>
                    <a:pt x="1262"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5644;p93"/>
            <p:cNvSpPr/>
            <p:nvPr/>
          </p:nvSpPr>
          <p:spPr>
            <a:xfrm>
              <a:off x="3532767" y="1973794"/>
              <a:ext cx="75014" cy="107567"/>
            </a:xfrm>
            <a:custGeom>
              <a:avLst/>
              <a:gdLst/>
              <a:ahLst/>
              <a:cxnLst/>
              <a:rect l="l" t="t" r="r" b="b"/>
              <a:pathLst>
                <a:path w="4588" h="6579" extrusionOk="0">
                  <a:moveTo>
                    <a:pt x="3568" y="0"/>
                  </a:moveTo>
                  <a:cubicBezTo>
                    <a:pt x="3563" y="0"/>
                    <a:pt x="3560" y="4"/>
                    <a:pt x="3560" y="12"/>
                  </a:cubicBezTo>
                  <a:cubicBezTo>
                    <a:pt x="3460" y="12"/>
                    <a:pt x="3760" y="539"/>
                    <a:pt x="3861" y="1366"/>
                  </a:cubicBezTo>
                  <a:cubicBezTo>
                    <a:pt x="3961" y="1792"/>
                    <a:pt x="4086" y="2418"/>
                    <a:pt x="4086" y="2945"/>
                  </a:cubicBezTo>
                  <a:cubicBezTo>
                    <a:pt x="4086" y="3571"/>
                    <a:pt x="3961" y="4198"/>
                    <a:pt x="3760" y="4824"/>
                  </a:cubicBezTo>
                  <a:cubicBezTo>
                    <a:pt x="3560" y="5326"/>
                    <a:pt x="3134" y="5852"/>
                    <a:pt x="2607" y="5952"/>
                  </a:cubicBezTo>
                  <a:cubicBezTo>
                    <a:pt x="2507" y="5952"/>
                    <a:pt x="2507" y="6078"/>
                    <a:pt x="2407" y="6078"/>
                  </a:cubicBezTo>
                  <a:lnTo>
                    <a:pt x="1881" y="6078"/>
                  </a:lnTo>
                  <a:cubicBezTo>
                    <a:pt x="1580" y="6078"/>
                    <a:pt x="1354" y="6078"/>
                    <a:pt x="1154" y="5952"/>
                  </a:cubicBezTo>
                  <a:cubicBezTo>
                    <a:pt x="327" y="5752"/>
                    <a:pt x="1" y="5226"/>
                    <a:pt x="1" y="5225"/>
                  </a:cubicBezTo>
                  <a:lnTo>
                    <a:pt x="1" y="5225"/>
                  </a:lnTo>
                  <a:cubicBezTo>
                    <a:pt x="1" y="5326"/>
                    <a:pt x="1" y="5451"/>
                    <a:pt x="101" y="5651"/>
                  </a:cubicBezTo>
                  <a:cubicBezTo>
                    <a:pt x="327" y="5852"/>
                    <a:pt x="627" y="6178"/>
                    <a:pt x="1054" y="6378"/>
                  </a:cubicBezTo>
                  <a:cubicBezTo>
                    <a:pt x="1254" y="6479"/>
                    <a:pt x="1580" y="6479"/>
                    <a:pt x="1881" y="6579"/>
                  </a:cubicBezTo>
                  <a:cubicBezTo>
                    <a:pt x="1981" y="6579"/>
                    <a:pt x="2081" y="6479"/>
                    <a:pt x="2307" y="6479"/>
                  </a:cubicBezTo>
                  <a:lnTo>
                    <a:pt x="2708" y="6479"/>
                  </a:lnTo>
                  <a:cubicBezTo>
                    <a:pt x="2833" y="6378"/>
                    <a:pt x="2933" y="6378"/>
                    <a:pt x="3034" y="6378"/>
                  </a:cubicBezTo>
                  <a:cubicBezTo>
                    <a:pt x="3134" y="6278"/>
                    <a:pt x="3134" y="6278"/>
                    <a:pt x="3234" y="6278"/>
                  </a:cubicBezTo>
                  <a:lnTo>
                    <a:pt x="3460" y="6078"/>
                  </a:lnTo>
                  <a:cubicBezTo>
                    <a:pt x="3560" y="6078"/>
                    <a:pt x="3660" y="5952"/>
                    <a:pt x="3660" y="5852"/>
                  </a:cubicBezTo>
                  <a:cubicBezTo>
                    <a:pt x="3961" y="5651"/>
                    <a:pt x="4186" y="5326"/>
                    <a:pt x="4287" y="4925"/>
                  </a:cubicBezTo>
                  <a:cubicBezTo>
                    <a:pt x="4487" y="4298"/>
                    <a:pt x="4587" y="3571"/>
                    <a:pt x="4487" y="2945"/>
                  </a:cubicBezTo>
                  <a:cubicBezTo>
                    <a:pt x="4487" y="2318"/>
                    <a:pt x="4387" y="1792"/>
                    <a:pt x="4287" y="1265"/>
                  </a:cubicBezTo>
                  <a:cubicBezTo>
                    <a:pt x="3987" y="506"/>
                    <a:pt x="3625" y="0"/>
                    <a:pt x="356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5645;p93"/>
            <p:cNvSpPr/>
            <p:nvPr/>
          </p:nvSpPr>
          <p:spPr>
            <a:xfrm>
              <a:off x="3595993" y="1972175"/>
              <a:ext cx="92100" cy="92394"/>
            </a:xfrm>
            <a:custGeom>
              <a:avLst/>
              <a:gdLst/>
              <a:ahLst/>
              <a:cxnLst/>
              <a:rect l="l" t="t" r="r" b="b"/>
              <a:pathLst>
                <a:path w="5633" h="5651" extrusionOk="0">
                  <a:moveTo>
                    <a:pt x="297" y="1"/>
                  </a:moveTo>
                  <a:cubicBezTo>
                    <a:pt x="189" y="1"/>
                    <a:pt x="1" y="603"/>
                    <a:pt x="94" y="1465"/>
                  </a:cubicBezTo>
                  <a:cubicBezTo>
                    <a:pt x="94" y="1891"/>
                    <a:pt x="319" y="2517"/>
                    <a:pt x="420" y="3044"/>
                  </a:cubicBezTo>
                  <a:cubicBezTo>
                    <a:pt x="620" y="3670"/>
                    <a:pt x="946" y="4297"/>
                    <a:pt x="1472" y="4798"/>
                  </a:cubicBezTo>
                  <a:cubicBezTo>
                    <a:pt x="1773" y="5124"/>
                    <a:pt x="1974" y="5324"/>
                    <a:pt x="2400" y="5550"/>
                  </a:cubicBezTo>
                  <a:cubicBezTo>
                    <a:pt x="2500" y="5550"/>
                    <a:pt x="2500" y="5550"/>
                    <a:pt x="2600" y="5650"/>
                  </a:cubicBezTo>
                  <a:lnTo>
                    <a:pt x="3653" y="5650"/>
                  </a:lnTo>
                  <a:cubicBezTo>
                    <a:pt x="3753" y="5650"/>
                    <a:pt x="3853" y="5550"/>
                    <a:pt x="3853" y="5550"/>
                  </a:cubicBezTo>
                  <a:cubicBezTo>
                    <a:pt x="4079" y="5550"/>
                    <a:pt x="4179" y="5425"/>
                    <a:pt x="4279" y="5425"/>
                  </a:cubicBezTo>
                  <a:cubicBezTo>
                    <a:pt x="4605" y="5224"/>
                    <a:pt x="4806" y="5124"/>
                    <a:pt x="5006" y="4923"/>
                  </a:cubicBezTo>
                  <a:cubicBezTo>
                    <a:pt x="5332" y="4598"/>
                    <a:pt x="5432" y="4172"/>
                    <a:pt x="5532" y="3971"/>
                  </a:cubicBezTo>
                  <a:cubicBezTo>
                    <a:pt x="5633" y="3670"/>
                    <a:pt x="5532" y="3545"/>
                    <a:pt x="5532" y="3545"/>
                  </a:cubicBezTo>
                  <a:cubicBezTo>
                    <a:pt x="5525" y="3538"/>
                    <a:pt x="5518" y="3534"/>
                    <a:pt x="5511" y="3534"/>
                  </a:cubicBezTo>
                  <a:cubicBezTo>
                    <a:pt x="5415" y="3534"/>
                    <a:pt x="5287" y="4116"/>
                    <a:pt x="4705" y="4698"/>
                  </a:cubicBezTo>
                  <a:cubicBezTo>
                    <a:pt x="4605" y="4798"/>
                    <a:pt x="4380" y="4923"/>
                    <a:pt x="4179" y="5024"/>
                  </a:cubicBezTo>
                  <a:cubicBezTo>
                    <a:pt x="4079" y="5024"/>
                    <a:pt x="3853" y="5124"/>
                    <a:pt x="3753" y="5124"/>
                  </a:cubicBezTo>
                  <a:lnTo>
                    <a:pt x="3352" y="5124"/>
                  </a:lnTo>
                  <a:cubicBezTo>
                    <a:pt x="3265" y="5141"/>
                    <a:pt x="3178" y="5149"/>
                    <a:pt x="3091" y="5149"/>
                  </a:cubicBezTo>
                  <a:cubicBezTo>
                    <a:pt x="2654" y="5149"/>
                    <a:pt x="2229" y="4937"/>
                    <a:pt x="1873" y="4497"/>
                  </a:cubicBezTo>
                  <a:cubicBezTo>
                    <a:pt x="1347" y="4071"/>
                    <a:pt x="1146" y="3445"/>
                    <a:pt x="946" y="2918"/>
                  </a:cubicBezTo>
                  <a:cubicBezTo>
                    <a:pt x="720" y="2417"/>
                    <a:pt x="520" y="1891"/>
                    <a:pt x="520" y="1364"/>
                  </a:cubicBezTo>
                  <a:cubicBezTo>
                    <a:pt x="319" y="537"/>
                    <a:pt x="319" y="11"/>
                    <a:pt x="319" y="11"/>
                  </a:cubicBezTo>
                  <a:cubicBezTo>
                    <a:pt x="312" y="4"/>
                    <a:pt x="305" y="1"/>
                    <a:pt x="29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5646;p93"/>
            <p:cNvSpPr/>
            <p:nvPr/>
          </p:nvSpPr>
          <p:spPr>
            <a:xfrm>
              <a:off x="3509010" y="1891422"/>
              <a:ext cx="162290" cy="122036"/>
            </a:xfrm>
            <a:custGeom>
              <a:avLst/>
              <a:gdLst/>
              <a:ahLst/>
              <a:cxnLst/>
              <a:rect l="l" t="t" r="r" b="b"/>
              <a:pathLst>
                <a:path w="9926" h="7464" extrusionOk="0">
                  <a:moveTo>
                    <a:pt x="5480" y="0"/>
                  </a:moveTo>
                  <a:cubicBezTo>
                    <a:pt x="5176" y="0"/>
                    <a:pt x="4875" y="13"/>
                    <a:pt x="4587" y="38"/>
                  </a:cubicBezTo>
                  <a:cubicBezTo>
                    <a:pt x="4487" y="38"/>
                    <a:pt x="4386" y="138"/>
                    <a:pt x="4386" y="138"/>
                  </a:cubicBezTo>
                  <a:lnTo>
                    <a:pt x="4060" y="138"/>
                  </a:lnTo>
                  <a:cubicBezTo>
                    <a:pt x="2908" y="464"/>
                    <a:pt x="1780" y="1090"/>
                    <a:pt x="928" y="1717"/>
                  </a:cubicBezTo>
                  <a:cubicBezTo>
                    <a:pt x="0" y="2644"/>
                    <a:pt x="101" y="4324"/>
                    <a:pt x="928" y="5351"/>
                  </a:cubicBezTo>
                  <a:cubicBezTo>
                    <a:pt x="1834" y="6544"/>
                    <a:pt x="3580" y="7464"/>
                    <a:pt x="5280" y="7464"/>
                  </a:cubicBezTo>
                  <a:cubicBezTo>
                    <a:pt x="5366" y="7464"/>
                    <a:pt x="5453" y="7461"/>
                    <a:pt x="5539" y="7456"/>
                  </a:cubicBezTo>
                  <a:cubicBezTo>
                    <a:pt x="5539" y="7456"/>
                    <a:pt x="5639" y="7456"/>
                    <a:pt x="5639" y="7356"/>
                  </a:cubicBezTo>
                  <a:lnTo>
                    <a:pt x="6040" y="7356"/>
                  </a:lnTo>
                  <a:cubicBezTo>
                    <a:pt x="7619" y="6830"/>
                    <a:pt x="9073" y="5151"/>
                    <a:pt x="9499" y="3697"/>
                  </a:cubicBezTo>
                  <a:cubicBezTo>
                    <a:pt x="9925" y="2444"/>
                    <a:pt x="9399" y="865"/>
                    <a:pt x="8045" y="339"/>
                  </a:cubicBezTo>
                  <a:cubicBezTo>
                    <a:pt x="7331" y="113"/>
                    <a:pt x="6391" y="0"/>
                    <a:pt x="548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5647;p93"/>
            <p:cNvSpPr/>
            <p:nvPr/>
          </p:nvSpPr>
          <p:spPr>
            <a:xfrm>
              <a:off x="3363953" y="1628660"/>
              <a:ext cx="27059" cy="28073"/>
            </a:xfrm>
            <a:custGeom>
              <a:avLst/>
              <a:gdLst/>
              <a:ahLst/>
              <a:cxnLst/>
              <a:rect l="l" t="t" r="r" b="b"/>
              <a:pathLst>
                <a:path w="1655" h="1717" extrusionOk="0">
                  <a:moveTo>
                    <a:pt x="152" y="0"/>
                  </a:moveTo>
                  <a:cubicBezTo>
                    <a:pt x="130" y="0"/>
                    <a:pt x="113" y="6"/>
                    <a:pt x="100" y="18"/>
                  </a:cubicBezTo>
                  <a:cubicBezTo>
                    <a:pt x="0" y="18"/>
                    <a:pt x="201" y="545"/>
                    <a:pt x="501" y="971"/>
                  </a:cubicBezTo>
                  <a:cubicBezTo>
                    <a:pt x="873" y="1429"/>
                    <a:pt x="1320" y="1717"/>
                    <a:pt x="1495" y="1717"/>
                  </a:cubicBezTo>
                  <a:cubicBezTo>
                    <a:pt x="1521" y="1717"/>
                    <a:pt x="1541" y="1711"/>
                    <a:pt x="1554" y="1698"/>
                  </a:cubicBezTo>
                  <a:cubicBezTo>
                    <a:pt x="1654" y="1597"/>
                    <a:pt x="1353" y="1171"/>
                    <a:pt x="927" y="645"/>
                  </a:cubicBezTo>
                  <a:cubicBezTo>
                    <a:pt x="664" y="294"/>
                    <a:pt x="304" y="0"/>
                    <a:pt x="15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5648;p93"/>
            <p:cNvSpPr/>
            <p:nvPr/>
          </p:nvSpPr>
          <p:spPr>
            <a:xfrm>
              <a:off x="3399596" y="1722411"/>
              <a:ext cx="27468" cy="24983"/>
            </a:xfrm>
            <a:custGeom>
              <a:avLst/>
              <a:gdLst/>
              <a:ahLst/>
              <a:cxnLst/>
              <a:rect l="l" t="t" r="r" b="b"/>
              <a:pathLst>
                <a:path w="1680" h="1528" extrusionOk="0">
                  <a:moveTo>
                    <a:pt x="172" y="0"/>
                  </a:moveTo>
                  <a:cubicBezTo>
                    <a:pt x="141" y="0"/>
                    <a:pt x="117" y="8"/>
                    <a:pt x="101" y="24"/>
                  </a:cubicBezTo>
                  <a:cubicBezTo>
                    <a:pt x="1" y="149"/>
                    <a:pt x="326" y="550"/>
                    <a:pt x="627" y="976"/>
                  </a:cubicBezTo>
                  <a:cubicBezTo>
                    <a:pt x="981" y="1330"/>
                    <a:pt x="1317" y="1528"/>
                    <a:pt x="1493" y="1528"/>
                  </a:cubicBezTo>
                  <a:cubicBezTo>
                    <a:pt x="1529" y="1528"/>
                    <a:pt x="1558" y="1520"/>
                    <a:pt x="1579" y="1503"/>
                  </a:cubicBezTo>
                  <a:cubicBezTo>
                    <a:pt x="1680" y="1402"/>
                    <a:pt x="1454" y="976"/>
                    <a:pt x="1053" y="550"/>
                  </a:cubicBezTo>
                  <a:cubicBezTo>
                    <a:pt x="695" y="213"/>
                    <a:pt x="337" y="0"/>
                    <a:pt x="17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5649;p93"/>
            <p:cNvSpPr/>
            <p:nvPr/>
          </p:nvSpPr>
          <p:spPr>
            <a:xfrm>
              <a:off x="3450821" y="1557046"/>
              <a:ext cx="15582" cy="36281"/>
            </a:xfrm>
            <a:custGeom>
              <a:avLst/>
              <a:gdLst/>
              <a:ahLst/>
              <a:cxnLst/>
              <a:rect l="l" t="t" r="r" b="b"/>
              <a:pathLst>
                <a:path w="953" h="2219" extrusionOk="0">
                  <a:moveTo>
                    <a:pt x="234" y="0"/>
                  </a:moveTo>
                  <a:cubicBezTo>
                    <a:pt x="222" y="0"/>
                    <a:pt x="211" y="4"/>
                    <a:pt x="201" y="12"/>
                  </a:cubicBezTo>
                  <a:cubicBezTo>
                    <a:pt x="0" y="12"/>
                    <a:pt x="101" y="539"/>
                    <a:pt x="201" y="1165"/>
                  </a:cubicBezTo>
                  <a:cubicBezTo>
                    <a:pt x="426" y="1792"/>
                    <a:pt x="627" y="2218"/>
                    <a:pt x="827" y="2218"/>
                  </a:cubicBezTo>
                  <a:cubicBezTo>
                    <a:pt x="953" y="2118"/>
                    <a:pt x="953" y="1591"/>
                    <a:pt x="727" y="1065"/>
                  </a:cubicBezTo>
                  <a:cubicBezTo>
                    <a:pt x="543" y="490"/>
                    <a:pt x="359" y="0"/>
                    <a:pt x="234"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5650;p93"/>
            <p:cNvSpPr/>
            <p:nvPr/>
          </p:nvSpPr>
          <p:spPr>
            <a:xfrm>
              <a:off x="3430334" y="1639205"/>
              <a:ext cx="20503" cy="27779"/>
            </a:xfrm>
            <a:custGeom>
              <a:avLst/>
              <a:gdLst/>
              <a:ahLst/>
              <a:cxnLst/>
              <a:rect l="l" t="t" r="r" b="b"/>
              <a:pathLst>
                <a:path w="1254" h="1699" extrusionOk="0">
                  <a:moveTo>
                    <a:pt x="100" y="0"/>
                  </a:moveTo>
                  <a:cubicBezTo>
                    <a:pt x="0" y="100"/>
                    <a:pt x="0" y="526"/>
                    <a:pt x="326" y="1053"/>
                  </a:cubicBezTo>
                  <a:cubicBezTo>
                    <a:pt x="587" y="1423"/>
                    <a:pt x="868" y="1699"/>
                    <a:pt x="1002" y="1699"/>
                  </a:cubicBezTo>
                  <a:cubicBezTo>
                    <a:pt x="1023" y="1699"/>
                    <a:pt x="1040" y="1692"/>
                    <a:pt x="1053" y="1679"/>
                  </a:cubicBezTo>
                  <a:cubicBezTo>
                    <a:pt x="1253" y="1579"/>
                    <a:pt x="1053" y="1153"/>
                    <a:pt x="727" y="727"/>
                  </a:cubicBezTo>
                  <a:cubicBezTo>
                    <a:pt x="527" y="326"/>
                    <a:pt x="201" y="0"/>
                    <a:pt x="100"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5651;p93"/>
            <p:cNvSpPr/>
            <p:nvPr/>
          </p:nvSpPr>
          <p:spPr>
            <a:xfrm>
              <a:off x="3527862" y="1610102"/>
              <a:ext cx="10251" cy="24198"/>
            </a:xfrm>
            <a:custGeom>
              <a:avLst/>
              <a:gdLst/>
              <a:ahLst/>
              <a:cxnLst/>
              <a:rect l="l" t="t" r="r" b="b"/>
              <a:pathLst>
                <a:path w="627" h="1480" extrusionOk="0">
                  <a:moveTo>
                    <a:pt x="201" y="1"/>
                  </a:moveTo>
                  <a:cubicBezTo>
                    <a:pt x="100" y="1"/>
                    <a:pt x="0" y="326"/>
                    <a:pt x="0" y="752"/>
                  </a:cubicBezTo>
                  <a:cubicBezTo>
                    <a:pt x="100" y="1153"/>
                    <a:pt x="201" y="1479"/>
                    <a:pt x="301" y="1479"/>
                  </a:cubicBezTo>
                  <a:cubicBezTo>
                    <a:pt x="501" y="1479"/>
                    <a:pt x="627" y="1153"/>
                    <a:pt x="501" y="752"/>
                  </a:cubicBezTo>
                  <a:cubicBezTo>
                    <a:pt x="501" y="326"/>
                    <a:pt x="301"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5652;p93"/>
            <p:cNvSpPr/>
            <p:nvPr/>
          </p:nvSpPr>
          <p:spPr>
            <a:xfrm>
              <a:off x="3556540" y="1509712"/>
              <a:ext cx="10268" cy="37294"/>
            </a:xfrm>
            <a:custGeom>
              <a:avLst/>
              <a:gdLst/>
              <a:ahLst/>
              <a:cxnLst/>
              <a:rect l="l" t="t" r="r" b="b"/>
              <a:pathLst>
                <a:path w="628" h="2281" extrusionOk="0">
                  <a:moveTo>
                    <a:pt x="226" y="0"/>
                  </a:moveTo>
                  <a:cubicBezTo>
                    <a:pt x="1" y="0"/>
                    <a:pt x="1" y="501"/>
                    <a:pt x="126" y="1128"/>
                  </a:cubicBezTo>
                  <a:cubicBezTo>
                    <a:pt x="126" y="1755"/>
                    <a:pt x="326" y="2281"/>
                    <a:pt x="427" y="2281"/>
                  </a:cubicBezTo>
                  <a:cubicBezTo>
                    <a:pt x="627" y="2281"/>
                    <a:pt x="627" y="1755"/>
                    <a:pt x="627" y="1128"/>
                  </a:cubicBezTo>
                  <a:cubicBezTo>
                    <a:pt x="527" y="501"/>
                    <a:pt x="326" y="0"/>
                    <a:pt x="226"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5653;p93"/>
            <p:cNvSpPr/>
            <p:nvPr/>
          </p:nvSpPr>
          <p:spPr>
            <a:xfrm>
              <a:off x="3621695" y="1552076"/>
              <a:ext cx="13538" cy="31000"/>
            </a:xfrm>
            <a:custGeom>
              <a:avLst/>
              <a:gdLst/>
              <a:ahLst/>
              <a:cxnLst/>
              <a:rect l="l" t="t" r="r" b="b"/>
              <a:pathLst>
                <a:path w="828" h="1896" extrusionOk="0">
                  <a:moveTo>
                    <a:pt x="689" y="0"/>
                  </a:moveTo>
                  <a:cubicBezTo>
                    <a:pt x="562" y="0"/>
                    <a:pt x="291" y="371"/>
                    <a:pt x="201" y="843"/>
                  </a:cubicBezTo>
                  <a:cubicBezTo>
                    <a:pt x="1" y="1369"/>
                    <a:pt x="101" y="1895"/>
                    <a:pt x="201" y="1895"/>
                  </a:cubicBezTo>
                  <a:cubicBezTo>
                    <a:pt x="402" y="1895"/>
                    <a:pt x="527" y="1469"/>
                    <a:pt x="727" y="943"/>
                  </a:cubicBezTo>
                  <a:cubicBezTo>
                    <a:pt x="828" y="542"/>
                    <a:pt x="828" y="16"/>
                    <a:pt x="727" y="16"/>
                  </a:cubicBezTo>
                  <a:cubicBezTo>
                    <a:pt x="717" y="5"/>
                    <a:pt x="704" y="0"/>
                    <a:pt x="689"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5654;p93"/>
            <p:cNvSpPr/>
            <p:nvPr/>
          </p:nvSpPr>
          <p:spPr>
            <a:xfrm>
              <a:off x="3585643" y="1618702"/>
              <a:ext cx="11886" cy="34449"/>
            </a:xfrm>
            <a:custGeom>
              <a:avLst/>
              <a:gdLst/>
              <a:ahLst/>
              <a:cxnLst/>
              <a:rect l="l" t="t" r="r" b="b"/>
              <a:pathLst>
                <a:path w="727" h="2107" extrusionOk="0">
                  <a:moveTo>
                    <a:pt x="526" y="1"/>
                  </a:moveTo>
                  <a:cubicBezTo>
                    <a:pt x="426" y="1"/>
                    <a:pt x="226" y="427"/>
                    <a:pt x="100" y="1054"/>
                  </a:cubicBezTo>
                  <a:cubicBezTo>
                    <a:pt x="0" y="1580"/>
                    <a:pt x="100" y="2106"/>
                    <a:pt x="226" y="2106"/>
                  </a:cubicBezTo>
                  <a:cubicBezTo>
                    <a:pt x="426" y="2106"/>
                    <a:pt x="526" y="1680"/>
                    <a:pt x="627" y="1154"/>
                  </a:cubicBezTo>
                  <a:cubicBezTo>
                    <a:pt x="727" y="527"/>
                    <a:pt x="727" y="101"/>
                    <a:pt x="526"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5655;p93"/>
            <p:cNvSpPr/>
            <p:nvPr/>
          </p:nvSpPr>
          <p:spPr>
            <a:xfrm>
              <a:off x="3493429" y="1681569"/>
              <a:ext cx="13963" cy="31359"/>
            </a:xfrm>
            <a:custGeom>
              <a:avLst/>
              <a:gdLst/>
              <a:ahLst/>
              <a:cxnLst/>
              <a:rect l="l" t="t" r="r" b="b"/>
              <a:pathLst>
                <a:path w="854" h="1918" extrusionOk="0">
                  <a:moveTo>
                    <a:pt x="143" y="1"/>
                  </a:moveTo>
                  <a:cubicBezTo>
                    <a:pt x="128" y="1"/>
                    <a:pt x="114" y="6"/>
                    <a:pt x="101" y="16"/>
                  </a:cubicBezTo>
                  <a:cubicBezTo>
                    <a:pt x="1" y="16"/>
                    <a:pt x="1" y="542"/>
                    <a:pt x="226" y="1068"/>
                  </a:cubicBezTo>
                  <a:cubicBezTo>
                    <a:pt x="315" y="1532"/>
                    <a:pt x="481" y="1917"/>
                    <a:pt x="656" y="1917"/>
                  </a:cubicBezTo>
                  <a:cubicBezTo>
                    <a:pt x="680" y="1917"/>
                    <a:pt x="704" y="1910"/>
                    <a:pt x="728" y="1895"/>
                  </a:cubicBezTo>
                  <a:cubicBezTo>
                    <a:pt x="853" y="1895"/>
                    <a:pt x="853" y="1394"/>
                    <a:pt x="627" y="868"/>
                  </a:cubicBezTo>
                  <a:cubicBezTo>
                    <a:pt x="537" y="394"/>
                    <a:pt x="284" y="1"/>
                    <a:pt x="143"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5656;p93"/>
            <p:cNvSpPr/>
            <p:nvPr/>
          </p:nvSpPr>
          <p:spPr>
            <a:xfrm>
              <a:off x="3468021" y="1728117"/>
              <a:ext cx="18868" cy="24198"/>
            </a:xfrm>
            <a:custGeom>
              <a:avLst/>
              <a:gdLst/>
              <a:ahLst/>
              <a:cxnLst/>
              <a:rect l="l" t="t" r="r" b="b"/>
              <a:pathLst>
                <a:path w="1154" h="1480" extrusionOk="0">
                  <a:moveTo>
                    <a:pt x="201" y="1"/>
                  </a:moveTo>
                  <a:cubicBezTo>
                    <a:pt x="1" y="1"/>
                    <a:pt x="1" y="527"/>
                    <a:pt x="302" y="928"/>
                  </a:cubicBezTo>
                  <a:cubicBezTo>
                    <a:pt x="489" y="1282"/>
                    <a:pt x="797" y="1480"/>
                    <a:pt x="954" y="1480"/>
                  </a:cubicBezTo>
                  <a:cubicBezTo>
                    <a:pt x="986" y="1480"/>
                    <a:pt x="1011" y="1471"/>
                    <a:pt x="1029" y="1454"/>
                  </a:cubicBezTo>
                  <a:cubicBezTo>
                    <a:pt x="1154" y="1354"/>
                    <a:pt x="928" y="1053"/>
                    <a:pt x="728" y="627"/>
                  </a:cubicBezTo>
                  <a:cubicBezTo>
                    <a:pt x="527" y="301"/>
                    <a:pt x="302"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5657;p93"/>
            <p:cNvSpPr/>
            <p:nvPr/>
          </p:nvSpPr>
          <p:spPr>
            <a:xfrm>
              <a:off x="3560235" y="1705570"/>
              <a:ext cx="11886" cy="20928"/>
            </a:xfrm>
            <a:custGeom>
              <a:avLst/>
              <a:gdLst/>
              <a:ahLst/>
              <a:cxnLst/>
              <a:rect l="l" t="t" r="r" b="b"/>
              <a:pathLst>
                <a:path w="727" h="1280" extrusionOk="0">
                  <a:moveTo>
                    <a:pt x="558" y="1"/>
                  </a:moveTo>
                  <a:cubicBezTo>
                    <a:pt x="422" y="1"/>
                    <a:pt x="184" y="199"/>
                    <a:pt x="100" y="553"/>
                  </a:cubicBezTo>
                  <a:cubicBezTo>
                    <a:pt x="0" y="954"/>
                    <a:pt x="100" y="1279"/>
                    <a:pt x="201" y="1279"/>
                  </a:cubicBezTo>
                  <a:cubicBezTo>
                    <a:pt x="401" y="1279"/>
                    <a:pt x="526" y="1054"/>
                    <a:pt x="627" y="753"/>
                  </a:cubicBezTo>
                  <a:cubicBezTo>
                    <a:pt x="727" y="427"/>
                    <a:pt x="727" y="127"/>
                    <a:pt x="627" y="26"/>
                  </a:cubicBezTo>
                  <a:cubicBezTo>
                    <a:pt x="610" y="9"/>
                    <a:pt x="586" y="1"/>
                    <a:pt x="558"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5658;p93"/>
            <p:cNvSpPr/>
            <p:nvPr/>
          </p:nvSpPr>
          <p:spPr>
            <a:xfrm>
              <a:off x="3631947" y="1685084"/>
              <a:ext cx="11886" cy="17233"/>
            </a:xfrm>
            <a:custGeom>
              <a:avLst/>
              <a:gdLst/>
              <a:ahLst/>
              <a:cxnLst/>
              <a:rect l="l" t="t" r="r" b="b"/>
              <a:pathLst>
                <a:path w="727" h="1054" extrusionOk="0">
                  <a:moveTo>
                    <a:pt x="562" y="0"/>
                  </a:moveTo>
                  <a:cubicBezTo>
                    <a:pt x="447" y="0"/>
                    <a:pt x="265" y="180"/>
                    <a:pt x="100" y="427"/>
                  </a:cubicBezTo>
                  <a:cubicBezTo>
                    <a:pt x="0" y="753"/>
                    <a:pt x="100" y="953"/>
                    <a:pt x="201" y="1054"/>
                  </a:cubicBezTo>
                  <a:cubicBezTo>
                    <a:pt x="401" y="1054"/>
                    <a:pt x="526" y="853"/>
                    <a:pt x="627" y="552"/>
                  </a:cubicBezTo>
                  <a:cubicBezTo>
                    <a:pt x="727" y="327"/>
                    <a:pt x="727" y="26"/>
                    <a:pt x="627" y="26"/>
                  </a:cubicBezTo>
                  <a:cubicBezTo>
                    <a:pt x="609" y="8"/>
                    <a:pt x="587" y="0"/>
                    <a:pt x="56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5659;p93"/>
            <p:cNvSpPr/>
            <p:nvPr/>
          </p:nvSpPr>
          <p:spPr>
            <a:xfrm>
              <a:off x="3539732" y="1769091"/>
              <a:ext cx="11903" cy="32389"/>
            </a:xfrm>
            <a:custGeom>
              <a:avLst/>
              <a:gdLst/>
              <a:ahLst/>
              <a:cxnLst/>
              <a:rect l="l" t="t" r="r" b="b"/>
              <a:pathLst>
                <a:path w="728" h="1981" extrusionOk="0">
                  <a:moveTo>
                    <a:pt x="201" y="1"/>
                  </a:moveTo>
                  <a:cubicBezTo>
                    <a:pt x="101" y="1"/>
                    <a:pt x="1" y="527"/>
                    <a:pt x="101" y="1054"/>
                  </a:cubicBezTo>
                  <a:cubicBezTo>
                    <a:pt x="201" y="1555"/>
                    <a:pt x="402" y="1981"/>
                    <a:pt x="527" y="1981"/>
                  </a:cubicBezTo>
                  <a:cubicBezTo>
                    <a:pt x="628" y="1881"/>
                    <a:pt x="728" y="1455"/>
                    <a:pt x="628" y="928"/>
                  </a:cubicBezTo>
                  <a:cubicBezTo>
                    <a:pt x="527" y="427"/>
                    <a:pt x="402"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5660;p93"/>
            <p:cNvSpPr/>
            <p:nvPr/>
          </p:nvSpPr>
          <p:spPr>
            <a:xfrm>
              <a:off x="3447534" y="1809655"/>
              <a:ext cx="30754" cy="21353"/>
            </a:xfrm>
            <a:custGeom>
              <a:avLst/>
              <a:gdLst/>
              <a:ahLst/>
              <a:cxnLst/>
              <a:rect l="l" t="t" r="r" b="b"/>
              <a:pathLst>
                <a:path w="1881" h="1306" extrusionOk="0">
                  <a:moveTo>
                    <a:pt x="183" y="0"/>
                  </a:moveTo>
                  <a:cubicBezTo>
                    <a:pt x="146" y="0"/>
                    <a:pt x="119" y="9"/>
                    <a:pt x="101" y="26"/>
                  </a:cubicBezTo>
                  <a:cubicBezTo>
                    <a:pt x="1" y="126"/>
                    <a:pt x="302" y="553"/>
                    <a:pt x="828" y="853"/>
                  </a:cubicBezTo>
                  <a:cubicBezTo>
                    <a:pt x="1179" y="1122"/>
                    <a:pt x="1513" y="1305"/>
                    <a:pt x="1690" y="1305"/>
                  </a:cubicBezTo>
                  <a:cubicBezTo>
                    <a:pt x="1728" y="1305"/>
                    <a:pt x="1758" y="1297"/>
                    <a:pt x="1780" y="1279"/>
                  </a:cubicBezTo>
                  <a:cubicBezTo>
                    <a:pt x="1881" y="1179"/>
                    <a:pt x="1555" y="753"/>
                    <a:pt x="1154" y="452"/>
                  </a:cubicBezTo>
                  <a:cubicBezTo>
                    <a:pt x="720" y="184"/>
                    <a:pt x="354" y="0"/>
                    <a:pt x="183"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5661;p93"/>
            <p:cNvSpPr/>
            <p:nvPr/>
          </p:nvSpPr>
          <p:spPr>
            <a:xfrm>
              <a:off x="3538097" y="1837173"/>
              <a:ext cx="22154" cy="26193"/>
            </a:xfrm>
            <a:custGeom>
              <a:avLst/>
              <a:gdLst/>
              <a:ahLst/>
              <a:cxnLst/>
              <a:rect l="l" t="t" r="r" b="b"/>
              <a:pathLst>
                <a:path w="1355" h="1602" extrusionOk="0">
                  <a:moveTo>
                    <a:pt x="247" y="0"/>
                  </a:moveTo>
                  <a:cubicBezTo>
                    <a:pt x="229" y="0"/>
                    <a:pt x="213" y="7"/>
                    <a:pt x="201" y="22"/>
                  </a:cubicBezTo>
                  <a:cubicBezTo>
                    <a:pt x="1" y="22"/>
                    <a:pt x="101" y="524"/>
                    <a:pt x="402" y="950"/>
                  </a:cubicBezTo>
                  <a:cubicBezTo>
                    <a:pt x="674" y="1389"/>
                    <a:pt x="998" y="1601"/>
                    <a:pt x="1171" y="1601"/>
                  </a:cubicBezTo>
                  <a:cubicBezTo>
                    <a:pt x="1205" y="1601"/>
                    <a:pt x="1233" y="1593"/>
                    <a:pt x="1254" y="1576"/>
                  </a:cubicBezTo>
                  <a:cubicBezTo>
                    <a:pt x="1354" y="1476"/>
                    <a:pt x="1129" y="1050"/>
                    <a:pt x="828" y="749"/>
                  </a:cubicBezTo>
                  <a:cubicBezTo>
                    <a:pt x="652" y="375"/>
                    <a:pt x="378" y="0"/>
                    <a:pt x="247"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5662;p93"/>
            <p:cNvSpPr/>
            <p:nvPr/>
          </p:nvSpPr>
          <p:spPr>
            <a:xfrm>
              <a:off x="3601208" y="1750255"/>
              <a:ext cx="16808" cy="23773"/>
            </a:xfrm>
            <a:custGeom>
              <a:avLst/>
              <a:gdLst/>
              <a:ahLst/>
              <a:cxnLst/>
              <a:rect l="l" t="t" r="r" b="b"/>
              <a:pathLst>
                <a:path w="1028" h="1454" extrusionOk="0">
                  <a:moveTo>
                    <a:pt x="928" y="0"/>
                  </a:moveTo>
                  <a:cubicBezTo>
                    <a:pt x="827" y="0"/>
                    <a:pt x="527" y="201"/>
                    <a:pt x="301" y="627"/>
                  </a:cubicBezTo>
                  <a:cubicBezTo>
                    <a:pt x="101" y="1053"/>
                    <a:pt x="0" y="1353"/>
                    <a:pt x="201" y="1454"/>
                  </a:cubicBezTo>
                  <a:cubicBezTo>
                    <a:pt x="301" y="1454"/>
                    <a:pt x="527" y="1253"/>
                    <a:pt x="727" y="827"/>
                  </a:cubicBezTo>
                  <a:cubicBezTo>
                    <a:pt x="928" y="526"/>
                    <a:pt x="1028" y="100"/>
                    <a:pt x="928"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5663;p93"/>
            <p:cNvSpPr/>
            <p:nvPr/>
          </p:nvSpPr>
          <p:spPr>
            <a:xfrm>
              <a:off x="3616365" y="1803115"/>
              <a:ext cx="11903" cy="25833"/>
            </a:xfrm>
            <a:custGeom>
              <a:avLst/>
              <a:gdLst/>
              <a:ahLst/>
              <a:cxnLst/>
              <a:rect l="l" t="t" r="r" b="b"/>
              <a:pathLst>
                <a:path w="728" h="1580" extrusionOk="0">
                  <a:moveTo>
                    <a:pt x="627" y="0"/>
                  </a:moveTo>
                  <a:cubicBezTo>
                    <a:pt x="427" y="0"/>
                    <a:pt x="226" y="226"/>
                    <a:pt x="101" y="727"/>
                  </a:cubicBezTo>
                  <a:cubicBezTo>
                    <a:pt x="1" y="1153"/>
                    <a:pt x="1" y="1479"/>
                    <a:pt x="101" y="1579"/>
                  </a:cubicBezTo>
                  <a:cubicBezTo>
                    <a:pt x="226" y="1579"/>
                    <a:pt x="527" y="1253"/>
                    <a:pt x="627" y="852"/>
                  </a:cubicBezTo>
                  <a:cubicBezTo>
                    <a:pt x="728" y="426"/>
                    <a:pt x="728" y="0"/>
                    <a:pt x="627"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5664;p93"/>
            <p:cNvSpPr/>
            <p:nvPr/>
          </p:nvSpPr>
          <p:spPr>
            <a:xfrm>
              <a:off x="3669225" y="1584694"/>
              <a:ext cx="20503" cy="34286"/>
            </a:xfrm>
            <a:custGeom>
              <a:avLst/>
              <a:gdLst/>
              <a:ahLst/>
              <a:cxnLst/>
              <a:rect l="l" t="t" r="r" b="b"/>
              <a:pathLst>
                <a:path w="1254" h="2097" extrusionOk="0">
                  <a:moveTo>
                    <a:pt x="1053" y="1"/>
                  </a:moveTo>
                  <a:cubicBezTo>
                    <a:pt x="953" y="1"/>
                    <a:pt x="627" y="427"/>
                    <a:pt x="427" y="928"/>
                  </a:cubicBezTo>
                  <a:cubicBezTo>
                    <a:pt x="126" y="1555"/>
                    <a:pt x="1" y="2081"/>
                    <a:pt x="126" y="2081"/>
                  </a:cubicBezTo>
                  <a:cubicBezTo>
                    <a:pt x="147" y="2091"/>
                    <a:pt x="168" y="2096"/>
                    <a:pt x="191" y="2096"/>
                  </a:cubicBezTo>
                  <a:cubicBezTo>
                    <a:pt x="388" y="2096"/>
                    <a:pt x="651" y="1716"/>
                    <a:pt x="853" y="1154"/>
                  </a:cubicBezTo>
                  <a:cubicBezTo>
                    <a:pt x="1154" y="627"/>
                    <a:pt x="1254" y="101"/>
                    <a:pt x="1053"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5665;p93"/>
            <p:cNvSpPr/>
            <p:nvPr/>
          </p:nvSpPr>
          <p:spPr>
            <a:xfrm>
              <a:off x="3672920" y="1688534"/>
              <a:ext cx="23789" cy="31000"/>
            </a:xfrm>
            <a:custGeom>
              <a:avLst/>
              <a:gdLst/>
              <a:ahLst/>
              <a:cxnLst/>
              <a:rect l="l" t="t" r="r" b="b"/>
              <a:pathLst>
                <a:path w="1455" h="1896" extrusionOk="0">
                  <a:moveTo>
                    <a:pt x="1217" y="1"/>
                  </a:moveTo>
                  <a:cubicBezTo>
                    <a:pt x="1089" y="1"/>
                    <a:pt x="798" y="391"/>
                    <a:pt x="527" y="843"/>
                  </a:cubicBezTo>
                  <a:cubicBezTo>
                    <a:pt x="201" y="1269"/>
                    <a:pt x="0" y="1795"/>
                    <a:pt x="101" y="1895"/>
                  </a:cubicBezTo>
                  <a:cubicBezTo>
                    <a:pt x="301" y="1895"/>
                    <a:pt x="627" y="1595"/>
                    <a:pt x="928" y="1068"/>
                  </a:cubicBezTo>
                  <a:cubicBezTo>
                    <a:pt x="1254" y="542"/>
                    <a:pt x="1454" y="116"/>
                    <a:pt x="1254" y="16"/>
                  </a:cubicBezTo>
                  <a:cubicBezTo>
                    <a:pt x="1244" y="6"/>
                    <a:pt x="1231" y="1"/>
                    <a:pt x="1217"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5666;p93"/>
            <p:cNvSpPr/>
            <p:nvPr/>
          </p:nvSpPr>
          <p:spPr>
            <a:xfrm>
              <a:off x="3551619" y="1905549"/>
              <a:ext cx="70092" cy="39354"/>
            </a:xfrm>
            <a:custGeom>
              <a:avLst/>
              <a:gdLst/>
              <a:ahLst/>
              <a:cxnLst/>
              <a:rect l="l" t="t" r="r" b="b"/>
              <a:pathLst>
                <a:path w="4287" h="2407" extrusionOk="0">
                  <a:moveTo>
                    <a:pt x="1881" y="1"/>
                  </a:moveTo>
                  <a:cubicBezTo>
                    <a:pt x="728" y="226"/>
                    <a:pt x="1" y="953"/>
                    <a:pt x="101" y="1580"/>
                  </a:cubicBezTo>
                  <a:cubicBezTo>
                    <a:pt x="201" y="2106"/>
                    <a:pt x="828" y="2407"/>
                    <a:pt x="1680" y="2407"/>
                  </a:cubicBezTo>
                  <a:cubicBezTo>
                    <a:pt x="1881" y="2407"/>
                    <a:pt x="2081" y="2407"/>
                    <a:pt x="2307" y="2307"/>
                  </a:cubicBezTo>
                  <a:cubicBezTo>
                    <a:pt x="3434" y="2106"/>
                    <a:pt x="4287" y="1480"/>
                    <a:pt x="4186" y="853"/>
                  </a:cubicBezTo>
                  <a:cubicBezTo>
                    <a:pt x="4061" y="327"/>
                    <a:pt x="3334" y="1"/>
                    <a:pt x="2507" y="1"/>
                  </a:cubicBezTo>
                  <a:close/>
                </a:path>
              </a:pathLst>
            </a:custGeom>
            <a:solidFill>
              <a:srgbClr val="582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5667;p93"/>
            <p:cNvSpPr/>
            <p:nvPr/>
          </p:nvSpPr>
          <p:spPr>
            <a:xfrm>
              <a:off x="3140202" y="1820316"/>
              <a:ext cx="155325" cy="247523"/>
            </a:xfrm>
            <a:custGeom>
              <a:avLst/>
              <a:gdLst/>
              <a:ahLst/>
              <a:cxnLst/>
              <a:rect l="l" t="t" r="r" b="b"/>
              <a:pathLst>
                <a:path w="9500" h="15139" extrusionOk="0">
                  <a:moveTo>
                    <a:pt x="9174" y="1"/>
                  </a:moveTo>
                  <a:cubicBezTo>
                    <a:pt x="6041" y="527"/>
                    <a:pt x="2908" y="1780"/>
                    <a:pt x="402" y="3760"/>
                  </a:cubicBezTo>
                  <a:lnTo>
                    <a:pt x="402" y="3560"/>
                  </a:lnTo>
                  <a:cubicBezTo>
                    <a:pt x="101" y="5540"/>
                    <a:pt x="1" y="7620"/>
                    <a:pt x="1" y="9700"/>
                  </a:cubicBezTo>
                  <a:cubicBezTo>
                    <a:pt x="1" y="9701"/>
                    <a:pt x="1" y="9703"/>
                    <a:pt x="1" y="9704"/>
                  </a:cubicBezTo>
                  <a:lnTo>
                    <a:pt x="1" y="9704"/>
                  </a:lnTo>
                  <a:cubicBezTo>
                    <a:pt x="1" y="8799"/>
                    <a:pt x="34" y="7895"/>
                    <a:pt x="101" y="6993"/>
                  </a:cubicBezTo>
                  <a:cubicBezTo>
                    <a:pt x="3134" y="4913"/>
                    <a:pt x="6467" y="3334"/>
                    <a:pt x="9500" y="2808"/>
                  </a:cubicBezTo>
                  <a:lnTo>
                    <a:pt x="9174" y="1"/>
                  </a:lnTo>
                  <a:close/>
                  <a:moveTo>
                    <a:pt x="1" y="9704"/>
                  </a:moveTo>
                  <a:lnTo>
                    <a:pt x="1" y="9704"/>
                  </a:lnTo>
                  <a:cubicBezTo>
                    <a:pt x="1" y="9721"/>
                    <a:pt x="1" y="9738"/>
                    <a:pt x="1" y="9756"/>
                  </a:cubicBezTo>
                  <a:lnTo>
                    <a:pt x="1" y="9756"/>
                  </a:lnTo>
                  <a:cubicBezTo>
                    <a:pt x="1" y="9738"/>
                    <a:pt x="1" y="9721"/>
                    <a:pt x="1" y="9704"/>
                  </a:cubicBezTo>
                  <a:close/>
                  <a:moveTo>
                    <a:pt x="1" y="9756"/>
                  </a:moveTo>
                  <a:cubicBezTo>
                    <a:pt x="3" y="11519"/>
                    <a:pt x="104" y="13378"/>
                    <a:pt x="402" y="15139"/>
                  </a:cubicBezTo>
                  <a:cubicBezTo>
                    <a:pt x="137" y="13350"/>
                    <a:pt x="3" y="11551"/>
                    <a:pt x="1" y="9756"/>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5668;p93"/>
            <p:cNvSpPr/>
            <p:nvPr/>
          </p:nvSpPr>
          <p:spPr>
            <a:xfrm>
              <a:off x="3146758" y="1555607"/>
              <a:ext cx="201628" cy="326199"/>
            </a:xfrm>
            <a:custGeom>
              <a:avLst/>
              <a:gdLst/>
              <a:ahLst/>
              <a:cxnLst/>
              <a:rect l="l" t="t" r="r" b="b"/>
              <a:pathLst>
                <a:path w="12332" h="19951" extrusionOk="0">
                  <a:moveTo>
                    <a:pt x="12332" y="0"/>
                  </a:moveTo>
                  <a:lnTo>
                    <a:pt x="12332" y="0"/>
                  </a:lnTo>
                  <a:cubicBezTo>
                    <a:pt x="9399" y="1454"/>
                    <a:pt x="6893" y="3459"/>
                    <a:pt x="4813" y="6065"/>
                  </a:cubicBezTo>
                  <a:cubicBezTo>
                    <a:pt x="1780" y="9825"/>
                    <a:pt x="627" y="14837"/>
                    <a:pt x="1" y="19750"/>
                  </a:cubicBezTo>
                  <a:lnTo>
                    <a:pt x="1" y="19950"/>
                  </a:lnTo>
                  <a:cubicBezTo>
                    <a:pt x="2507" y="17970"/>
                    <a:pt x="5640" y="16717"/>
                    <a:pt x="8773" y="16191"/>
                  </a:cubicBezTo>
                  <a:cubicBezTo>
                    <a:pt x="8572" y="10652"/>
                    <a:pt x="9825" y="5013"/>
                    <a:pt x="1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5669;p93"/>
            <p:cNvSpPr/>
            <p:nvPr/>
          </p:nvSpPr>
          <p:spPr>
            <a:xfrm>
              <a:off x="3146758" y="2067824"/>
              <a:ext cx="8633" cy="30754"/>
            </a:xfrm>
            <a:custGeom>
              <a:avLst/>
              <a:gdLst/>
              <a:ahLst/>
              <a:cxnLst/>
              <a:rect l="l" t="t" r="r" b="b"/>
              <a:pathLst>
                <a:path w="528" h="1881" extrusionOk="0">
                  <a:moveTo>
                    <a:pt x="427" y="1880"/>
                  </a:moveTo>
                  <a:lnTo>
                    <a:pt x="527" y="1880"/>
                  </a:lnTo>
                  <a:lnTo>
                    <a:pt x="427" y="1880"/>
                  </a:lnTo>
                  <a:close/>
                  <a:moveTo>
                    <a:pt x="427" y="1880"/>
                  </a:moveTo>
                  <a:lnTo>
                    <a:pt x="427" y="1880"/>
                  </a:lnTo>
                  <a:lnTo>
                    <a:pt x="427" y="1880"/>
                  </a:lnTo>
                  <a:close/>
                  <a:moveTo>
                    <a:pt x="427" y="1780"/>
                  </a:moveTo>
                  <a:lnTo>
                    <a:pt x="427" y="1780"/>
                  </a:lnTo>
                  <a:lnTo>
                    <a:pt x="427" y="1780"/>
                  </a:lnTo>
                  <a:close/>
                  <a:moveTo>
                    <a:pt x="427" y="1780"/>
                  </a:moveTo>
                  <a:lnTo>
                    <a:pt x="427" y="1780"/>
                  </a:lnTo>
                  <a:lnTo>
                    <a:pt x="427" y="1780"/>
                  </a:lnTo>
                  <a:close/>
                  <a:moveTo>
                    <a:pt x="427" y="1680"/>
                  </a:moveTo>
                  <a:lnTo>
                    <a:pt x="427" y="1780"/>
                  </a:lnTo>
                  <a:lnTo>
                    <a:pt x="427" y="1680"/>
                  </a:lnTo>
                  <a:close/>
                  <a:moveTo>
                    <a:pt x="427" y="1680"/>
                  </a:moveTo>
                  <a:lnTo>
                    <a:pt x="427" y="1680"/>
                  </a:lnTo>
                  <a:lnTo>
                    <a:pt x="427" y="1680"/>
                  </a:lnTo>
                  <a:close/>
                  <a:moveTo>
                    <a:pt x="126" y="327"/>
                  </a:moveTo>
                  <a:lnTo>
                    <a:pt x="126" y="327"/>
                  </a:lnTo>
                  <a:lnTo>
                    <a:pt x="126" y="327"/>
                  </a:lnTo>
                  <a:close/>
                  <a:moveTo>
                    <a:pt x="126" y="201"/>
                  </a:moveTo>
                  <a:lnTo>
                    <a:pt x="126" y="201"/>
                  </a:lnTo>
                  <a:lnTo>
                    <a:pt x="126" y="201"/>
                  </a:lnTo>
                  <a:close/>
                  <a:moveTo>
                    <a:pt x="126" y="201"/>
                  </a:moveTo>
                  <a:lnTo>
                    <a:pt x="126" y="201"/>
                  </a:lnTo>
                  <a:lnTo>
                    <a:pt x="126" y="201"/>
                  </a:lnTo>
                  <a:close/>
                  <a:moveTo>
                    <a:pt x="126" y="101"/>
                  </a:moveTo>
                  <a:lnTo>
                    <a:pt x="126" y="101"/>
                  </a:lnTo>
                  <a:lnTo>
                    <a:pt x="126" y="101"/>
                  </a:lnTo>
                  <a:close/>
                  <a:moveTo>
                    <a:pt x="126" y="101"/>
                  </a:moveTo>
                  <a:lnTo>
                    <a:pt x="126" y="101"/>
                  </a:lnTo>
                  <a:lnTo>
                    <a:pt x="126" y="101"/>
                  </a:lnTo>
                  <a:close/>
                  <a:moveTo>
                    <a:pt x="1" y="101"/>
                  </a:moveTo>
                  <a:lnTo>
                    <a:pt x="126" y="101"/>
                  </a:lnTo>
                  <a:lnTo>
                    <a:pt x="1" y="101"/>
                  </a:lnTo>
                  <a:close/>
                  <a:moveTo>
                    <a:pt x="1" y="1"/>
                  </a:moveTo>
                  <a:lnTo>
                    <a:pt x="1" y="1"/>
                  </a:lnTo>
                  <a:lnTo>
                    <a:pt x="1" y="1"/>
                  </a:lnTo>
                  <a:close/>
                  <a:moveTo>
                    <a:pt x="1" y="1"/>
                  </a:moveTo>
                  <a:lnTo>
                    <a:pt x="1" y="1"/>
                  </a:lnTo>
                  <a:close/>
                </a:path>
              </a:pathLst>
            </a:custGeom>
            <a:solidFill>
              <a:srgbClr val="BA9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5670;p93"/>
            <p:cNvSpPr/>
            <p:nvPr/>
          </p:nvSpPr>
          <p:spPr>
            <a:xfrm>
              <a:off x="3781926" y="2250585"/>
              <a:ext cx="2060" cy="16"/>
            </a:xfrm>
            <a:custGeom>
              <a:avLst/>
              <a:gdLst/>
              <a:ahLst/>
              <a:cxnLst/>
              <a:rect l="l" t="t" r="r" b="b"/>
              <a:pathLst>
                <a:path w="126" h="1" extrusionOk="0">
                  <a:moveTo>
                    <a:pt x="125" y="1"/>
                  </a:moveTo>
                  <a:lnTo>
                    <a:pt x="0" y="1"/>
                  </a:lnTo>
                  <a:lnTo>
                    <a:pt x="125" y="1"/>
                  </a:lnTo>
                  <a:close/>
                  <a:moveTo>
                    <a:pt x="125" y="1"/>
                  </a:moveTo>
                  <a:lnTo>
                    <a:pt x="125" y="1"/>
                  </a:lnTo>
                  <a:lnTo>
                    <a:pt x="125" y="1"/>
                  </a:lnTo>
                  <a:close/>
                  <a:moveTo>
                    <a:pt x="125" y="1"/>
                  </a:moveTo>
                  <a:lnTo>
                    <a:pt x="125" y="1"/>
                  </a:lnTo>
                  <a:lnTo>
                    <a:pt x="125" y="1"/>
                  </a:lnTo>
                  <a:close/>
                  <a:moveTo>
                    <a:pt x="125" y="1"/>
                  </a:moveTo>
                  <a:lnTo>
                    <a:pt x="125" y="1"/>
                  </a:lnTo>
                  <a:close/>
                </a:path>
              </a:pathLst>
            </a:custGeom>
            <a:solidFill>
              <a:srgbClr val="F8F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5671;p93"/>
            <p:cNvSpPr/>
            <p:nvPr/>
          </p:nvSpPr>
          <p:spPr>
            <a:xfrm>
              <a:off x="3285260" y="2136265"/>
              <a:ext cx="667554" cy="168846"/>
            </a:xfrm>
            <a:custGeom>
              <a:avLst/>
              <a:gdLst/>
              <a:ahLst/>
              <a:cxnLst/>
              <a:rect l="l" t="t" r="r" b="b"/>
              <a:pathLst>
                <a:path w="40829" h="10327" extrusionOk="0">
                  <a:moveTo>
                    <a:pt x="1" y="8346"/>
                  </a:moveTo>
                  <a:lnTo>
                    <a:pt x="1" y="8346"/>
                  </a:lnTo>
                  <a:cubicBezTo>
                    <a:pt x="1091" y="8938"/>
                    <a:pt x="2270" y="9352"/>
                    <a:pt x="3454" y="9649"/>
                  </a:cubicBezTo>
                  <a:lnTo>
                    <a:pt x="3454" y="9649"/>
                  </a:lnTo>
                  <a:cubicBezTo>
                    <a:pt x="2273" y="9348"/>
                    <a:pt x="1116" y="8927"/>
                    <a:pt x="1" y="8346"/>
                  </a:cubicBezTo>
                  <a:close/>
                  <a:moveTo>
                    <a:pt x="31129" y="0"/>
                  </a:moveTo>
                  <a:cubicBezTo>
                    <a:pt x="29650" y="0"/>
                    <a:pt x="28297" y="0"/>
                    <a:pt x="26943" y="100"/>
                  </a:cubicBezTo>
                  <a:cubicBezTo>
                    <a:pt x="23911" y="301"/>
                    <a:pt x="20778" y="727"/>
                    <a:pt x="17745" y="727"/>
                  </a:cubicBezTo>
                  <a:cubicBezTo>
                    <a:pt x="15866" y="727"/>
                    <a:pt x="13986" y="527"/>
                    <a:pt x="12207" y="100"/>
                  </a:cubicBezTo>
                  <a:cubicBezTo>
                    <a:pt x="11379" y="1354"/>
                    <a:pt x="9926" y="2281"/>
                    <a:pt x="8046" y="2607"/>
                  </a:cubicBezTo>
                  <a:cubicBezTo>
                    <a:pt x="7821" y="2707"/>
                    <a:pt x="7620" y="2707"/>
                    <a:pt x="7420" y="2707"/>
                  </a:cubicBezTo>
                  <a:cubicBezTo>
                    <a:pt x="6994" y="3334"/>
                    <a:pt x="6467" y="3860"/>
                    <a:pt x="6066" y="4486"/>
                  </a:cubicBezTo>
                  <a:cubicBezTo>
                    <a:pt x="4913" y="6040"/>
                    <a:pt x="3961" y="7820"/>
                    <a:pt x="3660" y="9700"/>
                  </a:cubicBezTo>
                  <a:cubicBezTo>
                    <a:pt x="3592" y="9683"/>
                    <a:pt x="3523" y="9666"/>
                    <a:pt x="3454" y="9649"/>
                  </a:cubicBezTo>
                  <a:lnTo>
                    <a:pt x="3454" y="9649"/>
                  </a:lnTo>
                  <a:cubicBezTo>
                    <a:pt x="5486" y="10166"/>
                    <a:pt x="7593" y="10326"/>
                    <a:pt x="9700" y="10326"/>
                  </a:cubicBezTo>
                  <a:cubicBezTo>
                    <a:pt x="10853" y="10326"/>
                    <a:pt x="12006" y="10226"/>
                    <a:pt x="13159" y="10226"/>
                  </a:cubicBezTo>
                  <a:cubicBezTo>
                    <a:pt x="19099" y="9800"/>
                    <a:pt x="24738" y="8772"/>
                    <a:pt x="30377" y="6993"/>
                  </a:cubicBezTo>
                  <a:lnTo>
                    <a:pt x="30502" y="6993"/>
                  </a:lnTo>
                  <a:cubicBezTo>
                    <a:pt x="34036" y="5840"/>
                    <a:pt x="37796" y="4486"/>
                    <a:pt x="40828" y="2181"/>
                  </a:cubicBezTo>
                  <a:cubicBezTo>
                    <a:pt x="40402" y="1554"/>
                    <a:pt x="40001" y="1028"/>
                    <a:pt x="39375" y="527"/>
                  </a:cubicBezTo>
                  <a:cubicBezTo>
                    <a:pt x="36643" y="201"/>
                    <a:pt x="33836" y="0"/>
                    <a:pt x="31129"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5672;p93"/>
            <p:cNvSpPr/>
            <p:nvPr/>
          </p:nvSpPr>
          <p:spPr>
            <a:xfrm>
              <a:off x="3929027" y="2144865"/>
              <a:ext cx="45911" cy="27059"/>
            </a:xfrm>
            <a:custGeom>
              <a:avLst/>
              <a:gdLst/>
              <a:ahLst/>
              <a:cxnLst/>
              <a:rect l="l" t="t" r="r" b="b"/>
              <a:pathLst>
                <a:path w="2808" h="1655" extrusionOk="0">
                  <a:moveTo>
                    <a:pt x="1" y="1"/>
                  </a:moveTo>
                  <a:cubicBezTo>
                    <a:pt x="627" y="502"/>
                    <a:pt x="1028" y="1028"/>
                    <a:pt x="1454" y="1655"/>
                  </a:cubicBezTo>
                  <a:cubicBezTo>
                    <a:pt x="1981" y="1354"/>
                    <a:pt x="2407" y="928"/>
                    <a:pt x="2808" y="502"/>
                  </a:cubicBezTo>
                  <a:cubicBezTo>
                    <a:pt x="1880" y="301"/>
                    <a:pt x="928" y="201"/>
                    <a:pt x="1" y="1"/>
                  </a:cubicBezTo>
                  <a:close/>
                </a:path>
              </a:pathLst>
            </a:custGeom>
            <a:solidFill>
              <a:srgbClr val="6A3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5673;p93"/>
            <p:cNvSpPr/>
            <p:nvPr/>
          </p:nvSpPr>
          <p:spPr>
            <a:xfrm>
              <a:off x="3138567" y="1866210"/>
              <a:ext cx="268009" cy="428648"/>
            </a:xfrm>
            <a:custGeom>
              <a:avLst/>
              <a:gdLst/>
              <a:ahLst/>
              <a:cxnLst/>
              <a:rect l="l" t="t" r="r" b="b"/>
              <a:pathLst>
                <a:path w="16392" h="26217" extrusionOk="0">
                  <a:moveTo>
                    <a:pt x="9600" y="1"/>
                  </a:moveTo>
                  <a:cubicBezTo>
                    <a:pt x="6567" y="527"/>
                    <a:pt x="3234" y="2106"/>
                    <a:pt x="201" y="4186"/>
                  </a:cubicBezTo>
                  <a:cubicBezTo>
                    <a:pt x="1" y="6893"/>
                    <a:pt x="101" y="9625"/>
                    <a:pt x="502" y="12332"/>
                  </a:cubicBezTo>
                  <a:lnTo>
                    <a:pt x="502" y="12432"/>
                  </a:lnTo>
                  <a:lnTo>
                    <a:pt x="627" y="12432"/>
                  </a:lnTo>
                  <a:lnTo>
                    <a:pt x="627" y="12532"/>
                  </a:lnTo>
                  <a:lnTo>
                    <a:pt x="627" y="12658"/>
                  </a:lnTo>
                  <a:cubicBezTo>
                    <a:pt x="727" y="13059"/>
                    <a:pt x="828" y="13585"/>
                    <a:pt x="928" y="14011"/>
                  </a:cubicBezTo>
                  <a:lnTo>
                    <a:pt x="928" y="14111"/>
                  </a:lnTo>
                  <a:lnTo>
                    <a:pt x="928" y="14211"/>
                  </a:lnTo>
                  <a:lnTo>
                    <a:pt x="1028" y="14211"/>
                  </a:lnTo>
                  <a:cubicBezTo>
                    <a:pt x="2181" y="18597"/>
                    <a:pt x="4888" y="22783"/>
                    <a:pt x="8973" y="24863"/>
                  </a:cubicBezTo>
                  <a:cubicBezTo>
                    <a:pt x="10126" y="25490"/>
                    <a:pt x="11379" y="25916"/>
                    <a:pt x="12632" y="26217"/>
                  </a:cubicBezTo>
                  <a:cubicBezTo>
                    <a:pt x="12933" y="24337"/>
                    <a:pt x="13885" y="22557"/>
                    <a:pt x="15038" y="21003"/>
                  </a:cubicBezTo>
                  <a:cubicBezTo>
                    <a:pt x="15439" y="20377"/>
                    <a:pt x="15966" y="19851"/>
                    <a:pt x="16392" y="19224"/>
                  </a:cubicBezTo>
                  <a:lnTo>
                    <a:pt x="16392" y="19224"/>
                  </a:lnTo>
                  <a:cubicBezTo>
                    <a:pt x="16166" y="19324"/>
                    <a:pt x="15865" y="19324"/>
                    <a:pt x="15665" y="19324"/>
                  </a:cubicBezTo>
                  <a:cubicBezTo>
                    <a:pt x="13259" y="19324"/>
                    <a:pt x="11153" y="18071"/>
                    <a:pt x="10853" y="16191"/>
                  </a:cubicBezTo>
                  <a:cubicBezTo>
                    <a:pt x="10427" y="14412"/>
                    <a:pt x="11680" y="12532"/>
                    <a:pt x="13785" y="11605"/>
                  </a:cubicBezTo>
                  <a:cubicBezTo>
                    <a:pt x="12532" y="9825"/>
                    <a:pt x="11580" y="7845"/>
                    <a:pt x="10953" y="5866"/>
                  </a:cubicBezTo>
                  <a:cubicBezTo>
                    <a:pt x="10226" y="3886"/>
                    <a:pt x="9800" y="2006"/>
                    <a:pt x="960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5674;p93"/>
            <p:cNvSpPr/>
            <p:nvPr/>
          </p:nvSpPr>
          <p:spPr>
            <a:xfrm>
              <a:off x="3452456" y="2078075"/>
              <a:ext cx="44685" cy="59841"/>
            </a:xfrm>
            <a:custGeom>
              <a:avLst/>
              <a:gdLst/>
              <a:ahLst/>
              <a:cxnLst/>
              <a:rect l="l" t="t" r="r" b="b"/>
              <a:pathLst>
                <a:path w="2733" h="3660" extrusionOk="0">
                  <a:moveTo>
                    <a:pt x="2106" y="0"/>
                  </a:moveTo>
                  <a:cubicBezTo>
                    <a:pt x="1780" y="627"/>
                    <a:pt x="1354" y="1253"/>
                    <a:pt x="953" y="1780"/>
                  </a:cubicBezTo>
                  <a:cubicBezTo>
                    <a:pt x="627" y="2206"/>
                    <a:pt x="326" y="2607"/>
                    <a:pt x="1" y="2933"/>
                  </a:cubicBezTo>
                  <a:cubicBezTo>
                    <a:pt x="627" y="3233"/>
                    <a:pt x="1254" y="3459"/>
                    <a:pt x="1981" y="3659"/>
                  </a:cubicBezTo>
                  <a:cubicBezTo>
                    <a:pt x="2507" y="2832"/>
                    <a:pt x="2732" y="1980"/>
                    <a:pt x="2507" y="1053"/>
                  </a:cubicBezTo>
                  <a:cubicBezTo>
                    <a:pt x="2407" y="727"/>
                    <a:pt x="2306" y="426"/>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5675;p93"/>
            <p:cNvSpPr/>
            <p:nvPr/>
          </p:nvSpPr>
          <p:spPr>
            <a:xfrm>
              <a:off x="3363953" y="2045702"/>
              <a:ext cx="122936" cy="80328"/>
            </a:xfrm>
            <a:custGeom>
              <a:avLst/>
              <a:gdLst/>
              <a:ahLst/>
              <a:cxnLst/>
              <a:rect l="l" t="t" r="r" b="b"/>
              <a:pathLst>
                <a:path w="7519" h="4913" extrusionOk="0">
                  <a:moveTo>
                    <a:pt x="3133" y="0"/>
                  </a:moveTo>
                  <a:cubicBezTo>
                    <a:pt x="2607" y="0"/>
                    <a:pt x="2181" y="0"/>
                    <a:pt x="1654" y="101"/>
                  </a:cubicBezTo>
                  <a:cubicBezTo>
                    <a:pt x="1128" y="201"/>
                    <a:pt x="501" y="426"/>
                    <a:pt x="0" y="627"/>
                  </a:cubicBezTo>
                  <a:cubicBezTo>
                    <a:pt x="927" y="1780"/>
                    <a:pt x="1980" y="2933"/>
                    <a:pt x="3133" y="3760"/>
                  </a:cubicBezTo>
                  <a:cubicBezTo>
                    <a:pt x="3860" y="4186"/>
                    <a:pt x="4587" y="4587"/>
                    <a:pt x="5414" y="4913"/>
                  </a:cubicBezTo>
                  <a:cubicBezTo>
                    <a:pt x="5739" y="4587"/>
                    <a:pt x="6040" y="4186"/>
                    <a:pt x="6366" y="3760"/>
                  </a:cubicBezTo>
                  <a:cubicBezTo>
                    <a:pt x="6767" y="3233"/>
                    <a:pt x="7193" y="2607"/>
                    <a:pt x="7519" y="1980"/>
                  </a:cubicBezTo>
                  <a:cubicBezTo>
                    <a:pt x="6767" y="727"/>
                    <a:pt x="5013" y="0"/>
                    <a:pt x="3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5676;p93"/>
            <p:cNvSpPr/>
            <p:nvPr/>
          </p:nvSpPr>
          <p:spPr>
            <a:xfrm>
              <a:off x="3406561" y="2126014"/>
              <a:ext cx="78284" cy="54511"/>
            </a:xfrm>
            <a:custGeom>
              <a:avLst/>
              <a:gdLst/>
              <a:ahLst/>
              <a:cxnLst/>
              <a:rect l="l" t="t" r="r" b="b"/>
              <a:pathLst>
                <a:path w="4788" h="3334" extrusionOk="0">
                  <a:moveTo>
                    <a:pt x="2808" y="1"/>
                  </a:moveTo>
                  <a:cubicBezTo>
                    <a:pt x="1880" y="1154"/>
                    <a:pt x="928" y="2281"/>
                    <a:pt x="1" y="3334"/>
                  </a:cubicBezTo>
                  <a:cubicBezTo>
                    <a:pt x="201" y="3334"/>
                    <a:pt x="402" y="3334"/>
                    <a:pt x="627" y="3234"/>
                  </a:cubicBezTo>
                  <a:cubicBezTo>
                    <a:pt x="2507" y="2908"/>
                    <a:pt x="3960" y="1981"/>
                    <a:pt x="4788" y="727"/>
                  </a:cubicBezTo>
                  <a:cubicBezTo>
                    <a:pt x="4061" y="527"/>
                    <a:pt x="3434" y="30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5677;p93"/>
            <p:cNvSpPr/>
            <p:nvPr/>
          </p:nvSpPr>
          <p:spPr>
            <a:xfrm>
              <a:off x="3309033" y="2055937"/>
              <a:ext cx="143439" cy="126238"/>
            </a:xfrm>
            <a:custGeom>
              <a:avLst/>
              <a:gdLst/>
              <a:ahLst/>
              <a:cxnLst/>
              <a:rect l="l" t="t" r="r" b="b"/>
              <a:pathLst>
                <a:path w="8773" h="7721" extrusionOk="0">
                  <a:moveTo>
                    <a:pt x="3359" y="1"/>
                  </a:moveTo>
                  <a:cubicBezTo>
                    <a:pt x="1254" y="928"/>
                    <a:pt x="1" y="2808"/>
                    <a:pt x="427" y="4587"/>
                  </a:cubicBezTo>
                  <a:cubicBezTo>
                    <a:pt x="727" y="6467"/>
                    <a:pt x="2833" y="7720"/>
                    <a:pt x="5239" y="7720"/>
                  </a:cubicBezTo>
                  <a:cubicBezTo>
                    <a:pt x="5439" y="7720"/>
                    <a:pt x="5740" y="7720"/>
                    <a:pt x="5966" y="7620"/>
                  </a:cubicBezTo>
                  <a:cubicBezTo>
                    <a:pt x="6893" y="6567"/>
                    <a:pt x="7845" y="5440"/>
                    <a:pt x="8773" y="4287"/>
                  </a:cubicBezTo>
                  <a:cubicBezTo>
                    <a:pt x="7946" y="3961"/>
                    <a:pt x="7219" y="3560"/>
                    <a:pt x="6492" y="3134"/>
                  </a:cubicBezTo>
                  <a:cubicBezTo>
                    <a:pt x="5339" y="2307"/>
                    <a:pt x="4286" y="1154"/>
                    <a:pt x="3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5678;p93"/>
            <p:cNvSpPr/>
            <p:nvPr/>
          </p:nvSpPr>
          <p:spPr>
            <a:xfrm>
              <a:off x="3730701" y="2023564"/>
              <a:ext cx="122952" cy="76649"/>
            </a:xfrm>
            <a:custGeom>
              <a:avLst/>
              <a:gdLst/>
              <a:ahLst/>
              <a:cxnLst/>
              <a:rect l="l" t="t" r="r" b="b"/>
              <a:pathLst>
                <a:path w="7520" h="4688" extrusionOk="0">
                  <a:moveTo>
                    <a:pt x="226" y="1"/>
                  </a:moveTo>
                  <a:cubicBezTo>
                    <a:pt x="126" y="527"/>
                    <a:pt x="0" y="1029"/>
                    <a:pt x="126" y="1555"/>
                  </a:cubicBezTo>
                  <a:cubicBezTo>
                    <a:pt x="527" y="3435"/>
                    <a:pt x="2507" y="4688"/>
                    <a:pt x="4913" y="4688"/>
                  </a:cubicBezTo>
                  <a:cubicBezTo>
                    <a:pt x="5439" y="4688"/>
                    <a:pt x="5865" y="4587"/>
                    <a:pt x="6391" y="4587"/>
                  </a:cubicBezTo>
                  <a:cubicBezTo>
                    <a:pt x="6792" y="4487"/>
                    <a:pt x="7118" y="4387"/>
                    <a:pt x="7519" y="4287"/>
                  </a:cubicBezTo>
                  <a:cubicBezTo>
                    <a:pt x="5765" y="3334"/>
                    <a:pt x="4085" y="2507"/>
                    <a:pt x="2406" y="1455"/>
                  </a:cubicBezTo>
                  <a:cubicBezTo>
                    <a:pt x="1679" y="1029"/>
                    <a:pt x="953" y="527"/>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5679;p93"/>
            <p:cNvSpPr/>
            <p:nvPr/>
          </p:nvSpPr>
          <p:spPr>
            <a:xfrm>
              <a:off x="3734380" y="1963739"/>
              <a:ext cx="182777" cy="129917"/>
            </a:xfrm>
            <a:custGeom>
              <a:avLst/>
              <a:gdLst/>
              <a:ahLst/>
              <a:cxnLst/>
              <a:rect l="l" t="t" r="r" b="b"/>
              <a:pathLst>
                <a:path w="11179" h="7946" extrusionOk="0">
                  <a:moveTo>
                    <a:pt x="5941" y="1"/>
                  </a:moveTo>
                  <a:cubicBezTo>
                    <a:pt x="5540" y="1"/>
                    <a:pt x="5013" y="1"/>
                    <a:pt x="4587" y="101"/>
                  </a:cubicBezTo>
                  <a:cubicBezTo>
                    <a:pt x="2282" y="527"/>
                    <a:pt x="527" y="1981"/>
                    <a:pt x="1" y="3660"/>
                  </a:cubicBezTo>
                  <a:cubicBezTo>
                    <a:pt x="728" y="4186"/>
                    <a:pt x="1454" y="4688"/>
                    <a:pt x="2181" y="5114"/>
                  </a:cubicBezTo>
                  <a:cubicBezTo>
                    <a:pt x="3860" y="6166"/>
                    <a:pt x="5540" y="6993"/>
                    <a:pt x="7294" y="7946"/>
                  </a:cubicBezTo>
                  <a:cubicBezTo>
                    <a:pt x="9600" y="6993"/>
                    <a:pt x="11179" y="5013"/>
                    <a:pt x="10753" y="3134"/>
                  </a:cubicBezTo>
                  <a:cubicBezTo>
                    <a:pt x="10427" y="1254"/>
                    <a:pt x="8447" y="1"/>
                    <a:pt x="5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roup 553"/>
          <p:cNvGrpSpPr/>
          <p:nvPr/>
        </p:nvGrpSpPr>
        <p:grpSpPr>
          <a:xfrm>
            <a:off x="2178429" y="517165"/>
            <a:ext cx="6263987" cy="4619744"/>
            <a:chOff x="3208655" y="487020"/>
            <a:chExt cx="6496282" cy="4980302"/>
          </a:xfrm>
        </p:grpSpPr>
        <p:grpSp>
          <p:nvGrpSpPr>
            <p:cNvPr id="555" name="Group 554"/>
            <p:cNvGrpSpPr/>
            <p:nvPr/>
          </p:nvGrpSpPr>
          <p:grpSpPr>
            <a:xfrm>
              <a:off x="3208655" y="487020"/>
              <a:ext cx="6496282" cy="4980302"/>
              <a:chOff x="3208655" y="487020"/>
              <a:chExt cx="6496282" cy="4980302"/>
            </a:xfrm>
          </p:grpSpPr>
          <p:pic>
            <p:nvPicPr>
              <p:cNvPr id="557" name="Picture 5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08655" y="487020"/>
                <a:ext cx="6496282" cy="4980302"/>
              </a:xfrm>
              <a:prstGeom prst="rect">
                <a:avLst/>
              </a:prstGeom>
            </p:spPr>
          </p:pic>
          <p:sp>
            <p:nvSpPr>
              <p:cNvPr id="558" name="Freeform 557"/>
              <p:cNvSpPr/>
              <p:nvPr/>
            </p:nvSpPr>
            <p:spPr>
              <a:xfrm>
                <a:off x="4100404" y="1116773"/>
                <a:ext cx="4923880" cy="3538391"/>
              </a:xfrm>
              <a:custGeom>
                <a:avLst/>
                <a:gdLst>
                  <a:gd name="connsiteX0" fmla="*/ 609104 w 4325552"/>
                  <a:gd name="connsiteY0" fmla="*/ 308057 h 3351231"/>
                  <a:gd name="connsiteX1" fmla="*/ 639584 w 4325552"/>
                  <a:gd name="connsiteY1" fmla="*/ 384257 h 3351231"/>
                  <a:gd name="connsiteX2" fmla="*/ 1447304 w 4325552"/>
                  <a:gd name="connsiteY2" fmla="*/ 521417 h 3351231"/>
                  <a:gd name="connsiteX3" fmla="*/ 2194064 w 4325552"/>
                  <a:gd name="connsiteY3" fmla="*/ 3257 h 3351231"/>
                  <a:gd name="connsiteX4" fmla="*/ 3916184 w 4325552"/>
                  <a:gd name="connsiteY4" fmla="*/ 810977 h 3351231"/>
                  <a:gd name="connsiteX5" fmla="*/ 4007624 w 4325552"/>
                  <a:gd name="connsiteY5" fmla="*/ 1359617 h 3351231"/>
                  <a:gd name="connsiteX6" fmla="*/ 4312424 w 4325552"/>
                  <a:gd name="connsiteY6" fmla="*/ 2045417 h 3351231"/>
                  <a:gd name="connsiteX7" fmla="*/ 3519944 w 4325552"/>
                  <a:gd name="connsiteY7" fmla="*/ 2853137 h 3351231"/>
                  <a:gd name="connsiteX8" fmla="*/ 1904504 w 4325552"/>
                  <a:gd name="connsiteY8" fmla="*/ 3142697 h 3351231"/>
                  <a:gd name="connsiteX9" fmla="*/ 1279664 w 4325552"/>
                  <a:gd name="connsiteY9" fmla="*/ 3310337 h 3351231"/>
                  <a:gd name="connsiteX10" fmla="*/ 90944 w 4325552"/>
                  <a:gd name="connsiteY10" fmla="*/ 2350217 h 3351231"/>
                  <a:gd name="connsiteX11" fmla="*/ 90944 w 4325552"/>
                  <a:gd name="connsiteY11" fmla="*/ 1100537 h 3351231"/>
                  <a:gd name="connsiteX12" fmla="*/ 167144 w 4325552"/>
                  <a:gd name="connsiteY12" fmla="*/ 445217 h 3351231"/>
                  <a:gd name="connsiteX13" fmla="*/ 609104 w 4325552"/>
                  <a:gd name="connsiteY13" fmla="*/ 308057 h 3351231"/>
                  <a:gd name="connsiteX0" fmla="*/ 365264 w 4325552"/>
                  <a:gd name="connsiteY0" fmla="*/ 206 h 3424380"/>
                  <a:gd name="connsiteX1" fmla="*/ 639584 w 4325552"/>
                  <a:gd name="connsiteY1" fmla="*/ 457406 h 3424380"/>
                  <a:gd name="connsiteX2" fmla="*/ 1447304 w 4325552"/>
                  <a:gd name="connsiteY2" fmla="*/ 594566 h 3424380"/>
                  <a:gd name="connsiteX3" fmla="*/ 2194064 w 4325552"/>
                  <a:gd name="connsiteY3" fmla="*/ 76406 h 3424380"/>
                  <a:gd name="connsiteX4" fmla="*/ 3916184 w 4325552"/>
                  <a:gd name="connsiteY4" fmla="*/ 884126 h 3424380"/>
                  <a:gd name="connsiteX5" fmla="*/ 4007624 w 4325552"/>
                  <a:gd name="connsiteY5" fmla="*/ 1432766 h 3424380"/>
                  <a:gd name="connsiteX6" fmla="*/ 4312424 w 4325552"/>
                  <a:gd name="connsiteY6" fmla="*/ 2118566 h 3424380"/>
                  <a:gd name="connsiteX7" fmla="*/ 3519944 w 4325552"/>
                  <a:gd name="connsiteY7" fmla="*/ 2926286 h 3424380"/>
                  <a:gd name="connsiteX8" fmla="*/ 1904504 w 4325552"/>
                  <a:gd name="connsiteY8" fmla="*/ 3215846 h 3424380"/>
                  <a:gd name="connsiteX9" fmla="*/ 1279664 w 4325552"/>
                  <a:gd name="connsiteY9" fmla="*/ 3383486 h 3424380"/>
                  <a:gd name="connsiteX10" fmla="*/ 90944 w 4325552"/>
                  <a:gd name="connsiteY10" fmla="*/ 2423366 h 3424380"/>
                  <a:gd name="connsiteX11" fmla="*/ 90944 w 4325552"/>
                  <a:gd name="connsiteY11" fmla="*/ 1173686 h 3424380"/>
                  <a:gd name="connsiteX12" fmla="*/ 167144 w 4325552"/>
                  <a:gd name="connsiteY12" fmla="*/ 518366 h 3424380"/>
                  <a:gd name="connsiteX13" fmla="*/ 365264 w 4325552"/>
                  <a:gd name="connsiteY13" fmla="*/ 206 h 3424380"/>
                  <a:gd name="connsiteX0" fmla="*/ 365264 w 4325552"/>
                  <a:gd name="connsiteY0" fmla="*/ 492 h 3424666"/>
                  <a:gd name="connsiteX1" fmla="*/ 944384 w 4325552"/>
                  <a:gd name="connsiteY1" fmla="*/ 427212 h 3424666"/>
                  <a:gd name="connsiteX2" fmla="*/ 1447304 w 4325552"/>
                  <a:gd name="connsiteY2" fmla="*/ 594852 h 3424666"/>
                  <a:gd name="connsiteX3" fmla="*/ 2194064 w 4325552"/>
                  <a:gd name="connsiteY3" fmla="*/ 76692 h 3424666"/>
                  <a:gd name="connsiteX4" fmla="*/ 3916184 w 4325552"/>
                  <a:gd name="connsiteY4" fmla="*/ 884412 h 3424666"/>
                  <a:gd name="connsiteX5" fmla="*/ 4007624 w 4325552"/>
                  <a:gd name="connsiteY5" fmla="*/ 1433052 h 3424666"/>
                  <a:gd name="connsiteX6" fmla="*/ 4312424 w 4325552"/>
                  <a:gd name="connsiteY6" fmla="*/ 2118852 h 3424666"/>
                  <a:gd name="connsiteX7" fmla="*/ 3519944 w 4325552"/>
                  <a:gd name="connsiteY7" fmla="*/ 2926572 h 3424666"/>
                  <a:gd name="connsiteX8" fmla="*/ 1904504 w 4325552"/>
                  <a:gd name="connsiteY8" fmla="*/ 3216132 h 3424666"/>
                  <a:gd name="connsiteX9" fmla="*/ 1279664 w 4325552"/>
                  <a:gd name="connsiteY9" fmla="*/ 3383772 h 3424666"/>
                  <a:gd name="connsiteX10" fmla="*/ 90944 w 4325552"/>
                  <a:gd name="connsiteY10" fmla="*/ 2423652 h 3424666"/>
                  <a:gd name="connsiteX11" fmla="*/ 90944 w 4325552"/>
                  <a:gd name="connsiteY11" fmla="*/ 1173972 h 3424666"/>
                  <a:gd name="connsiteX12" fmla="*/ 167144 w 4325552"/>
                  <a:gd name="connsiteY12" fmla="*/ 518652 h 3424666"/>
                  <a:gd name="connsiteX13" fmla="*/ 365264 w 4325552"/>
                  <a:gd name="connsiteY13" fmla="*/ 492 h 3424666"/>
                  <a:gd name="connsiteX0" fmla="*/ 517664 w 4325552"/>
                  <a:gd name="connsiteY0" fmla="*/ 308028 h 3351202"/>
                  <a:gd name="connsiteX1" fmla="*/ 944384 w 4325552"/>
                  <a:gd name="connsiteY1" fmla="*/ 353748 h 3351202"/>
                  <a:gd name="connsiteX2" fmla="*/ 1447304 w 4325552"/>
                  <a:gd name="connsiteY2" fmla="*/ 521388 h 3351202"/>
                  <a:gd name="connsiteX3" fmla="*/ 2194064 w 4325552"/>
                  <a:gd name="connsiteY3" fmla="*/ 3228 h 3351202"/>
                  <a:gd name="connsiteX4" fmla="*/ 3916184 w 4325552"/>
                  <a:gd name="connsiteY4" fmla="*/ 810948 h 3351202"/>
                  <a:gd name="connsiteX5" fmla="*/ 4007624 w 4325552"/>
                  <a:gd name="connsiteY5" fmla="*/ 1359588 h 3351202"/>
                  <a:gd name="connsiteX6" fmla="*/ 4312424 w 4325552"/>
                  <a:gd name="connsiteY6" fmla="*/ 2045388 h 3351202"/>
                  <a:gd name="connsiteX7" fmla="*/ 3519944 w 4325552"/>
                  <a:gd name="connsiteY7" fmla="*/ 2853108 h 3351202"/>
                  <a:gd name="connsiteX8" fmla="*/ 1904504 w 4325552"/>
                  <a:gd name="connsiteY8" fmla="*/ 3142668 h 3351202"/>
                  <a:gd name="connsiteX9" fmla="*/ 1279664 w 4325552"/>
                  <a:gd name="connsiteY9" fmla="*/ 3310308 h 3351202"/>
                  <a:gd name="connsiteX10" fmla="*/ 90944 w 4325552"/>
                  <a:gd name="connsiteY10" fmla="*/ 2350188 h 3351202"/>
                  <a:gd name="connsiteX11" fmla="*/ 90944 w 4325552"/>
                  <a:gd name="connsiteY11" fmla="*/ 1100508 h 3351202"/>
                  <a:gd name="connsiteX12" fmla="*/ 167144 w 4325552"/>
                  <a:gd name="connsiteY12" fmla="*/ 445188 h 3351202"/>
                  <a:gd name="connsiteX13" fmla="*/ 517664 w 4325552"/>
                  <a:gd name="connsiteY13" fmla="*/ 308028 h 3351202"/>
                  <a:gd name="connsiteX0" fmla="*/ 517664 w 4325552"/>
                  <a:gd name="connsiteY0" fmla="*/ 308028 h 3351202"/>
                  <a:gd name="connsiteX1" fmla="*/ 944384 w 4325552"/>
                  <a:gd name="connsiteY1" fmla="*/ 353748 h 3351202"/>
                  <a:gd name="connsiteX2" fmla="*/ 1447304 w 4325552"/>
                  <a:gd name="connsiteY2" fmla="*/ 521388 h 3351202"/>
                  <a:gd name="connsiteX3" fmla="*/ 2194064 w 4325552"/>
                  <a:gd name="connsiteY3" fmla="*/ 3228 h 3351202"/>
                  <a:gd name="connsiteX4" fmla="*/ 3916184 w 4325552"/>
                  <a:gd name="connsiteY4" fmla="*/ 810948 h 3351202"/>
                  <a:gd name="connsiteX5" fmla="*/ 4007624 w 4325552"/>
                  <a:gd name="connsiteY5" fmla="*/ 1359588 h 3351202"/>
                  <a:gd name="connsiteX6" fmla="*/ 4312424 w 4325552"/>
                  <a:gd name="connsiteY6" fmla="*/ 2045388 h 3351202"/>
                  <a:gd name="connsiteX7" fmla="*/ 3519944 w 4325552"/>
                  <a:gd name="connsiteY7" fmla="*/ 2853108 h 3351202"/>
                  <a:gd name="connsiteX8" fmla="*/ 1904504 w 4325552"/>
                  <a:gd name="connsiteY8" fmla="*/ 3142668 h 3351202"/>
                  <a:gd name="connsiteX9" fmla="*/ 1279664 w 4325552"/>
                  <a:gd name="connsiteY9" fmla="*/ 3310308 h 3351202"/>
                  <a:gd name="connsiteX10" fmla="*/ 90944 w 4325552"/>
                  <a:gd name="connsiteY10" fmla="*/ 2350188 h 3351202"/>
                  <a:gd name="connsiteX11" fmla="*/ 90944 w 4325552"/>
                  <a:gd name="connsiteY11" fmla="*/ 1100508 h 3351202"/>
                  <a:gd name="connsiteX12" fmla="*/ 197624 w 4325552"/>
                  <a:gd name="connsiteY12" fmla="*/ 658548 h 3351202"/>
                  <a:gd name="connsiteX13" fmla="*/ 517664 w 4325552"/>
                  <a:gd name="connsiteY13" fmla="*/ 308028 h 3351202"/>
                  <a:gd name="connsiteX0" fmla="*/ 491415 w 4299303"/>
                  <a:gd name="connsiteY0" fmla="*/ 308028 h 3351202"/>
                  <a:gd name="connsiteX1" fmla="*/ 918135 w 4299303"/>
                  <a:gd name="connsiteY1" fmla="*/ 353748 h 3351202"/>
                  <a:gd name="connsiteX2" fmla="*/ 1421055 w 4299303"/>
                  <a:gd name="connsiteY2" fmla="*/ 521388 h 3351202"/>
                  <a:gd name="connsiteX3" fmla="*/ 2167815 w 4299303"/>
                  <a:gd name="connsiteY3" fmla="*/ 3228 h 3351202"/>
                  <a:gd name="connsiteX4" fmla="*/ 3889935 w 4299303"/>
                  <a:gd name="connsiteY4" fmla="*/ 810948 h 3351202"/>
                  <a:gd name="connsiteX5" fmla="*/ 3981375 w 4299303"/>
                  <a:gd name="connsiteY5" fmla="*/ 1359588 h 3351202"/>
                  <a:gd name="connsiteX6" fmla="*/ 4286175 w 4299303"/>
                  <a:gd name="connsiteY6" fmla="*/ 2045388 h 3351202"/>
                  <a:gd name="connsiteX7" fmla="*/ 3493695 w 4299303"/>
                  <a:gd name="connsiteY7" fmla="*/ 2853108 h 3351202"/>
                  <a:gd name="connsiteX8" fmla="*/ 1878255 w 4299303"/>
                  <a:gd name="connsiteY8" fmla="*/ 3142668 h 3351202"/>
                  <a:gd name="connsiteX9" fmla="*/ 1253415 w 4299303"/>
                  <a:gd name="connsiteY9" fmla="*/ 3310308 h 3351202"/>
                  <a:gd name="connsiteX10" fmla="*/ 64695 w 4299303"/>
                  <a:gd name="connsiteY10" fmla="*/ 2350188 h 3351202"/>
                  <a:gd name="connsiteX11" fmla="*/ 156135 w 4299303"/>
                  <a:gd name="connsiteY11" fmla="*/ 1603428 h 3351202"/>
                  <a:gd name="connsiteX12" fmla="*/ 171375 w 4299303"/>
                  <a:gd name="connsiteY12" fmla="*/ 658548 h 3351202"/>
                  <a:gd name="connsiteX13" fmla="*/ 491415 w 4299303"/>
                  <a:gd name="connsiteY13" fmla="*/ 308028 h 3351202"/>
                  <a:gd name="connsiteX0" fmla="*/ 913694 w 4721582"/>
                  <a:gd name="connsiteY0" fmla="*/ 308028 h 3372040"/>
                  <a:gd name="connsiteX1" fmla="*/ 1340414 w 4721582"/>
                  <a:gd name="connsiteY1" fmla="*/ 353748 h 3372040"/>
                  <a:gd name="connsiteX2" fmla="*/ 1843334 w 4721582"/>
                  <a:gd name="connsiteY2" fmla="*/ 521388 h 3372040"/>
                  <a:gd name="connsiteX3" fmla="*/ 2590094 w 4721582"/>
                  <a:gd name="connsiteY3" fmla="*/ 3228 h 3372040"/>
                  <a:gd name="connsiteX4" fmla="*/ 4312214 w 4721582"/>
                  <a:gd name="connsiteY4" fmla="*/ 810948 h 3372040"/>
                  <a:gd name="connsiteX5" fmla="*/ 4403654 w 4721582"/>
                  <a:gd name="connsiteY5" fmla="*/ 1359588 h 3372040"/>
                  <a:gd name="connsiteX6" fmla="*/ 4708454 w 4721582"/>
                  <a:gd name="connsiteY6" fmla="*/ 2045388 h 3372040"/>
                  <a:gd name="connsiteX7" fmla="*/ 3915974 w 4721582"/>
                  <a:gd name="connsiteY7" fmla="*/ 2853108 h 3372040"/>
                  <a:gd name="connsiteX8" fmla="*/ 2300534 w 4721582"/>
                  <a:gd name="connsiteY8" fmla="*/ 3142668 h 3372040"/>
                  <a:gd name="connsiteX9" fmla="*/ 1675694 w 4721582"/>
                  <a:gd name="connsiteY9" fmla="*/ 3310308 h 3372040"/>
                  <a:gd name="connsiteX10" fmla="*/ 29774 w 4721582"/>
                  <a:gd name="connsiteY10" fmla="*/ 2045388 h 3372040"/>
                  <a:gd name="connsiteX11" fmla="*/ 578414 w 4721582"/>
                  <a:gd name="connsiteY11" fmla="*/ 1603428 h 3372040"/>
                  <a:gd name="connsiteX12" fmla="*/ 593654 w 4721582"/>
                  <a:gd name="connsiteY12" fmla="*/ 658548 h 3372040"/>
                  <a:gd name="connsiteX13" fmla="*/ 913694 w 4721582"/>
                  <a:gd name="connsiteY13" fmla="*/ 308028 h 3372040"/>
                  <a:gd name="connsiteX0" fmla="*/ 920337 w 4728225"/>
                  <a:gd name="connsiteY0" fmla="*/ 308028 h 3372040"/>
                  <a:gd name="connsiteX1" fmla="*/ 1347057 w 4728225"/>
                  <a:gd name="connsiteY1" fmla="*/ 353748 h 3372040"/>
                  <a:gd name="connsiteX2" fmla="*/ 1849977 w 4728225"/>
                  <a:gd name="connsiteY2" fmla="*/ 521388 h 3372040"/>
                  <a:gd name="connsiteX3" fmla="*/ 2596737 w 4728225"/>
                  <a:gd name="connsiteY3" fmla="*/ 3228 h 3372040"/>
                  <a:gd name="connsiteX4" fmla="*/ 4318857 w 4728225"/>
                  <a:gd name="connsiteY4" fmla="*/ 810948 h 3372040"/>
                  <a:gd name="connsiteX5" fmla="*/ 4410297 w 4728225"/>
                  <a:gd name="connsiteY5" fmla="*/ 1359588 h 3372040"/>
                  <a:gd name="connsiteX6" fmla="*/ 4715097 w 4728225"/>
                  <a:gd name="connsiteY6" fmla="*/ 2045388 h 3372040"/>
                  <a:gd name="connsiteX7" fmla="*/ 3922617 w 4728225"/>
                  <a:gd name="connsiteY7" fmla="*/ 2853108 h 3372040"/>
                  <a:gd name="connsiteX8" fmla="*/ 2307177 w 4728225"/>
                  <a:gd name="connsiteY8" fmla="*/ 3142668 h 3372040"/>
                  <a:gd name="connsiteX9" fmla="*/ 1682337 w 4728225"/>
                  <a:gd name="connsiteY9" fmla="*/ 3310308 h 3372040"/>
                  <a:gd name="connsiteX10" fmla="*/ 36417 w 4728225"/>
                  <a:gd name="connsiteY10" fmla="*/ 2045388 h 3372040"/>
                  <a:gd name="connsiteX11" fmla="*/ 508857 w 4728225"/>
                  <a:gd name="connsiteY11" fmla="*/ 1344348 h 3372040"/>
                  <a:gd name="connsiteX12" fmla="*/ 600297 w 4728225"/>
                  <a:gd name="connsiteY12" fmla="*/ 658548 h 3372040"/>
                  <a:gd name="connsiteX13" fmla="*/ 920337 w 4728225"/>
                  <a:gd name="connsiteY13" fmla="*/ 308028 h 3372040"/>
                  <a:gd name="connsiteX0" fmla="*/ 920337 w 4728225"/>
                  <a:gd name="connsiteY0" fmla="*/ 308028 h 3372040"/>
                  <a:gd name="connsiteX1" fmla="*/ 1347057 w 4728225"/>
                  <a:gd name="connsiteY1" fmla="*/ 353748 h 3372040"/>
                  <a:gd name="connsiteX2" fmla="*/ 1849977 w 4728225"/>
                  <a:gd name="connsiteY2" fmla="*/ 521388 h 3372040"/>
                  <a:gd name="connsiteX3" fmla="*/ 2596737 w 4728225"/>
                  <a:gd name="connsiteY3" fmla="*/ 3228 h 3372040"/>
                  <a:gd name="connsiteX4" fmla="*/ 4318857 w 4728225"/>
                  <a:gd name="connsiteY4" fmla="*/ 810948 h 3372040"/>
                  <a:gd name="connsiteX5" fmla="*/ 4410297 w 4728225"/>
                  <a:gd name="connsiteY5" fmla="*/ 1359588 h 3372040"/>
                  <a:gd name="connsiteX6" fmla="*/ 4715097 w 4728225"/>
                  <a:gd name="connsiteY6" fmla="*/ 2045388 h 3372040"/>
                  <a:gd name="connsiteX7" fmla="*/ 3922617 w 4728225"/>
                  <a:gd name="connsiteY7" fmla="*/ 2853108 h 3372040"/>
                  <a:gd name="connsiteX8" fmla="*/ 2307177 w 4728225"/>
                  <a:gd name="connsiteY8" fmla="*/ 3142668 h 3372040"/>
                  <a:gd name="connsiteX9" fmla="*/ 1682337 w 4728225"/>
                  <a:gd name="connsiteY9" fmla="*/ 3310308 h 3372040"/>
                  <a:gd name="connsiteX10" fmla="*/ 36417 w 4728225"/>
                  <a:gd name="connsiteY10" fmla="*/ 2045388 h 3372040"/>
                  <a:gd name="connsiteX11" fmla="*/ 508857 w 4728225"/>
                  <a:gd name="connsiteY11" fmla="*/ 1344348 h 3372040"/>
                  <a:gd name="connsiteX12" fmla="*/ 600297 w 4728225"/>
                  <a:gd name="connsiteY12" fmla="*/ 658548 h 3372040"/>
                  <a:gd name="connsiteX13" fmla="*/ 920337 w 4728225"/>
                  <a:gd name="connsiteY13" fmla="*/ 308028 h 3372040"/>
                  <a:gd name="connsiteX0" fmla="*/ 920337 w 4728748"/>
                  <a:gd name="connsiteY0" fmla="*/ 305427 h 3369439"/>
                  <a:gd name="connsiteX1" fmla="*/ 1347057 w 4728748"/>
                  <a:gd name="connsiteY1" fmla="*/ 351147 h 3369439"/>
                  <a:gd name="connsiteX2" fmla="*/ 1849977 w 4728748"/>
                  <a:gd name="connsiteY2" fmla="*/ 518787 h 3369439"/>
                  <a:gd name="connsiteX3" fmla="*/ 2596737 w 4728748"/>
                  <a:gd name="connsiteY3" fmla="*/ 627 h 3369439"/>
                  <a:gd name="connsiteX4" fmla="*/ 4227417 w 4728748"/>
                  <a:gd name="connsiteY4" fmla="*/ 640707 h 3369439"/>
                  <a:gd name="connsiteX5" fmla="*/ 4410297 w 4728748"/>
                  <a:gd name="connsiteY5" fmla="*/ 1356987 h 3369439"/>
                  <a:gd name="connsiteX6" fmla="*/ 4715097 w 4728748"/>
                  <a:gd name="connsiteY6" fmla="*/ 2042787 h 3369439"/>
                  <a:gd name="connsiteX7" fmla="*/ 3922617 w 4728748"/>
                  <a:gd name="connsiteY7" fmla="*/ 2850507 h 3369439"/>
                  <a:gd name="connsiteX8" fmla="*/ 2307177 w 4728748"/>
                  <a:gd name="connsiteY8" fmla="*/ 3140067 h 3369439"/>
                  <a:gd name="connsiteX9" fmla="*/ 1682337 w 4728748"/>
                  <a:gd name="connsiteY9" fmla="*/ 3307707 h 3369439"/>
                  <a:gd name="connsiteX10" fmla="*/ 36417 w 4728748"/>
                  <a:gd name="connsiteY10" fmla="*/ 2042787 h 3369439"/>
                  <a:gd name="connsiteX11" fmla="*/ 508857 w 4728748"/>
                  <a:gd name="connsiteY11" fmla="*/ 1341747 h 3369439"/>
                  <a:gd name="connsiteX12" fmla="*/ 600297 w 4728748"/>
                  <a:gd name="connsiteY12" fmla="*/ 655947 h 3369439"/>
                  <a:gd name="connsiteX13" fmla="*/ 920337 w 4728748"/>
                  <a:gd name="connsiteY13" fmla="*/ 305427 h 3369439"/>
                  <a:gd name="connsiteX0" fmla="*/ 920337 w 4728748"/>
                  <a:gd name="connsiteY0" fmla="*/ 305427 h 3324506"/>
                  <a:gd name="connsiteX1" fmla="*/ 1347057 w 4728748"/>
                  <a:gd name="connsiteY1" fmla="*/ 351147 h 3324506"/>
                  <a:gd name="connsiteX2" fmla="*/ 1849977 w 4728748"/>
                  <a:gd name="connsiteY2" fmla="*/ 518787 h 3324506"/>
                  <a:gd name="connsiteX3" fmla="*/ 2596737 w 4728748"/>
                  <a:gd name="connsiteY3" fmla="*/ 627 h 3324506"/>
                  <a:gd name="connsiteX4" fmla="*/ 4227417 w 4728748"/>
                  <a:gd name="connsiteY4" fmla="*/ 640707 h 3324506"/>
                  <a:gd name="connsiteX5" fmla="*/ 4410297 w 4728748"/>
                  <a:gd name="connsiteY5" fmla="*/ 1356987 h 3324506"/>
                  <a:gd name="connsiteX6" fmla="*/ 4715097 w 4728748"/>
                  <a:gd name="connsiteY6" fmla="*/ 2042787 h 3324506"/>
                  <a:gd name="connsiteX7" fmla="*/ 3922617 w 4728748"/>
                  <a:gd name="connsiteY7" fmla="*/ 2850507 h 3324506"/>
                  <a:gd name="connsiteX8" fmla="*/ 2398617 w 4728748"/>
                  <a:gd name="connsiteY8" fmla="*/ 2774307 h 3324506"/>
                  <a:gd name="connsiteX9" fmla="*/ 1682337 w 4728748"/>
                  <a:gd name="connsiteY9" fmla="*/ 3307707 h 3324506"/>
                  <a:gd name="connsiteX10" fmla="*/ 36417 w 4728748"/>
                  <a:gd name="connsiteY10" fmla="*/ 2042787 h 3324506"/>
                  <a:gd name="connsiteX11" fmla="*/ 508857 w 4728748"/>
                  <a:gd name="connsiteY11" fmla="*/ 1341747 h 3324506"/>
                  <a:gd name="connsiteX12" fmla="*/ 600297 w 4728748"/>
                  <a:gd name="connsiteY12" fmla="*/ 655947 h 3324506"/>
                  <a:gd name="connsiteX13" fmla="*/ 920337 w 4728748"/>
                  <a:gd name="connsiteY13" fmla="*/ 305427 h 3324506"/>
                  <a:gd name="connsiteX0" fmla="*/ 892236 w 4700647"/>
                  <a:gd name="connsiteY0" fmla="*/ 305427 h 2973091"/>
                  <a:gd name="connsiteX1" fmla="*/ 1318956 w 4700647"/>
                  <a:gd name="connsiteY1" fmla="*/ 351147 h 2973091"/>
                  <a:gd name="connsiteX2" fmla="*/ 1821876 w 4700647"/>
                  <a:gd name="connsiteY2" fmla="*/ 518787 h 2973091"/>
                  <a:gd name="connsiteX3" fmla="*/ 2568636 w 4700647"/>
                  <a:gd name="connsiteY3" fmla="*/ 627 h 2973091"/>
                  <a:gd name="connsiteX4" fmla="*/ 4199316 w 4700647"/>
                  <a:gd name="connsiteY4" fmla="*/ 640707 h 2973091"/>
                  <a:gd name="connsiteX5" fmla="*/ 4382196 w 4700647"/>
                  <a:gd name="connsiteY5" fmla="*/ 1356987 h 2973091"/>
                  <a:gd name="connsiteX6" fmla="*/ 4686996 w 4700647"/>
                  <a:gd name="connsiteY6" fmla="*/ 2042787 h 2973091"/>
                  <a:gd name="connsiteX7" fmla="*/ 3894516 w 4700647"/>
                  <a:gd name="connsiteY7" fmla="*/ 2850507 h 2973091"/>
                  <a:gd name="connsiteX8" fmla="*/ 2370516 w 4700647"/>
                  <a:gd name="connsiteY8" fmla="*/ 2774307 h 2973091"/>
                  <a:gd name="connsiteX9" fmla="*/ 968436 w 4700647"/>
                  <a:gd name="connsiteY9" fmla="*/ 2941947 h 2973091"/>
                  <a:gd name="connsiteX10" fmla="*/ 8316 w 4700647"/>
                  <a:gd name="connsiteY10" fmla="*/ 2042787 h 2973091"/>
                  <a:gd name="connsiteX11" fmla="*/ 480756 w 4700647"/>
                  <a:gd name="connsiteY11" fmla="*/ 1341747 h 2973091"/>
                  <a:gd name="connsiteX12" fmla="*/ 572196 w 4700647"/>
                  <a:gd name="connsiteY12" fmla="*/ 655947 h 2973091"/>
                  <a:gd name="connsiteX13" fmla="*/ 892236 w 4700647"/>
                  <a:gd name="connsiteY13" fmla="*/ 305427 h 2973091"/>
                  <a:gd name="connsiteX0" fmla="*/ 884708 w 4693119"/>
                  <a:gd name="connsiteY0" fmla="*/ 305427 h 2898938"/>
                  <a:gd name="connsiteX1" fmla="*/ 1311428 w 4693119"/>
                  <a:gd name="connsiteY1" fmla="*/ 351147 h 2898938"/>
                  <a:gd name="connsiteX2" fmla="*/ 1814348 w 4693119"/>
                  <a:gd name="connsiteY2" fmla="*/ 518787 h 2898938"/>
                  <a:gd name="connsiteX3" fmla="*/ 2561108 w 4693119"/>
                  <a:gd name="connsiteY3" fmla="*/ 627 h 2898938"/>
                  <a:gd name="connsiteX4" fmla="*/ 4191788 w 4693119"/>
                  <a:gd name="connsiteY4" fmla="*/ 640707 h 2898938"/>
                  <a:gd name="connsiteX5" fmla="*/ 4374668 w 4693119"/>
                  <a:gd name="connsiteY5" fmla="*/ 1356987 h 2898938"/>
                  <a:gd name="connsiteX6" fmla="*/ 4679468 w 4693119"/>
                  <a:gd name="connsiteY6" fmla="*/ 2042787 h 2898938"/>
                  <a:gd name="connsiteX7" fmla="*/ 3886988 w 4693119"/>
                  <a:gd name="connsiteY7" fmla="*/ 2850507 h 2898938"/>
                  <a:gd name="connsiteX8" fmla="*/ 2362988 w 4693119"/>
                  <a:gd name="connsiteY8" fmla="*/ 2774307 h 2898938"/>
                  <a:gd name="connsiteX9" fmla="*/ 610388 w 4693119"/>
                  <a:gd name="connsiteY9" fmla="*/ 2499987 h 2898938"/>
                  <a:gd name="connsiteX10" fmla="*/ 788 w 4693119"/>
                  <a:gd name="connsiteY10" fmla="*/ 2042787 h 2898938"/>
                  <a:gd name="connsiteX11" fmla="*/ 473228 w 4693119"/>
                  <a:gd name="connsiteY11" fmla="*/ 1341747 h 2898938"/>
                  <a:gd name="connsiteX12" fmla="*/ 564668 w 4693119"/>
                  <a:gd name="connsiteY12" fmla="*/ 655947 h 2898938"/>
                  <a:gd name="connsiteX13" fmla="*/ 884708 w 4693119"/>
                  <a:gd name="connsiteY13" fmla="*/ 305427 h 2898938"/>
                  <a:gd name="connsiteX0" fmla="*/ 884708 w 4693119"/>
                  <a:gd name="connsiteY0" fmla="*/ 305427 h 3329999"/>
                  <a:gd name="connsiteX1" fmla="*/ 1311428 w 4693119"/>
                  <a:gd name="connsiteY1" fmla="*/ 351147 h 3329999"/>
                  <a:gd name="connsiteX2" fmla="*/ 1814348 w 4693119"/>
                  <a:gd name="connsiteY2" fmla="*/ 518787 h 3329999"/>
                  <a:gd name="connsiteX3" fmla="*/ 2561108 w 4693119"/>
                  <a:gd name="connsiteY3" fmla="*/ 627 h 3329999"/>
                  <a:gd name="connsiteX4" fmla="*/ 4191788 w 4693119"/>
                  <a:gd name="connsiteY4" fmla="*/ 640707 h 3329999"/>
                  <a:gd name="connsiteX5" fmla="*/ 4374668 w 4693119"/>
                  <a:gd name="connsiteY5" fmla="*/ 1356987 h 3329999"/>
                  <a:gd name="connsiteX6" fmla="*/ 4679468 w 4693119"/>
                  <a:gd name="connsiteY6" fmla="*/ 2042787 h 3329999"/>
                  <a:gd name="connsiteX7" fmla="*/ 3886988 w 4693119"/>
                  <a:gd name="connsiteY7" fmla="*/ 2850507 h 3329999"/>
                  <a:gd name="connsiteX8" fmla="*/ 1905788 w 4693119"/>
                  <a:gd name="connsiteY8" fmla="*/ 3322947 h 3329999"/>
                  <a:gd name="connsiteX9" fmla="*/ 610388 w 4693119"/>
                  <a:gd name="connsiteY9" fmla="*/ 2499987 h 3329999"/>
                  <a:gd name="connsiteX10" fmla="*/ 788 w 4693119"/>
                  <a:gd name="connsiteY10" fmla="*/ 2042787 h 3329999"/>
                  <a:gd name="connsiteX11" fmla="*/ 473228 w 4693119"/>
                  <a:gd name="connsiteY11" fmla="*/ 1341747 h 3329999"/>
                  <a:gd name="connsiteX12" fmla="*/ 564668 w 4693119"/>
                  <a:gd name="connsiteY12" fmla="*/ 655947 h 3329999"/>
                  <a:gd name="connsiteX13" fmla="*/ 884708 w 4693119"/>
                  <a:gd name="connsiteY13" fmla="*/ 305427 h 3329999"/>
                  <a:gd name="connsiteX0" fmla="*/ 885076 w 4693487"/>
                  <a:gd name="connsiteY0" fmla="*/ 305427 h 3323761"/>
                  <a:gd name="connsiteX1" fmla="*/ 1311796 w 4693487"/>
                  <a:gd name="connsiteY1" fmla="*/ 351147 h 3323761"/>
                  <a:gd name="connsiteX2" fmla="*/ 1814716 w 4693487"/>
                  <a:gd name="connsiteY2" fmla="*/ 518787 h 3323761"/>
                  <a:gd name="connsiteX3" fmla="*/ 2561476 w 4693487"/>
                  <a:gd name="connsiteY3" fmla="*/ 627 h 3323761"/>
                  <a:gd name="connsiteX4" fmla="*/ 4192156 w 4693487"/>
                  <a:gd name="connsiteY4" fmla="*/ 640707 h 3323761"/>
                  <a:gd name="connsiteX5" fmla="*/ 4375036 w 4693487"/>
                  <a:gd name="connsiteY5" fmla="*/ 1356987 h 3323761"/>
                  <a:gd name="connsiteX6" fmla="*/ 4679836 w 4693487"/>
                  <a:gd name="connsiteY6" fmla="*/ 2042787 h 3323761"/>
                  <a:gd name="connsiteX7" fmla="*/ 3887356 w 4693487"/>
                  <a:gd name="connsiteY7" fmla="*/ 2850507 h 3323761"/>
                  <a:gd name="connsiteX8" fmla="*/ 1906156 w 4693487"/>
                  <a:gd name="connsiteY8" fmla="*/ 3322947 h 3323761"/>
                  <a:gd name="connsiteX9" fmla="*/ 641236 w 4693487"/>
                  <a:gd name="connsiteY9" fmla="*/ 2743827 h 3323761"/>
                  <a:gd name="connsiteX10" fmla="*/ 1156 w 4693487"/>
                  <a:gd name="connsiteY10" fmla="*/ 2042787 h 3323761"/>
                  <a:gd name="connsiteX11" fmla="*/ 473596 w 4693487"/>
                  <a:gd name="connsiteY11" fmla="*/ 1341747 h 3323761"/>
                  <a:gd name="connsiteX12" fmla="*/ 565036 w 4693487"/>
                  <a:gd name="connsiteY12" fmla="*/ 655947 h 3323761"/>
                  <a:gd name="connsiteX13" fmla="*/ 885076 w 4693487"/>
                  <a:gd name="connsiteY13" fmla="*/ 305427 h 3323761"/>
                  <a:gd name="connsiteX0" fmla="*/ 809081 w 4617492"/>
                  <a:gd name="connsiteY0" fmla="*/ 305427 h 3323761"/>
                  <a:gd name="connsiteX1" fmla="*/ 1235801 w 4617492"/>
                  <a:gd name="connsiteY1" fmla="*/ 351147 h 3323761"/>
                  <a:gd name="connsiteX2" fmla="*/ 1738721 w 4617492"/>
                  <a:gd name="connsiteY2" fmla="*/ 518787 h 3323761"/>
                  <a:gd name="connsiteX3" fmla="*/ 2485481 w 4617492"/>
                  <a:gd name="connsiteY3" fmla="*/ 627 h 3323761"/>
                  <a:gd name="connsiteX4" fmla="*/ 4116161 w 4617492"/>
                  <a:gd name="connsiteY4" fmla="*/ 640707 h 3323761"/>
                  <a:gd name="connsiteX5" fmla="*/ 4299041 w 4617492"/>
                  <a:gd name="connsiteY5" fmla="*/ 1356987 h 3323761"/>
                  <a:gd name="connsiteX6" fmla="*/ 4603841 w 4617492"/>
                  <a:gd name="connsiteY6" fmla="*/ 2042787 h 3323761"/>
                  <a:gd name="connsiteX7" fmla="*/ 3811361 w 4617492"/>
                  <a:gd name="connsiteY7" fmla="*/ 2850507 h 3323761"/>
                  <a:gd name="connsiteX8" fmla="*/ 1830161 w 4617492"/>
                  <a:gd name="connsiteY8" fmla="*/ 3322947 h 3323761"/>
                  <a:gd name="connsiteX9" fmla="*/ 565241 w 4617492"/>
                  <a:gd name="connsiteY9" fmla="*/ 2743827 h 3323761"/>
                  <a:gd name="connsiteX10" fmla="*/ 1361 w 4617492"/>
                  <a:gd name="connsiteY10" fmla="*/ 1966587 h 3323761"/>
                  <a:gd name="connsiteX11" fmla="*/ 397601 w 4617492"/>
                  <a:gd name="connsiteY11" fmla="*/ 1341747 h 3323761"/>
                  <a:gd name="connsiteX12" fmla="*/ 489041 w 4617492"/>
                  <a:gd name="connsiteY12" fmla="*/ 655947 h 3323761"/>
                  <a:gd name="connsiteX13" fmla="*/ 809081 w 4617492"/>
                  <a:gd name="connsiteY13" fmla="*/ 305427 h 3323761"/>
                  <a:gd name="connsiteX0" fmla="*/ 809081 w 4624077"/>
                  <a:gd name="connsiteY0" fmla="*/ 305427 h 3322947"/>
                  <a:gd name="connsiteX1" fmla="*/ 1235801 w 4624077"/>
                  <a:gd name="connsiteY1" fmla="*/ 351147 h 3322947"/>
                  <a:gd name="connsiteX2" fmla="*/ 1738721 w 4624077"/>
                  <a:gd name="connsiteY2" fmla="*/ 518787 h 3322947"/>
                  <a:gd name="connsiteX3" fmla="*/ 2485481 w 4624077"/>
                  <a:gd name="connsiteY3" fmla="*/ 627 h 3322947"/>
                  <a:gd name="connsiteX4" fmla="*/ 4116161 w 4624077"/>
                  <a:gd name="connsiteY4" fmla="*/ 640707 h 3322947"/>
                  <a:gd name="connsiteX5" fmla="*/ 4299041 w 4624077"/>
                  <a:gd name="connsiteY5" fmla="*/ 1356987 h 3322947"/>
                  <a:gd name="connsiteX6" fmla="*/ 4603841 w 4624077"/>
                  <a:gd name="connsiteY6" fmla="*/ 2042787 h 3322947"/>
                  <a:gd name="connsiteX7" fmla="*/ 3674201 w 4624077"/>
                  <a:gd name="connsiteY7" fmla="*/ 2743827 h 3322947"/>
                  <a:gd name="connsiteX8" fmla="*/ 1830161 w 4624077"/>
                  <a:gd name="connsiteY8" fmla="*/ 3322947 h 3322947"/>
                  <a:gd name="connsiteX9" fmla="*/ 565241 w 4624077"/>
                  <a:gd name="connsiteY9" fmla="*/ 2743827 h 3322947"/>
                  <a:gd name="connsiteX10" fmla="*/ 1361 w 4624077"/>
                  <a:gd name="connsiteY10" fmla="*/ 1966587 h 3322947"/>
                  <a:gd name="connsiteX11" fmla="*/ 397601 w 4624077"/>
                  <a:gd name="connsiteY11" fmla="*/ 1341747 h 3322947"/>
                  <a:gd name="connsiteX12" fmla="*/ 489041 w 4624077"/>
                  <a:gd name="connsiteY12" fmla="*/ 655947 h 3322947"/>
                  <a:gd name="connsiteX13" fmla="*/ 809081 w 4624077"/>
                  <a:gd name="connsiteY13" fmla="*/ 305427 h 3322947"/>
                  <a:gd name="connsiteX0" fmla="*/ 809081 w 4624077"/>
                  <a:gd name="connsiteY0" fmla="*/ 305427 h 3322947"/>
                  <a:gd name="connsiteX1" fmla="*/ 1235801 w 4624077"/>
                  <a:gd name="connsiteY1" fmla="*/ 351147 h 3322947"/>
                  <a:gd name="connsiteX2" fmla="*/ 1738721 w 4624077"/>
                  <a:gd name="connsiteY2" fmla="*/ 518787 h 3322947"/>
                  <a:gd name="connsiteX3" fmla="*/ 2485481 w 4624077"/>
                  <a:gd name="connsiteY3" fmla="*/ 627 h 3322947"/>
                  <a:gd name="connsiteX4" fmla="*/ 4116161 w 4624077"/>
                  <a:gd name="connsiteY4" fmla="*/ 640707 h 3322947"/>
                  <a:gd name="connsiteX5" fmla="*/ 4299041 w 4624077"/>
                  <a:gd name="connsiteY5" fmla="*/ 1356987 h 3322947"/>
                  <a:gd name="connsiteX6" fmla="*/ 4603841 w 4624077"/>
                  <a:gd name="connsiteY6" fmla="*/ 2042787 h 3322947"/>
                  <a:gd name="connsiteX7" fmla="*/ 3674201 w 4624077"/>
                  <a:gd name="connsiteY7" fmla="*/ 2743827 h 3322947"/>
                  <a:gd name="connsiteX8" fmla="*/ 1830161 w 4624077"/>
                  <a:gd name="connsiteY8" fmla="*/ 3322947 h 3322947"/>
                  <a:gd name="connsiteX9" fmla="*/ 565241 w 4624077"/>
                  <a:gd name="connsiteY9" fmla="*/ 2743827 h 3322947"/>
                  <a:gd name="connsiteX10" fmla="*/ 1361 w 4624077"/>
                  <a:gd name="connsiteY10" fmla="*/ 1966587 h 3322947"/>
                  <a:gd name="connsiteX11" fmla="*/ 397601 w 4624077"/>
                  <a:gd name="connsiteY11" fmla="*/ 1341747 h 3322947"/>
                  <a:gd name="connsiteX12" fmla="*/ 489041 w 4624077"/>
                  <a:gd name="connsiteY12" fmla="*/ 655947 h 3322947"/>
                  <a:gd name="connsiteX13" fmla="*/ 809081 w 4624077"/>
                  <a:gd name="connsiteY13" fmla="*/ 305427 h 332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4077" h="3322947">
                    <a:moveTo>
                      <a:pt x="809081" y="305427"/>
                    </a:moveTo>
                    <a:cubicBezTo>
                      <a:pt x="933541" y="254627"/>
                      <a:pt x="1080861" y="315587"/>
                      <a:pt x="1235801" y="351147"/>
                    </a:cubicBezTo>
                    <a:cubicBezTo>
                      <a:pt x="1390741" y="386707"/>
                      <a:pt x="1530441" y="577207"/>
                      <a:pt x="1738721" y="518787"/>
                    </a:cubicBezTo>
                    <a:cubicBezTo>
                      <a:pt x="1947001" y="460367"/>
                      <a:pt x="2089241" y="-19693"/>
                      <a:pt x="2485481" y="627"/>
                    </a:cubicBezTo>
                    <a:cubicBezTo>
                      <a:pt x="2881721" y="20947"/>
                      <a:pt x="3813901" y="414647"/>
                      <a:pt x="4116161" y="640707"/>
                    </a:cubicBezTo>
                    <a:cubicBezTo>
                      <a:pt x="4418421" y="866767"/>
                      <a:pt x="4217761" y="1123307"/>
                      <a:pt x="4299041" y="1356987"/>
                    </a:cubicBezTo>
                    <a:cubicBezTo>
                      <a:pt x="4380321" y="1590667"/>
                      <a:pt x="4707981" y="1811647"/>
                      <a:pt x="4603841" y="2042787"/>
                    </a:cubicBezTo>
                    <a:cubicBezTo>
                      <a:pt x="4499701" y="2273927"/>
                      <a:pt x="4029801" y="2286627"/>
                      <a:pt x="3674201" y="2743827"/>
                    </a:cubicBezTo>
                    <a:cubicBezTo>
                      <a:pt x="3318601" y="3201027"/>
                      <a:pt x="2348321" y="3322947"/>
                      <a:pt x="1830161" y="3322947"/>
                    </a:cubicBezTo>
                    <a:cubicBezTo>
                      <a:pt x="1312001" y="3322947"/>
                      <a:pt x="870041" y="2969887"/>
                      <a:pt x="565241" y="2743827"/>
                    </a:cubicBezTo>
                    <a:cubicBezTo>
                      <a:pt x="260441" y="2517767"/>
                      <a:pt x="29301" y="2200267"/>
                      <a:pt x="1361" y="1966587"/>
                    </a:cubicBezTo>
                    <a:cubicBezTo>
                      <a:pt x="-26579" y="1732907"/>
                      <a:pt x="384901" y="1659247"/>
                      <a:pt x="397601" y="1341747"/>
                    </a:cubicBezTo>
                    <a:cubicBezTo>
                      <a:pt x="410301" y="1024247"/>
                      <a:pt x="420461" y="828667"/>
                      <a:pt x="489041" y="655947"/>
                    </a:cubicBezTo>
                    <a:cubicBezTo>
                      <a:pt x="557621" y="483227"/>
                      <a:pt x="684621" y="356227"/>
                      <a:pt x="809081" y="305427"/>
                    </a:cubicBezTo>
                    <a:close/>
                  </a:path>
                </a:pathLst>
              </a:custGeom>
              <a:gradFill>
                <a:gsLst>
                  <a:gs pos="100000">
                    <a:srgbClr val="CEEAB0"/>
                  </a:gs>
                  <a:gs pos="0">
                    <a:srgbClr val="A9DA74"/>
                  </a:gs>
                </a:gsLst>
                <a:lin ang="5400000" scaled="1"/>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556" name="TextBox 555"/>
            <p:cNvSpPr txBox="1"/>
            <p:nvPr/>
          </p:nvSpPr>
          <p:spPr>
            <a:xfrm>
              <a:off x="4045535" y="1682030"/>
              <a:ext cx="4919860" cy="2422123"/>
            </a:xfrm>
            <a:prstGeom prst="rect">
              <a:avLst/>
            </a:prstGeom>
            <a:noFill/>
          </p:spPr>
          <p:txBody>
            <a:bodyPr wrap="square" rtlCol="0">
              <a:spAutoFit/>
            </a:bodyPr>
            <a:lstStyle/>
            <a:p>
              <a:pPr algn="ctr"/>
              <a:r>
                <a:rPr lang="vi-VN" sz="2800" b="1" dirty="0">
                  <a:latin typeface="UTM Caviar" panose="02040603050506020204" pitchFamily="18" charset="0"/>
                </a:rPr>
                <a:t>Đoạn văn kể về một buổi trưa được ông đưa vào thăm rừng Trường Sơn của hai bạn nhỏ. Cảnh vật hiện ra rất đỗi bình yên.</a:t>
              </a:r>
              <a:endParaRPr lang="en-US" sz="2800" b="1" dirty="0">
                <a:latin typeface="UTM Caviar" panose="02040603050506020204" pitchFamily="18" charset="0"/>
              </a:endParaRPr>
            </a:p>
          </p:txBody>
        </p:sp>
      </p:grpSp>
    </p:spTree>
    <p:extLst>
      <p:ext uri="{BB962C8B-B14F-4D97-AF65-F5344CB8AC3E}">
        <p14:creationId xmlns:p14="http://schemas.microsoft.com/office/powerpoint/2010/main" val="10697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circle(out)">
                                      <p:cBhvr>
                                        <p:cTn id="7"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047" name="Google Shape;8047;p50">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050" name="Google Shape;8050;p50">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0">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0">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矩形: 圆角 55"/>
          <p:cNvSpPr/>
          <p:nvPr/>
        </p:nvSpPr>
        <p:spPr>
          <a:xfrm>
            <a:off x="1111119" y="3309773"/>
            <a:ext cx="10335969"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Luyện</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viết</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từ</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khó</a:t>
            </a:r>
            <a:endParaRPr lang="zh-CN" altLang="en-US"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226" name="矩形: 圆角 55"/>
          <p:cNvSpPr/>
          <p:nvPr/>
        </p:nvSpPr>
        <p:spPr>
          <a:xfrm>
            <a:off x="4422196" y="1726313"/>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additive="base">
                                        <p:cTn id="7" dur="500" fill="hold"/>
                                        <p:tgtEl>
                                          <p:spTgt spid="226"/>
                                        </p:tgtEl>
                                        <p:attrNameLst>
                                          <p:attrName>ppt_x</p:attrName>
                                        </p:attrNameLst>
                                      </p:cBhvr>
                                      <p:tavLst>
                                        <p:tav tm="0">
                                          <p:val>
                                            <p:strVal val="#ppt_x"/>
                                          </p:val>
                                        </p:tav>
                                        <p:tav tm="100000">
                                          <p:val>
                                            <p:strVal val="#ppt_x"/>
                                          </p:val>
                                        </p:tav>
                                      </p:tavLst>
                                    </p:anim>
                                    <p:anim calcmode="lin" valueType="num">
                                      <p:cBhvr additive="base">
                                        <p:cTn id="8" dur="500" fill="hold"/>
                                        <p:tgtEl>
                                          <p:spTgt spid="2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
                                        </p:tgtEl>
                                        <p:attrNameLst>
                                          <p:attrName>style.visibility</p:attrName>
                                        </p:attrNameLst>
                                      </p:cBhvr>
                                      <p:to>
                                        <p:strVal val="visible"/>
                                      </p:to>
                                    </p:set>
                                    <p:anim calcmode="lin" valueType="num">
                                      <p:cBhvr additive="base">
                                        <p:cTn id="11" dur="500" fill="hold"/>
                                        <p:tgtEl>
                                          <p:spTgt spid="225"/>
                                        </p:tgtEl>
                                        <p:attrNameLst>
                                          <p:attrName>ppt_x</p:attrName>
                                        </p:attrNameLst>
                                      </p:cBhvr>
                                      <p:tavLst>
                                        <p:tav tm="0">
                                          <p:val>
                                            <p:strVal val="#ppt_x"/>
                                          </p:val>
                                        </p:tav>
                                        <p:tav tm="100000">
                                          <p:val>
                                            <p:strVal val="#ppt_x"/>
                                          </p:val>
                                        </p:tav>
                                      </p:tavLst>
                                    </p:anim>
                                    <p:anim calcmode="lin" valueType="num">
                                      <p:cBhvr additive="base">
                                        <p:cTn id="12"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ldLvl="0"/>
      <p:bldP spid="226"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420152" y="877230"/>
            <a:ext cx="4703532" cy="646331"/>
          </a:xfrm>
          <a:prstGeom prst="rect">
            <a:avLst/>
          </a:prstGeom>
        </p:spPr>
        <p:txBody>
          <a:bodyPr wrap="none">
            <a:spAutoFit/>
          </a:bodyPr>
          <a:lstStyle/>
          <a:p>
            <a:r>
              <a:rPr lang="vi-VN" altLang="zh-CN" sz="3600" dirty="0">
                <a:solidFill>
                  <a:srgbClr val="115722"/>
                </a:solidFill>
                <a:latin typeface="UTM Colossalis" panose="02040603050506020204" pitchFamily="18" charset="0"/>
                <a:ea typeface="字魂70号-灵悦黑体" panose="00000500000000000000" pitchFamily="2" charset="-122"/>
              </a:rPr>
              <a:t>Cánh rừng trong nắng</a:t>
            </a:r>
            <a:endParaRPr lang="zh-CN" altLang="en-US" sz="3600" dirty="0">
              <a:latin typeface="UTM Colossalis" panose="02040603050506020204" pitchFamily="18" charset="0"/>
              <a:ea typeface="字魂70号-灵悦黑体" panose="00000500000000000000" pitchFamily="2" charset="-122"/>
            </a:endParaRPr>
          </a:p>
        </p:txBody>
      </p:sp>
      <p:sp>
        <p:nvSpPr>
          <p:cNvPr id="4" name="Rectangle 3"/>
          <p:cNvSpPr/>
          <p:nvPr/>
        </p:nvSpPr>
        <p:spPr>
          <a:xfrm>
            <a:off x="789651" y="1662044"/>
            <a:ext cx="7402098" cy="2862322"/>
          </a:xfrm>
          <a:prstGeom prst="rect">
            <a:avLst/>
          </a:prstGeom>
        </p:spPr>
        <p:txBody>
          <a:bodyPr wrap="square">
            <a:spAutoFit/>
          </a:bodyPr>
          <a:lstStyle/>
          <a:p>
            <a:pPr algn="just" eaLnBrk="0" fontAlgn="base" hangingPunct="0">
              <a:lnSpc>
                <a:spcPct val="150000"/>
              </a:lnSpc>
              <a:spcBef>
                <a:spcPct val="0"/>
              </a:spcBef>
              <a:spcAft>
                <a:spcPct val="0"/>
              </a:spcAft>
            </a:pPr>
            <a:r>
              <a:rPr lang="vi-VN" sz="2000" b="1"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000" b="1" kern="1200" dirty="0">
              <a:solidFill>
                <a:schemeClr val="tx2"/>
              </a:solidFill>
              <a:latin typeface="Arial" panose="020B0604020202020204" pitchFamily="34" charset="0"/>
              <a:ea typeface="+mn-ea"/>
              <a:cs typeface="Arial" panose="020B0604020202020204" pitchFamily="34" charset="0"/>
            </a:endParaRPr>
          </a:p>
        </p:txBody>
      </p:sp>
      <p:sp>
        <p:nvSpPr>
          <p:cNvPr id="64" name="Rounded Rectangle 63"/>
          <p:cNvSpPr/>
          <p:nvPr/>
        </p:nvSpPr>
        <p:spPr>
          <a:xfrm>
            <a:off x="2849345" y="2229055"/>
            <a:ext cx="1156415"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ounded Rectangle 64"/>
          <p:cNvSpPr/>
          <p:nvPr/>
        </p:nvSpPr>
        <p:spPr>
          <a:xfrm>
            <a:off x="2222465" y="2742685"/>
            <a:ext cx="1156415"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Rounded Rectangle 65"/>
          <p:cNvSpPr/>
          <p:nvPr/>
        </p:nvSpPr>
        <p:spPr>
          <a:xfrm>
            <a:off x="4141683" y="3177672"/>
            <a:ext cx="1456229"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Rounded Rectangle 66"/>
          <p:cNvSpPr/>
          <p:nvPr/>
        </p:nvSpPr>
        <p:spPr>
          <a:xfrm>
            <a:off x="1465227" y="3640374"/>
            <a:ext cx="1768173"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ounded Rectangle 67"/>
          <p:cNvSpPr/>
          <p:nvPr/>
        </p:nvSpPr>
        <p:spPr>
          <a:xfrm>
            <a:off x="1717720" y="4096023"/>
            <a:ext cx="799308"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ounded Rectangle 68"/>
          <p:cNvSpPr/>
          <p:nvPr/>
        </p:nvSpPr>
        <p:spPr>
          <a:xfrm>
            <a:off x="2586519" y="4065434"/>
            <a:ext cx="1374258"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0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6" name="Google Shape;6626;p42"/>
          <p:cNvGrpSpPr/>
          <p:nvPr/>
        </p:nvGrpSpPr>
        <p:grpSpPr>
          <a:xfrm>
            <a:off x="1021825" y="2595021"/>
            <a:ext cx="2990403" cy="2030716"/>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矩形: 圆角 55"/>
          <p:cNvSpPr/>
          <p:nvPr/>
        </p:nvSpPr>
        <p:spPr>
          <a:xfrm>
            <a:off x="877496" y="3278102"/>
            <a:ext cx="10620670"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Nghe-viết</a:t>
            </a:r>
            <a:r>
              <a:rPr lang="en-US"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chính</a:t>
            </a:r>
            <a:r>
              <a:rPr lang="en-US"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tả</a:t>
            </a:r>
            <a:endParaRPr lang="zh-CN" altLang="en-US"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313" name="矩形: 圆角 55"/>
          <p:cNvSpPr/>
          <p:nvPr/>
        </p:nvSpPr>
        <p:spPr>
          <a:xfrm>
            <a:off x="4538866" y="1495394"/>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fill="hold"/>
                                        <p:tgtEl>
                                          <p:spTgt spid="313"/>
                                        </p:tgtEl>
                                        <p:attrNameLst>
                                          <p:attrName>ppt_x</p:attrName>
                                        </p:attrNameLst>
                                      </p:cBhvr>
                                      <p:tavLst>
                                        <p:tav tm="0">
                                          <p:val>
                                            <p:strVal val="#ppt_x"/>
                                          </p:val>
                                        </p:tav>
                                        <p:tav tm="100000">
                                          <p:val>
                                            <p:strVal val="#ppt_x"/>
                                          </p:val>
                                        </p:tav>
                                      </p:tavLst>
                                    </p:anim>
                                    <p:anim calcmode="lin" valueType="num">
                                      <p:cBhvr additive="base">
                                        <p:cTn id="8" dur="500" fill="hold"/>
                                        <p:tgtEl>
                                          <p:spTgt spid="3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fill="hold"/>
                                        <p:tgtEl>
                                          <p:spTgt spid="312"/>
                                        </p:tgtEl>
                                        <p:attrNameLst>
                                          <p:attrName>ppt_x</p:attrName>
                                        </p:attrNameLst>
                                      </p:cBhvr>
                                      <p:tavLst>
                                        <p:tav tm="0">
                                          <p:val>
                                            <p:strVal val="#ppt_x"/>
                                          </p:val>
                                        </p:tav>
                                        <p:tav tm="100000">
                                          <p:val>
                                            <p:strVal val="#ppt_x"/>
                                          </p:val>
                                        </p:tav>
                                      </p:tavLst>
                                    </p:anim>
                                    <p:anim calcmode="lin" valueType="num">
                                      <p:cBhvr additive="base">
                                        <p:cTn id="12" dur="500" fill="hold"/>
                                        <p:tgtEl>
                                          <p:spTgt spid="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ldLvl="0"/>
      <p:bldP spid="31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471084" y="821500"/>
            <a:ext cx="4703532" cy="646331"/>
          </a:xfrm>
          <a:prstGeom prst="rect">
            <a:avLst/>
          </a:prstGeom>
        </p:spPr>
        <p:txBody>
          <a:bodyPr wrap="none">
            <a:spAutoFit/>
          </a:bodyPr>
          <a:lstStyle/>
          <a:p>
            <a:r>
              <a:rPr lang="vi-VN" altLang="zh-CN" sz="3600" dirty="0">
                <a:solidFill>
                  <a:schemeClr val="accent5">
                    <a:lumMod val="75000"/>
                  </a:schemeClr>
                </a:solidFill>
                <a:latin typeface="UTM Colossalis" panose="02040603050506020204" pitchFamily="18" charset="0"/>
                <a:ea typeface="字魂70号-灵悦黑体" panose="00000500000000000000" pitchFamily="2" charset="-122"/>
              </a:rPr>
              <a:t>Cánh rừng trong nắng</a:t>
            </a:r>
            <a:endParaRPr lang="zh-CN" altLang="en-US" sz="3600" dirty="0">
              <a:solidFill>
                <a:schemeClr val="accent5">
                  <a:lumMod val="75000"/>
                </a:schemeClr>
              </a:solidFill>
              <a:latin typeface="UTM Colossalis" panose="02040603050506020204" pitchFamily="18" charset="0"/>
              <a:ea typeface="字魂70号-灵悦黑体" panose="00000500000000000000" pitchFamily="2" charset="-122"/>
            </a:endParaRPr>
          </a:p>
        </p:txBody>
      </p:sp>
      <p:sp>
        <p:nvSpPr>
          <p:cNvPr id="4" name="Rectangle 3"/>
          <p:cNvSpPr/>
          <p:nvPr/>
        </p:nvSpPr>
        <p:spPr>
          <a:xfrm>
            <a:off x="789651" y="1662044"/>
            <a:ext cx="7402098" cy="2862322"/>
          </a:xfrm>
          <a:prstGeom prst="rect">
            <a:avLst/>
          </a:prstGeom>
        </p:spPr>
        <p:txBody>
          <a:bodyPr wrap="square">
            <a:spAutoFit/>
          </a:bodyPr>
          <a:lstStyle/>
          <a:p>
            <a:pPr algn="just" eaLnBrk="0" fontAlgn="base" hangingPunct="0">
              <a:lnSpc>
                <a:spcPct val="150000"/>
              </a:lnSpc>
              <a:spcBef>
                <a:spcPct val="0"/>
              </a:spcBef>
              <a:spcAft>
                <a:spcPct val="0"/>
              </a:spcAft>
            </a:pPr>
            <a:r>
              <a:rPr lang="vi-VN" sz="2000" b="1"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000" b="1" kern="1200" dirty="0">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49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7155847"/>
</p:tagLst>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629</Words>
  <Application>Microsoft Office PowerPoint</Application>
  <PresentationFormat>On-screen Show (16:9)</PresentationFormat>
  <Paragraphs>251</Paragraphs>
  <Slides>14</Slides>
  <Notes>13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14</vt:i4>
      </vt:variant>
    </vt:vector>
  </HeadingPairs>
  <TitlesOfParts>
    <vt:vector size="34" baseType="lpstr">
      <vt:lpstr>Montserrat</vt:lpstr>
      <vt:lpstr>SVN-Newton</vt:lpstr>
      <vt:lpstr>UVN May Chu P12</vt:lpstr>
      <vt:lpstr>UTM Colossalis</vt:lpstr>
      <vt:lpstr>字魂59号-创粗黑</vt:lpstr>
      <vt:lpstr>#9Slide07 HoneyCream</vt:lpstr>
      <vt:lpstr>UTM Edwardian</vt:lpstr>
      <vt:lpstr>UTM Caviar</vt:lpstr>
      <vt:lpstr>Times New Roman</vt:lpstr>
      <vt:lpstr>#9Slide07 Altus</vt:lpstr>
      <vt:lpstr>Montserrat Alternates</vt:lpstr>
      <vt:lpstr>Roboto</vt:lpstr>
      <vt:lpstr>UTM Guanine</vt:lpstr>
      <vt:lpstr>UVN Dzung Dakao</vt:lpstr>
      <vt:lpstr>UTM Azuki</vt:lpstr>
      <vt:lpstr>Pangolin</vt:lpstr>
      <vt:lpstr>Calibri</vt:lpstr>
      <vt:lpstr>Arial</vt:lpstr>
      <vt:lpstr>UTM Camellia</vt:lpstr>
      <vt:lpstr>Forest Animals Planner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keywords>MANG NON</cp:keywords>
  <cp:lastModifiedBy>ngọc anh đoàn</cp:lastModifiedBy>
  <cp:revision>15</cp:revision>
  <dcterms:modified xsi:type="dcterms:W3CDTF">2024-09-13T03:02:12Z</dcterms:modified>
</cp:coreProperties>
</file>