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60" r:id="rId6"/>
    <p:sldId id="261" r:id="rId7"/>
    <p:sldId id="263" r:id="rId8"/>
    <p:sldId id="277" r:id="rId9"/>
    <p:sldId id="262" r:id="rId10"/>
    <p:sldId id="278" r:id="rId11"/>
    <p:sldId id="279" r:id="rId12"/>
    <p:sldId id="264" r:id="rId13"/>
    <p:sldId id="283" r:id="rId14"/>
    <p:sldId id="265" r:id="rId15"/>
    <p:sldId id="282" r:id="rId16"/>
    <p:sldId id="280" r:id="rId17"/>
    <p:sldId id="266" r:id="rId18"/>
    <p:sldId id="281" r:id="rId19"/>
    <p:sldId id="267" r:id="rId20"/>
    <p:sldId id="269" r:id="rId21"/>
    <p:sldId id="284" r:id="rId22"/>
    <p:sldId id="268" r:id="rId23"/>
    <p:sldId id="273" r:id="rId24"/>
    <p:sldId id="274" r:id="rId25"/>
  </p:sldIdLst>
  <p:sldSz cx="12192000" cy="6858000"/>
  <p:notesSz cx="6858000" cy="9144000"/>
  <p:embeddedFontLst>
    <p:embeddedFont>
      <p:font typeface="#9Slide05 Aphrodite Pro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IcielCrocant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VN-Newton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TM Sharnay" panose="02040603050506020204" pitchFamily="18" charset="0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EF9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88663" y="1576843"/>
            <a:ext cx="7969029" cy="4353695"/>
            <a:chOff x="988663" y="1576843"/>
            <a:chExt cx="7969029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093679" y="2182305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88663" y="2987623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Chân dung em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746" y="1499280"/>
            <a:ext cx="3475021" cy="11217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90"/>
            <a:ext cx="908021" cy="1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123125"/>
            <a:chOff x="-722831" y="5363706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18247" y="6630985"/>
              <a:ext cx="6277549" cy="483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Ông bụt 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 nét riêng: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phúc hậu, mái tóc trắng bạch kim, râu dài, dáng vẻ hiền lành….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5" t="-2841" r="31493" b="2841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7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313898"/>
            <a:chOff x="-722831" y="5363706"/>
            <a:chExt cx="7086721" cy="6313898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52373" y="6034777"/>
              <a:ext cx="6576022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Cậu bé Cậu bé người gỗ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(Pinocchino)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Người bằng gỗ, mũi dài, mắt xanh, tóc nâu, mặc yếm, đeo nơ, dáng vẻ vui vẻ, yêu đời,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105" t="207" r="-1007" b="-207"/>
          <a:stretch/>
        </p:blipFill>
        <p:spPr>
          <a:xfrm rot="202354">
            <a:off x="375914" y="1231544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69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3981493" y="697345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98" y="1284614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1" y="697345"/>
            <a:ext cx="11367198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932B0E6-B449-CF09-2C59-EEAAAC16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516454"/>
            <a:ext cx="4774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795104" y="2315443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Tr</a:t>
            </a: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Soi gương và tự giới thiệu</a:t>
            </a: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6153272" y="-800606"/>
            <a:ext cx="5218909" cy="263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96043" y="146667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Hãy soi gương và tìm ra nét riêng của mình</a:t>
            </a:r>
            <a:endParaRPr lang="en-US" sz="3500" b="1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2B4369-2561-C17E-71A5-55B6CD282C0A}"/>
              </a:ext>
            </a:extLst>
          </p:cNvPr>
          <p:cNvSpPr/>
          <p:nvPr/>
        </p:nvSpPr>
        <p:spPr>
          <a:xfrm>
            <a:off x="1096235" y="2465723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Nụ cười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B70C1-379B-9E4D-56FE-EDA33641D7F8}"/>
              </a:ext>
            </a:extLst>
          </p:cNvPr>
          <p:cNvSpPr/>
          <p:nvPr/>
        </p:nvSpPr>
        <p:spPr>
          <a:xfrm>
            <a:off x="1245826" y="3925448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Mái tóc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508726-0541-35EC-3A1E-2D2F3168827F}"/>
              </a:ext>
            </a:extLst>
          </p:cNvPr>
          <p:cNvSpPr/>
          <p:nvPr/>
        </p:nvSpPr>
        <p:spPr>
          <a:xfrm>
            <a:off x="4616305" y="2577443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Gương mặt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627E4A-D5BF-C44E-C946-2C5D75E70385}"/>
              </a:ext>
            </a:extLst>
          </p:cNvPr>
          <p:cNvSpPr/>
          <p:nvPr/>
        </p:nvSpPr>
        <p:spPr>
          <a:xfrm>
            <a:off x="4768332" y="3925448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Màu da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67124A-C714-4A06-272D-C7C7273AD161}"/>
              </a:ext>
            </a:extLst>
          </p:cNvPr>
          <p:cNvSpPr/>
          <p:nvPr/>
        </p:nvSpPr>
        <p:spPr>
          <a:xfrm>
            <a:off x="8599959" y="2390608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Đôi mắt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2A0185-8A7B-6D0B-D0E1-0847600B0FA9}"/>
              </a:ext>
            </a:extLst>
          </p:cNvPr>
          <p:cNvSpPr/>
          <p:nvPr/>
        </p:nvSpPr>
        <p:spPr>
          <a:xfrm>
            <a:off x="8599959" y="3769562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Mũi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F04E7-15E1-3198-3012-E6EE3E7A6894}"/>
              </a:ext>
            </a:extLst>
          </p:cNvPr>
          <p:cNvSpPr/>
          <p:nvPr/>
        </p:nvSpPr>
        <p:spPr>
          <a:xfrm>
            <a:off x="3139847" y="5240178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Hàm răng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EA7805-C20B-72DE-856B-F0C232D11CE5}"/>
              </a:ext>
            </a:extLst>
          </p:cNvPr>
          <p:cNvSpPr/>
          <p:nvPr/>
        </p:nvSpPr>
        <p:spPr>
          <a:xfrm>
            <a:off x="6378951" y="5243740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89 Kids Dress Up Wardrobe Illustrations &amp; Clip Art - iStock">
            <a:extLst>
              <a:ext uri="{FF2B5EF4-FFF2-40B4-BE49-F238E27FC236}">
                <a16:creationId xmlns:a16="http://schemas.microsoft.com/office/drawing/2014/main" id="{D5714DF3-DB4A-4277-4853-3419DC3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1">
            <a:off x="552450" y="2824842"/>
            <a:ext cx="3551464" cy="35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Little Girl Looking in the Mirror Stock Vector - Illustration of  daughter, doodle: 147417656">
            <a:extLst>
              <a:ext uri="{FF2B5EF4-FFF2-40B4-BE49-F238E27FC236}">
                <a16:creationId xmlns:a16="http://schemas.microsoft.com/office/drawing/2014/main" id="{0AEFDF4B-FFFC-C8E4-6FB9-204C4736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70">
            <a:off x="8209340" y="2998721"/>
            <a:ext cx="3585805" cy="34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Little kid and colorful clothes">
            <a:extLst>
              <a:ext uri="{FF2B5EF4-FFF2-40B4-BE49-F238E27FC236}">
                <a16:creationId xmlns:a16="http://schemas.microsoft.com/office/drawing/2014/main" id="{DE5A7D8E-C48B-1876-5706-B98032B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8" y="3220969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7EBB3E-14C3-0ADB-2BC8-AC7DCAE7F287}"/>
              </a:ext>
            </a:extLst>
          </p:cNvPr>
          <p:cNvGrpSpPr/>
          <p:nvPr/>
        </p:nvGrpSpPr>
        <p:grpSpPr>
          <a:xfrm>
            <a:off x="1681843" y="-208031"/>
            <a:ext cx="9013371" cy="3429000"/>
            <a:chOff x="1681843" y="-208031"/>
            <a:chExt cx="9013371" cy="3429000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FDBA4035-2A69-BDF2-07F3-33640198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" t="19646" r="12302" b="30174"/>
            <a:stretch>
              <a:fillRect/>
            </a:stretch>
          </p:blipFill>
          <p:spPr>
            <a:xfrm>
              <a:off x="1681843" y="-208031"/>
              <a:ext cx="9013371" cy="3429000"/>
            </a:xfrm>
            <a:custGeom>
              <a:avLst/>
              <a:gdLst>
                <a:gd name="connsiteX0" fmla="*/ 0 w 4317771"/>
                <a:gd name="connsiteY0" fmla="*/ 0 h 2689515"/>
                <a:gd name="connsiteX1" fmla="*/ 4317771 w 4317771"/>
                <a:gd name="connsiteY1" fmla="*/ 0 h 2689515"/>
                <a:gd name="connsiteX2" fmla="*/ 4317771 w 4317771"/>
                <a:gd name="connsiteY2" fmla="*/ 2689515 h 2689515"/>
                <a:gd name="connsiteX3" fmla="*/ 0 w 4317771"/>
                <a:gd name="connsiteY3" fmla="*/ 2689515 h 268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71" h="2689515">
                  <a:moveTo>
                    <a:pt x="0" y="0"/>
                  </a:moveTo>
                  <a:lnTo>
                    <a:pt x="4317771" y="0"/>
                  </a:lnTo>
                  <a:lnTo>
                    <a:pt x="4317771" y="2689515"/>
                  </a:lnTo>
                  <a:lnTo>
                    <a:pt x="0" y="2689515"/>
                  </a:lnTo>
                  <a:close/>
                </a:path>
              </a:pathLst>
            </a:cu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798BC-5ADD-FD1A-62D9-23BCED4EBCB9}"/>
                </a:ext>
              </a:extLst>
            </p:cNvPr>
            <p:cNvSpPr txBox="1"/>
            <p:nvPr/>
          </p:nvSpPr>
          <p:spPr>
            <a:xfrm>
              <a:off x="2541128" y="1217196"/>
              <a:ext cx="7969029" cy="96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Tớ tự giới thiệu về mình….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25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Tạo hình gương mặt vui nhộn của em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9"/>
            <a:ext cx="4685888" cy="53090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189" y="1154673"/>
              <a:ext cx="4148285" cy="167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 quan sát các bức tranh sau và em hãy đoán xem chất liệu tạo nên bức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id="{E25FD4FD-F847-DE53-60AA-2BA3EDEE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id="{DA9835D2-5367-3D60-014E-7193EC7D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id="{0736E62B-F9B6-2BE1-E395-8D26174D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id="{741B1F89-5FD2-3AF9-52CD-6CA0A3C5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ười “thổi hồn” vào sỏi đá">
            <a:extLst>
              <a:ext uri="{FF2B5EF4-FFF2-40B4-BE49-F238E27FC236}">
                <a16:creationId xmlns:a16="http://schemas.microsoft.com/office/drawing/2014/main" id="{C6DA9363-2CF4-9E94-7C5E-EA57B396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4848D7-36AB-A0A3-318B-10F9870CF57B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06864F-5394-7A19-060A-28C0918CE54C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4E4A9F-096F-11A7-6CE8-2A28F62CF3D7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chỉ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8C053B-AB46-3846-9485-FCD39814260D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993E8-BB44-6CB4-9470-95E64CED452F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E4983-F685-7C47-4F7D-1CC7A5C3C2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lá cây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4A8058-FA65-B544-55F3-F214787F3482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7088E3-9EE6-2E3B-E24F-FFAF1B9CC0A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CE628-ECBD-155D-D4B5-66026F14674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hoa quả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AFB635-BC74-1044-723E-AF460D89B97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5495AF-2962-AD1B-91EB-7A24692E22C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27CB1-2886-C018-35C2-F51AFB1410F2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sỏi, đá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57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01" y="199042"/>
            <a:ext cx="1152797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Tạo hình gương mặt của em nguyên liệu em có: lá cây, viên sỏi, cúc áo, sợi 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7DE1A-B03B-229B-DC23-BC50350137C7}"/>
              </a:ext>
            </a:extLst>
          </p:cNvPr>
          <p:cNvSpPr txBox="1"/>
          <p:nvPr/>
        </p:nvSpPr>
        <p:spPr>
          <a:xfrm>
            <a:off x="332015" y="1539862"/>
            <a:ext cx="11527970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Chú ý nhấn vào các nét đặc biệt trên gương mặt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3078-F44B-5459-8E8C-D242CCDF29AF}"/>
              </a:ext>
            </a:extLst>
          </p:cNvPr>
          <p:cNvSpPr txBox="1"/>
          <p:nvPr/>
        </p:nvSpPr>
        <p:spPr>
          <a:xfrm>
            <a:off x="342901" y="2951699"/>
            <a:ext cx="11527970" cy="12003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Giới thiệu với bạn nét riêng của em qua từng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9D0AE-5AFE-D314-9149-9216372C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608" y="4354395"/>
            <a:ext cx="5694368" cy="2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0805" y="-89905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0827" y="808935"/>
            <a:ext cx="8895522" cy="5780035"/>
            <a:chOff x="3377873" y="703944"/>
            <a:chExt cx="8596130" cy="5517026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77873" y="703944"/>
              <a:ext cx="8596130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15944" y="965396"/>
              <a:ext cx="8290484" cy="4994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1. Năng lực đặc thù: 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Học sinh nhận ra được những đặc điểm đáng nhớ về hình dáng bên ngoài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Tự tin về cơ thể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2. Năng lực chung.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tự chủ, tự học: bản thân tự tin về hình dáng của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giải quyết vấn đề và sáng tạo: Biết xây dựng cho mình hình ảnh đẹp trước bạn bè (sạch sẽ, gọn gàng, mặc lịch sự,…).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giao tiếp và hợp tác: Biết chia sẻ với bạn về hiểu biết của mình về chăm sóc bản thân để có hình ảnh đẹp.</a:t>
              </a: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3. Phẩm chất.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nhân ái: tôn trọng bạn, yêu quý và cảm thông về hình ảnh cảu bạn..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chăm chỉ: Có tinh thần chăm chỉ rèn luyện để xây dựnh hình ảnh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trách nhiệm: Có ý thức với lớp, tôn trọng hình ảnh của bạn bè trong lớp.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746457" y="1881197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74" y="-49686"/>
            <a:ext cx="732193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560AFC-CDFA-3E0E-347F-28276E926F48}"/>
              </a:ext>
            </a:extLst>
          </p:cNvPr>
          <p:cNvGrpSpPr/>
          <p:nvPr/>
        </p:nvGrpSpPr>
        <p:grpSpPr>
          <a:xfrm flipH="1">
            <a:off x="0" y="143148"/>
            <a:ext cx="8164286" cy="5535386"/>
            <a:chOff x="559754" y="0"/>
            <a:chExt cx="5656217" cy="3622932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2DDC7B2A-DCAA-2F93-FBF5-C7D17AE4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5F3905-40E6-24CB-2F19-2E2C5D79A430}"/>
                </a:ext>
              </a:extLst>
            </p:cNvPr>
            <p:cNvSpPr txBox="1"/>
            <p:nvPr/>
          </p:nvSpPr>
          <p:spPr>
            <a:xfrm>
              <a:off x="1145208" y="1113182"/>
              <a:ext cx="4148285" cy="20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3399"/>
                  </a:solidFill>
                  <a:latin typeface="UTM Avo" panose="02040603050506020204" pitchFamily="18" charset="0"/>
                </a:rPr>
                <a:t>Trưng bày sản phẩm và giới thiệu về các nét riêng của em, điểm đặc biệt trên gương mặt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8B7F0-462D-E735-D46D-8CEC25BE797B}"/>
              </a:ext>
            </a:extLst>
          </p:cNvPr>
          <p:cNvSpPr txBox="1"/>
          <p:nvPr/>
        </p:nvSpPr>
        <p:spPr>
          <a:xfrm>
            <a:off x="-275477" y="194192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D0710-9F79-F637-5706-C34597533E9D}"/>
              </a:ext>
            </a:extLst>
          </p:cNvPr>
          <p:cNvSpPr txBox="1"/>
          <p:nvPr/>
        </p:nvSpPr>
        <p:spPr>
          <a:xfrm>
            <a:off x="687055" y="460206"/>
            <a:ext cx="112164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UTM Avo" panose="02040603050506020204" pitchFamily="18" charset="0"/>
              </a:rPr>
              <a:t>+ Soi gương và nhận xét em giống ai.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4000" b="1">
                <a:solidFill>
                  <a:srgbClr val="FF3399"/>
                </a:solidFill>
                <a:latin typeface="UTM Avo" panose="02040603050506020204" pitchFamily="18" charset="0"/>
              </a:rPr>
              <a:t>+ Xác định những nét riêng của mỗi người và nét chung của cả nhà.</a:t>
            </a:r>
            <a:endParaRPr lang="en-US" sz="4000" b="1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FD746-17D7-D4DC-936F-39E76ECE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25" y="268657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Quan sát để nhận ra nét riêng của mỗi người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1920885" y="611922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25F8E2-F5E9-E671-6937-4E4FF455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315" y="2284557"/>
            <a:ext cx="10590605" cy="42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240" y="170180"/>
            <a:ext cx="11993880" cy="7168651"/>
            <a:chOff x="5457371" y="1277571"/>
            <a:chExt cx="6772767" cy="6333387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560753"/>
              <a:chOff x="5457371" y="1277571"/>
              <a:chExt cx="6444296" cy="5560753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560753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63360" y="1475048"/>
                <a:ext cx="6072099" cy="399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Cách chơi: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4000" b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</a:rPr>
                  <a:t>Quan sát để nhận ra nét riêng của mỗi nhân vật trong tranh: nụ cười, khuôn mặt, đôi mắt, hàm răng, mái tóc, màu da, mũi,...</a:t>
                </a:r>
                <a:endParaRPr lang="en-US" sz="40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353" y="5386958"/>
              <a:ext cx="1784785" cy="222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05E6C2-1F2D-4182-033D-1EE2FC2D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371" y="3907369"/>
            <a:ext cx="6003365" cy="2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55752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276785" y="254268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2111485" y="-134838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55227F-E7E1-9CDA-49B8-1DAF18E13FD1}"/>
              </a:ext>
            </a:extLst>
          </p:cNvPr>
          <p:cNvGrpSpPr/>
          <p:nvPr/>
        </p:nvGrpSpPr>
        <p:grpSpPr>
          <a:xfrm>
            <a:off x="657039" y="1497102"/>
            <a:ext cx="3427805" cy="5231240"/>
            <a:chOff x="657039" y="1497102"/>
            <a:chExt cx="3427805" cy="523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25F8E2-F5E9-E671-6937-4E4FF4552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7634"/>
            <a:stretch/>
          </p:blipFill>
          <p:spPr>
            <a:xfrm>
              <a:off x="657039" y="2513892"/>
              <a:ext cx="3427805" cy="42144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39B050F-660B-3B7C-D6AA-ABC61CE3B42F}"/>
                </a:ext>
              </a:extLst>
            </p:cNvPr>
            <p:cNvSpPr/>
            <p:nvPr/>
          </p:nvSpPr>
          <p:spPr>
            <a:xfrm>
              <a:off x="1611541" y="1497102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2ED5BE-9140-5112-1751-7D7AE3B0E77F}"/>
              </a:ext>
            </a:extLst>
          </p:cNvPr>
          <p:cNvGrpSpPr/>
          <p:nvPr/>
        </p:nvGrpSpPr>
        <p:grpSpPr>
          <a:xfrm>
            <a:off x="4382096" y="1225689"/>
            <a:ext cx="3427805" cy="5268326"/>
            <a:chOff x="4382096" y="1225689"/>
            <a:chExt cx="3427805" cy="5268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08ADC6-E0FD-86FA-120B-864DA8501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529" t="-3595" r="34105" b="3595"/>
            <a:stretch/>
          </p:blipFill>
          <p:spPr>
            <a:xfrm>
              <a:off x="4382096" y="1225689"/>
              <a:ext cx="3427805" cy="42223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3BD1A6-AA8D-8C77-D58F-80A5D0C8061E}"/>
                </a:ext>
              </a:extLst>
            </p:cNvPr>
            <p:cNvSpPr/>
            <p:nvPr/>
          </p:nvSpPr>
          <p:spPr>
            <a:xfrm>
              <a:off x="5520740" y="5485117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F9231-472C-A795-4ECE-8B408D3617E5}"/>
              </a:ext>
            </a:extLst>
          </p:cNvPr>
          <p:cNvGrpSpPr/>
          <p:nvPr/>
        </p:nvGrpSpPr>
        <p:grpSpPr>
          <a:xfrm>
            <a:off x="8297756" y="1401655"/>
            <a:ext cx="3427805" cy="5326686"/>
            <a:chOff x="8297756" y="1401655"/>
            <a:chExt cx="3427805" cy="5326686"/>
          </a:xfrm>
        </p:grpSpPr>
        <p:grpSp>
          <p:nvGrpSpPr>
            <p:cNvPr id="16" name="Group 1261">
              <a:extLst>
                <a:ext uri="{FF2B5EF4-FFF2-40B4-BE49-F238E27FC236}">
                  <a16:creationId xmlns:a16="http://schemas.microsoft.com/office/drawing/2014/main" id="{6F109247-BEEB-4B1A-A879-DFE05F498BE2}"/>
                </a:ext>
              </a:extLst>
            </p:cNvPr>
            <p:cNvGrpSpPr/>
            <p:nvPr/>
          </p:nvGrpSpPr>
          <p:grpSpPr>
            <a:xfrm>
              <a:off x="9422294" y="4202186"/>
              <a:ext cx="467620" cy="422875"/>
              <a:chOff x="0" y="0"/>
              <a:chExt cx="935237" cy="845748"/>
            </a:xfrm>
          </p:grpSpPr>
          <p:sp>
            <p:nvSpPr>
              <p:cNvPr id="17" name="Shape 1259">
                <a:extLst>
                  <a:ext uri="{FF2B5EF4-FFF2-40B4-BE49-F238E27FC236}">
                    <a16:creationId xmlns:a16="http://schemas.microsoft.com/office/drawing/2014/main" id="{82070880-5A3A-4106-997E-B5DD19219EDD}"/>
                  </a:ext>
                </a:extLst>
              </p:cNvPr>
              <p:cNvSpPr/>
              <p:nvPr/>
            </p:nvSpPr>
            <p:spPr>
              <a:xfrm>
                <a:off x="0" y="0"/>
                <a:ext cx="935238" cy="8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87" y="21600"/>
                    </a:moveTo>
                    <a:lnTo>
                      <a:pt x="1467" y="11753"/>
                    </a:lnTo>
                    <a:cubicBezTo>
                      <a:pt x="531" y="10505"/>
                      <a:pt x="0" y="8841"/>
                      <a:pt x="0" y="7108"/>
                    </a:cubicBezTo>
                    <a:cubicBezTo>
                      <a:pt x="0" y="3224"/>
                      <a:pt x="2903" y="0"/>
                      <a:pt x="6399" y="0"/>
                    </a:cubicBezTo>
                    <a:cubicBezTo>
                      <a:pt x="8022" y="0"/>
                      <a:pt x="9645" y="659"/>
                      <a:pt x="10800" y="1942"/>
                    </a:cubicBezTo>
                    <a:cubicBezTo>
                      <a:pt x="11955" y="763"/>
                      <a:pt x="13578" y="0"/>
                      <a:pt x="15170" y="0"/>
                    </a:cubicBezTo>
                    <a:cubicBezTo>
                      <a:pt x="18697" y="0"/>
                      <a:pt x="21600" y="3224"/>
                      <a:pt x="21600" y="7108"/>
                    </a:cubicBezTo>
                    <a:cubicBezTo>
                      <a:pt x="21600" y="8772"/>
                      <a:pt x="21069" y="10436"/>
                      <a:pt x="20102" y="11753"/>
                    </a:cubicBezTo>
                    <a:lnTo>
                      <a:pt x="20039" y="11857"/>
                    </a:lnTo>
                    <a:lnTo>
                      <a:pt x="12610" y="19346"/>
                    </a:lnTo>
                    <a:lnTo>
                      <a:pt x="11736" y="18202"/>
                    </a:lnTo>
                    <a:lnTo>
                      <a:pt x="19103" y="10783"/>
                    </a:lnTo>
                    <a:cubicBezTo>
                      <a:pt x="19852" y="9812"/>
                      <a:pt x="20258" y="8460"/>
                      <a:pt x="20258" y="7212"/>
                    </a:cubicBezTo>
                    <a:cubicBezTo>
                      <a:pt x="20258" y="4126"/>
                      <a:pt x="17948" y="1560"/>
                      <a:pt x="15170" y="1560"/>
                    </a:cubicBezTo>
                    <a:cubicBezTo>
                      <a:pt x="13703" y="1560"/>
                      <a:pt x="12267" y="2323"/>
                      <a:pt x="11331" y="3536"/>
                    </a:cubicBezTo>
                    <a:lnTo>
                      <a:pt x="10800" y="4195"/>
                    </a:lnTo>
                    <a:lnTo>
                      <a:pt x="10269" y="3536"/>
                    </a:lnTo>
                    <a:cubicBezTo>
                      <a:pt x="9302" y="2254"/>
                      <a:pt x="7897" y="1560"/>
                      <a:pt x="6399" y="1560"/>
                    </a:cubicBezTo>
                    <a:cubicBezTo>
                      <a:pt x="3652" y="1560"/>
                      <a:pt x="1342" y="4126"/>
                      <a:pt x="1342" y="7212"/>
                    </a:cubicBezTo>
                    <a:cubicBezTo>
                      <a:pt x="1342" y="8460"/>
                      <a:pt x="1748" y="9812"/>
                      <a:pt x="2497" y="10783"/>
                    </a:cubicBezTo>
                    <a:lnTo>
                      <a:pt x="11955" y="20456"/>
                    </a:lnTo>
                    <a:lnTo>
                      <a:pt x="10987" y="21600"/>
                    </a:lnTo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260">
                <a:extLst>
                  <a:ext uri="{FF2B5EF4-FFF2-40B4-BE49-F238E27FC236}">
                    <a16:creationId xmlns:a16="http://schemas.microsoft.com/office/drawing/2014/main" id="{9D06CB54-AAE6-4606-9AD2-5B3D19645E83}"/>
                  </a:ext>
                </a:extLst>
              </p:cNvPr>
              <p:cNvSpPr/>
              <p:nvPr/>
            </p:nvSpPr>
            <p:spPr>
              <a:xfrm>
                <a:off x="113344" y="119310"/>
                <a:ext cx="619062" cy="535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85" y="21600"/>
                    </a:moveTo>
                    <a:lnTo>
                      <a:pt x="1134" y="10527"/>
                    </a:lnTo>
                    <a:cubicBezTo>
                      <a:pt x="425" y="9327"/>
                      <a:pt x="0" y="7909"/>
                      <a:pt x="0" y="6491"/>
                    </a:cubicBezTo>
                    <a:cubicBezTo>
                      <a:pt x="0" y="2945"/>
                      <a:pt x="2552" y="0"/>
                      <a:pt x="5625" y="0"/>
                    </a:cubicBezTo>
                    <a:lnTo>
                      <a:pt x="5625" y="2400"/>
                    </a:lnTo>
                    <a:cubicBezTo>
                      <a:pt x="3687" y="2400"/>
                      <a:pt x="2080" y="4255"/>
                      <a:pt x="2080" y="6491"/>
                    </a:cubicBezTo>
                    <a:cubicBezTo>
                      <a:pt x="2080" y="7364"/>
                      <a:pt x="2269" y="8291"/>
                      <a:pt x="2789" y="9000"/>
                    </a:cubicBezTo>
                    <a:lnTo>
                      <a:pt x="12903" y="19855"/>
                    </a:lnTo>
                    <a:lnTo>
                      <a:pt x="11485" y="21600"/>
                    </a:lnTo>
                    <a:close/>
                    <a:moveTo>
                      <a:pt x="15739" y="4855"/>
                    </a:moveTo>
                    <a:lnTo>
                      <a:pt x="13896" y="3655"/>
                    </a:lnTo>
                    <a:cubicBezTo>
                      <a:pt x="14652" y="2127"/>
                      <a:pt x="15881" y="1091"/>
                      <a:pt x="17299" y="600"/>
                    </a:cubicBezTo>
                    <a:cubicBezTo>
                      <a:pt x="18717" y="164"/>
                      <a:pt x="20277" y="382"/>
                      <a:pt x="21600" y="1200"/>
                    </a:cubicBezTo>
                    <a:lnTo>
                      <a:pt x="20560" y="3327"/>
                    </a:lnTo>
                    <a:cubicBezTo>
                      <a:pt x="19757" y="2836"/>
                      <a:pt x="18717" y="2618"/>
                      <a:pt x="17819" y="2945"/>
                    </a:cubicBezTo>
                    <a:cubicBezTo>
                      <a:pt x="16968" y="3218"/>
                      <a:pt x="16259" y="3927"/>
                      <a:pt x="15739" y="4855"/>
                    </a:cubicBezTo>
                    <a:close/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5DF744-A237-E961-638C-5B4CB47C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7920" r="-286"/>
            <a:stretch/>
          </p:blipFill>
          <p:spPr>
            <a:xfrm>
              <a:off x="8297756" y="2506000"/>
              <a:ext cx="3427805" cy="422234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45736F-D281-DD73-DD91-C73ABFF2F07D}"/>
                </a:ext>
              </a:extLst>
            </p:cNvPr>
            <p:cNvSpPr/>
            <p:nvPr/>
          </p:nvSpPr>
          <p:spPr>
            <a:xfrm>
              <a:off x="9239339" y="1401655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42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99450" y="734875"/>
            <a:ext cx="7086721" cy="6165773"/>
            <a:chOff x="-737574" y="5504194"/>
            <a:chExt cx="7086721" cy="6165773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426366" y="6027140"/>
              <a:ext cx="6624674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Nàng tiên cá có nét riêng: </a:t>
              </a: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nhỏ, mái tóc vàng, lượn sóng, môi đỏ, da trắng, không có chân, có đuôi cá, xinh đẹp, duyên dáng….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4098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580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Aphrodite Pro</vt:lpstr>
      <vt:lpstr>UTM Sharnay</vt:lpstr>
      <vt:lpstr>Times New Roman</vt:lpstr>
      <vt:lpstr>UTM Avo</vt:lpstr>
      <vt:lpstr>SVN-Newton</vt:lpstr>
      <vt:lpstr>#9Slide07 IcielCrocante</vt:lpstr>
      <vt:lpstr>#9Slide07 HoneyCream</vt:lpstr>
      <vt:lpstr>字魂115号-刀刀体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Diệu Hiền MNT</dc:creator>
  <cp:keywords>Măng Non team</cp:keywords>
  <dc:description>Măng Non team</dc:description>
  <cp:lastModifiedBy>Admin</cp:lastModifiedBy>
  <cp:revision>16</cp:revision>
  <dcterms:created xsi:type="dcterms:W3CDTF">2022-07-25T16:35:56Z</dcterms:created>
  <dcterms:modified xsi:type="dcterms:W3CDTF">2023-09-15T13:56:13Z</dcterms:modified>
  <cp:category>Măng Non team</cp:category>
  <cp:version>0</cp:version>
</cp:coreProperties>
</file>