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65" r:id="rId3"/>
    <p:sldId id="281" r:id="rId4"/>
    <p:sldId id="259" r:id="rId5"/>
    <p:sldId id="278" r:id="rId6"/>
    <p:sldId id="282" r:id="rId7"/>
    <p:sldId id="287" r:id="rId8"/>
    <p:sldId id="285" r:id="rId9"/>
    <p:sldId id="288" r:id="rId10"/>
    <p:sldId id="289" r:id="rId11"/>
    <p:sldId id="284" r:id="rId12"/>
    <p:sldId id="290" r:id="rId13"/>
    <p:sldId id="286" r:id="rId14"/>
    <p:sldId id="291" r:id="rId15"/>
    <p:sldId id="292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8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5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7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6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7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7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41E0B5-F45C-013C-F233-10F12FE617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504" y="76644"/>
            <a:ext cx="1595385" cy="15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6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F71F0-362A-4C7C-00CC-C7A2E7A5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331" y="1020577"/>
            <a:ext cx="8364437" cy="28165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E2905F-4C8C-E136-D74A-D9361F4F4A87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05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Thảo 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320831" y="1274135"/>
            <a:ext cx="4594070" cy="27549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điều hành nêu lại nội dung thảo luận: 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về những chi tiết thú vị trong câu chuyện bạn yêu thích.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ABD8B14-D511-8DD9-5754-3546A528A31A}"/>
              </a:ext>
            </a:extLst>
          </p:cNvPr>
          <p:cNvSpPr/>
          <p:nvPr/>
        </p:nvSpPr>
        <p:spPr>
          <a:xfrm>
            <a:off x="5892955" y="1381124"/>
            <a:ext cx="4755995" cy="109537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 thành viên nêu ý kiến đã chuẩn bị. 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8F3CD4-6D3D-E282-24BD-C88250929556}"/>
              </a:ext>
            </a:extLst>
          </p:cNvPr>
          <p:cNvCxnSpPr>
            <a:cxnSpLocks/>
          </p:cNvCxnSpPr>
          <p:nvPr/>
        </p:nvCxnSpPr>
        <p:spPr>
          <a:xfrm flipH="1">
            <a:off x="6000750" y="2524125"/>
            <a:ext cx="2286000" cy="7048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A87FF93-6F7C-8F4B-2CB7-E7887A179B5A}"/>
              </a:ext>
            </a:extLst>
          </p:cNvPr>
          <p:cNvSpPr/>
          <p:nvPr/>
        </p:nvSpPr>
        <p:spPr>
          <a:xfrm>
            <a:off x="5083331" y="3198185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tên, nội dung chính của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960FD3-139C-DC8E-AD20-092C610B43F3}"/>
              </a:ext>
            </a:extLst>
          </p:cNvPr>
          <p:cNvCxnSpPr>
            <a:cxnSpLocks/>
          </p:cNvCxnSpPr>
          <p:nvPr/>
        </p:nvCxnSpPr>
        <p:spPr>
          <a:xfrm>
            <a:off x="8477250" y="2514600"/>
            <a:ext cx="0" cy="7239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F4DC128-6210-AED8-857A-B7D1B47D4B0B}"/>
              </a:ext>
            </a:extLst>
          </p:cNvPr>
          <p:cNvSpPr/>
          <p:nvPr/>
        </p:nvSpPr>
        <p:spPr>
          <a:xfrm>
            <a:off x="7559831" y="32077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những chi tiết thú vị có trong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DAA059-BFFB-8F00-703D-9F9007835C5E}"/>
              </a:ext>
            </a:extLst>
          </p:cNvPr>
          <p:cNvCxnSpPr>
            <a:cxnSpLocks/>
          </p:cNvCxnSpPr>
          <p:nvPr/>
        </p:nvCxnSpPr>
        <p:spPr>
          <a:xfrm>
            <a:off x="8743950" y="2524125"/>
            <a:ext cx="2114550" cy="6762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378E870-7208-450B-2C2D-4FF062412F00}"/>
              </a:ext>
            </a:extLst>
          </p:cNvPr>
          <p:cNvSpPr/>
          <p:nvPr/>
        </p:nvSpPr>
        <p:spPr>
          <a:xfrm>
            <a:off x="9941081" y="31696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nêu suy nghĩ, cảm xúc của mình về những chi tiết thú vị trong câu chuyện,...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F44814-F757-E1B3-7A78-A67C2F628A2D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921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E1572-44A6-35C4-6BF6-1964E2B0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2" y="738187"/>
            <a:ext cx="10001961" cy="53578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C9EF84-5BF6-ED7F-F5B1-F494F0E720B7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44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Đánh 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FD08B-1CF2-3366-8605-153A3704BC8A}"/>
              </a:ext>
            </a:extLst>
          </p:cNvPr>
          <p:cNvGrpSpPr/>
          <p:nvPr/>
        </p:nvGrpSpPr>
        <p:grpSpPr>
          <a:xfrm>
            <a:off x="451200" y="1527585"/>
            <a:ext cx="3024000" cy="2691360"/>
            <a:chOff x="803625" y="1489485"/>
            <a:chExt cx="3024000" cy="269136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AA58EC91-89BA-B201-354F-3C2749A767FF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59BD64-2CBF-DA5E-2BB2-67176FCC4138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có 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ý kiến hay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106A25-B8DD-531F-991E-4AD92AB56F19}"/>
              </a:ext>
            </a:extLst>
          </p:cNvPr>
          <p:cNvGrpSpPr/>
          <p:nvPr/>
        </p:nvGrpSpPr>
        <p:grpSpPr>
          <a:xfrm>
            <a:off x="3945363" y="1527585"/>
            <a:ext cx="3706650" cy="2691360"/>
            <a:chOff x="575025" y="1489485"/>
            <a:chExt cx="3403950" cy="269136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B340445-A399-25CC-2F4A-04736FF03946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C24703-9E34-6F01-2709-F2645BBDAECC}"/>
                </a:ext>
              </a:extLst>
            </p:cNvPr>
            <p:cNvSpPr txBox="1"/>
            <p:nvPr/>
          </p:nvSpPr>
          <p:spPr>
            <a:xfrm>
              <a:off x="575025" y="2641136"/>
              <a:ext cx="34039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 bày hấp dẫn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29D28F-BF4A-98B4-2D36-21CC72EB458F}"/>
              </a:ext>
            </a:extLst>
          </p:cNvPr>
          <p:cNvGrpSpPr/>
          <p:nvPr/>
        </p:nvGrpSpPr>
        <p:grpSpPr>
          <a:xfrm>
            <a:off x="8127637" y="1508535"/>
            <a:ext cx="3481267" cy="2691360"/>
            <a:chOff x="726712" y="1489485"/>
            <a:chExt cx="3177825" cy="269136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33189EA-F066-36B6-3F82-87A68659BF72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CAAD5A-5635-E3BC-1E94-221FC8A94214}"/>
                </a:ext>
              </a:extLst>
            </p:cNvPr>
            <p:cNvSpPr txBox="1"/>
            <p:nvPr/>
          </p:nvSpPr>
          <p:spPr>
            <a:xfrm>
              <a:off x="726712" y="2652732"/>
              <a:ext cx="31778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tham gia tích cực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4F5B17B-5703-65C8-8CEF-87E98544DD7A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177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E6299-4154-1586-2C22-556F10A3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546" y="847725"/>
            <a:ext cx="7807507" cy="21940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2235AC-C93F-22D0-488B-DFBED40B267B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921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F5B70AF-59BF-67AD-9FBF-979ECDAC05DB}"/>
              </a:ext>
            </a:extLst>
          </p:cNvPr>
          <p:cNvSpPr/>
          <p:nvPr/>
        </p:nvSpPr>
        <p:spPr>
          <a:xfrm>
            <a:off x="1762538" y="-102300"/>
            <a:ext cx="8269357" cy="1483055"/>
          </a:xfrm>
          <a:custGeom>
            <a:avLst/>
            <a:gdLst/>
            <a:ahLst/>
            <a:cxnLst/>
            <a:rect l="l" t="t" r="r" b="b"/>
            <a:pathLst>
              <a:path w="4957286" h="1483055">
                <a:moveTo>
                  <a:pt x="0" y="0"/>
                </a:moveTo>
                <a:lnTo>
                  <a:pt x="4957286" y="0"/>
                </a:lnTo>
                <a:lnTo>
                  <a:pt x="4957286" y="1483055"/>
                </a:lnTo>
                <a:lnTo>
                  <a:pt x="0" y="1483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14DFD-6C91-70DF-4C47-15ABF08EF0EB}"/>
              </a:ext>
            </a:extLst>
          </p:cNvPr>
          <p:cNvSpPr txBox="1"/>
          <p:nvPr/>
        </p:nvSpPr>
        <p:spPr>
          <a:xfrm>
            <a:off x="3981450" y="209550"/>
            <a:ext cx="584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Chia sẻ với người thân về những điều thú vị trong câu chuyện em yêu thích.</a:t>
            </a:r>
            <a:endParaRPr lang="vi-VN" sz="2400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D37513-1F4D-1FF9-481A-65D01E95DC78}"/>
              </a:ext>
            </a:extLst>
          </p:cNvPr>
          <p:cNvSpPr/>
          <p:nvPr/>
        </p:nvSpPr>
        <p:spPr>
          <a:xfrm>
            <a:off x="1181101" y="212407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Nhớ lại câu chuyện em đã giới thiệu với các bạn trong lớp.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F89623-85F9-E200-31BA-1592D26F8B8D}"/>
              </a:ext>
            </a:extLst>
          </p:cNvPr>
          <p:cNvSpPr/>
          <p:nvPr/>
        </p:nvSpPr>
        <p:spPr>
          <a:xfrm>
            <a:off x="1228726" y="328612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Kể lại với người thân về những chi tiết thú vị trong câu chuyện đó.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019D2-A08D-943A-ACFA-94222C0E5717}"/>
              </a:ext>
            </a:extLst>
          </p:cNvPr>
          <p:cNvSpPr/>
          <p:nvPr/>
        </p:nvSpPr>
        <p:spPr>
          <a:xfrm>
            <a:off x="1257301" y="4476751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Lắng nghe góp ý của người thân về những điều em đã chia sẻ.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46CD98-EEFC-4A9C-2481-7C1A4B636E36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61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10FE6A-0F31-6D69-EE4B-A023B4234EBB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5B465-A196-AEBB-9FEB-6ADF44097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2209" y="185573"/>
            <a:ext cx="8642198" cy="1805698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BA6782BA-0A65-7ABB-2DC3-3AFEB4CAA2E5}"/>
              </a:ext>
            </a:extLst>
          </p:cNvPr>
          <p:cNvSpPr/>
          <p:nvPr/>
        </p:nvSpPr>
        <p:spPr>
          <a:xfrm>
            <a:off x="0" y="2518871"/>
            <a:ext cx="5166113" cy="4339129"/>
          </a:xfrm>
          <a:custGeom>
            <a:avLst/>
            <a:gdLst/>
            <a:ahLst/>
            <a:cxnLst/>
            <a:rect l="l" t="t" r="r" b="b"/>
            <a:pathLst>
              <a:path w="2849724" h="2386644">
                <a:moveTo>
                  <a:pt x="0" y="0"/>
                </a:moveTo>
                <a:lnTo>
                  <a:pt x="2849724" y="0"/>
                </a:lnTo>
                <a:lnTo>
                  <a:pt x="2849724" y="2386644"/>
                </a:lnTo>
                <a:lnTo>
                  <a:pt x="0" y="2386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27FD405A-22BE-056A-F9EF-19EED0ECFDB9}"/>
              </a:ext>
            </a:extLst>
          </p:cNvPr>
          <p:cNvSpPr/>
          <p:nvPr/>
        </p:nvSpPr>
        <p:spPr>
          <a:xfrm>
            <a:off x="5733421" y="949125"/>
            <a:ext cx="6153780" cy="4780344"/>
          </a:xfrm>
          <a:custGeom>
            <a:avLst/>
            <a:gdLst>
              <a:gd name="connsiteX0" fmla="*/ 0 w 11229717"/>
              <a:gd name="connsiteY0" fmla="*/ 648020 h 2306448"/>
              <a:gd name="connsiteX1" fmla="*/ 648020 w 11229717"/>
              <a:gd name="connsiteY1" fmla="*/ 0 h 2306448"/>
              <a:gd name="connsiteX2" fmla="*/ 1012255 w 11229717"/>
              <a:gd name="connsiteY2" fmla="*/ 0 h 2306448"/>
              <a:gd name="connsiteX3" fmla="*/ 1773837 w 11229717"/>
              <a:gd name="connsiteY3" fmla="*/ 0 h 2306448"/>
              <a:gd name="connsiteX4" fmla="*/ 2535419 w 11229717"/>
              <a:gd name="connsiteY4" fmla="*/ 0 h 2306448"/>
              <a:gd name="connsiteX5" fmla="*/ 3098327 w 11229717"/>
              <a:gd name="connsiteY5" fmla="*/ 0 h 2306448"/>
              <a:gd name="connsiteX6" fmla="*/ 3462562 w 11229717"/>
              <a:gd name="connsiteY6" fmla="*/ 0 h 2306448"/>
              <a:gd name="connsiteX7" fmla="*/ 3926133 w 11229717"/>
              <a:gd name="connsiteY7" fmla="*/ 0 h 2306448"/>
              <a:gd name="connsiteX8" fmla="*/ 4588379 w 11229717"/>
              <a:gd name="connsiteY8" fmla="*/ 0 h 2306448"/>
              <a:gd name="connsiteX9" fmla="*/ 5051950 w 11229717"/>
              <a:gd name="connsiteY9" fmla="*/ 0 h 2306448"/>
              <a:gd name="connsiteX10" fmla="*/ 5912869 w 11229717"/>
              <a:gd name="connsiteY10" fmla="*/ 0 h 2306448"/>
              <a:gd name="connsiteX11" fmla="*/ 6376440 w 11229717"/>
              <a:gd name="connsiteY11" fmla="*/ 0 h 2306448"/>
              <a:gd name="connsiteX12" fmla="*/ 6939349 w 11229717"/>
              <a:gd name="connsiteY12" fmla="*/ 0 h 2306448"/>
              <a:gd name="connsiteX13" fmla="*/ 7601594 w 11229717"/>
              <a:gd name="connsiteY13" fmla="*/ 0 h 2306448"/>
              <a:gd name="connsiteX14" fmla="*/ 8363176 w 11229717"/>
              <a:gd name="connsiteY14" fmla="*/ 0 h 2306448"/>
              <a:gd name="connsiteX15" fmla="*/ 9124758 w 11229717"/>
              <a:gd name="connsiteY15" fmla="*/ 0 h 2306448"/>
              <a:gd name="connsiteX16" fmla="*/ 9687666 w 11229717"/>
              <a:gd name="connsiteY16" fmla="*/ 0 h 2306448"/>
              <a:gd name="connsiteX17" fmla="*/ 10581697 w 11229717"/>
              <a:gd name="connsiteY17" fmla="*/ 0 h 2306448"/>
              <a:gd name="connsiteX18" fmla="*/ 11229717 w 11229717"/>
              <a:gd name="connsiteY18" fmla="*/ 648020 h 2306448"/>
              <a:gd name="connsiteX19" fmla="*/ 11229717 w 11229717"/>
              <a:gd name="connsiteY19" fmla="*/ 1133016 h 2306448"/>
              <a:gd name="connsiteX20" fmla="*/ 11229717 w 11229717"/>
              <a:gd name="connsiteY20" fmla="*/ 1658428 h 2306448"/>
              <a:gd name="connsiteX21" fmla="*/ 10581697 w 11229717"/>
              <a:gd name="connsiteY21" fmla="*/ 2306448 h 2306448"/>
              <a:gd name="connsiteX22" fmla="*/ 9919452 w 11229717"/>
              <a:gd name="connsiteY22" fmla="*/ 2306448 h 2306448"/>
              <a:gd name="connsiteX23" fmla="*/ 9356544 w 11229717"/>
              <a:gd name="connsiteY23" fmla="*/ 2306448 h 2306448"/>
              <a:gd name="connsiteX24" fmla="*/ 8992309 w 11229717"/>
              <a:gd name="connsiteY24" fmla="*/ 2306448 h 2306448"/>
              <a:gd name="connsiteX25" fmla="*/ 8230727 w 11229717"/>
              <a:gd name="connsiteY25" fmla="*/ 2306448 h 2306448"/>
              <a:gd name="connsiteX26" fmla="*/ 7568482 w 11229717"/>
              <a:gd name="connsiteY26" fmla="*/ 2306448 h 2306448"/>
              <a:gd name="connsiteX27" fmla="*/ 6707563 w 11229717"/>
              <a:gd name="connsiteY27" fmla="*/ 2306448 h 2306448"/>
              <a:gd name="connsiteX28" fmla="*/ 6045318 w 11229717"/>
              <a:gd name="connsiteY28" fmla="*/ 2306448 h 2306448"/>
              <a:gd name="connsiteX29" fmla="*/ 5283736 w 11229717"/>
              <a:gd name="connsiteY29" fmla="*/ 2306448 h 2306448"/>
              <a:gd name="connsiteX30" fmla="*/ 4621491 w 11229717"/>
              <a:gd name="connsiteY30" fmla="*/ 2306448 h 2306448"/>
              <a:gd name="connsiteX31" fmla="*/ 3959246 w 11229717"/>
              <a:gd name="connsiteY31" fmla="*/ 2306448 h 2306448"/>
              <a:gd name="connsiteX32" fmla="*/ 3197664 w 11229717"/>
              <a:gd name="connsiteY32" fmla="*/ 2306448 h 2306448"/>
              <a:gd name="connsiteX33" fmla="*/ 2535419 w 11229717"/>
              <a:gd name="connsiteY33" fmla="*/ 2306448 h 2306448"/>
              <a:gd name="connsiteX34" fmla="*/ 1873173 w 11229717"/>
              <a:gd name="connsiteY34" fmla="*/ 2306448 h 2306448"/>
              <a:gd name="connsiteX35" fmla="*/ 1210928 w 11229717"/>
              <a:gd name="connsiteY35" fmla="*/ 2306448 h 2306448"/>
              <a:gd name="connsiteX36" fmla="*/ 648020 w 11229717"/>
              <a:gd name="connsiteY36" fmla="*/ 2306448 h 2306448"/>
              <a:gd name="connsiteX37" fmla="*/ 0 w 11229717"/>
              <a:gd name="connsiteY37" fmla="*/ 1658428 h 2306448"/>
              <a:gd name="connsiteX38" fmla="*/ 0 w 11229717"/>
              <a:gd name="connsiteY38" fmla="*/ 1143120 h 2306448"/>
              <a:gd name="connsiteX39" fmla="*/ 0 w 11229717"/>
              <a:gd name="connsiteY39" fmla="*/ 648020 h 230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229717" h="2306448" fill="none" extrusionOk="0">
                <a:moveTo>
                  <a:pt x="0" y="648020"/>
                </a:moveTo>
                <a:cubicBezTo>
                  <a:pt x="55212" y="243948"/>
                  <a:pt x="221036" y="33204"/>
                  <a:pt x="648020" y="0"/>
                </a:cubicBezTo>
                <a:cubicBezTo>
                  <a:pt x="775846" y="1265"/>
                  <a:pt x="847772" y="17257"/>
                  <a:pt x="1012255" y="0"/>
                </a:cubicBezTo>
                <a:cubicBezTo>
                  <a:pt x="1176739" y="-17257"/>
                  <a:pt x="1603832" y="2335"/>
                  <a:pt x="1773837" y="0"/>
                </a:cubicBezTo>
                <a:cubicBezTo>
                  <a:pt x="1943842" y="-2335"/>
                  <a:pt x="2248901" y="-28840"/>
                  <a:pt x="2535419" y="0"/>
                </a:cubicBezTo>
                <a:cubicBezTo>
                  <a:pt x="2821937" y="28840"/>
                  <a:pt x="2905601" y="-19192"/>
                  <a:pt x="3098327" y="0"/>
                </a:cubicBezTo>
                <a:cubicBezTo>
                  <a:pt x="3291053" y="19192"/>
                  <a:pt x="3384303" y="-16657"/>
                  <a:pt x="3462562" y="0"/>
                </a:cubicBezTo>
                <a:cubicBezTo>
                  <a:pt x="3540821" y="16657"/>
                  <a:pt x="3739122" y="18885"/>
                  <a:pt x="3926133" y="0"/>
                </a:cubicBezTo>
                <a:cubicBezTo>
                  <a:pt x="4113144" y="-18885"/>
                  <a:pt x="4384227" y="30938"/>
                  <a:pt x="4588379" y="0"/>
                </a:cubicBezTo>
                <a:cubicBezTo>
                  <a:pt x="4792531" y="-30938"/>
                  <a:pt x="4859105" y="-10927"/>
                  <a:pt x="5051950" y="0"/>
                </a:cubicBezTo>
                <a:cubicBezTo>
                  <a:pt x="5244795" y="10927"/>
                  <a:pt x="5562875" y="35270"/>
                  <a:pt x="5912869" y="0"/>
                </a:cubicBezTo>
                <a:cubicBezTo>
                  <a:pt x="6262863" y="-35270"/>
                  <a:pt x="6255635" y="-16058"/>
                  <a:pt x="6376440" y="0"/>
                </a:cubicBezTo>
                <a:cubicBezTo>
                  <a:pt x="6497245" y="16058"/>
                  <a:pt x="6764589" y="14305"/>
                  <a:pt x="6939349" y="0"/>
                </a:cubicBezTo>
                <a:cubicBezTo>
                  <a:pt x="7114109" y="-14305"/>
                  <a:pt x="7421801" y="-8524"/>
                  <a:pt x="7601594" y="0"/>
                </a:cubicBezTo>
                <a:cubicBezTo>
                  <a:pt x="7781387" y="8524"/>
                  <a:pt x="8041092" y="-8254"/>
                  <a:pt x="8363176" y="0"/>
                </a:cubicBezTo>
                <a:cubicBezTo>
                  <a:pt x="8685260" y="8254"/>
                  <a:pt x="8878825" y="36431"/>
                  <a:pt x="9124758" y="0"/>
                </a:cubicBezTo>
                <a:cubicBezTo>
                  <a:pt x="9370691" y="-36431"/>
                  <a:pt x="9410854" y="483"/>
                  <a:pt x="9687666" y="0"/>
                </a:cubicBezTo>
                <a:cubicBezTo>
                  <a:pt x="9964478" y="-483"/>
                  <a:pt x="10316664" y="-33832"/>
                  <a:pt x="10581697" y="0"/>
                </a:cubicBezTo>
                <a:cubicBezTo>
                  <a:pt x="10932601" y="-24843"/>
                  <a:pt x="11273388" y="339407"/>
                  <a:pt x="11229717" y="648020"/>
                </a:cubicBezTo>
                <a:cubicBezTo>
                  <a:pt x="11223253" y="785205"/>
                  <a:pt x="11237413" y="918942"/>
                  <a:pt x="11229717" y="1133016"/>
                </a:cubicBezTo>
                <a:cubicBezTo>
                  <a:pt x="11222021" y="1347090"/>
                  <a:pt x="11242944" y="1445636"/>
                  <a:pt x="11229717" y="1658428"/>
                </a:cubicBezTo>
                <a:cubicBezTo>
                  <a:pt x="11247249" y="2071626"/>
                  <a:pt x="10969302" y="2350544"/>
                  <a:pt x="10581697" y="2306448"/>
                </a:cubicBezTo>
                <a:cubicBezTo>
                  <a:pt x="10335870" y="2324963"/>
                  <a:pt x="10197007" y="2306164"/>
                  <a:pt x="9919452" y="2306448"/>
                </a:cubicBezTo>
                <a:cubicBezTo>
                  <a:pt x="9641897" y="2306732"/>
                  <a:pt x="9488311" y="2282898"/>
                  <a:pt x="9356544" y="2306448"/>
                </a:cubicBezTo>
                <a:cubicBezTo>
                  <a:pt x="9224777" y="2329998"/>
                  <a:pt x="9137354" y="2291693"/>
                  <a:pt x="8992309" y="2306448"/>
                </a:cubicBezTo>
                <a:cubicBezTo>
                  <a:pt x="8847265" y="2321203"/>
                  <a:pt x="8559301" y="2302526"/>
                  <a:pt x="8230727" y="2306448"/>
                </a:cubicBezTo>
                <a:cubicBezTo>
                  <a:pt x="7902153" y="2310370"/>
                  <a:pt x="7861886" y="2290626"/>
                  <a:pt x="7568482" y="2306448"/>
                </a:cubicBezTo>
                <a:cubicBezTo>
                  <a:pt x="7275078" y="2322270"/>
                  <a:pt x="6985681" y="2293063"/>
                  <a:pt x="6707563" y="2306448"/>
                </a:cubicBezTo>
                <a:cubicBezTo>
                  <a:pt x="6429445" y="2319833"/>
                  <a:pt x="6326506" y="2326038"/>
                  <a:pt x="6045318" y="2306448"/>
                </a:cubicBezTo>
                <a:cubicBezTo>
                  <a:pt x="5764131" y="2286858"/>
                  <a:pt x="5580893" y="2296608"/>
                  <a:pt x="5283736" y="2306448"/>
                </a:cubicBezTo>
                <a:cubicBezTo>
                  <a:pt x="4986579" y="2316288"/>
                  <a:pt x="4833844" y="2274733"/>
                  <a:pt x="4621491" y="2306448"/>
                </a:cubicBezTo>
                <a:cubicBezTo>
                  <a:pt x="4409139" y="2338163"/>
                  <a:pt x="4137797" y="2274432"/>
                  <a:pt x="3959246" y="2306448"/>
                </a:cubicBezTo>
                <a:cubicBezTo>
                  <a:pt x="3780696" y="2338464"/>
                  <a:pt x="3376979" y="2322654"/>
                  <a:pt x="3197664" y="2306448"/>
                </a:cubicBezTo>
                <a:cubicBezTo>
                  <a:pt x="3018349" y="2290242"/>
                  <a:pt x="2846058" y="2332111"/>
                  <a:pt x="2535419" y="2306448"/>
                </a:cubicBezTo>
                <a:cubicBezTo>
                  <a:pt x="2224781" y="2280785"/>
                  <a:pt x="2178105" y="2306799"/>
                  <a:pt x="1873173" y="2306448"/>
                </a:cubicBezTo>
                <a:cubicBezTo>
                  <a:pt x="1568241" y="2306097"/>
                  <a:pt x="1467217" y="2326001"/>
                  <a:pt x="1210928" y="2306448"/>
                </a:cubicBezTo>
                <a:cubicBezTo>
                  <a:pt x="954640" y="2286895"/>
                  <a:pt x="910315" y="2291348"/>
                  <a:pt x="648020" y="2306448"/>
                </a:cubicBezTo>
                <a:cubicBezTo>
                  <a:pt x="275232" y="2274793"/>
                  <a:pt x="-31850" y="2008877"/>
                  <a:pt x="0" y="1658428"/>
                </a:cubicBezTo>
                <a:cubicBezTo>
                  <a:pt x="-13113" y="1422992"/>
                  <a:pt x="25414" y="1307264"/>
                  <a:pt x="0" y="1143120"/>
                </a:cubicBezTo>
                <a:cubicBezTo>
                  <a:pt x="-25414" y="978976"/>
                  <a:pt x="-23896" y="794504"/>
                  <a:pt x="0" y="648020"/>
                </a:cubicBezTo>
                <a:close/>
              </a:path>
              <a:path w="11229717" h="2306448" stroke="0" extrusionOk="0">
                <a:moveTo>
                  <a:pt x="0" y="648020"/>
                </a:moveTo>
                <a:cubicBezTo>
                  <a:pt x="-7196" y="280921"/>
                  <a:pt x="309337" y="3348"/>
                  <a:pt x="648020" y="0"/>
                </a:cubicBezTo>
                <a:cubicBezTo>
                  <a:pt x="824442" y="13692"/>
                  <a:pt x="842517" y="-15680"/>
                  <a:pt x="1012255" y="0"/>
                </a:cubicBezTo>
                <a:cubicBezTo>
                  <a:pt x="1181994" y="15680"/>
                  <a:pt x="1245829" y="-7100"/>
                  <a:pt x="1376490" y="0"/>
                </a:cubicBezTo>
                <a:cubicBezTo>
                  <a:pt x="1507151" y="7100"/>
                  <a:pt x="1802429" y="-23495"/>
                  <a:pt x="2038735" y="0"/>
                </a:cubicBezTo>
                <a:cubicBezTo>
                  <a:pt x="2275042" y="23495"/>
                  <a:pt x="2303380" y="2786"/>
                  <a:pt x="2402970" y="0"/>
                </a:cubicBezTo>
                <a:cubicBezTo>
                  <a:pt x="2502561" y="-2786"/>
                  <a:pt x="2790484" y="26484"/>
                  <a:pt x="3164552" y="0"/>
                </a:cubicBezTo>
                <a:cubicBezTo>
                  <a:pt x="3538620" y="-26484"/>
                  <a:pt x="3547203" y="859"/>
                  <a:pt x="3727460" y="0"/>
                </a:cubicBezTo>
                <a:cubicBezTo>
                  <a:pt x="3907717" y="-859"/>
                  <a:pt x="3976702" y="12500"/>
                  <a:pt x="4191031" y="0"/>
                </a:cubicBezTo>
                <a:cubicBezTo>
                  <a:pt x="4405360" y="-12500"/>
                  <a:pt x="4454495" y="-2698"/>
                  <a:pt x="4654603" y="0"/>
                </a:cubicBezTo>
                <a:cubicBezTo>
                  <a:pt x="4854711" y="2698"/>
                  <a:pt x="5219653" y="-2578"/>
                  <a:pt x="5515522" y="0"/>
                </a:cubicBezTo>
                <a:cubicBezTo>
                  <a:pt x="5811391" y="2578"/>
                  <a:pt x="5989935" y="-8198"/>
                  <a:pt x="6277104" y="0"/>
                </a:cubicBezTo>
                <a:cubicBezTo>
                  <a:pt x="6564273" y="8198"/>
                  <a:pt x="6510406" y="4968"/>
                  <a:pt x="6740675" y="0"/>
                </a:cubicBezTo>
                <a:cubicBezTo>
                  <a:pt x="6970944" y="-4968"/>
                  <a:pt x="6932068" y="-11972"/>
                  <a:pt x="7104910" y="0"/>
                </a:cubicBezTo>
                <a:cubicBezTo>
                  <a:pt x="7277752" y="11972"/>
                  <a:pt x="7514150" y="-6114"/>
                  <a:pt x="7667818" y="0"/>
                </a:cubicBezTo>
                <a:cubicBezTo>
                  <a:pt x="7821486" y="6114"/>
                  <a:pt x="8142484" y="2041"/>
                  <a:pt x="8330064" y="0"/>
                </a:cubicBezTo>
                <a:cubicBezTo>
                  <a:pt x="8517644" y="-2041"/>
                  <a:pt x="8584722" y="-17507"/>
                  <a:pt x="8694298" y="0"/>
                </a:cubicBezTo>
                <a:cubicBezTo>
                  <a:pt x="8803874" y="17507"/>
                  <a:pt x="9351290" y="-13963"/>
                  <a:pt x="9555217" y="0"/>
                </a:cubicBezTo>
                <a:cubicBezTo>
                  <a:pt x="9759144" y="13963"/>
                  <a:pt x="9918703" y="-7899"/>
                  <a:pt x="10018789" y="0"/>
                </a:cubicBezTo>
                <a:cubicBezTo>
                  <a:pt x="10118875" y="7899"/>
                  <a:pt x="10309861" y="-17933"/>
                  <a:pt x="10581697" y="0"/>
                </a:cubicBezTo>
                <a:cubicBezTo>
                  <a:pt x="10922067" y="70802"/>
                  <a:pt x="11219942" y="310861"/>
                  <a:pt x="11229717" y="648020"/>
                </a:cubicBezTo>
                <a:cubicBezTo>
                  <a:pt x="11231134" y="861171"/>
                  <a:pt x="11240292" y="946198"/>
                  <a:pt x="11229717" y="1133016"/>
                </a:cubicBezTo>
                <a:cubicBezTo>
                  <a:pt x="11219142" y="1319834"/>
                  <a:pt x="11252557" y="1541669"/>
                  <a:pt x="11229717" y="1658428"/>
                </a:cubicBezTo>
                <a:cubicBezTo>
                  <a:pt x="11261608" y="2083508"/>
                  <a:pt x="10985237" y="2238386"/>
                  <a:pt x="10581697" y="2306448"/>
                </a:cubicBezTo>
                <a:cubicBezTo>
                  <a:pt x="10424599" y="2337250"/>
                  <a:pt x="10172389" y="2270333"/>
                  <a:pt x="9820115" y="2306448"/>
                </a:cubicBezTo>
                <a:cubicBezTo>
                  <a:pt x="9467841" y="2342563"/>
                  <a:pt x="9333768" y="2292670"/>
                  <a:pt x="9157870" y="2306448"/>
                </a:cubicBezTo>
                <a:cubicBezTo>
                  <a:pt x="8981972" y="2320226"/>
                  <a:pt x="8869384" y="2282316"/>
                  <a:pt x="8594962" y="2306448"/>
                </a:cubicBezTo>
                <a:cubicBezTo>
                  <a:pt x="8320540" y="2330580"/>
                  <a:pt x="8352181" y="2295321"/>
                  <a:pt x="8131390" y="2306448"/>
                </a:cubicBezTo>
                <a:cubicBezTo>
                  <a:pt x="7910599" y="2317575"/>
                  <a:pt x="7897298" y="2292465"/>
                  <a:pt x="7767155" y="2306448"/>
                </a:cubicBezTo>
                <a:cubicBezTo>
                  <a:pt x="7637012" y="2320431"/>
                  <a:pt x="7243975" y="2315087"/>
                  <a:pt x="7005573" y="2306448"/>
                </a:cubicBezTo>
                <a:cubicBezTo>
                  <a:pt x="6767171" y="2297809"/>
                  <a:pt x="6756907" y="2303813"/>
                  <a:pt x="6542002" y="2306448"/>
                </a:cubicBezTo>
                <a:cubicBezTo>
                  <a:pt x="6327097" y="2309083"/>
                  <a:pt x="6171853" y="2332115"/>
                  <a:pt x="5979093" y="2306448"/>
                </a:cubicBezTo>
                <a:cubicBezTo>
                  <a:pt x="5786333" y="2280781"/>
                  <a:pt x="5746190" y="2290073"/>
                  <a:pt x="5515522" y="2306448"/>
                </a:cubicBezTo>
                <a:cubicBezTo>
                  <a:pt x="5284854" y="2322823"/>
                  <a:pt x="5068320" y="2320851"/>
                  <a:pt x="4853277" y="2306448"/>
                </a:cubicBezTo>
                <a:cubicBezTo>
                  <a:pt x="4638234" y="2292045"/>
                  <a:pt x="4317867" y="2303043"/>
                  <a:pt x="4091695" y="2306448"/>
                </a:cubicBezTo>
                <a:cubicBezTo>
                  <a:pt x="3865523" y="2309853"/>
                  <a:pt x="3830309" y="2298458"/>
                  <a:pt x="3727460" y="2306448"/>
                </a:cubicBezTo>
                <a:cubicBezTo>
                  <a:pt x="3624611" y="2314438"/>
                  <a:pt x="3460491" y="2286236"/>
                  <a:pt x="3263888" y="2306448"/>
                </a:cubicBezTo>
                <a:cubicBezTo>
                  <a:pt x="3067285" y="2326660"/>
                  <a:pt x="2831726" y="2296056"/>
                  <a:pt x="2700980" y="2306448"/>
                </a:cubicBezTo>
                <a:cubicBezTo>
                  <a:pt x="2570234" y="2316840"/>
                  <a:pt x="2103453" y="2272983"/>
                  <a:pt x="1840061" y="2306448"/>
                </a:cubicBezTo>
                <a:cubicBezTo>
                  <a:pt x="1576669" y="2339913"/>
                  <a:pt x="1564645" y="2320725"/>
                  <a:pt x="1475826" y="2306448"/>
                </a:cubicBezTo>
                <a:cubicBezTo>
                  <a:pt x="1387007" y="2292171"/>
                  <a:pt x="986310" y="2271684"/>
                  <a:pt x="648020" y="2306448"/>
                </a:cubicBezTo>
                <a:cubicBezTo>
                  <a:pt x="267049" y="2342684"/>
                  <a:pt x="-3976" y="1955313"/>
                  <a:pt x="0" y="1658428"/>
                </a:cubicBezTo>
                <a:cubicBezTo>
                  <a:pt x="-6022" y="1491811"/>
                  <a:pt x="16188" y="1344029"/>
                  <a:pt x="0" y="1173432"/>
                </a:cubicBezTo>
                <a:cubicBezTo>
                  <a:pt x="-16188" y="1002835"/>
                  <a:pt x="-8934" y="840504"/>
                  <a:pt x="0" y="648020"/>
                </a:cubicBezTo>
                <a:close/>
              </a:path>
            </a:pathLst>
          </a:custGeom>
          <a:solidFill>
            <a:srgbClr val="FFE5F0"/>
          </a:solidFill>
          <a:ln w="381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2339202902">
                  <a:prstGeom prst="roundRect">
                    <a:avLst>
                      <a:gd name="adj" fmla="val 2809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4BE84-091D-BE63-6111-C3359529E004}"/>
              </a:ext>
            </a:extLst>
          </p:cNvPr>
          <p:cNvSpPr txBox="1"/>
          <p:nvPr/>
        </p:nvSpPr>
        <p:spPr>
          <a:xfrm>
            <a:off x="6004206" y="1368650"/>
            <a:ext cx="5612209" cy="3849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40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sẻ với người thân về những điều thú vị trong câu chuyện em yêu thích.</a:t>
            </a:r>
          </a:p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7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cậu bé, trang phục, cô gái, Hoạt hình&#10;&#10;Mô tả được tạo tự động">
            <a:extLst>
              <a:ext uri="{FF2B5EF4-FFF2-40B4-BE49-F238E27FC236}">
                <a16:creationId xmlns:a16="http://schemas.microsoft.com/office/drawing/2014/main" id="{C7BBD006-03A4-0D87-70F3-4B0D2627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08" y="3429000"/>
            <a:ext cx="8190480" cy="3579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DD9AFB-1880-F528-649C-433BFF3C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2104455"/>
            <a:ext cx="12192000" cy="12393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86D002-94F6-B895-DF73-CE3FB84C7253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72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161925"/>
            <a:ext cx="11397521" cy="6531833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ấp dẫn hội thi kể chuyện theo sách của học sinh huyện miền núi Hà Tĩnh">
            <a:extLst>
              <a:ext uri="{FF2B5EF4-FFF2-40B4-BE49-F238E27FC236}">
                <a16:creationId xmlns:a16="http://schemas.microsoft.com/office/drawing/2014/main" id="{D565A93D-E238-F363-6790-307433D0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268501"/>
            <a:ext cx="7286625" cy="486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25">
            <a:extLst>
              <a:ext uri="{FF2B5EF4-FFF2-40B4-BE49-F238E27FC236}">
                <a16:creationId xmlns:a16="http://schemas.microsoft.com/office/drawing/2014/main" id="{3473105D-9FDD-D35F-04FF-BCD94FD37779}"/>
              </a:ext>
            </a:extLst>
          </p:cNvPr>
          <p:cNvSpPr/>
          <p:nvPr/>
        </p:nvSpPr>
        <p:spPr>
          <a:xfrm>
            <a:off x="1757363" y="5351784"/>
            <a:ext cx="8636000" cy="1074794"/>
          </a:xfrm>
          <a:custGeom>
            <a:avLst/>
            <a:gdLst>
              <a:gd name="connsiteX0" fmla="*/ 0 w 8636000"/>
              <a:gd name="connsiteY0" fmla="*/ 179136 h 1074794"/>
              <a:gd name="connsiteX1" fmla="*/ 179136 w 8636000"/>
              <a:gd name="connsiteY1" fmla="*/ 0 h 1074794"/>
              <a:gd name="connsiteX2" fmla="*/ 8456864 w 8636000"/>
              <a:gd name="connsiteY2" fmla="*/ 0 h 1074794"/>
              <a:gd name="connsiteX3" fmla="*/ 8636000 w 8636000"/>
              <a:gd name="connsiteY3" fmla="*/ 179136 h 1074794"/>
              <a:gd name="connsiteX4" fmla="*/ 8636000 w 8636000"/>
              <a:gd name="connsiteY4" fmla="*/ 895658 h 1074794"/>
              <a:gd name="connsiteX5" fmla="*/ 8456864 w 8636000"/>
              <a:gd name="connsiteY5" fmla="*/ 1074794 h 1074794"/>
              <a:gd name="connsiteX6" fmla="*/ 179136 w 8636000"/>
              <a:gd name="connsiteY6" fmla="*/ 1074794 h 1074794"/>
              <a:gd name="connsiteX7" fmla="*/ 0 w 8636000"/>
              <a:gd name="connsiteY7" fmla="*/ 895658 h 1074794"/>
              <a:gd name="connsiteX8" fmla="*/ 0 w 8636000"/>
              <a:gd name="connsiteY8" fmla="*/ 179136 h 107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0" h="1074794" fill="none" extrusionOk="0">
                <a:moveTo>
                  <a:pt x="0" y="179136"/>
                </a:moveTo>
                <a:cubicBezTo>
                  <a:pt x="-15606" y="74453"/>
                  <a:pt x="93138" y="6692"/>
                  <a:pt x="179136" y="0"/>
                </a:cubicBezTo>
                <a:cubicBezTo>
                  <a:pt x="1221215" y="61933"/>
                  <a:pt x="6501346" y="-109381"/>
                  <a:pt x="8456864" y="0"/>
                </a:cubicBezTo>
                <a:cubicBezTo>
                  <a:pt x="8553304" y="-7598"/>
                  <a:pt x="8639786" y="75172"/>
                  <a:pt x="8636000" y="179136"/>
                </a:cubicBezTo>
                <a:cubicBezTo>
                  <a:pt x="8664740" y="514983"/>
                  <a:pt x="8576149" y="548927"/>
                  <a:pt x="8636000" y="895658"/>
                </a:cubicBezTo>
                <a:cubicBezTo>
                  <a:pt x="8636225" y="992855"/>
                  <a:pt x="8548050" y="1076606"/>
                  <a:pt x="8456864" y="1074794"/>
                </a:cubicBezTo>
                <a:cubicBezTo>
                  <a:pt x="7531769" y="1008079"/>
                  <a:pt x="4189105" y="932191"/>
                  <a:pt x="179136" y="1074794"/>
                </a:cubicBezTo>
                <a:cubicBezTo>
                  <a:pt x="85520" y="1074155"/>
                  <a:pt x="3560" y="977479"/>
                  <a:pt x="0" y="895658"/>
                </a:cubicBezTo>
                <a:cubicBezTo>
                  <a:pt x="21851" y="580259"/>
                  <a:pt x="-9739" y="322602"/>
                  <a:pt x="0" y="179136"/>
                </a:cubicBezTo>
                <a:close/>
              </a:path>
              <a:path w="8636000" h="1074794" stroke="0" extrusionOk="0">
                <a:moveTo>
                  <a:pt x="0" y="179136"/>
                </a:moveTo>
                <a:cubicBezTo>
                  <a:pt x="-5649" y="86622"/>
                  <a:pt x="73912" y="18017"/>
                  <a:pt x="179136" y="0"/>
                </a:cubicBezTo>
                <a:cubicBezTo>
                  <a:pt x="1655917" y="-117100"/>
                  <a:pt x="4821683" y="-124705"/>
                  <a:pt x="8456864" y="0"/>
                </a:cubicBezTo>
                <a:cubicBezTo>
                  <a:pt x="8552968" y="-13765"/>
                  <a:pt x="8635760" y="81896"/>
                  <a:pt x="8636000" y="179136"/>
                </a:cubicBezTo>
                <a:cubicBezTo>
                  <a:pt x="8695494" y="360667"/>
                  <a:pt x="8659025" y="813305"/>
                  <a:pt x="8636000" y="895658"/>
                </a:cubicBezTo>
                <a:cubicBezTo>
                  <a:pt x="8637027" y="995596"/>
                  <a:pt x="8554435" y="1058575"/>
                  <a:pt x="8456864" y="1074794"/>
                </a:cubicBezTo>
                <a:cubicBezTo>
                  <a:pt x="5366134" y="939088"/>
                  <a:pt x="2349495" y="946282"/>
                  <a:pt x="179136" y="1074794"/>
                </a:cubicBezTo>
                <a:cubicBezTo>
                  <a:pt x="77706" y="1088574"/>
                  <a:pt x="7700" y="995625"/>
                  <a:pt x="0" y="895658"/>
                </a:cubicBezTo>
                <a:cubicBezTo>
                  <a:pt x="10461" y="682584"/>
                  <a:pt x="16208" y="399407"/>
                  <a:pt x="0" y="179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846112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Bức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ảnh này nói đến hội thi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153C68-F781-4FA0-4782-ACA0E4714EAA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4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4EB86282-0A8B-EC29-CCED-08DFE543CE73}"/>
              </a:ext>
            </a:extLst>
          </p:cNvPr>
          <p:cNvSpPr/>
          <p:nvPr/>
        </p:nvSpPr>
        <p:spPr>
          <a:xfrm>
            <a:off x="1" y="583117"/>
            <a:ext cx="5791200" cy="2651760"/>
          </a:xfrm>
          <a:prstGeom prst="cloudCallout">
            <a:avLst>
              <a:gd name="adj1" fmla="val 29418"/>
              <a:gd name="adj2" fmla="val 6501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E7B95CA-F5F7-0AF5-EA06-6F3C683E7E35}"/>
              </a:ext>
            </a:extLst>
          </p:cNvPr>
          <p:cNvSpPr txBox="1"/>
          <p:nvPr/>
        </p:nvSpPr>
        <p:spPr>
          <a:xfrm>
            <a:off x="604048" y="1023132"/>
            <a:ext cx="46442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em, để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đạt giải cao các bạn nhỏ phải thể hiện khả năng kể chuyện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7B3290-68BB-274F-F327-019B41D88D8F}"/>
              </a:ext>
            </a:extLst>
          </p:cNvPr>
          <p:cNvGrpSpPr/>
          <p:nvPr/>
        </p:nvGrpSpPr>
        <p:grpSpPr>
          <a:xfrm>
            <a:off x="4395262" y="3486149"/>
            <a:ext cx="4205813" cy="3371851"/>
            <a:chOff x="4395262" y="3486149"/>
            <a:chExt cx="4205813" cy="337185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02C29B5-96D7-666E-3235-BD8D06A5E3DB}"/>
                </a:ext>
              </a:extLst>
            </p:cNvPr>
            <p:cNvSpPr/>
            <p:nvPr/>
          </p:nvSpPr>
          <p:spPr>
            <a:xfrm>
              <a:off x="4395262" y="3569646"/>
              <a:ext cx="1992194" cy="3288354"/>
            </a:xfrm>
            <a:custGeom>
              <a:avLst/>
              <a:gdLst/>
              <a:ahLst/>
              <a:cxnLst/>
              <a:rect l="l" t="t" r="r" b="b"/>
              <a:pathLst>
                <a:path w="2574267" h="4249134">
                  <a:moveTo>
                    <a:pt x="0" y="0"/>
                  </a:moveTo>
                  <a:lnTo>
                    <a:pt x="2574266" y="0"/>
                  </a:lnTo>
                  <a:lnTo>
                    <a:pt x="257426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408CC76-BF98-CB53-8C16-516DD7ED13F1}"/>
                </a:ext>
              </a:extLst>
            </p:cNvPr>
            <p:cNvSpPr/>
            <p:nvPr/>
          </p:nvSpPr>
          <p:spPr>
            <a:xfrm>
              <a:off x="6254025" y="3486149"/>
              <a:ext cx="2297420" cy="3288353"/>
            </a:xfrm>
            <a:custGeom>
              <a:avLst/>
              <a:gdLst/>
              <a:ahLst/>
              <a:cxnLst/>
              <a:rect l="l" t="t" r="r" b="b"/>
              <a:pathLst>
                <a:path w="2756625" h="4249134">
                  <a:moveTo>
                    <a:pt x="0" y="0"/>
                  </a:moveTo>
                  <a:lnTo>
                    <a:pt x="2756626" y="0"/>
                  </a:lnTo>
                  <a:lnTo>
                    <a:pt x="275662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36603A-2F1F-8D52-46FD-BD3B49D66D23}"/>
                </a:ext>
              </a:extLst>
            </p:cNvPr>
            <p:cNvGrpSpPr/>
            <p:nvPr/>
          </p:nvGrpSpPr>
          <p:grpSpPr>
            <a:xfrm>
              <a:off x="4437908" y="5924550"/>
              <a:ext cx="4163167" cy="828675"/>
              <a:chOff x="4010756" y="6169973"/>
              <a:chExt cx="2726894" cy="1046956"/>
            </a:xfrm>
          </p:grpSpPr>
          <p:sp>
            <p:nvSpPr>
              <p:cNvPr id="10" name="Plaque 9">
                <a:extLst>
                  <a:ext uri="{FF2B5EF4-FFF2-40B4-BE49-F238E27FC236}">
                    <a16:creationId xmlns:a16="http://schemas.microsoft.com/office/drawing/2014/main" id="{1B5CD4B5-52E1-80F2-9DA3-B6C1BEB7DC5E}"/>
                  </a:ext>
                </a:extLst>
              </p:cNvPr>
              <p:cNvSpPr/>
              <p:nvPr/>
            </p:nvSpPr>
            <p:spPr>
              <a:xfrm>
                <a:off x="4010757" y="6169973"/>
                <a:ext cx="2726893" cy="1046956"/>
              </a:xfrm>
              <a:prstGeom prst="plaque">
                <a:avLst/>
              </a:prstGeom>
              <a:solidFill>
                <a:srgbClr val="DFFF9F"/>
              </a:solidFill>
              <a:ln w="190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C2834A-E5B7-3807-F6F9-EE5C533B6123}"/>
                  </a:ext>
                </a:extLst>
              </p:cNvPr>
              <p:cNvSpPr txBox="1"/>
              <p:nvPr/>
            </p:nvSpPr>
            <p:spPr>
              <a:xfrm>
                <a:off x="4010756" y="6245118"/>
                <a:ext cx="2726893" cy="506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Thảo luận nhóm đôi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" name="Bong bóng Ý nghĩ: Hình đám mây 3">
            <a:extLst>
              <a:ext uri="{FF2B5EF4-FFF2-40B4-BE49-F238E27FC236}">
                <a16:creationId xmlns:a16="http://schemas.microsoft.com/office/drawing/2014/main" id="{1C6B7A8D-2F83-6E26-B872-650D1E3FB662}"/>
              </a:ext>
            </a:extLst>
          </p:cNvPr>
          <p:cNvSpPr/>
          <p:nvPr/>
        </p:nvSpPr>
        <p:spPr>
          <a:xfrm>
            <a:off x="6210300" y="438150"/>
            <a:ext cx="6076951" cy="3092002"/>
          </a:xfrm>
          <a:prstGeom prst="cloudCallout">
            <a:avLst>
              <a:gd name="adj1" fmla="val -16808"/>
              <a:gd name="adj2" fmla="val 5783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id="{CA99590E-7A90-1B71-50E8-7CE7079891D5}"/>
              </a:ext>
            </a:extLst>
          </p:cNvPr>
          <p:cNvSpPr txBox="1"/>
          <p:nvPr/>
        </p:nvSpPr>
        <p:spPr>
          <a:xfrm>
            <a:off x="6814348" y="870732"/>
            <a:ext cx="4968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Giọng kể truyền cảm, phù hợp; nội dung kể phong phú, hấp dẫn; có phương tiện minh họa sinh động; kết hợp điệu bộ, cử chỉ, ánh mắt, nét mặt,...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815F1D-6C5B-FDF4-D423-AE432AC2C304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914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3">
            <a:extLst>
              <a:ext uri="{FF2B5EF4-FFF2-40B4-BE49-F238E27FC236}">
                <a16:creationId xmlns:a16="http://schemas.microsoft.com/office/drawing/2014/main" id="{7498F012-57EB-A228-D2B0-B706D2BCA4CF}"/>
              </a:ext>
            </a:extLst>
          </p:cNvPr>
          <p:cNvSpPr/>
          <p:nvPr/>
        </p:nvSpPr>
        <p:spPr>
          <a:xfrm>
            <a:off x="429330" y="420030"/>
            <a:ext cx="11335288" cy="6437970"/>
          </a:xfrm>
          <a:prstGeom prst="cloud">
            <a:avLst/>
          </a:prstGeom>
          <a:solidFill>
            <a:sysClr val="window" lastClr="FFFFFF">
              <a:alpha val="79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7EFB7F12-F5DD-4B84-5139-F09696AA2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088" y="1035433"/>
            <a:ext cx="4076572" cy="1364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EA14A-0B75-15C8-9847-28503480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851" y="2315284"/>
            <a:ext cx="8151058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7050C-3CD0-0762-5B86-75E52B08D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684" y="3094822"/>
            <a:ext cx="7413379" cy="2834886"/>
          </a:xfrm>
          <a:prstGeom prst="rect">
            <a:avLst/>
          </a:prstGeom>
        </p:spPr>
      </p:pic>
      <p:pic>
        <p:nvPicPr>
          <p:cNvPr id="2" name="Picture 1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4F2E67BF-66C4-ACAB-7202-AB9ED1EC6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335037-B110-7099-790C-B74569F4F933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29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DE2D12-57BE-C32A-7DB2-0A58F84088F1}"/>
              </a:ext>
            </a:extLst>
          </p:cNvPr>
          <p:cNvGrpSpPr/>
          <p:nvPr/>
        </p:nvGrpSpPr>
        <p:grpSpPr>
          <a:xfrm>
            <a:off x="1370858" y="952500"/>
            <a:ext cx="9811492" cy="1704975"/>
            <a:chOff x="1370858" y="952500"/>
            <a:chExt cx="4163167" cy="828675"/>
          </a:xfrm>
        </p:grpSpPr>
        <p:sp>
          <p:nvSpPr>
            <p:cNvPr id="2" name="Plaque 1">
              <a:extLst>
                <a:ext uri="{FF2B5EF4-FFF2-40B4-BE49-F238E27FC236}">
                  <a16:creationId xmlns:a16="http://schemas.microsoft.com/office/drawing/2014/main" id="{805DC4EA-BCF4-2050-D062-F9692980D108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DE312B-AC8E-EA9C-6613-91947356F5E3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643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 cầu: Thảo luận về những chi tiết thú vị trong câu chuyện em yêu thích.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66044E7-5111-407A-43EF-B6986FA738B7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863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690984" y="138503"/>
            <a:ext cx="2900441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Chuẩn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11380" y="1112210"/>
            <a:ext cx="10509095" cy="158336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lại những câu chuyện thú vị đã đọc, đã nghe; được nhiều người yêu thích. (Truyện cổ tích, ngụ ngôn, đồng thoại, khoa học viễn tưởng,... chính là những câu chuyện thú vị.)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ruyện Cổ Tích Việt Nam Tập 1_Cây Tre Trăm Đốt – Sách Tiếng Việt">
            <a:extLst>
              <a:ext uri="{FF2B5EF4-FFF2-40B4-BE49-F238E27FC236}">
                <a16:creationId xmlns:a16="http://schemas.microsoft.com/office/drawing/2014/main" id="{CC579B7F-39D0-257E-70F0-1CBC197D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6333" l="10000" r="90000">
                        <a14:foregroundMark x1="30083" y1="9833" x2="76083" y2="20667"/>
                        <a14:foregroundMark x1="29583" y1="9083" x2="69417" y2="10583"/>
                        <a14:foregroundMark x1="43833" y1="19917" x2="69250" y2="25333"/>
                        <a14:foregroundMark x1="38417" y1="16250" x2="70167" y2="23167"/>
                        <a14:foregroundMark x1="23167" y1="3667" x2="76083" y2="6667"/>
                        <a14:foregroundMark x1="24417" y1="56417" x2="36000" y2="74667"/>
                        <a14:foregroundMark x1="59083" y1="60583" x2="59333" y2="76083"/>
                        <a14:foregroundMark x1="26333" y1="96083" x2="76833" y2="96333"/>
                        <a14:foregroundMark x1="27583" y1="57417" x2="46333" y2="81000"/>
                        <a14:foregroundMark x1="47250" y1="58833" x2="50750" y2="9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790825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ện Ngụ Ngôn Và Những Bài Học Cuộc Sống: Con Cáo Và Chùm Nho – Sách  Tiếng Việt">
            <a:extLst>
              <a:ext uri="{FF2B5EF4-FFF2-40B4-BE49-F238E27FC236}">
                <a16:creationId xmlns:a16="http://schemas.microsoft.com/office/drawing/2014/main" id="{A195B88A-F011-5222-700F-B4F2F5DF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838450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10 Tiểu thuyết khoa học viễn tưởng hay nhất dành cho mọi lứa tuổi -  toplist.vn">
            <a:extLst>
              <a:ext uri="{FF2B5EF4-FFF2-40B4-BE49-F238E27FC236}">
                <a16:creationId xmlns:a16="http://schemas.microsoft.com/office/drawing/2014/main" id="{49204B16-4E3C-E28B-AFCE-ECC43E8E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433" y="3000375"/>
            <a:ext cx="2218491" cy="335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E19383-5151-379B-802F-56348CDF2F71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20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30430" y="207336"/>
            <a:ext cx="10509095" cy="14595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nhân lựa chọn và nhớ lại câu chuyện mà mình yêu thích: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91B49F-B95B-CB0D-F99B-76A6F541BA5C}"/>
              </a:ext>
            </a:extLst>
          </p:cNvPr>
          <p:cNvSpPr/>
          <p:nvPr/>
        </p:nvSpPr>
        <p:spPr>
          <a:xfrm>
            <a:off x="866775" y="2400300"/>
            <a:ext cx="2743200" cy="96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Tên câu chuyện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133322-053B-EB46-1050-E5E627E30AD6}"/>
              </a:ext>
            </a:extLst>
          </p:cNvPr>
          <p:cNvSpPr/>
          <p:nvPr/>
        </p:nvSpPr>
        <p:spPr>
          <a:xfrm>
            <a:off x="4600575" y="2381250"/>
            <a:ext cx="2743200" cy="9620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Tác giả câu chuyện (nếu có)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D5FC44-257E-506C-4794-46755AE10E76}"/>
              </a:ext>
            </a:extLst>
          </p:cNvPr>
          <p:cNvSpPr/>
          <p:nvPr/>
        </p:nvSpPr>
        <p:spPr>
          <a:xfrm>
            <a:off x="8248650" y="2371725"/>
            <a:ext cx="2743200" cy="9620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Nội dung chính của câu chuyện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70E2CD-F4B3-4180-5EAE-528CF2E346E6}"/>
              </a:ext>
            </a:extLst>
          </p:cNvPr>
          <p:cNvSpPr/>
          <p:nvPr/>
        </p:nvSpPr>
        <p:spPr>
          <a:xfrm>
            <a:off x="4271961" y="4266371"/>
            <a:ext cx="3648075" cy="9620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Các chi tiết thú vị có trong chuyện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99D581-89F0-8A4A-8A8D-9D2B2FE7EFDB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113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3956F-B3DB-4567-BF3C-C9853268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4" y="1147761"/>
            <a:ext cx="9039225" cy="450078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về chi tiết thú vị có trong truyện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5397F6-FEC9-AE96-6649-C1DD289739C8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098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Ghi chép những ý kiến dự định phát biểu.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2AAE1D-89C0-C469-5692-EB921514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5" y="1523309"/>
            <a:ext cx="4944142" cy="51392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3BF719-2FAA-3B64-62E3-D7B2535B10A9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29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389</Words>
  <Application>Microsoft Office PowerPoint</Application>
  <PresentationFormat>Widescreen</PresentationFormat>
  <Paragraphs>34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19</cp:revision>
  <dcterms:created xsi:type="dcterms:W3CDTF">2024-06-17T12:45:19Z</dcterms:created>
  <dcterms:modified xsi:type="dcterms:W3CDTF">2024-08-28T11:31:36Z</dcterms:modified>
</cp:coreProperties>
</file>