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9" r:id="rId2"/>
  </p:sldMasterIdLst>
  <p:notesMasterIdLst>
    <p:notesMasterId r:id="rId14"/>
  </p:notesMasterIdLst>
  <p:sldIdLst>
    <p:sldId id="257" r:id="rId3"/>
    <p:sldId id="260" r:id="rId4"/>
    <p:sldId id="261" r:id="rId5"/>
    <p:sldId id="259" r:id="rId6"/>
    <p:sldId id="258" r:id="rId7"/>
    <p:sldId id="267" r:id="rId8"/>
    <p:sldId id="263" r:id="rId9"/>
    <p:sldId id="264" r:id="rId10"/>
    <p:sldId id="262" r:id="rId11"/>
    <p:sldId id="265" r:id="rId12"/>
    <p:sldId id="266" r:id="rId13"/>
  </p:sldIdLst>
  <p:sldSz cx="12192000" cy="6858000"/>
  <p:notesSz cx="6858000" cy="9144000"/>
  <p:embeddedFontLst>
    <p:embeddedFont>
      <p:font typeface="#9Slide05 Aphrodite Pro" panose="02000000000000000000" pitchFamily="2" charset="0"/>
      <p:regular r:id="rId15"/>
    </p:embeddedFont>
    <p:embeddedFont>
      <p:font typeface="Arial Rounded MT Bold" panose="020F0704030504030204" pitchFamily="34" charset="0"/>
      <p:regular r:id="rId16"/>
    </p:embeddedFont>
    <p:embeddedFont>
      <p:font typeface="UVF MetroScript" panose="03060702040507070403" pitchFamily="66" charset="0"/>
      <p:regular r:id="rId17"/>
    </p:embeddedFont>
    <p:embeddedFont>
      <p:font typeface="UVF Kewl Script" panose="02000505000000020002" pitchFamily="2" charset="0"/>
      <p:regular r:id="rId18"/>
    </p:embeddedFont>
    <p:embeddedFont>
      <p:font typeface="Cambria" panose="02040503050406030204" pitchFamily="18" charset="0"/>
      <p:regular r:id="rId19"/>
      <p:bold r:id="rId20"/>
      <p:italic r:id="rId21"/>
      <p:boldItalic r:id="rId22"/>
    </p:embeddedFont>
    <p:embeddedFont>
      <p:font typeface="#9Slide07 HoneyCream" pitchFamily="2" charset="0"/>
      <p:regular r:id="rId23"/>
    </p:embeddedFont>
    <p:embeddedFont>
      <p:font typeface="Calibri Light" panose="020F0302020204030204" pitchFamily="34" charset="0"/>
      <p:regular r:id="rId24"/>
      <p:italic r:id="rId25"/>
    </p:embeddedFont>
    <p:embeddedFont>
      <p:font typeface="SVN-Newton" panose="02040603050506020204" pitchFamily="18" charset="0"/>
      <p:regular r:id="rId26"/>
    </p:embeddedFont>
    <p:embeddedFont>
      <p:font typeface="#9Slide07 Cadena" panose="02000503000000020004" pitchFamily="2" charset="0"/>
      <p:bold r:id="rId27"/>
    </p:embeddedFont>
    <p:embeddedFont>
      <p:font typeface="UVF Salome" panose="02000503040000020003" pitchFamily="50" charset="0"/>
      <p:regular r:id="rId28"/>
    </p:embeddedFont>
    <p:embeddedFont>
      <p:font typeface="SVN-Nickel" pitchFamily="2" charset="0"/>
      <p:regular r:id="rId29"/>
    </p:embeddedFont>
    <p:embeddedFont>
      <p:font typeface="#9Slide05 Bodega Script" pitchFamily="2" charset="0"/>
      <p:regular r:id="rId30"/>
    </p:embeddedFont>
    <p:embeddedFont>
      <p:font typeface="Calibri" panose="020F0502020204030204" pitchFamily="34" charset="0"/>
      <p:regular r:id="rId31"/>
      <p:bold r:id="rId32"/>
      <p:italic r:id="rId33"/>
      <p:boldItalic r:id="rId34"/>
    </p:embeddedFont>
    <p:embeddedFont>
      <p:font typeface="SVN-Bira" panose="02040603050506020204" pitchFamily="18"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showGuides="1">
      <p:cViewPr varScale="1">
        <p:scale>
          <a:sx n="84" d="100"/>
          <a:sy n="84" d="100"/>
        </p:scale>
        <p:origin x="1056"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8/5/2023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30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9859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75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227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3513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95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2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819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153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445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449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8/5/2023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03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8.png"/><Relationship Id="rId2" Type="http://schemas.openxmlformats.org/officeDocument/2006/relationships/slideLayout" Target="../slideLayouts/slideLayout16.xml"/><Relationship Id="rId16"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05/08/2023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185892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8427593" y="166271"/>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354352" y="187574"/>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2867014" y="1198818"/>
            <a:ext cx="1140398" cy="1140398"/>
          </a:xfrm>
          <a:prstGeom prst="rect">
            <a:avLst/>
          </a:prstGeom>
        </p:spPr>
      </p:pic>
      <p:sp>
        <p:nvSpPr>
          <p:cNvPr id="10" name="TextBox 9"/>
          <p:cNvSpPr txBox="1"/>
          <p:nvPr/>
        </p:nvSpPr>
        <p:spPr>
          <a:xfrm rot="668072">
            <a:off x="6790682" y="948137"/>
            <a:ext cx="2940736" cy="584775"/>
          </a:xfrm>
          <a:prstGeom prst="rect">
            <a:avLst/>
          </a:prstGeom>
          <a:noFill/>
          <a:scene3d>
            <a:camera prst="orthographicFront">
              <a:rot lat="0" lon="0" rev="0"/>
            </a:camera>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lumMod val="75000"/>
                    <a:lumOff val="25000"/>
                  </a:prstClr>
                </a:solidFill>
                <a:effectLst/>
                <a:uLnTx/>
                <a:uFillTx/>
                <a:latin typeface="SVN-Bira" panose="02040603050506020204" pitchFamily="18" charset="0"/>
                <a:ea typeface="+mn-ea"/>
                <a:cs typeface="+mn-cs"/>
              </a:rPr>
              <a:t>Tiếng</a:t>
            </a:r>
            <a:r>
              <a:rPr kumimoji="0" lang="en-GB" sz="3200" b="1" i="0" u="none" strike="noStrike" kern="1200" cap="none" spc="0" normalizeH="0" baseline="0" noProof="0" dirty="0">
                <a:ln>
                  <a:noFill/>
                </a:ln>
                <a:solidFill>
                  <a:prstClr val="black">
                    <a:lumMod val="75000"/>
                    <a:lumOff val="25000"/>
                  </a:prstClr>
                </a:solidFill>
                <a:effectLst/>
                <a:uLnTx/>
                <a:uFillTx/>
                <a:latin typeface="SVN-Bira" panose="02040603050506020204" pitchFamily="18" charset="0"/>
                <a:ea typeface="+mn-ea"/>
                <a:cs typeface="+mn-cs"/>
              </a:rPr>
              <a:t> </a:t>
            </a:r>
            <a:r>
              <a:rPr kumimoji="0" lang="vi-VN" sz="3200" b="1" i="0" u="none" strike="noStrike" kern="1200" cap="none" spc="0" normalizeH="0" baseline="0" noProof="0" dirty="0" smtClean="0">
                <a:ln>
                  <a:noFill/>
                </a:ln>
                <a:solidFill>
                  <a:prstClr val="black">
                    <a:lumMod val="75000"/>
                    <a:lumOff val="25000"/>
                  </a:prstClr>
                </a:solidFill>
                <a:effectLst/>
                <a:uLnTx/>
                <a:uFillTx/>
                <a:latin typeface="SVN-Bira" panose="02040603050506020204" pitchFamily="18" charset="0"/>
                <a:ea typeface="+mn-ea"/>
                <a:cs typeface="+mn-cs"/>
              </a:rPr>
              <a:t>Việt 4</a:t>
            </a:r>
            <a:endParaRPr kumimoji="0" lang="en-GB" sz="3200" b="1" i="0" u="none" strike="noStrike" kern="1200" cap="none" spc="0" normalizeH="0" baseline="0" noProof="0" dirty="0">
              <a:ln>
                <a:noFill/>
              </a:ln>
              <a:solidFill>
                <a:prstClr val="black">
                  <a:lumMod val="75000"/>
                  <a:lumOff val="25000"/>
                </a:prstClr>
              </a:solidFill>
              <a:effectLst/>
              <a:uLnTx/>
              <a:uFillTx/>
              <a:latin typeface="SVN-Bira" panose="02040603050506020204" pitchFamily="18" charset="0"/>
              <a:ea typeface="+mn-ea"/>
              <a:cs typeface="+mn-cs"/>
            </a:endParaRPr>
          </a:p>
        </p:txBody>
      </p:sp>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16" name="图片 33797" descr="1-24"/>
          <p:cNvPicPr>
            <a:picLocks noChangeAspect="1"/>
          </p:cNvPicPr>
          <p:nvPr/>
        </p:nvPicPr>
        <p:blipFill>
          <a:blip r:embed="rId10"/>
          <a:stretch>
            <a:fillRect/>
          </a:stretch>
        </p:blipFill>
        <p:spPr>
          <a:xfrm>
            <a:off x="5056318" y="287560"/>
            <a:ext cx="2057246" cy="1873583"/>
          </a:xfrm>
          <a:prstGeom prst="rect">
            <a:avLst/>
          </a:prstGeom>
          <a:noFill/>
          <a:ln w="9525">
            <a:noFill/>
          </a:ln>
        </p:spPr>
      </p:pic>
      <p:sp>
        <p:nvSpPr>
          <p:cNvPr id="7" name="Rectangle 6"/>
          <p:cNvSpPr/>
          <p:nvPr/>
        </p:nvSpPr>
        <p:spPr>
          <a:xfrm rot="210894">
            <a:off x="7262287" y="2021972"/>
            <a:ext cx="3021981" cy="144655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smtClean="0">
                <a:ln>
                  <a:solidFill>
                    <a:prstClr val="black"/>
                  </a:solidFill>
                  <a:prstDash val="dash"/>
                </a:ln>
                <a:solidFill>
                  <a:srgbClr val="ED7D31">
                    <a:lumMod val="75000"/>
                  </a:srgbClr>
                </a:solidFill>
                <a:effectLst/>
                <a:uLnTx/>
                <a:uFillTx/>
                <a:latin typeface="#9Slide07 Cadena" panose="02000503000000020004" pitchFamily="2" charset="0"/>
                <a:ea typeface="+mn-ea"/>
                <a:cs typeface="+mn-cs"/>
              </a:rPr>
              <a:t>RỘNG</a:t>
            </a:r>
            <a:endParaRPr kumimoji="0" lang="en-US" sz="8800" b="0" i="0" u="none" strike="noStrike" kern="1200" cap="none" spc="0" normalizeH="0" baseline="0" noProof="0" dirty="0">
              <a:ln>
                <a:solidFill>
                  <a:prstClr val="black"/>
                </a:solidFill>
                <a:prstDash val="dash"/>
              </a:ln>
              <a:solidFill>
                <a:srgbClr val="ED7D31">
                  <a:lumMod val="75000"/>
                </a:srgbClr>
              </a:solidFill>
              <a:effectLst/>
              <a:uLnTx/>
              <a:uFillTx/>
              <a:latin typeface="Calibri" panose="020F0502020204030204"/>
              <a:ea typeface="+mn-ea"/>
              <a:cs typeface="+mn-cs"/>
            </a:endParaRPr>
          </a:p>
        </p:txBody>
      </p:sp>
      <p:sp>
        <p:nvSpPr>
          <p:cNvPr id="9" name="Rectangle 8"/>
          <p:cNvSpPr/>
          <p:nvPr/>
        </p:nvSpPr>
        <p:spPr>
          <a:xfrm>
            <a:off x="2388078" y="2223830"/>
            <a:ext cx="1883849" cy="1200329"/>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7200" b="1" dirty="0">
                <a:ln>
                  <a:solidFill>
                    <a:prstClr val="black"/>
                  </a:solidFill>
                  <a:prstDash val="dash"/>
                </a:ln>
                <a:solidFill>
                  <a:srgbClr val="5B9BD5">
                    <a:lumMod val="50000"/>
                  </a:srgbClr>
                </a:solidFill>
                <a:latin typeface="#9Slide07 Cadena" panose="02000503000000020004" pitchFamily="2" charset="0"/>
              </a:rPr>
              <a:t>ĐỌC</a:t>
            </a:r>
            <a:endParaRPr kumimoji="0" lang="en-GB" sz="7200" b="1" i="0" u="none" strike="noStrike" kern="1200" cap="none" spc="0" normalizeH="0" baseline="0" noProof="0" dirty="0">
              <a:ln>
                <a:solidFill>
                  <a:prstClr val="black"/>
                </a:solidFill>
                <a:prstDash val="dash"/>
              </a:ln>
              <a:solidFill>
                <a:srgbClr val="5B9BD5">
                  <a:lumMod val="50000"/>
                </a:srgbClr>
              </a:solidFill>
              <a:effectLst/>
              <a:uLnTx/>
              <a:uFillTx/>
              <a:latin typeface="#9Slide07 Cadena" panose="02000503000000020004" pitchFamily="2" charset="0"/>
              <a:ea typeface="+mn-ea"/>
              <a:cs typeface="+mn-cs"/>
            </a:endParaRPr>
          </a:p>
        </p:txBody>
      </p:sp>
      <p:sp>
        <p:nvSpPr>
          <p:cNvPr id="12" name="Rectangle 11"/>
          <p:cNvSpPr/>
          <p:nvPr/>
        </p:nvSpPr>
        <p:spPr>
          <a:xfrm rot="21285478">
            <a:off x="5005801" y="2106250"/>
            <a:ext cx="1794081" cy="1323439"/>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smtClean="0">
                <a:ln>
                  <a:solidFill>
                    <a:prstClr val="black"/>
                  </a:solidFill>
                  <a:prstDash val="dash"/>
                </a:ln>
                <a:solidFill>
                  <a:srgbClr val="FFC000">
                    <a:lumMod val="75000"/>
                  </a:srgbClr>
                </a:solidFill>
                <a:effectLst/>
                <a:uLnTx/>
                <a:uFillTx/>
                <a:latin typeface="#9Slide07 Cadena" panose="02000503000000020004" pitchFamily="2" charset="0"/>
                <a:ea typeface="+mn-ea"/>
                <a:cs typeface="+mn-cs"/>
              </a:rPr>
              <a:t>MỞ</a:t>
            </a:r>
            <a:endParaRPr kumimoji="0" lang="en-GB" sz="8000" b="1" i="0" u="none" strike="noStrike" kern="1200" cap="none" spc="0" normalizeH="0" baseline="0" noProof="0" dirty="0">
              <a:ln>
                <a:solidFill>
                  <a:prstClr val="black"/>
                </a:solidFill>
                <a:prstDash val="dash"/>
              </a:ln>
              <a:solidFill>
                <a:srgbClr val="FFC000">
                  <a:lumMod val="75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 name="Rectangle 1"/>
          <p:cNvSpPr/>
          <p:nvPr/>
        </p:nvSpPr>
        <p:spPr>
          <a:xfrm rot="21381686">
            <a:off x="1566506" y="2809302"/>
            <a:ext cx="5828520" cy="1908215"/>
          </a:xfrm>
          <a:prstGeom prst="rect">
            <a:avLst/>
          </a:prstGeom>
        </p:spPr>
        <p:txBody>
          <a:bodyPr wrap="none">
            <a:spAutoFit/>
          </a:bodyPr>
          <a:lstStyle/>
          <a:p>
            <a:pPr algn="ctr"/>
            <a:r>
              <a:rPr lang="vi-VN" sz="5900" dirty="0" smtClean="0">
                <a:ln w="9525">
                  <a:solidFill>
                    <a:srgbClr val="C00000"/>
                  </a:solidFill>
                </a:ln>
                <a:solidFill>
                  <a:srgbClr val="C00000"/>
                </a:soli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CHÚC CÁC EM</a:t>
            </a:r>
          </a:p>
          <a:p>
            <a:pPr algn="ctr"/>
            <a:r>
              <a:rPr lang="vi-VN" sz="5900" dirty="0" smtClean="0">
                <a:ln w="9525">
                  <a:solidFill>
                    <a:srgbClr val="C00000"/>
                  </a:solidFill>
                </a:ln>
                <a:solidFill>
                  <a:srgbClr val="C00000"/>
                </a:soli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 HỌC TỐT</a:t>
            </a:r>
            <a:endParaRPr lang="en-US" sz="5900" dirty="0">
              <a:latin typeface="UVF MetroScript" panose="03060702040507070403" pitchFamily="66" charset="0"/>
            </a:endParaRPr>
          </a:p>
        </p:txBody>
      </p:sp>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864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p:cNvPicPr>
            <a:picLocks noChangeAspect="1"/>
          </p:cNvPicPr>
          <p:nvPr/>
        </p:nvPicPr>
        <p:blipFill>
          <a:blip r:embed="rId8"/>
          <a:stretch>
            <a:fillRect/>
          </a:stretch>
        </p:blipFill>
        <p:spPr>
          <a:xfrm>
            <a:off x="1917274" y="2280036"/>
            <a:ext cx="5889246" cy="3048264"/>
          </a:xfrm>
          <a:prstGeom prst="rect">
            <a:avLst/>
          </a:prstGeom>
        </p:spPr>
      </p:pic>
    </p:spTree>
    <p:extLst>
      <p:ext uri="{BB962C8B-B14F-4D97-AF65-F5344CB8AC3E}">
        <p14:creationId xmlns:p14="http://schemas.microsoft.com/office/powerpoint/2010/main" val="50820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2777037" y="1174278"/>
            <a:ext cx="7632834" cy="18908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2898645" y="1623550"/>
            <a:ext cx="7333010" cy="707886"/>
          </a:xfrm>
          <a:prstGeom prst="rect">
            <a:avLst/>
          </a:prstGeom>
        </p:spPr>
        <p:txBody>
          <a:bodyPr wrap="square">
            <a:spAutoFit/>
          </a:bodyPr>
          <a:lstStyle/>
          <a:p>
            <a:pPr lvl="0" algn="ctr">
              <a:defRPr/>
            </a:pPr>
            <a:r>
              <a:rPr lang="vi-VN" sz="4000" b="1" dirty="0" smtClean="0">
                <a:solidFill>
                  <a:srgbClr val="002060"/>
                </a:solidFill>
                <a:latin typeface="Cambria" panose="02040503050406030204" pitchFamily="18" charset="0"/>
                <a:ea typeface="Cambria" panose="02040503050406030204" pitchFamily="18" charset="0"/>
              </a:rPr>
              <a:t>Em có thích đọc sách không?</a:t>
            </a:r>
            <a:endParaRPr lang="en-US" sz="4000" b="1" dirty="0">
              <a:solidFill>
                <a:srgbClr val="002060"/>
              </a:solidFill>
              <a:latin typeface="Cambria" panose="02040503050406030204" pitchFamily="18" charset="0"/>
              <a:ea typeface="Cambria" panose="02040503050406030204" pitchFamily="18" charset="0"/>
            </a:endParaRPr>
          </a:p>
        </p:txBody>
      </p:sp>
      <p:sp>
        <p:nvSpPr>
          <p:cNvPr id="17" name="Rounded Rectangle 1"/>
          <p:cNvSpPr/>
          <p:nvPr/>
        </p:nvSpPr>
        <p:spPr>
          <a:xfrm>
            <a:off x="3157384" y="3514416"/>
            <a:ext cx="6371627" cy="15966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866110" y="3650996"/>
            <a:ext cx="6807279" cy="1323439"/>
          </a:xfrm>
          <a:prstGeom prst="rect">
            <a:avLst/>
          </a:prstGeom>
        </p:spPr>
        <p:txBody>
          <a:bodyPr wrap="square">
            <a:spAutoFit/>
          </a:bodyPr>
          <a:lstStyle/>
          <a:p>
            <a:pPr lvl="0" algn="ctr">
              <a:defRPr/>
            </a:pPr>
            <a:r>
              <a:rPr lang="vi-VN" sz="4000" b="1" dirty="0" smtClean="0">
                <a:solidFill>
                  <a:srgbClr val="002060"/>
                </a:solidFill>
                <a:latin typeface="Cambria" panose="02040503050406030204" pitchFamily="18" charset="0"/>
                <a:ea typeface="Cambria" panose="02040503050406030204" pitchFamily="18" charset="0"/>
              </a:rPr>
              <a:t>Em đã đọc những </a:t>
            </a:r>
          </a:p>
          <a:p>
            <a:pPr lvl="0" algn="ctr">
              <a:defRPr/>
            </a:pPr>
            <a:r>
              <a:rPr lang="vi-VN" sz="4000" b="1" dirty="0" smtClean="0">
                <a:solidFill>
                  <a:srgbClr val="002060"/>
                </a:solidFill>
                <a:latin typeface="Cambria" panose="02040503050406030204" pitchFamily="18" charset="0"/>
                <a:ea typeface="Cambria" panose="02040503050406030204" pitchFamily="18" charset="0"/>
              </a:rPr>
              <a:t>câu chuyện nào?</a:t>
            </a:r>
            <a:endParaRPr lang="en-US" sz="4000" b="1" dirty="0">
              <a:solidFill>
                <a:srgbClr val="002060"/>
              </a:solidFill>
              <a:latin typeface="Cambria" panose="02040503050406030204" pitchFamily="18" charset="0"/>
              <a:ea typeface="Cambria" panose="02040503050406030204" pitchFamily="18" charset="0"/>
            </a:endParaRPr>
          </a:p>
        </p:txBody>
      </p:sp>
      <p:pic>
        <p:nvPicPr>
          <p:cNvPr id="20" name="图片 49157" descr="1-52"/>
          <p:cNvPicPr>
            <a:picLocks noChangeAspect="1"/>
          </p:cNvPicPr>
          <p:nvPr/>
        </p:nvPicPr>
        <p:blipFill>
          <a:blip r:embed="rId2"/>
          <a:stretch>
            <a:fillRect/>
          </a:stretch>
        </p:blipFill>
        <p:spPr>
          <a:xfrm rot="720629">
            <a:off x="8348104" y="4708404"/>
            <a:ext cx="3058816" cy="2083882"/>
          </a:xfrm>
          <a:prstGeom prst="rect">
            <a:avLst/>
          </a:prstGeom>
          <a:noFill/>
          <a:ln w="9525">
            <a:noFill/>
          </a:ln>
        </p:spPr>
      </p:pic>
      <p:pic>
        <p:nvPicPr>
          <p:cNvPr id="21" name="图片 9220" descr="21"/>
          <p:cNvPicPr>
            <a:picLocks noChangeAspect="1"/>
          </p:cNvPicPr>
          <p:nvPr/>
        </p:nvPicPr>
        <p:blipFill rotWithShape="1">
          <a:blip r:embed="rId3"/>
          <a:srcRect l="15135" t="23865" r="61624" b="16686"/>
          <a:stretch/>
        </p:blipFill>
        <p:spPr>
          <a:xfrm flipH="1">
            <a:off x="0" y="3170030"/>
            <a:ext cx="2156059" cy="3685809"/>
          </a:xfrm>
          <a:prstGeom prst="rect">
            <a:avLst/>
          </a:prstGeom>
          <a:noFill/>
          <a:ln w="9525">
            <a:noFill/>
          </a:ln>
        </p:spPr>
      </p:pic>
    </p:spTree>
    <p:extLst>
      <p:ext uri="{BB962C8B-B14F-4D97-AF65-F5344CB8AC3E}">
        <p14:creationId xmlns:p14="http://schemas.microsoft.com/office/powerpoint/2010/main" val="238082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a:t>
            </a:r>
            <a:r>
              <a:rPr lang="vi-VN" sz="5000" b="1" dirty="0" smtClean="0">
                <a:solidFill>
                  <a:srgbClr val="002060"/>
                </a:solidFill>
                <a:latin typeface="Cambria" panose="02040503050406030204" pitchFamily="18" charset="0"/>
                <a:ea typeface="Cambria" panose="02040503050406030204" pitchFamily="18" charset="0"/>
              </a:rPr>
              <a:t>bật </a:t>
            </a:r>
            <a:r>
              <a:rPr lang="vi-VN" sz="5000" b="1" dirty="0" smtClean="0">
                <a:latin typeface="Cambria" panose="02040503050406030204" pitchFamily="18" charset="0"/>
                <a:ea typeface="Cambria" panose="02040503050406030204" pitchFamily="18" charset="0"/>
              </a:rPr>
              <a:t>(Thần đồng đất Việt, Danh nhân thế giới,...)</a:t>
            </a:r>
            <a:r>
              <a:rPr lang="vi-VN" sz="5000" b="1" dirty="0">
                <a:solidFill>
                  <a:srgbClr val="002060"/>
                </a:solidFill>
                <a:latin typeface="Cambria" panose="02040503050406030204" pitchFamily="18" charset="0"/>
                <a:ea typeface="Cambria" panose="02040503050406030204" pitchFamily="18" charset="0"/>
              </a:rPr>
              <a:t/>
            </a:r>
            <a:br>
              <a:rPr lang="vi-VN" sz="5000" b="1" dirty="0">
                <a:solidFill>
                  <a:srgbClr val="002060"/>
                </a:solidFill>
                <a:latin typeface="Cambria" panose="02040503050406030204" pitchFamily="18" charset="0"/>
                <a:ea typeface="Cambria" panose="02040503050406030204" pitchFamily="18" charset="0"/>
              </a:rPr>
            </a:br>
            <a:r>
              <a:rPr lang="vi-VN" sz="5000" b="1" dirty="0">
                <a:latin typeface="Cambria" panose="02040503050406030204" pitchFamily="18" charset="0"/>
                <a:ea typeface="Cambria" panose="02040503050406030204" pitchFamily="18" charset="0"/>
              </a:rPr>
              <a:t/>
            </a: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smtClean="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smtClean="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smtClean="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smtClean="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16087853"/>
              </p:ext>
            </p:extLst>
          </p:nvPr>
        </p:nvGraphicFramePr>
        <p:xfrm>
          <a:off x="1193556" y="1339174"/>
          <a:ext cx="10350231" cy="4985428"/>
        </p:xfrm>
        <a:graphic>
          <a:graphicData uri="http://schemas.openxmlformats.org/drawingml/2006/table">
            <a:tbl>
              <a:tblPr firstRow="1" bandRow="1">
                <a:tableStyleId>{00A15C55-8517-42AA-B614-E9B94910E393}</a:tableStyleId>
              </a:tblPr>
              <a:tblGrid>
                <a:gridCol w="3429244">
                  <a:extLst>
                    <a:ext uri="{9D8B030D-6E8A-4147-A177-3AD203B41FA5}">
                      <a16:colId xmlns:a16="http://schemas.microsoft.com/office/drawing/2014/main" val="532596869"/>
                    </a:ext>
                  </a:extLst>
                </a:gridCol>
                <a:gridCol w="3470910">
                  <a:extLst>
                    <a:ext uri="{9D8B030D-6E8A-4147-A177-3AD203B41FA5}">
                      <a16:colId xmlns:a16="http://schemas.microsoft.com/office/drawing/2014/main" val="4110420878"/>
                    </a:ext>
                  </a:extLst>
                </a:gridCol>
                <a:gridCol w="3450077">
                  <a:extLst>
                    <a:ext uri="{9D8B030D-6E8A-4147-A177-3AD203B41FA5}">
                      <a16:colId xmlns:a16="http://schemas.microsoft.com/office/drawing/2014/main"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975653" y="1363286"/>
            <a:ext cx="3190673" cy="1600438"/>
          </a:xfrm>
          <a:prstGeom prst="rect">
            <a:avLst/>
          </a:prstGeom>
          <a:noFill/>
        </p:spPr>
        <p:txBody>
          <a:bodyPr wrap="square" rtlCol="0">
            <a:spAutoFit/>
          </a:bodyPr>
          <a:lstStyle/>
          <a:p>
            <a:pPr algn="ctr"/>
            <a:r>
              <a:rPr lang="vi-VN" sz="4000" b="1" dirty="0" smtClean="0">
                <a:solidFill>
                  <a:srgbClr val="002060"/>
                </a:solidFill>
                <a:latin typeface="Cambria" panose="02040503050406030204" pitchFamily="18" charset="0"/>
                <a:ea typeface="Cambria" panose="02040503050406030204" pitchFamily="18" charset="0"/>
              </a:rPr>
              <a:t>Tên</a:t>
            </a:r>
          </a:p>
          <a:p>
            <a:pPr algn="ctr"/>
            <a:r>
              <a:rPr lang="vi-VN" sz="4000" b="1" dirty="0" smtClean="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672704" y="4011654"/>
            <a:ext cx="4068321"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Nội</a:t>
            </a:r>
            <a:r>
              <a:rPr lang="en-US" sz="3000" b="1" dirty="0">
                <a:solidFill>
                  <a:srgbClr val="002060"/>
                </a:solidFill>
                <a:latin typeface="Cambria" panose="02040503050406030204" pitchFamily="18" charset="0"/>
                <a:ea typeface="Cambria" panose="02040503050406030204" pitchFamily="18" charset="0"/>
              </a:rPr>
              <a:t> dung </a:t>
            </a:r>
            <a:r>
              <a:rPr lang="en-US" sz="3000" b="1" dirty="0" err="1">
                <a:solidFill>
                  <a:srgbClr val="002060"/>
                </a:solidFill>
                <a:latin typeface="Cambria" panose="02040503050406030204" pitchFamily="18" charset="0"/>
                <a:ea typeface="Cambria" panose="02040503050406030204" pitchFamily="18" charset="0"/>
              </a:rPr>
              <a:t>chính</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193556" y="2911312"/>
            <a:ext cx="4902444" cy="553998"/>
          </a:xfrm>
          <a:prstGeom prst="rect">
            <a:avLst/>
          </a:prstGeom>
          <a:noFill/>
        </p:spPr>
        <p:txBody>
          <a:bodyPr wrap="square" rtlCol="0">
            <a:spAutoFit/>
          </a:bodyPr>
          <a:lstStyle/>
          <a:p>
            <a:pPr algn="ctr"/>
            <a:r>
              <a:rPr lang="en-US" sz="3000" b="1" dirty="0" err="1">
                <a:solidFill>
                  <a:srgbClr val="002060"/>
                </a:solidFill>
                <a:latin typeface="Cambria" panose="02040503050406030204" pitchFamily="18" charset="0"/>
                <a:ea typeface="Cambria" panose="02040503050406030204" pitchFamily="18" charset="0"/>
              </a:rPr>
              <a:t>Lí</a:t>
            </a:r>
            <a:r>
              <a:rPr lang="en-US" sz="3000" b="1" dirty="0">
                <a:solidFill>
                  <a:srgbClr val="002060"/>
                </a:solidFill>
                <a:latin typeface="Cambria" panose="02040503050406030204" pitchFamily="18" charset="0"/>
                <a:ea typeface="Cambria" panose="02040503050406030204" pitchFamily="18" charset="0"/>
              </a:rPr>
              <a:t> do </a:t>
            </a:r>
            <a:r>
              <a:rPr lang="en-US" sz="3000" b="1" dirty="0" err="1">
                <a:solidFill>
                  <a:srgbClr val="002060"/>
                </a:solidFill>
                <a:latin typeface="Cambria" panose="02040503050406030204" pitchFamily="18" charset="0"/>
                <a:ea typeface="Cambria" panose="02040503050406030204" pitchFamily="18" charset="0"/>
              </a:rPr>
              <a:t>yêu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thích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câu</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chuyện</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smtClean="0">
                <a:solidFill>
                  <a:srgbClr val="002060"/>
                </a:solidFill>
                <a:effectLst/>
                <a:latin typeface="Cambria" panose="02040503050406030204" pitchFamily="18" charset="0"/>
                <a:ea typeface="Cambria" panose="02040503050406030204" pitchFamily="18" charset="0"/>
              </a:rPr>
              <a:t>Mức</a:t>
            </a:r>
            <a:r>
              <a:rPr lang="en-US" sz="3000" b="1" i="0" dirty="0" smtClean="0">
                <a:solidFill>
                  <a:srgbClr val="002060"/>
                </a:solidFill>
                <a:effectLst/>
                <a:latin typeface="Cambria" panose="02040503050406030204" pitchFamily="18" charset="0"/>
                <a:ea typeface="Cambria" panose="02040503050406030204" pitchFamily="18" charset="0"/>
              </a:rPr>
              <a:t> </a:t>
            </a:r>
            <a:r>
              <a:rPr lang="en-US" sz="3000" b="1" i="0" dirty="0" err="1" smtClean="0">
                <a:solidFill>
                  <a:srgbClr val="002060"/>
                </a:solidFill>
                <a:effectLst/>
                <a:latin typeface="Cambria" panose="02040503050406030204" pitchFamily="18" charset="0"/>
                <a:ea typeface="Cambria" panose="02040503050406030204" pitchFamily="18" charset="0"/>
              </a:rPr>
              <a:t>độ</a:t>
            </a:r>
            <a:r>
              <a:rPr lang="en-US" sz="3000" b="1" i="0" dirty="0" smtClean="0">
                <a:solidFill>
                  <a:srgbClr val="002060"/>
                </a:solidFill>
                <a:effectLst/>
                <a:latin typeface="Cambria" panose="02040503050406030204" pitchFamily="18" charset="0"/>
                <a:ea typeface="Cambria" panose="02040503050406030204" pitchFamily="18" charset="0"/>
              </a:rPr>
              <a:t> </a:t>
            </a:r>
            <a:r>
              <a:rPr lang="en-US" sz="3000" b="1" i="0" dirty="0" err="1" smtClean="0">
                <a:solidFill>
                  <a:srgbClr val="002060"/>
                </a:solidFill>
                <a:effectLst/>
                <a:latin typeface="Cambria" panose="02040503050406030204" pitchFamily="18" charset="0"/>
                <a:ea typeface="Cambria" panose="02040503050406030204" pitchFamily="18" charset="0"/>
              </a:rPr>
              <a:t>yêu</a:t>
            </a:r>
            <a:r>
              <a:rPr lang="en-US" sz="3000" b="1" i="0" dirty="0" smtClean="0">
                <a:solidFill>
                  <a:srgbClr val="002060"/>
                </a:solidFill>
                <a:effectLst/>
                <a:latin typeface="Cambria" panose="02040503050406030204" pitchFamily="18" charset="0"/>
                <a:ea typeface="Cambria" panose="02040503050406030204" pitchFamily="18" charset="0"/>
              </a:rPr>
              <a:t> </a:t>
            </a:r>
            <a:r>
              <a:rPr lang="en-US" sz="3000" b="1" i="0" dirty="0" err="1" smtClean="0">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p:bldP spid="11" grpId="0"/>
      <p:bldP spid="13" grpId="0"/>
      <p:bldP spid="14" grpId="0"/>
      <p:bldP spid="15" grpId="0"/>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286395"/>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smtClean="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smtClean="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403</Words>
  <Application>Microsoft Office PowerPoint</Application>
  <PresentationFormat>Widescreen</PresentationFormat>
  <Paragraphs>36</Paragraphs>
  <Slides>11</Slides>
  <Notes>5</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11</vt:i4>
      </vt:variant>
    </vt:vector>
  </HeadingPairs>
  <TitlesOfParts>
    <vt:vector size="33" baseType="lpstr">
      <vt:lpstr>#9Slide05 Aphrodite Pro</vt:lpstr>
      <vt:lpstr>Arial Rounded MT Bold</vt:lpstr>
      <vt:lpstr>UVF MetroScript</vt:lpstr>
      <vt:lpstr>UVF Kewl Script</vt:lpstr>
      <vt:lpstr>等线</vt:lpstr>
      <vt:lpstr>Cambria</vt:lpstr>
      <vt:lpstr>#9Slide07 HoneyCream</vt:lpstr>
      <vt:lpstr>Calibri Light</vt:lpstr>
      <vt:lpstr>SVN-Newton</vt:lpstr>
      <vt:lpstr>Times New Roman</vt:lpstr>
      <vt:lpstr>UVN Binh Duong</vt:lpstr>
      <vt:lpstr>Arial</vt:lpstr>
      <vt:lpstr>方正粗谭黑简体</vt:lpstr>
      <vt:lpstr>#9Slide07 Cadena</vt:lpstr>
      <vt:lpstr>UVF Salome</vt:lpstr>
      <vt:lpstr>SVN-Nickel</vt:lpstr>
      <vt:lpstr>#9Slide05 Bodega Script</vt:lpstr>
      <vt:lpstr>Calibri</vt:lpstr>
      <vt:lpstr>UVN Bach Tuyet Nang</vt:lpstr>
      <vt:lpstr>SVN-Bira</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Nguyễn Thị Hồng Linh</cp:lastModifiedBy>
  <cp:revision>13</cp:revision>
  <dcterms:created xsi:type="dcterms:W3CDTF">2023-07-16T09:59:28Z</dcterms:created>
  <dcterms:modified xsi:type="dcterms:W3CDTF">2023-08-05T06:07:39Z</dcterms:modified>
  <cp:version>MNT37</cp:version>
</cp:coreProperties>
</file>