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4"/>
  </p:notesMasterIdLst>
  <p:sldIdLst>
    <p:sldId id="265" r:id="rId4"/>
    <p:sldId id="269" r:id="rId5"/>
    <p:sldId id="267" r:id="rId6"/>
    <p:sldId id="282" r:id="rId7"/>
    <p:sldId id="285" r:id="rId8"/>
    <p:sldId id="271" r:id="rId9"/>
    <p:sldId id="270" r:id="rId10"/>
    <p:sldId id="280" r:id="rId11"/>
    <p:sldId id="281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51463-38AD-44D0-82E0-22F178E5D11E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05E7F-62A9-4701-BFC2-BAF91B980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75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05E7F-62A9-4701-BFC2-BAF91B9808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93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05E7F-62A9-4701-BFC2-BAF91B9808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45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84993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文本占位符 84994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dirty="0"/>
          </a:p>
        </p:txBody>
      </p:sp>
      <p:sp>
        <p:nvSpPr>
          <p:cNvPr id="40964" name="灯片编号占位符 1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0DB2DC-4C9A-4742-B13C-FB6460FD3503}" type="slidenum"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SimSun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05E7F-62A9-4701-BFC2-BAF91B9808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69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2B162E-F920-4511-832F-006A16C91F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8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4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9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84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64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01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29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034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303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621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774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95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478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656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94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8392307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280247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307413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1515057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94218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494792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93128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99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9963955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7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783965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689549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56752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9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3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1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7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B6420-30C7-436E-B94E-C4769C49B56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0D62-841A-419D-ADDC-C3945F90E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4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4D79-588C-414F-9935-D85D26666345}" type="datetimeFigureOut">
              <a:rPr lang="zh-CN" altLang="en-US" smtClean="0"/>
              <a:t>2024/9/22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EC328-9116-4993-92C0-623125586BF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7" descr="444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8256" y="3810"/>
            <a:ext cx="12208511" cy="685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01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p14:dur="10">
        <p:random/>
      </p:transition>
    </mc:Choice>
    <mc:Fallback xmlns="">
      <p:transition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100+ Hình nền Slide đẹp 202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82367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9pPr>
    </p:titleStyle>
    <p:bodyStyle>
      <a:lvl1pPr marL="457200" indent="-4572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0CB3A0-F86D-4969-BF2E-620359097C76}"/>
              </a:ext>
            </a:extLst>
          </p:cNvPr>
          <p:cNvSpPr/>
          <p:nvPr/>
        </p:nvSpPr>
        <p:spPr>
          <a:xfrm>
            <a:off x="2444620" y="2767310"/>
            <a:ext cx="7032273" cy="152477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8000" b="1" dirty="0" err="1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Bài</a:t>
            </a:r>
            <a:r>
              <a:rPr lang="en-US" sz="8000" b="1" dirty="0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3: </a:t>
            </a:r>
            <a:r>
              <a:rPr lang="en-US" sz="8000" b="1" dirty="0" err="1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Luyện</a:t>
            </a:r>
            <a:r>
              <a:rPr lang="en-US" sz="8000" b="1" dirty="0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8000" b="1" dirty="0" err="1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tay</a:t>
            </a:r>
            <a:r>
              <a:rPr lang="en-US" sz="8000" b="1" dirty="0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8000" b="1" dirty="0" err="1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cho</a:t>
            </a:r>
            <a:r>
              <a:rPr lang="en-US" sz="8000" b="1" dirty="0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8000" b="1" dirty="0" err="1">
                <a:ln w="381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khéo</a:t>
            </a:r>
            <a:endParaRPr lang="en-US" sz="8000" b="1" dirty="0">
              <a:ln w="381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D6F9C1-7504-4F23-B2FA-FAE4B508547C}"/>
              </a:ext>
            </a:extLst>
          </p:cNvPr>
          <p:cNvSpPr txBox="1"/>
          <p:nvPr/>
        </p:nvSpPr>
        <p:spPr>
          <a:xfrm>
            <a:off x="3305175" y="85725"/>
            <a:ext cx="5048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/>
              <a:t>Chủ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: </a:t>
            </a:r>
            <a:r>
              <a:rPr lang="en-US" sz="2800" b="1" dirty="0" err="1"/>
              <a:t>Khám</a:t>
            </a:r>
            <a:r>
              <a:rPr lang="en-US" sz="2800" b="1" dirty="0"/>
              <a:t> </a:t>
            </a:r>
            <a:r>
              <a:rPr lang="en-US" sz="2800" b="1" dirty="0" err="1"/>
              <a:t>phá</a:t>
            </a:r>
            <a:r>
              <a:rPr lang="en-US" sz="2800" b="1" dirty="0"/>
              <a:t> </a:t>
            </a:r>
            <a:r>
              <a:rPr lang="en-US" sz="2800" b="1" dirty="0" err="1"/>
              <a:t>bản</a:t>
            </a:r>
            <a:r>
              <a:rPr lang="en-US" sz="2800" b="1" dirty="0"/>
              <a:t> </a:t>
            </a:r>
            <a:r>
              <a:rPr lang="en-US" sz="2800" b="1" dirty="0" err="1"/>
              <a:t>thân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883800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916" y="-221890"/>
            <a:ext cx="10413485" cy="72894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611863" y="4428367"/>
            <a:ext cx="52526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Củng cố bài học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8EC15B-2351-4D7E-8AEC-DE4C0639432E}"/>
              </a:ext>
            </a:extLst>
          </p:cNvPr>
          <p:cNvSpPr txBox="1"/>
          <p:nvPr/>
        </p:nvSpPr>
        <p:spPr>
          <a:xfrm>
            <a:off x="3486150" y="1809750"/>
            <a:ext cx="53625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>
                <a:solidFill>
                  <a:srgbClr val="7030A0"/>
                </a:solidFill>
              </a:rPr>
              <a:t>Mục</a:t>
            </a:r>
            <a:r>
              <a:rPr lang="en-US" sz="5000" dirty="0">
                <a:solidFill>
                  <a:srgbClr val="7030A0"/>
                </a:solidFill>
              </a:rPr>
              <a:t> </a:t>
            </a:r>
            <a:r>
              <a:rPr lang="en-US" sz="5000" dirty="0" err="1">
                <a:solidFill>
                  <a:srgbClr val="7030A0"/>
                </a:solidFill>
              </a:rPr>
              <a:t>tiêu</a:t>
            </a:r>
            <a:r>
              <a:rPr lang="en-US" sz="5000" dirty="0">
                <a:solidFill>
                  <a:srgbClr val="7030A0"/>
                </a:solidFill>
              </a:rPr>
              <a:t> </a:t>
            </a:r>
            <a:r>
              <a:rPr lang="en-US" sz="5000" dirty="0" err="1">
                <a:solidFill>
                  <a:srgbClr val="7030A0"/>
                </a:solidFill>
              </a:rPr>
              <a:t>bài</a:t>
            </a:r>
            <a:r>
              <a:rPr lang="en-US" sz="5000" dirty="0">
                <a:solidFill>
                  <a:srgbClr val="7030A0"/>
                </a:solidFill>
              </a:rPr>
              <a:t> </a:t>
            </a:r>
            <a:r>
              <a:rPr lang="en-US" sz="5000" dirty="0" err="1">
                <a:solidFill>
                  <a:srgbClr val="7030A0"/>
                </a:solidFill>
              </a:rPr>
              <a:t>học</a:t>
            </a:r>
            <a:endParaRPr lang="en-US" sz="5000" dirty="0">
              <a:solidFill>
                <a:srgbClr val="7030A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9A2585-1C89-4F4F-B097-51C171329DC5}"/>
              </a:ext>
            </a:extLst>
          </p:cNvPr>
          <p:cNvSpPr txBox="1"/>
          <p:nvPr/>
        </p:nvSpPr>
        <p:spPr>
          <a:xfrm>
            <a:off x="1716833" y="2869006"/>
            <a:ext cx="8322906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vi-VN" sz="3700" dirty="0">
                <a:solidFill>
                  <a:srgbClr val="FF0000"/>
                </a:solidFill>
                <a:cs typeface="Arial" panose="020B0604020202020204" pitchFamily="34" charset="0"/>
              </a:rPr>
              <a:t>Tự làm được một món đồ thủ công.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vi-VN" sz="3700" dirty="0">
                <a:solidFill>
                  <a:srgbClr val="FF0000"/>
                </a:solidFill>
                <a:cs typeface="Arial" panose="020B0604020202020204" pitchFamily="34" charset="0"/>
              </a:rPr>
              <a:t>Thể hiện được sự khéo léo, cẩn thận của mình khi làm việc.</a:t>
            </a:r>
            <a:endParaRPr lang="en-US" sz="3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29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5A9A53-333D-4412-9466-B77BFB1F10F4}"/>
              </a:ext>
            </a:extLst>
          </p:cNvPr>
          <p:cNvSpPr txBox="1"/>
          <p:nvPr/>
        </p:nvSpPr>
        <p:spPr>
          <a:xfrm>
            <a:off x="3124200" y="2486025"/>
            <a:ext cx="57531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err="1">
                <a:solidFill>
                  <a:srgbClr val="7030A0"/>
                </a:solidFill>
              </a:rPr>
              <a:t>Khởi</a:t>
            </a:r>
            <a:r>
              <a:rPr lang="en-US" sz="8800" dirty="0">
                <a:solidFill>
                  <a:srgbClr val="7030A0"/>
                </a:solidFill>
              </a:rPr>
              <a:t> </a:t>
            </a:r>
            <a:r>
              <a:rPr lang="en-US" sz="8800" dirty="0" err="1">
                <a:solidFill>
                  <a:srgbClr val="7030A0"/>
                </a:solidFill>
              </a:rPr>
              <a:t>động</a:t>
            </a:r>
            <a:endParaRPr lang="en-US" sz="8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9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919BA4-E9C7-49BA-A911-913F2B69B23C}"/>
              </a:ext>
            </a:extLst>
          </p:cNvPr>
          <p:cNvSpPr txBox="1"/>
          <p:nvPr/>
        </p:nvSpPr>
        <p:spPr>
          <a:xfrm>
            <a:off x="3181350" y="1120676"/>
            <a:ext cx="6838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>
                <a:solidFill>
                  <a:srgbClr val="92D050"/>
                </a:solidFill>
              </a:rPr>
              <a:t>Trò</a:t>
            </a:r>
            <a:r>
              <a:rPr lang="en-US" sz="7200" b="1" dirty="0">
                <a:solidFill>
                  <a:srgbClr val="92D050"/>
                </a:solidFill>
              </a:rPr>
              <a:t> </a:t>
            </a:r>
            <a:r>
              <a:rPr lang="en-US" sz="7200" b="1" dirty="0" err="1">
                <a:solidFill>
                  <a:srgbClr val="92D050"/>
                </a:solidFill>
              </a:rPr>
              <a:t>chơi</a:t>
            </a:r>
            <a:r>
              <a:rPr lang="en-US" sz="7200" b="1" dirty="0">
                <a:solidFill>
                  <a:srgbClr val="92D050"/>
                </a:solidFill>
              </a:rPr>
              <a:t>: </a:t>
            </a:r>
            <a:r>
              <a:rPr lang="en-US" sz="7200" b="1" dirty="0" err="1">
                <a:solidFill>
                  <a:srgbClr val="92D050"/>
                </a:solidFill>
              </a:rPr>
              <a:t>Bàn</a:t>
            </a:r>
            <a:r>
              <a:rPr lang="en-US" sz="7200" b="1" dirty="0">
                <a:solidFill>
                  <a:srgbClr val="92D050"/>
                </a:solidFill>
              </a:rPr>
              <a:t> </a:t>
            </a:r>
            <a:r>
              <a:rPr lang="en-US" sz="7200" b="1" dirty="0" err="1">
                <a:solidFill>
                  <a:srgbClr val="92D050"/>
                </a:solidFill>
              </a:rPr>
              <a:t>tay</a:t>
            </a:r>
            <a:r>
              <a:rPr lang="en-US" sz="7200" b="1" dirty="0">
                <a:solidFill>
                  <a:srgbClr val="92D050"/>
                </a:solidFill>
              </a:rPr>
              <a:t> </a:t>
            </a:r>
            <a:r>
              <a:rPr lang="en-US" sz="7200" b="1" dirty="0" err="1">
                <a:solidFill>
                  <a:srgbClr val="92D050"/>
                </a:solidFill>
              </a:rPr>
              <a:t>biết</a:t>
            </a:r>
            <a:r>
              <a:rPr lang="en-US" sz="7200" b="1" dirty="0">
                <a:solidFill>
                  <a:srgbClr val="92D050"/>
                </a:solidFill>
              </a:rPr>
              <a:t> </a:t>
            </a:r>
            <a:r>
              <a:rPr lang="en-US" sz="7200" b="1" dirty="0" err="1">
                <a:solidFill>
                  <a:srgbClr val="92D050"/>
                </a:solidFill>
              </a:rPr>
              <a:t>nói</a:t>
            </a:r>
            <a:endParaRPr lang="en-US" sz="7200" b="1" dirty="0">
              <a:solidFill>
                <a:srgbClr val="92D05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799716-C7CF-44DB-9FBF-694E689100AA}"/>
              </a:ext>
            </a:extLst>
          </p:cNvPr>
          <p:cNvSpPr txBox="1"/>
          <p:nvPr/>
        </p:nvSpPr>
        <p:spPr>
          <a:xfrm>
            <a:off x="2780522" y="3829050"/>
            <a:ext cx="7977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Cả</a:t>
            </a:r>
            <a:r>
              <a:rPr lang="en-US" sz="3600" dirty="0"/>
              <a:t> </a:t>
            </a:r>
            <a:r>
              <a:rPr lang="en-US" sz="3600" dirty="0" err="1"/>
              <a:t>lớp</a:t>
            </a:r>
            <a:r>
              <a:rPr lang="en-US" sz="3600" dirty="0"/>
              <a:t> </a:t>
            </a:r>
            <a:r>
              <a:rPr lang="en-US" sz="3600" dirty="0" err="1"/>
              <a:t>cùng</a:t>
            </a:r>
            <a:r>
              <a:rPr lang="en-US" sz="3600" dirty="0"/>
              <a:t> </a:t>
            </a:r>
            <a:r>
              <a:rPr lang="en-US" sz="3600" dirty="0" err="1"/>
              <a:t>đoán</a:t>
            </a:r>
            <a:r>
              <a:rPr lang="en-US" sz="3600" dirty="0"/>
              <a:t> </a:t>
            </a:r>
            <a:r>
              <a:rPr lang="en-US" sz="3600" dirty="0" err="1"/>
              <a:t>xem</a:t>
            </a:r>
            <a:r>
              <a:rPr lang="en-US" sz="3600" dirty="0"/>
              <a:t> </a:t>
            </a:r>
            <a:r>
              <a:rPr lang="en-US" sz="3600" dirty="0" err="1"/>
              <a:t>đôi</a:t>
            </a:r>
            <a:r>
              <a:rPr lang="en-US" sz="3600" dirty="0"/>
              <a:t> </a:t>
            </a:r>
            <a:r>
              <a:rPr lang="en-US" sz="3600" dirty="0" err="1"/>
              <a:t>bàn</a:t>
            </a:r>
            <a:r>
              <a:rPr lang="en-US" sz="3600" dirty="0"/>
              <a:t> </a:t>
            </a:r>
            <a:r>
              <a:rPr lang="en-US" sz="3600" dirty="0" err="1"/>
              <a:t>tay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thể</a:t>
            </a:r>
            <a:r>
              <a:rPr lang="en-US" sz="3600" dirty="0"/>
              <a:t> </a:t>
            </a:r>
            <a:r>
              <a:rPr lang="en-US" sz="3600" dirty="0" err="1"/>
              <a:t>làm</a:t>
            </a:r>
            <a:r>
              <a:rPr lang="en-US" sz="3600" dirty="0"/>
              <a:t> </a:t>
            </a:r>
            <a:r>
              <a:rPr lang="en-US" sz="3600" dirty="0" err="1"/>
              <a:t>những</a:t>
            </a:r>
            <a:r>
              <a:rPr lang="en-US" sz="3600" dirty="0"/>
              <a:t> </a:t>
            </a:r>
            <a:r>
              <a:rPr lang="en-US" sz="3600" dirty="0" err="1"/>
              <a:t>gì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cuộc</a:t>
            </a:r>
            <a:r>
              <a:rPr lang="en-US" sz="3600" dirty="0"/>
              <a:t> </a:t>
            </a:r>
            <a:r>
              <a:rPr lang="en-US" sz="3600" dirty="0" err="1"/>
              <a:t>sống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763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4" name="图片 76803" descr="PPT素材-0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1600" y="-450849"/>
            <a:ext cx="12187767" cy="684953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252" name="Rectangle 4"/>
          <p:cNvSpPr/>
          <p:nvPr/>
        </p:nvSpPr>
        <p:spPr>
          <a:xfrm>
            <a:off x="1606867" y="2290855"/>
            <a:ext cx="8978265" cy="280076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vi-VN" sz="4400" dirty="0">
                <a:latin typeface="Calibri" panose="020F0502020204030204" pitchFamily="34" charset="0"/>
                <a:cs typeface="Calibri" panose="020F0502020204030204" pitchFamily="34" charset="0"/>
              </a:rPr>
              <a:t>Bàn tay cũng biết nói vì nó có thể gửi đến những thông điệp thú vị, ý nghĩa nếu ta biết cách sử dụng chúng thật mềm mại,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4400" dirty="0">
                <a:latin typeface="Calibri" panose="020F0502020204030204" pitchFamily="34" charset="0"/>
                <a:cs typeface="Calibri" panose="020F0502020204030204" pitchFamily="34" charset="0"/>
              </a:rPr>
              <a:t>linh hoạt, khéo léo.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4" name="Text Box 6"/>
          <p:cNvSpPr txBox="1"/>
          <p:nvPr/>
        </p:nvSpPr>
        <p:spPr>
          <a:xfrm>
            <a:off x="509482" y="2075365"/>
            <a:ext cx="9448800" cy="6661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73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Avant" panose="020B7200000000000000" pitchFamily="34" charset="0"/>
              <a:ea typeface="+mn-ea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75367" y="939307"/>
            <a:ext cx="8082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srgbClr val="C0504D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+mn-ea"/>
              </a:rPr>
              <a:t>Kết</a:t>
            </a:r>
            <a:r>
              <a:rPr kumimoji="0" lang="en-US" sz="5400" b="0" i="0" u="none" strike="noStrike" kern="1200" cap="none" spc="0" normalizeH="0" noProof="0" dirty="0">
                <a:ln w="22225">
                  <a:solidFill>
                    <a:srgbClr val="C0504D"/>
                  </a:solidFill>
                  <a:prstDash val="solid"/>
                </a:ln>
                <a:solidFill>
                  <a:srgbClr val="C0504D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+mn-ea"/>
              </a:rPr>
              <a:t> </a:t>
            </a:r>
            <a:r>
              <a:rPr kumimoji="0" lang="en-US" sz="5400" b="0" i="0" u="none" strike="noStrike" kern="1200" cap="none" spc="0" normalizeH="0" noProof="0" dirty="0" err="1">
                <a:ln w="22225">
                  <a:solidFill>
                    <a:srgbClr val="C0504D"/>
                  </a:solidFill>
                  <a:prstDash val="solid"/>
                </a:ln>
                <a:solidFill>
                  <a:srgbClr val="C0504D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+mn-ea"/>
              </a:rPr>
              <a:t>luận</a:t>
            </a:r>
            <a:endParaRPr kumimoji="0" lang="en-US" sz="5400" b="0" i="0" u="none" strike="noStrike" kern="1200" cap="none" spc="0" normalizeH="0" baseline="0" noProof="0" dirty="0">
              <a:ln w="22225">
                <a:solidFill>
                  <a:srgbClr val="C0504D"/>
                </a:solidFill>
                <a:prstDash val="solid"/>
              </a:ln>
              <a:solidFill>
                <a:srgbClr val="C0504D">
                  <a:lumMod val="40000"/>
                  <a:lumOff val="6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1"/>
      <p:bldP spid="53252" grpId="2"/>
      <p:bldP spid="53254" grpId="0"/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5A9A53-333D-4412-9466-B77BFB1F10F4}"/>
              </a:ext>
            </a:extLst>
          </p:cNvPr>
          <p:cNvSpPr txBox="1"/>
          <p:nvPr/>
        </p:nvSpPr>
        <p:spPr>
          <a:xfrm>
            <a:off x="3124200" y="2486025"/>
            <a:ext cx="57531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Khám</a:t>
            </a:r>
            <a:r>
              <a:rPr kumimoji="0" lang="en-US" sz="8800" b="0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8800" b="0" i="0" u="none" strike="noStrike" kern="1200" cap="none" spc="0" normalizeH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phá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50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EBCC25A-C4AE-4786-9613-62CD574E7607}"/>
              </a:ext>
            </a:extLst>
          </p:cNvPr>
          <p:cNvSpPr/>
          <p:nvPr/>
        </p:nvSpPr>
        <p:spPr>
          <a:xfrm>
            <a:off x="1343608" y="195943"/>
            <a:ext cx="8985380" cy="1315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chemeClr val="bg1"/>
                </a:solidFill>
              </a:rPr>
              <a:t> Thử tài khéo léo của đôi bàn tay.</a:t>
            </a:r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3200" dirty="0" err="1">
                <a:solidFill>
                  <a:schemeClr val="bg1"/>
                </a:solidFill>
              </a:rPr>
              <a:t>Làm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tranh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từ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lá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cây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DD9685-4F97-43BB-9506-FB697F1E3047}"/>
              </a:ext>
            </a:extLst>
          </p:cNvPr>
          <p:cNvSpPr/>
          <p:nvPr/>
        </p:nvSpPr>
        <p:spPr>
          <a:xfrm>
            <a:off x="2472613" y="2141375"/>
            <a:ext cx="6522098" cy="257524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Nguyên</a:t>
            </a:r>
            <a:r>
              <a:rPr lang="en-US" sz="4000" dirty="0"/>
              <a:t> </a:t>
            </a:r>
            <a:r>
              <a:rPr lang="en-US" sz="4000" dirty="0" err="1"/>
              <a:t>liệu</a:t>
            </a:r>
            <a:r>
              <a:rPr lang="en-US" sz="4000" dirty="0"/>
              <a:t> </a:t>
            </a:r>
            <a:r>
              <a:rPr lang="en-US" sz="4000" dirty="0" err="1"/>
              <a:t>cần</a:t>
            </a:r>
            <a:r>
              <a:rPr lang="en-US" sz="4000" dirty="0"/>
              <a:t> </a:t>
            </a:r>
            <a:r>
              <a:rPr lang="en-US" sz="4000" dirty="0" err="1"/>
              <a:t>chuẩn</a:t>
            </a:r>
            <a:r>
              <a:rPr lang="en-US" sz="4000" dirty="0"/>
              <a:t> </a:t>
            </a:r>
            <a:r>
              <a:rPr lang="en-US" sz="4000" dirty="0" err="1"/>
              <a:t>bị</a:t>
            </a:r>
            <a:r>
              <a:rPr lang="en-US" sz="4000" dirty="0"/>
              <a:t>: </a:t>
            </a:r>
            <a:r>
              <a:rPr lang="en-US" sz="4000" dirty="0" err="1"/>
              <a:t>Giấy</a:t>
            </a:r>
            <a:r>
              <a:rPr lang="en-US" sz="4000" dirty="0"/>
              <a:t> A4, </a:t>
            </a:r>
            <a:r>
              <a:rPr lang="en-US" sz="4000" dirty="0" err="1"/>
              <a:t>lá</a:t>
            </a:r>
            <a:r>
              <a:rPr lang="en-US" sz="4000" dirty="0"/>
              <a:t> </a:t>
            </a:r>
            <a:r>
              <a:rPr lang="en-US" sz="4000" dirty="0" err="1"/>
              <a:t>cây</a:t>
            </a:r>
            <a:r>
              <a:rPr lang="en-US" sz="4000" dirty="0"/>
              <a:t>, </a:t>
            </a:r>
            <a:r>
              <a:rPr lang="en-US" sz="4000" dirty="0" err="1"/>
              <a:t>băng</a:t>
            </a:r>
            <a:r>
              <a:rPr lang="en-US" sz="4000" dirty="0"/>
              <a:t> </a:t>
            </a:r>
            <a:r>
              <a:rPr lang="en-US" sz="4000" dirty="0" err="1"/>
              <a:t>dính</a:t>
            </a:r>
            <a:r>
              <a:rPr lang="en-US" sz="4000" dirty="0"/>
              <a:t> 2 </a:t>
            </a:r>
            <a:r>
              <a:rPr lang="en-US" sz="4000" dirty="0" err="1"/>
              <a:t>mặt</a:t>
            </a:r>
            <a:r>
              <a:rPr lang="en-US" sz="4000" dirty="0"/>
              <a:t>, </a:t>
            </a:r>
            <a:r>
              <a:rPr lang="en-US" sz="4000" dirty="0" err="1"/>
              <a:t>keo</a:t>
            </a:r>
            <a:r>
              <a:rPr lang="en-US" sz="4000" dirty="0"/>
              <a:t> </a:t>
            </a:r>
            <a:r>
              <a:rPr lang="en-US" sz="4000" dirty="0" err="1"/>
              <a:t>dán</a:t>
            </a:r>
            <a:r>
              <a:rPr lang="en-US" sz="4000" dirty="0"/>
              <a:t>, </a:t>
            </a:r>
            <a:r>
              <a:rPr lang="en-US" sz="4000" dirty="0" err="1"/>
              <a:t>kéo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0112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5A9A53-333D-4412-9466-B77BFB1F10F4}"/>
              </a:ext>
            </a:extLst>
          </p:cNvPr>
          <p:cNvSpPr txBox="1"/>
          <p:nvPr/>
        </p:nvSpPr>
        <p:spPr>
          <a:xfrm>
            <a:off x="3219450" y="2171700"/>
            <a:ext cx="57531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Hoạt</a:t>
            </a:r>
            <a:r>
              <a:rPr kumimoji="0" lang="en-US" sz="8800" b="0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8800" b="0" i="0" u="none" strike="noStrike" kern="1200" cap="none" spc="0" normalizeH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động</a:t>
            </a:r>
            <a:r>
              <a:rPr kumimoji="0" lang="en-US" sz="8800" b="0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8800" b="0" i="0" u="none" strike="noStrike" kern="1200" cap="none" spc="0" normalizeH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sau</a:t>
            </a:r>
            <a:r>
              <a:rPr kumimoji="0" lang="en-US" sz="8800" b="0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8800" b="0" i="0" u="none" strike="noStrike" kern="1200" cap="none" spc="0" normalizeH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giờ</a:t>
            </a:r>
            <a:r>
              <a:rPr kumimoji="0" lang="en-US" sz="8800" b="0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8800" b="0" i="0" u="none" strike="noStrike" kern="1200" cap="none" spc="0" normalizeH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học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32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64289A-C557-44E2-82A3-9EF4A594DA7F}"/>
              </a:ext>
            </a:extLst>
          </p:cNvPr>
          <p:cNvSpPr/>
          <p:nvPr/>
        </p:nvSpPr>
        <p:spPr>
          <a:xfrm>
            <a:off x="2006353" y="161925"/>
            <a:ext cx="7998781" cy="112569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noProof="0" dirty="0" err="1">
                <a:solidFill>
                  <a:prstClr val="white"/>
                </a:solidFill>
                <a:latin typeface="Calibri" panose="020F0502020204030204"/>
              </a:rPr>
              <a:t>Cùng</a:t>
            </a:r>
            <a:r>
              <a:rPr lang="en-US" sz="4000" noProof="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n-US" sz="4000" noProof="0" dirty="0" err="1">
                <a:solidFill>
                  <a:prstClr val="white"/>
                </a:solidFill>
                <a:latin typeface="Calibri" panose="020F0502020204030204"/>
              </a:rPr>
              <a:t>bố</a:t>
            </a:r>
            <a:r>
              <a:rPr lang="en-US" sz="4000" noProof="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n-US" sz="4000" noProof="0" dirty="0" err="1">
                <a:solidFill>
                  <a:prstClr val="white"/>
                </a:solidFill>
                <a:latin typeface="Calibri" panose="020F0502020204030204"/>
              </a:rPr>
              <a:t>mẹ</a:t>
            </a:r>
            <a:r>
              <a:rPr lang="en-US" sz="4000" noProof="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n-US" sz="4000" noProof="0" dirty="0" err="1">
                <a:solidFill>
                  <a:prstClr val="white"/>
                </a:solidFill>
                <a:latin typeface="Calibri" panose="020F0502020204030204"/>
              </a:rPr>
              <a:t>chơi</a:t>
            </a:r>
            <a:r>
              <a:rPr lang="en-US" sz="4000" noProof="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n-US" sz="4000" noProof="0" dirty="0" err="1">
                <a:solidFill>
                  <a:prstClr val="white"/>
                </a:solidFill>
                <a:latin typeface="Calibri" panose="020F0502020204030204"/>
              </a:rPr>
              <a:t>trò</a:t>
            </a:r>
            <a:r>
              <a:rPr lang="en-US" sz="4000" noProof="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n-US" sz="4000" noProof="0" dirty="0" err="1">
                <a:solidFill>
                  <a:prstClr val="white"/>
                </a:solidFill>
                <a:latin typeface="Calibri" panose="020F0502020204030204"/>
              </a:rPr>
              <a:t>chiếu</a:t>
            </a:r>
            <a:r>
              <a:rPr lang="en-US" sz="4000" noProof="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n-US" sz="4000" noProof="0" dirty="0" err="1">
                <a:solidFill>
                  <a:prstClr val="white"/>
                </a:solidFill>
                <a:latin typeface="Calibri" panose="020F0502020204030204"/>
              </a:rPr>
              <a:t>bóng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9399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164</Words>
  <Application>Microsoft Office PowerPoint</Application>
  <PresentationFormat>Widescreen</PresentationFormat>
  <Paragraphs>22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等线</vt:lpstr>
      <vt:lpstr>.VnAvant</vt:lpstr>
      <vt:lpstr>Arial</vt:lpstr>
      <vt:lpstr>Calibri</vt:lpstr>
      <vt:lpstr>Calibri Light</vt:lpstr>
      <vt:lpstr>1_Office Theme</vt:lpstr>
      <vt:lpstr>Office 主题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thao</dc:creator>
  <cp:lastModifiedBy>hung pham</cp:lastModifiedBy>
  <cp:revision>22</cp:revision>
  <dcterms:created xsi:type="dcterms:W3CDTF">2021-06-07T06:59:14Z</dcterms:created>
  <dcterms:modified xsi:type="dcterms:W3CDTF">2024-09-22T08:14:19Z</dcterms:modified>
</cp:coreProperties>
</file>