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4" r:id="rId2"/>
    <p:sldMasterId id="2147483696" r:id="rId3"/>
    <p:sldMasterId id="2147483708" r:id="rId4"/>
    <p:sldMasterId id="2147483720" r:id="rId5"/>
    <p:sldMasterId id="2147483744" r:id="rId6"/>
  </p:sldMasterIdLst>
  <p:notesMasterIdLst>
    <p:notesMasterId r:id="rId34"/>
  </p:notesMasterIdLst>
  <p:sldIdLst>
    <p:sldId id="257" r:id="rId7"/>
    <p:sldId id="285" r:id="rId8"/>
    <p:sldId id="288" r:id="rId9"/>
    <p:sldId id="290" r:id="rId10"/>
    <p:sldId id="289" r:id="rId11"/>
    <p:sldId id="293" r:id="rId12"/>
    <p:sldId id="291" r:id="rId13"/>
    <p:sldId id="284" r:id="rId14"/>
    <p:sldId id="258" r:id="rId15"/>
    <p:sldId id="263" r:id="rId16"/>
    <p:sldId id="264" r:id="rId17"/>
    <p:sldId id="265" r:id="rId18"/>
    <p:sldId id="266" r:id="rId19"/>
    <p:sldId id="262" r:id="rId20"/>
    <p:sldId id="267" r:id="rId21"/>
    <p:sldId id="268" r:id="rId22"/>
    <p:sldId id="269" r:id="rId23"/>
    <p:sldId id="270" r:id="rId24"/>
    <p:sldId id="282" r:id="rId25"/>
    <p:sldId id="271" r:id="rId26"/>
    <p:sldId id="276" r:id="rId27"/>
    <p:sldId id="274" r:id="rId28"/>
    <p:sldId id="275" r:id="rId29"/>
    <p:sldId id="277" r:id="rId30"/>
    <p:sldId id="278" r:id="rId31"/>
    <p:sldId id="279" r:id="rId32"/>
    <p:sldId id="280" r:id="rId33"/>
  </p:sldIdLst>
  <p:sldSz cx="12192000" cy="6858000"/>
  <p:notesSz cx="6858000" cy="9144000"/>
  <p:embeddedFontLst>
    <p:embeddedFont>
      <p:font typeface="SVN-Newton" panose="020B0604020202020204" charset="0"/>
      <p:regular r:id="rId35"/>
    </p:embeddedFont>
    <p:embeddedFont>
      <p:font typeface="Calibri Light" panose="020F0302020204030204" pitchFamily="34" charset="0"/>
      <p:regular r:id="rId36"/>
      <p:italic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Tahoma" panose="020B0604030504040204" pitchFamily="34" charset="0"/>
      <p:regular r:id="rId46"/>
      <p:bold r:id="rId47"/>
    </p:embeddedFont>
    <p:embeddedFont>
      <p:font typeface="#9Slide07 HoneyCream"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59" autoAdjust="0"/>
    <p:restoredTop sz="94660"/>
  </p:normalViewPr>
  <p:slideViewPr>
    <p:cSldViewPr snapToGrid="0" showGuides="1">
      <p:cViewPr varScale="1">
        <p:scale>
          <a:sx n="66" d="100"/>
          <a:sy n="66" d="100"/>
        </p:scale>
        <p:origin x="568" y="52"/>
      </p:cViewPr>
      <p:guideLst>
        <p:guide orient="horz" pos="20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1255E-B5C8-4140-A0FA-C0B26E32747D}"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3A23B-701B-45A6-8E12-258FEFAFD906}" type="slidenum">
              <a:rPr lang="en-US" smtClean="0"/>
              <a:t>‹#›</a:t>
            </a:fld>
            <a:endParaRPr lang="en-US"/>
          </a:p>
        </p:txBody>
      </p:sp>
    </p:spTree>
    <p:extLst>
      <p:ext uri="{BB962C8B-B14F-4D97-AF65-F5344CB8AC3E}">
        <p14:creationId xmlns:p14="http://schemas.microsoft.com/office/powerpoint/2010/main" val="2180423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42446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77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535390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114864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455352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64242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84767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74650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472194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959646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7268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92705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3389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1237318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805279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8750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3418405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34347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852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053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choột</a:t>
            </a:r>
            <a:r>
              <a:rPr lang="en-US" dirty="0"/>
              <a:t>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A,B,C,D </a:t>
            </a:r>
            <a:r>
              <a:rPr lang="en-US" dirty="0" err="1"/>
              <a:t>để</a:t>
            </a:r>
            <a:r>
              <a:rPr lang="en-US" dirty="0"/>
              <a:t> </a:t>
            </a:r>
            <a:r>
              <a:rPr lang="en-US" dirty="0" err="1"/>
              <a:t>kiểm</a:t>
            </a:r>
            <a:r>
              <a:rPr lang="en-US" dirty="0"/>
              <a:t> </a:t>
            </a:r>
            <a:r>
              <a:rPr lang="en-US" dirty="0" err="1"/>
              <a:t>tra</a:t>
            </a:r>
            <a:r>
              <a:rPr lang="en-US" dirty="0"/>
              <a:t> </a:t>
            </a:r>
            <a:r>
              <a:rPr lang="en-US" dirty="0" err="1"/>
              <a:t>đáp</a:t>
            </a:r>
            <a:r>
              <a:rPr lang="en-US" dirty="0"/>
              <a:t> </a:t>
            </a:r>
            <a:r>
              <a:rPr lang="en-US" dirty="0" err="1"/>
              <a:t>án</a:t>
            </a:r>
            <a:r>
              <a:rPr lang="en-US" dirty="0"/>
              <a:t>. </a:t>
            </a:r>
            <a:r>
              <a:rPr lang="en-US" dirty="0" err="1"/>
              <a:t>Nếu</a:t>
            </a:r>
            <a:r>
              <a:rPr lang="en-US" dirty="0"/>
              <a:t> </a:t>
            </a:r>
            <a:r>
              <a:rPr lang="en-US" dirty="0" err="1"/>
              <a:t>đúng</a:t>
            </a:r>
            <a:r>
              <a:rPr lang="en-US" dirty="0"/>
              <a:t> </a:t>
            </a:r>
            <a:r>
              <a:rPr lang="en-US" dirty="0" err="1"/>
              <a:t>khỉ</a:t>
            </a:r>
            <a:r>
              <a:rPr lang="en-US" dirty="0"/>
              <a:t> qua </a:t>
            </a:r>
            <a:r>
              <a:rPr lang="en-US" dirty="0" err="1"/>
              <a:t>cầu</a:t>
            </a:r>
            <a:r>
              <a:rPr lang="en-US" dirty="0"/>
              <a:t>, </a:t>
            </a:r>
            <a:r>
              <a:rPr lang="en-US" dirty="0" err="1"/>
              <a:t>xuất</a:t>
            </a:r>
            <a:r>
              <a:rPr lang="en-US" dirty="0"/>
              <a:t> </a:t>
            </a:r>
            <a:r>
              <a:rPr lang="en-US" dirty="0" err="1"/>
              <a:t>hiện</a:t>
            </a:r>
            <a:r>
              <a:rPr lang="en-US" dirty="0"/>
              <a:t> </a:t>
            </a:r>
            <a:r>
              <a:rPr lang="en-US" dirty="0" err="1"/>
              <a:t>dấu</a:t>
            </a:r>
            <a:r>
              <a:rPr lang="en-US" dirty="0"/>
              <a:t> </a:t>
            </a:r>
            <a:r>
              <a:rPr lang="en-US" dirty="0" err="1"/>
              <a:t>mũi</a:t>
            </a:r>
            <a:r>
              <a:rPr lang="en-US" dirty="0"/>
              <a:t> </a:t>
            </a:r>
            <a:r>
              <a:rPr lang="en-US" dirty="0" err="1"/>
              <a:t>tên</a:t>
            </a:r>
            <a:r>
              <a:rPr lang="en-US" dirty="0"/>
              <a:t> </a:t>
            </a:r>
            <a:r>
              <a:rPr lang="en-US" dirty="0" err="1"/>
              <a:t>để</a:t>
            </a:r>
            <a:r>
              <a:rPr lang="en-US" dirty="0"/>
              <a:t> qua slide </a:t>
            </a:r>
            <a:r>
              <a:rPr lang="en-US" dirty="0" err="1"/>
              <a:t>mới,nếu</a:t>
            </a:r>
            <a:r>
              <a:rPr lang="en-US" dirty="0"/>
              <a:t> </a:t>
            </a:r>
            <a:r>
              <a:rPr lang="en-US" dirty="0" err="1"/>
              <a:t>sai</a:t>
            </a:r>
            <a:r>
              <a:rPr lang="en-US" dirty="0"/>
              <a:t> </a:t>
            </a:r>
            <a:r>
              <a:rPr lang="en-US" dirty="0" err="1"/>
              <a:t>khỉ</a:t>
            </a:r>
            <a:r>
              <a:rPr lang="en-US" dirty="0"/>
              <a:t> </a:t>
            </a:r>
            <a:r>
              <a:rPr lang="en-US" dirty="0" err="1"/>
              <a:t>rơi</a:t>
            </a:r>
            <a:r>
              <a:rPr lang="en-US" dirty="0"/>
              <a:t> </a:t>
            </a:r>
            <a:r>
              <a:rPr lang="en-US" dirty="0" err="1"/>
              <a:t>xuống</a:t>
            </a:r>
            <a:r>
              <a:rPr lang="en-US" dirty="0"/>
              <a:t> </a:t>
            </a:r>
            <a:r>
              <a:rPr lang="en-US" dirty="0" err="1"/>
              <a:t>sông</a:t>
            </a:r>
            <a:r>
              <a:rPr lang="en-US" dirty="0"/>
              <a:t>.</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DA5B0-F30D-4897-AD43-DC293DA386D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884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030602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532715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295133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695B-2B5C-4B14-B60D-630EB92AB14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印品丫丫体-D版" panose="02010601030101010101" pitchFamily="2" charset="-122"/>
              <a:cs typeface="+mn-cs"/>
            </a:endParaRPr>
          </a:p>
        </p:txBody>
      </p:sp>
    </p:spTree>
    <p:extLst>
      <p:ext uri="{BB962C8B-B14F-4D97-AF65-F5344CB8AC3E}">
        <p14:creationId xmlns:p14="http://schemas.microsoft.com/office/powerpoint/2010/main" val="752552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53076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3730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646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640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6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466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06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5042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8734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307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517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32560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576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417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7692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0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51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94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395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254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07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321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556472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3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926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0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06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490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1887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4690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5155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82105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078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107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83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537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201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6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350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172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8649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838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423980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368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086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0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16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165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1600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EBBA-C82B-553B-D196-B83CA75D08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4EB5C93-DBE5-49CB-4FC5-0C389406A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6C9120C-3B74-B772-42C4-F84B3EC6BA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A03535CA-A469-22E6-98E7-92F8CE9BF7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079CC7A4-1AF3-1B1D-2022-AE8FECB04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06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2745F-A9B6-2CE7-8934-790BA2ADC9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A1D2623-5DBD-72CF-C59C-A67B9106F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224C53-1E62-9238-9A6E-1A9EBF1B84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F812B36-EDA0-600F-E563-ECEC555C19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AE9E46B4-E4E0-2255-A0AC-9DC52EE2D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8249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47E9F-82BB-E5DE-B761-4C1FED6F2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442C14-74D3-B4EA-E217-5B7B2B1D9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792EF-D005-5098-BCF5-519DC605E0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AF9B67F-0C7B-6418-21E8-103DFCAF30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F794A8D-99D2-B6CB-21EC-4AA585F32A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376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8774-360B-85E4-58AC-E464CDCE44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D31523-4E7E-8FCD-9083-8F4C343F9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7F8513-8E42-7DB2-E685-FFF0305B2D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7DDC24-538E-9AE5-9A7C-47A3A34B4D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EE189496-E440-7DA4-6E28-5233A991D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915643F3-5883-3055-E4C3-48647C7700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48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17963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9F28-D14D-0D23-5098-5C975DBAC1F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FDA7F8-8C7A-DAF8-138F-ED9981803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6826C-C4F6-5F0D-6A96-BA7E051A9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E1DF4B2-7498-196C-F16F-61670C686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FB9F2-2E9A-5317-610E-D3B7B2182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738CDBC-F622-81EB-DB3F-EC3047FFF4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AA5A974D-62A0-77D4-6ED5-BD1C9DC38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552E6372-D720-B706-0E04-950BE7892C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62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97E6-5D19-B3E5-3C91-53E86F650561}"/>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02E63CA-3860-98B6-0BD6-F1A0FD778A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B12A128B-6949-A802-9270-0A08178DBF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40FBF4-DC21-2043-9169-425605F9CE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57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18FBBA-AB34-89F2-CB75-960B1C11E9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353D08B8-A5FF-38A2-9BE3-269D57B59E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21F00DC-1DE5-5F7F-17DF-40153D432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662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79F6-CB71-31AD-69B6-01A014DC6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7AC8475-818F-F5A4-DB55-CEF2DC14C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1816731-98D2-24E4-1BDD-10C9EE67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28F43-FA0C-9F30-8702-336B18F7C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52D70462-E1F2-816A-8E5C-442040A946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264204EA-B7D3-9C0C-9631-7A8F905506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518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82-707D-7AA6-A96D-F88902F75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FCEBCAA-FF50-6401-38AE-A09384EA0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275D650-77EC-8101-B167-C2DE74E59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33EB87-30C2-58EB-AAD4-DD1642812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6E12A7A7-3F54-3717-912F-8D7EC03534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CD3CB4CB-49F3-5C02-6815-04DAF7771D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852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0456-3E86-F339-7E33-A4FF057AC62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C9E31FC-238C-DF97-5E69-76CF6A1085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335703-7140-301F-A050-8B1E836438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E20E117-8DF3-AB6E-A46F-FB01F69F6A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E2E2A949-644B-DF1D-60B5-4B6672A8D0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767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9124CE-0EEF-BA88-3781-8044EF0F55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A4657E-C934-0839-7FD9-4DC632C560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1504E64-711F-3AF8-EF39-826D079DD8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00DB4476-AB53-D2B6-835A-BE116B375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6026EBCC-9807-C679-2468-E63FF192E4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0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289735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07873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F5DE3-3A91-49F3-83B6-C8EB99693F1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2024/9/23</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55A2D-0743-4FD7-A220-9FA28E159189}" type="slidenum">
              <a:rPr kumimoji="0" lang="zh-CN" altLang="en-US" sz="1200" b="0" i="0" u="none" strike="noStrike" kern="1200" cap="none" spc="0" normalizeH="0" baseline="0" noProof="0" smtClean="0">
                <a:ln>
                  <a:noFill/>
                </a:ln>
                <a:solidFill>
                  <a:prstClr val="black">
                    <a:tint val="75000"/>
                  </a:prstClr>
                </a:solidFill>
                <a:effectLst/>
                <a:uLnTx/>
                <a:uFillTx/>
                <a:ea typeface="印品丫丫体-D版" panose="02010601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丫丫体-D版" panose="02010601030101010101" pitchFamily="2" charset="-122"/>
              <a:cs typeface="+mn-cs"/>
            </a:endParaRPr>
          </a:p>
        </p:txBody>
      </p:sp>
    </p:spTree>
    <p:extLst>
      <p:ext uri="{BB962C8B-B14F-4D97-AF65-F5344CB8AC3E}">
        <p14:creationId xmlns:p14="http://schemas.microsoft.com/office/powerpoint/2010/main" val="412158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801605" y="7157847"/>
            <a:ext cx="1003205" cy="1101367"/>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2804810" y="7708531"/>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602374" y="8230485"/>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spTree>
    <p:extLst>
      <p:ext uri="{BB962C8B-B14F-4D97-AF65-F5344CB8AC3E}">
        <p14:creationId xmlns:p14="http://schemas.microsoft.com/office/powerpoint/2010/main" val="2652344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丫丫体-D版" panose="02010601030101010101" pitchFamily="2" charset="-122"/>
          <a:ea typeface="印品丫丫体-D版" panose="02010601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丫丫体-D版" panose="02010601030101010101" pitchFamily="2" charset="-122"/>
          <a:ea typeface="印品丫丫体-D版" panose="02010601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丫丫体-D版" panose="02010601030101010101" pitchFamily="2" charset="-122"/>
          <a:ea typeface="印品丫丫体-D版" panose="02010601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丫丫体-D版" panose="02010601030101010101" pitchFamily="2" charset="-122"/>
          <a:ea typeface="印品丫丫体-D版" panose="02010601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088294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24963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8102096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127783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5F11-4366-3ABB-5564-C42ECA696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B9A0AF7-6F5A-5E58-ACC5-9EBC9252E6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AD5DCB1-1FF9-369B-CF1E-29FE6FF54B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C81672-B337-4BEC-90C1-8571D67D2704}"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111D64D-8B0D-0533-9DAC-46700BA7C2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FC8DEEE-2275-7DDF-6C43-BFAA1C791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3AD741-B8B7-4DAC-9244-98B645A955EF}"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8F1AE58-BDA0-E411-1946-758A0A67B32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9E16416-92B7-55AB-7766-71CAD6C991E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35861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audio" Target="../media/audio4.wav"/><Relationship Id="rId4" Type="http://schemas.openxmlformats.org/officeDocument/2006/relationships/notesSlide" Target="../notesSlides/notesSlide14.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3.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3.xml"/><Relationship Id="rId16" Type="http://schemas.openxmlformats.org/officeDocument/2006/relationships/image" Target="../media/image21.gif"/><Relationship Id="rId1" Type="http://schemas.openxmlformats.org/officeDocument/2006/relationships/slideLayout" Target="../slideLayouts/slideLayout34.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slide" Target="slide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8.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21.gif"/><Relationship Id="rId1" Type="http://schemas.openxmlformats.org/officeDocument/2006/relationships/slideLayout" Target="../slideLayouts/slideLayout23.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slide" Target="slide1.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8.png"/><Relationship Id="rId1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1.gif"/><Relationship Id="rId1" Type="http://schemas.openxmlformats.org/officeDocument/2006/relationships/slideLayout" Target="../slideLayouts/slideLayout56.xml"/><Relationship Id="rId6" Type="http://schemas.openxmlformats.org/officeDocument/2006/relationships/image" Target="../media/image13.png"/><Relationship Id="rId11" Type="http://schemas.openxmlformats.org/officeDocument/2006/relationships/image" Target="../media/image19.png"/><Relationship Id="rId5" Type="http://schemas.openxmlformats.org/officeDocument/2006/relationships/audio" Target="../media/audio3.wav"/><Relationship Id="rId15" Type="http://schemas.openxmlformats.org/officeDocument/2006/relationships/slide" Target="slide14.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8.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45.xml"/><Relationship Id="rId5" Type="http://schemas.openxmlformats.org/officeDocument/2006/relationships/image" Target="../media/image1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4" y="23404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19"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484" y="373869"/>
            <a:ext cx="4285216" cy="3908175"/>
          </a:xfrm>
          <a:prstGeom prst="rect">
            <a:avLst/>
          </a:prstGeom>
        </p:spPr>
      </p:pic>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33" y="3870118"/>
            <a:ext cx="6216108" cy="2883549"/>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484" y="2382883"/>
            <a:ext cx="3948360" cy="3346748"/>
          </a:xfrm>
          <a:prstGeom prst="rect">
            <a:avLst/>
          </a:prstGeom>
        </p:spPr>
      </p:pic>
      <p:pic>
        <p:nvPicPr>
          <p:cNvPr id="17"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68042" y="3993368"/>
            <a:ext cx="6216108" cy="288354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361" y="304876"/>
            <a:ext cx="1446112" cy="144611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18938" y="5510921"/>
            <a:ext cx="932769" cy="957155"/>
          </a:xfrm>
          <a:prstGeom prst="rect">
            <a:avLst/>
          </a:prstGeom>
        </p:spPr>
      </p:pic>
      <p:pic>
        <p:nvPicPr>
          <p:cNvPr id="5" name="Picture 4"/>
          <p:cNvPicPr>
            <a:picLocks noChangeAspect="1"/>
          </p:cNvPicPr>
          <p:nvPr/>
        </p:nvPicPr>
        <p:blipFill>
          <a:blip r:embed="rId9"/>
          <a:stretch>
            <a:fillRect/>
          </a:stretch>
        </p:blipFill>
        <p:spPr>
          <a:xfrm>
            <a:off x="3068349" y="151590"/>
            <a:ext cx="10358002" cy="4883319"/>
          </a:xfrm>
          <a:prstGeom prst="rect">
            <a:avLst/>
          </a:prstGeom>
        </p:spPr>
      </p:pic>
    </p:spTree>
    <p:extLst>
      <p:ext uri="{BB962C8B-B14F-4D97-AF65-F5344CB8AC3E}">
        <p14:creationId xmlns:p14="http://schemas.microsoft.com/office/powerpoint/2010/main" val="375543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75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750"/>
                                        <p:tgtEl>
                                          <p:spTgt spid="17"/>
                                        </p:tgtEl>
                                      </p:cBhvr>
                                    </p:animEffect>
                                  </p:childTnLst>
                                </p:cTn>
                              </p:par>
                            </p:childTnLst>
                          </p:cTn>
                        </p:par>
                        <p:par>
                          <p:cTn id="17" fill="hold">
                            <p:stCondLst>
                              <p:cond delay="15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7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92020" y="1244284"/>
            <a:ext cx="10634348" cy="1015663"/>
          </a:xfrm>
          <a:prstGeom prst="rect">
            <a:avLst/>
          </a:prstGeom>
          <a:noFill/>
        </p:spPr>
        <p:txBody>
          <a:bodyPr wrap="square" rtlCol="0">
            <a:spAutoFit/>
          </a:bodyPr>
          <a:lstStyle/>
          <a:p>
            <a:pPr algn="ctr"/>
            <a:r>
              <a:rPr lang="vi-VN" sz="3000" b="1" dirty="0" smtClean="0">
                <a:solidFill>
                  <a:srgbClr val="C00000"/>
                </a:solidFill>
                <a:latin typeface="Cambria" panose="02040503050406030204" pitchFamily="18" charset="0"/>
                <a:ea typeface="Cambria" panose="02040503050406030204" pitchFamily="18" charset="0"/>
              </a:rPr>
              <a:t>Quan sát và đọc thông tin ở hình 3 cho biết, điều gì sẽ xảy ra nếu chúng ta không tiết kiệm nước?</a:t>
            </a:r>
            <a:endParaRPr lang="en-US" sz="3000" b="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1423816" y="5312803"/>
            <a:ext cx="3593711"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Tiết kiệm nước để chia sẻ cho nhiều người dùng</a:t>
            </a:r>
            <a:endParaRPr lang="en-US" sz="2200" b="1" dirty="0">
              <a:latin typeface="Cambria" panose="02040503050406030204" pitchFamily="18" charset="0"/>
              <a:ea typeface="Cambria" panose="02040503050406030204" pitchFamily="18" charset="0"/>
            </a:endParaRPr>
          </a:p>
        </p:txBody>
      </p:sp>
      <p:sp>
        <p:nvSpPr>
          <p:cNvPr id="14" name="TextBox 13"/>
          <p:cNvSpPr txBox="1"/>
          <p:nvPr/>
        </p:nvSpPr>
        <p:spPr>
          <a:xfrm>
            <a:off x="5322161" y="5392724"/>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Giảm chi phí sinh hoạt </a:t>
            </a:r>
          </a:p>
          <a:p>
            <a:pPr algn="ctr"/>
            <a:r>
              <a:rPr lang="vi-VN" sz="2200" b="1" dirty="0" smtClean="0">
                <a:latin typeface="Cambria" panose="02040503050406030204" pitchFamily="18" charset="0"/>
                <a:ea typeface="Cambria" panose="02040503050406030204" pitchFamily="18" charset="0"/>
              </a:rPr>
              <a:t>nếu tiết kiệm nước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8440746" y="5388246"/>
            <a:ext cx="3118585" cy="769441"/>
          </a:xfrm>
          <a:prstGeom prst="rect">
            <a:avLst/>
          </a:prstGeom>
          <a:noFill/>
        </p:spPr>
        <p:txBody>
          <a:bodyPr wrap="square" rtlCol="0">
            <a:spAutoFit/>
          </a:bodyPr>
          <a:lstStyle/>
          <a:p>
            <a:pPr algn="ctr"/>
            <a:r>
              <a:rPr lang="vi-VN" sz="2200" b="1" dirty="0" smtClean="0">
                <a:latin typeface="Cambria" panose="02040503050406030204" pitchFamily="18" charset="0"/>
                <a:ea typeface="Cambria" panose="02040503050406030204" pitchFamily="18" charset="0"/>
              </a:rPr>
              <a:t>Nước là tài nguyên</a:t>
            </a:r>
          </a:p>
          <a:p>
            <a:pPr algn="ctr"/>
            <a:r>
              <a:rPr lang="vi-VN" sz="2200" b="1" dirty="0" smtClean="0">
                <a:latin typeface="Cambria" panose="02040503050406030204" pitchFamily="18" charset="0"/>
                <a:ea typeface="Cambria" panose="02040503050406030204" pitchFamily="18" charset="0"/>
              </a:rPr>
              <a:t> có hạn</a:t>
            </a:r>
            <a:endParaRPr lang="en-US" sz="2200" b="1" dirty="0">
              <a:latin typeface="Cambria" panose="02040503050406030204" pitchFamily="18" charset="0"/>
              <a:ea typeface="Cambria" panose="02040503050406030204" pitchFamily="18" charset="0"/>
            </a:endParaRPr>
          </a:p>
        </p:txBody>
      </p:sp>
      <p:sp>
        <p:nvSpPr>
          <p:cNvPr id="10" name="Rectangle 9"/>
          <p:cNvSpPr/>
          <p:nvPr/>
        </p:nvSpPr>
        <p:spPr>
          <a:xfrm>
            <a:off x="2216697" y="463620"/>
            <a:ext cx="8376011" cy="861774"/>
          </a:xfrm>
          <a:prstGeom prst="rect">
            <a:avLst/>
          </a:prstGeom>
        </p:spPr>
        <p:txBody>
          <a:bodyPr wrap="none">
            <a:spAutoFit/>
          </a:bodyPr>
          <a:lstStyle/>
          <a:p>
            <a:r>
              <a:rPr lang="vi-VN" altLang="zh-CN" sz="5000" b="1" dirty="0" smtClean="0">
                <a:ln>
                  <a:solidFill>
                    <a:schemeClr val="tx1"/>
                  </a:solidFill>
                </a:ln>
                <a:solidFill>
                  <a:srgbClr val="00B050"/>
                </a:solidFill>
                <a:latin typeface="UTM Cooper Black" panose="02040603050506020204" pitchFamily="18" charset="0"/>
                <a:ea typeface="印品丫丫体-D版" panose="02010601030101010101" pitchFamily="2" charset="-122"/>
              </a:rPr>
              <a:t>THẢO LUẬN NHÓM ĐÔI </a:t>
            </a:r>
            <a:endParaRPr lang="en-US" sz="5000" dirty="0">
              <a:ln>
                <a:solidFill>
                  <a:schemeClr val="tx1"/>
                </a:solidFill>
              </a:ln>
              <a:solidFill>
                <a:srgbClr val="00B050"/>
              </a:solidFill>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6828"/>
          <a:stretch/>
        </p:blipFill>
        <p:spPr>
          <a:xfrm>
            <a:off x="1230013" y="2339926"/>
            <a:ext cx="10329317" cy="2946355"/>
          </a:xfrm>
          <a:prstGeom prst="rect">
            <a:avLst/>
          </a:prstGeom>
        </p:spPr>
      </p:pic>
      <p:grpSp>
        <p:nvGrpSpPr>
          <p:cNvPr id="17" name="Group 16"/>
          <p:cNvGrpSpPr/>
          <p:nvPr/>
        </p:nvGrpSpPr>
        <p:grpSpPr>
          <a:xfrm>
            <a:off x="6594910" y="3295877"/>
            <a:ext cx="1944303" cy="215444"/>
            <a:chOff x="6574857" y="3229935"/>
            <a:chExt cx="1944303" cy="215444"/>
          </a:xfrm>
        </p:grpSpPr>
        <p:sp>
          <p:nvSpPr>
            <p:cNvPr id="18" name="Rounded Rectangle 17"/>
            <p:cNvSpPr/>
            <p:nvPr/>
          </p:nvSpPr>
          <p:spPr>
            <a:xfrm>
              <a:off x="6651057" y="3247010"/>
              <a:ext cx="1184286" cy="1569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74857" y="3229935"/>
              <a:ext cx="1944303" cy="215444"/>
            </a:xfrm>
            <a:prstGeom prst="rect">
              <a:avLst/>
            </a:prstGeom>
            <a:noFill/>
          </p:spPr>
          <p:txBody>
            <a:bodyPr wrap="square" rtlCol="0">
              <a:spAutoFit/>
            </a:bodyPr>
            <a:lstStyle/>
            <a:p>
              <a:r>
                <a:rPr lang="vi-VN" sz="800" b="1" dirty="0" smtClean="0">
                  <a:solidFill>
                    <a:schemeClr val="bg1"/>
                  </a:solidFill>
                  <a:latin typeface="Cambria" panose="02040503050406030204" pitchFamily="18" charset="0"/>
                  <a:ea typeface="Cambria" panose="02040503050406030204" pitchFamily="18" charset="0"/>
                </a:rPr>
                <a:t>THANH TOÁN TIỀN NƯỚC</a:t>
              </a:r>
              <a:endParaRPr lang="en-US" sz="8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98009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P spid="1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129433"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1041944" y="728531"/>
            <a:ext cx="10261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p:cNvSpPr txBox="1"/>
          <p:nvPr/>
        </p:nvSpPr>
        <p:spPr>
          <a:xfrm>
            <a:off x="5969049" y="2915666"/>
            <a:ext cx="533428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người khác sẽ không có nước để dùng.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117;p2"/>
          <p:cNvSpPr/>
          <p:nvPr/>
        </p:nvSpPr>
        <p:spPr>
          <a:xfrm>
            <a:off x="1041944" y="599306"/>
            <a:ext cx="1046730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74" r="56787" b="7824"/>
          <a:stretch/>
        </p:blipFill>
        <p:spPr>
          <a:xfrm>
            <a:off x="760500" y="2330433"/>
            <a:ext cx="5079116" cy="3509535"/>
          </a:xfrm>
          <a:prstGeom prst="rect">
            <a:avLst/>
          </a:prstGeom>
        </p:spPr>
      </p:pic>
    </p:spTree>
    <p:extLst>
      <p:ext uri="{BB962C8B-B14F-4D97-AF65-F5344CB8AC3E}">
        <p14:creationId xmlns:p14="http://schemas.microsoft.com/office/powerpoint/2010/main" val="143698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40393"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522" y="723694"/>
            <a:ext cx="105528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6754" t="1" r="29167" b="7439"/>
          <a:stretch/>
        </p:blipFill>
        <p:spPr>
          <a:xfrm>
            <a:off x="769523" y="2020565"/>
            <a:ext cx="3635543" cy="4278480"/>
          </a:xfrm>
          <a:prstGeom prst="rect">
            <a:avLst/>
          </a:prstGeom>
        </p:spPr>
      </p:pic>
      <p:sp>
        <p:nvSpPr>
          <p:cNvPr id="13" name="TextBox 12"/>
          <p:cNvSpPr txBox="1"/>
          <p:nvPr/>
        </p:nvSpPr>
        <p:spPr>
          <a:xfrm>
            <a:off x="4893727" y="2873271"/>
            <a:ext cx="64286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Nếu chúng ta không tiết kiệm nước thì hàng tháng chúng ta sẽ tốn nhiều tiền để trả tiền nước.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117;p2"/>
          <p:cNvSpPr/>
          <p:nvPr/>
        </p:nvSpPr>
        <p:spPr>
          <a:xfrm>
            <a:off x="875900" y="599306"/>
            <a:ext cx="10706500"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5" name="Rounded Rectangle 4"/>
          <p:cNvSpPr/>
          <p:nvPr/>
        </p:nvSpPr>
        <p:spPr>
          <a:xfrm>
            <a:off x="2237993" y="3407147"/>
            <a:ext cx="1704917" cy="30931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37993" y="3438694"/>
            <a:ext cx="1944303" cy="246221"/>
          </a:xfrm>
          <a:prstGeom prst="rect">
            <a:avLst/>
          </a:prstGeom>
          <a:noFill/>
        </p:spPr>
        <p:txBody>
          <a:bodyPr wrap="square" rtlCol="0">
            <a:spAutoFit/>
          </a:bodyPr>
          <a:lstStyle/>
          <a:p>
            <a:r>
              <a:rPr lang="vi-VN" sz="1000" b="1" dirty="0" smtClean="0">
                <a:solidFill>
                  <a:schemeClr val="bg1"/>
                </a:solidFill>
                <a:latin typeface="Cambria" panose="02040503050406030204" pitchFamily="18" charset="0"/>
                <a:ea typeface="Cambria" panose="02040503050406030204" pitchFamily="18" charset="0"/>
              </a:rPr>
              <a:t>THANH TOÁN TIỀN NƯỚC</a:t>
            </a:r>
            <a:endParaRPr lang="en-US" sz="1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21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769022" y="621435"/>
            <a:ext cx="108377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và đọc thông tin ở hình 3 cho biết, điều gì sẽ xảy ra nếu chúng ta không tiết kiệm nước?</a:t>
            </a:r>
            <a:endParaRPr kumimoji="0" lang="en-US"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4653284" y="2263641"/>
            <a:ext cx="6668963"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vi-VN" sz="35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cs"/>
              </a:rPr>
              <a:t> không phải là tài nguyên vô hạn, vì vậy nếu không tiết kiệm nước thì đến một ngày nó sẽ cạn kiệt và chúng ta sẽ không có nước để sử dụng.</a:t>
            </a:r>
            <a:endPar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Google Shape;117;p2"/>
          <p:cNvSpPr/>
          <p:nvPr/>
        </p:nvSpPr>
        <p:spPr>
          <a:xfrm>
            <a:off x="875900" y="599306"/>
            <a:ext cx="10730884" cy="129687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3430" t="1572" r="2255" b="6828"/>
          <a:stretch/>
        </p:blipFill>
        <p:spPr>
          <a:xfrm>
            <a:off x="875900" y="2260389"/>
            <a:ext cx="3484250" cy="4018491"/>
          </a:xfrm>
          <a:prstGeom prst="rect">
            <a:avLst/>
          </a:prstGeom>
        </p:spPr>
      </p:pic>
    </p:spTree>
    <p:extLst>
      <p:ext uri="{BB962C8B-B14F-4D97-AF65-F5344CB8AC3E}">
        <p14:creationId xmlns:p14="http://schemas.microsoft.com/office/powerpoint/2010/main" val="1473144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1" cy="12191999"/>
          </a:xfrm>
          <a:prstGeom prst="rect">
            <a:avLst/>
          </a:prstGeom>
        </p:spPr>
      </p:pic>
      <p:sp>
        <p:nvSpPr>
          <p:cNvPr id="13" name="Google Shape;117;p2"/>
          <p:cNvSpPr/>
          <p:nvPr/>
        </p:nvSpPr>
        <p:spPr>
          <a:xfrm>
            <a:off x="733867" y="810929"/>
            <a:ext cx="10724265" cy="5236142"/>
          </a:xfrm>
          <a:prstGeom prst="roundRect">
            <a:avLst>
              <a:gd name="adj" fmla="val 16667"/>
            </a:avLst>
          </a:prstGeom>
          <a:solidFill>
            <a:schemeClr val="bg1"/>
          </a:solid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9" name="矩形 25"/>
          <p:cNvSpPr/>
          <p:nvPr/>
        </p:nvSpPr>
        <p:spPr>
          <a:xfrm>
            <a:off x="1280969" y="2036600"/>
            <a:ext cx="9899566" cy="35548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002060"/>
                </a:solidFill>
                <a:latin typeface="Cambria" panose="02040503050406030204" pitchFamily="18" charset="0"/>
                <a:ea typeface="Cambria" panose="02040503050406030204" pitchFamily="18" charset="0"/>
              </a:rPr>
              <a:t>Nếu chúng ta không tiết kiệm nước thì người khác không có nước để dùng, chi phí sinh hoạt sẽ tăng và tài nguyên nước sẽ bị cạn kiệt chúng ta không có nước để sử dụng.</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印品丫丫体-D版" panose="02010601030101010101" pitchFamily="2" charset="-122"/>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3224507" y="810929"/>
            <a:ext cx="6376969" cy="1871634"/>
          </a:xfrm>
          <a:prstGeom prst="rect">
            <a:avLst/>
          </a:prstGeom>
        </p:spPr>
      </p:pic>
    </p:spTree>
    <p:extLst>
      <p:ext uri="{BB962C8B-B14F-4D97-AF65-F5344CB8AC3E}">
        <p14:creationId xmlns:p14="http://schemas.microsoft.com/office/powerpoint/2010/main" val="16417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135782" y="5706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a:t>
            </a: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8428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58" y="1934382"/>
            <a:ext cx="10850884" cy="34398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753" y="4374370"/>
            <a:ext cx="2554550" cy="2554550"/>
          </a:xfrm>
          <a:prstGeom prst="rect">
            <a:avLst/>
          </a:prstGeom>
        </p:spPr>
      </p:pic>
    </p:spTree>
    <p:extLst>
      <p:ext uri="{BB962C8B-B14F-4D97-AF65-F5344CB8AC3E}">
        <p14:creationId xmlns:p14="http://schemas.microsoft.com/office/powerpoint/2010/main" val="771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655462" y="589040"/>
            <a:ext cx="10917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774334" y="491353"/>
            <a:ext cx="10917794"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586" y="1746545"/>
            <a:ext cx="10677942" cy="3328466"/>
          </a:xfrm>
          <a:prstGeom prst="rect">
            <a:avLst/>
          </a:prstGeom>
        </p:spPr>
      </p:pic>
      <p:pic>
        <p:nvPicPr>
          <p:cNvPr id="15" name="Picture 14">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462" y="1978846"/>
            <a:ext cx="723413" cy="718591"/>
          </a:xfrm>
          <a:prstGeom prst="rect">
            <a:avLst/>
          </a:prstGeom>
        </p:spPr>
      </p:pic>
      <p:pic>
        <p:nvPicPr>
          <p:cNvPr id="17" name="Picture 16">
            <a:extLst>
              <a:ext uri="{FF2B5EF4-FFF2-40B4-BE49-F238E27FC236}">
                <a16:creationId xmlns:a16="http://schemas.microsoft.com/office/drawing/2014/main" id="{1FC1E50E-4196-C117-34F9-839ED8CF2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482" y="1898783"/>
            <a:ext cx="723413" cy="718591"/>
          </a:xfrm>
          <a:prstGeom prst="rect">
            <a:avLst/>
          </a:prstGeom>
        </p:spPr>
      </p:pic>
      <p:pic>
        <p:nvPicPr>
          <p:cNvPr id="18"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5431" y="2345915"/>
            <a:ext cx="1082920" cy="1082920"/>
          </a:xfrm>
          <a:prstGeom prst="rect">
            <a:avLst/>
          </a:prstGeom>
        </p:spPr>
      </p:pic>
      <p:sp>
        <p:nvSpPr>
          <p:cNvPr id="2" name="TextBox 1"/>
          <p:cNvSpPr txBox="1"/>
          <p:nvPr/>
        </p:nvSpPr>
        <p:spPr>
          <a:xfrm>
            <a:off x="774335" y="5211989"/>
            <a:ext cx="10924248"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Ở hình a và c đang xoa xà phòng gội đầu và xà phòng rửa tay nhưng vẫn mở vòi nước, việc làm đó gây lãng phí nước.</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85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5" name="sai-1.wav"/>
                                        </p:tgtEl>
                                      </p:cMediaNode>
                                    </p:audio>
                                  </p:sub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5" name="sai-1.wav"/>
                                        </p:tgtEl>
                                      </p:cMediaNode>
                                    </p:audio>
                                  </p:subTnLst>
                                </p:cTn>
                              </p:par>
                              <p:par>
                                <p:cTn id="15" presetID="1" presetClass="mediacall" presetSubtype="0" fill="hold" nodeType="withEffect">
                                  <p:stCondLst>
                                    <p:cond delay="0"/>
                                  </p:stCondLst>
                                  <p:childTnLst>
                                    <p:cmd type="call" cmd="playFrom(0.0)">
                                      <p:cBhvr>
                                        <p:cTn id="16" dur="41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774334" y="553546"/>
            <a:ext cx="100401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Quan sát hình 4 và cho biết việc làm nào nên làm và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việc làm nào không nên làm? Vì sao? </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Google Shape;117;p2"/>
          <p:cNvSpPr/>
          <p:nvPr/>
        </p:nvSpPr>
        <p:spPr>
          <a:xfrm>
            <a:off x="1135782" y="491353"/>
            <a:ext cx="9452008" cy="1140051"/>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397" y="1863905"/>
            <a:ext cx="10183204" cy="3384981"/>
          </a:xfrm>
          <a:prstGeom prst="rect">
            <a:avLst/>
          </a:prstGeom>
        </p:spPr>
      </p:pic>
      <p:pic>
        <p:nvPicPr>
          <p:cNvPr id="11" name="Picture 10">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13689" y="4239448"/>
            <a:ext cx="1088992" cy="928852"/>
          </a:xfrm>
          <a:prstGeom prst="rect">
            <a:avLst/>
          </a:prstGeom>
        </p:spPr>
      </p:pic>
      <p:pic>
        <p:nvPicPr>
          <p:cNvPr id="13"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36854" y="0"/>
            <a:ext cx="2095326" cy="2095326"/>
          </a:xfrm>
          <a:prstGeom prst="rect">
            <a:avLst/>
          </a:prstGeom>
        </p:spPr>
      </p:pic>
      <p:pic>
        <p:nvPicPr>
          <p:cNvPr id="14" name="Picture 13">
            <a:hlinkClick r:id="rId7"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2249" y="4217404"/>
            <a:ext cx="1158288" cy="987957"/>
          </a:xfrm>
          <a:prstGeom prst="rect">
            <a:avLst/>
          </a:prstGeom>
        </p:spPr>
      </p:pic>
      <p:sp>
        <p:nvSpPr>
          <p:cNvPr id="16" name="TextBox 15"/>
          <p:cNvSpPr txBox="1"/>
          <p:nvPr/>
        </p:nvSpPr>
        <p:spPr>
          <a:xfrm>
            <a:off x="552687" y="5319807"/>
            <a:ext cx="11398919" cy="1569660"/>
          </a:xfrm>
          <a:prstGeom prst="rect">
            <a:avLst/>
          </a:prstGeom>
          <a:noFill/>
        </p:spPr>
        <p:txBody>
          <a:bodyPr wrap="square" rtlCol="0">
            <a:spAutoFit/>
          </a:bodyPr>
          <a:lstStyle/>
          <a:p>
            <a:pPr algn="ctr"/>
            <a:r>
              <a:rPr lang="vi-VN" sz="3400" b="1" dirty="0" smtClean="0">
                <a:latin typeface="Cambria" panose="02040503050406030204" pitchFamily="18" charset="0"/>
                <a:ea typeface="Cambria" panose="02040503050406030204" pitchFamily="18" charset="0"/>
              </a:rPr>
              <a:t>Ở hình b và d tắt </a:t>
            </a:r>
            <a:r>
              <a:rPr lang="vi-VN" sz="3400" b="1" dirty="0">
                <a:latin typeface="Cambria" panose="02040503050406030204" pitchFamily="18" charset="0"/>
                <a:ea typeface="Cambria" panose="02040503050406030204" pitchFamily="18" charset="0"/>
              </a:rPr>
              <a:t>vòi </a:t>
            </a:r>
            <a:r>
              <a:rPr lang="vi-VN" sz="3400" b="1" dirty="0" smtClean="0">
                <a:latin typeface="Cambria" panose="02040503050406030204" pitchFamily="18" charset="0"/>
                <a:ea typeface="Cambria" panose="02040503050406030204" pitchFamily="18" charset="0"/>
              </a:rPr>
              <a:t>nước khi đang xoa xà </a:t>
            </a:r>
            <a:r>
              <a:rPr lang="vi-VN" sz="3400" b="1" dirty="0">
                <a:latin typeface="Cambria" panose="02040503050406030204" pitchFamily="18" charset="0"/>
                <a:ea typeface="Cambria" panose="02040503050406030204" pitchFamily="18" charset="0"/>
              </a:rPr>
              <a:t>phòng gội </a:t>
            </a:r>
            <a:r>
              <a:rPr lang="vi-VN" sz="3400" b="1" dirty="0" smtClean="0">
                <a:latin typeface="Cambria" panose="02040503050406030204" pitchFamily="18" charset="0"/>
                <a:ea typeface="Cambria" panose="02040503050406030204" pitchFamily="18" charset="0"/>
              </a:rPr>
              <a:t>đầu và xà </a:t>
            </a:r>
            <a:r>
              <a:rPr lang="vi-VN" sz="3400" b="1" dirty="0">
                <a:latin typeface="Cambria" panose="02040503050406030204" pitchFamily="18" charset="0"/>
                <a:ea typeface="Cambria" panose="02040503050406030204" pitchFamily="18" charset="0"/>
              </a:rPr>
              <a:t>phòng rửa </a:t>
            </a:r>
            <a:r>
              <a:rPr lang="vi-VN" sz="3400" b="1" dirty="0" smtClean="0">
                <a:latin typeface="Cambria" panose="02040503050406030204" pitchFamily="18" charset="0"/>
                <a:ea typeface="Cambria" panose="02040503050406030204" pitchFamily="18" charset="0"/>
              </a:rPr>
              <a:t>tay việc làm đó giúp tiết kiệm nước</a:t>
            </a:r>
            <a:r>
              <a:rPr lang="vi-VN" sz="3400" b="1" dirty="0">
                <a:latin typeface="Cambria" panose="02040503050406030204" pitchFamily="18" charset="0"/>
                <a:ea typeface="Cambria" panose="02040503050406030204" pitchFamily="18" charset="0"/>
              </a:rPr>
              <a:t>.</a:t>
            </a:r>
            <a:endParaRPr lang="en-US" sz="3400" b="1" dirty="0">
              <a:latin typeface="Cambria" panose="02040503050406030204" pitchFamily="18" charset="0"/>
              <a:ea typeface="Cambria" panose="02040503050406030204" pitchFamily="18" charset="0"/>
            </a:endParaRPr>
          </a:p>
          <a:p>
            <a:pPr algn="ctr"/>
            <a:r>
              <a:rPr lang="vi-VN" sz="2800" b="1" dirty="0" smtClean="0">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5113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5276"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521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569468" y="809762"/>
            <a:ext cx="11111906"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dirty="0" smtClean="0">
                <a:solidFill>
                  <a:srgbClr val="C00000"/>
                </a:solidFill>
                <a:latin typeface="Cambria" panose="02040503050406030204" pitchFamily="18" charset="0"/>
                <a:ea typeface="Cambria" panose="02040503050406030204" pitchFamily="18" charset="0"/>
              </a:rPr>
              <a:t>Nêu một số việc làm khác để tiết kiệm nguồn nước?</a:t>
            </a:r>
            <a:endParaRPr kumimoji="0" lang="en-US" sz="3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Google Shape;117;p2"/>
          <p:cNvSpPr/>
          <p:nvPr/>
        </p:nvSpPr>
        <p:spPr>
          <a:xfrm>
            <a:off x="720410" y="566345"/>
            <a:ext cx="10751178" cy="1102386"/>
          </a:xfrm>
          <a:prstGeom prst="roundRect">
            <a:avLst>
              <a:gd name="adj" fmla="val 16667"/>
            </a:avLst>
          </a:prstGeom>
          <a:noFill/>
          <a:ln w="38100" cap="flat" cmpd="sng">
            <a:solidFill>
              <a:schemeClr val="tx1">
                <a:lumMod val="95000"/>
                <a:lumOff val="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4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8" name="TextBox 7"/>
          <p:cNvSpPr txBox="1"/>
          <p:nvPr/>
        </p:nvSpPr>
        <p:spPr>
          <a:xfrm>
            <a:off x="-1233714" y="230731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Tắt vòi nước khi không sử dụng.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1014458" y="3083041"/>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Sử dụng nước tưới rau để tưới cây.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538513" y="4049725"/>
            <a:ext cx="10040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dirty="0" smtClean="0">
                <a:solidFill>
                  <a:srgbClr val="002060"/>
                </a:solidFill>
                <a:latin typeface="Cambria" panose="02040503050406030204" pitchFamily="18" charset="0"/>
                <a:ea typeface="Cambria" panose="02040503050406030204" pitchFamily="18" charset="0"/>
              </a:rPr>
              <a:t>- Lấy lượng nước vừa đủ uống.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815" t="3518" r="6666" b="4074"/>
          <a:stretch/>
        </p:blipFill>
        <p:spPr>
          <a:xfrm>
            <a:off x="7461504" y="1898314"/>
            <a:ext cx="4219870" cy="4405262"/>
          </a:xfrm>
          <a:prstGeom prst="rect">
            <a:avLst/>
          </a:prstGeom>
        </p:spPr>
      </p:pic>
    </p:spTree>
    <p:extLst>
      <p:ext uri="{BB962C8B-B14F-4D97-AF65-F5344CB8AC3E}">
        <p14:creationId xmlns:p14="http://schemas.microsoft.com/office/powerpoint/2010/main" val="8912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26012" y="811846"/>
            <a:ext cx="9138696" cy="4186874"/>
          </a:xfrm>
          <a:prstGeom prst="rect">
            <a:avLst/>
          </a:prstGeom>
        </p:spPr>
      </p:pic>
    </p:spTree>
    <p:extLst>
      <p:ext uri="{BB962C8B-B14F-4D97-AF65-F5344CB8AC3E}">
        <p14:creationId xmlns:p14="http://schemas.microsoft.com/office/powerpoint/2010/main" val="35160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175985" y="154092"/>
            <a:ext cx="11894095" cy="6472587"/>
          </a:xfrm>
          <a:prstGeom prst="rect">
            <a:avLst/>
          </a:prstGeom>
        </p:spPr>
      </p:pic>
      <p:pic>
        <p:nvPicPr>
          <p:cNvPr id="3" name="Picture 2"/>
          <p:cNvPicPr>
            <a:picLocks noChangeAspect="1"/>
          </p:cNvPicPr>
          <p:nvPr/>
        </p:nvPicPr>
        <p:blipFill>
          <a:blip r:embed="rId6"/>
          <a:stretch>
            <a:fillRect/>
          </a:stretch>
        </p:blipFill>
        <p:spPr>
          <a:xfrm>
            <a:off x="4013820" y="655110"/>
            <a:ext cx="9138696" cy="4834547"/>
          </a:xfrm>
          <a:prstGeom prst="rect">
            <a:avLst/>
          </a:prstGeom>
        </p:spPr>
      </p:pic>
    </p:spTree>
    <p:extLst>
      <p:ext uri="{BB962C8B-B14F-4D97-AF65-F5344CB8AC3E}">
        <p14:creationId xmlns:p14="http://schemas.microsoft.com/office/powerpoint/2010/main" val="337370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671739" y="302253"/>
            <a:ext cx="10594520" cy="707886"/>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rPr>
              <a:t>Một số cách làm sạch nước</a:t>
            </a:r>
            <a:endParaRPr lang="en-US" sz="40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244" t="1656" r="35645" b="-1238"/>
          <a:stretch/>
        </p:blipFill>
        <p:spPr>
          <a:xfrm>
            <a:off x="1401057" y="1747062"/>
            <a:ext cx="2451100" cy="4320590"/>
          </a:xfrm>
          <a:prstGeom prst="rect">
            <a:avLst/>
          </a:prstGeom>
        </p:spPr>
      </p:pic>
      <p:sp>
        <p:nvSpPr>
          <p:cNvPr id="9" name="Rectangle 8"/>
          <p:cNvSpPr/>
          <p:nvPr/>
        </p:nvSpPr>
        <p:spPr>
          <a:xfrm>
            <a:off x="582360" y="1122041"/>
            <a:ext cx="2267416" cy="553998"/>
          </a:xfrm>
          <a:prstGeom prst="rect">
            <a:avLst/>
          </a:prstGeom>
        </p:spPr>
        <p:txBody>
          <a:bodyPr wrap="none">
            <a:spAutoFit/>
          </a:bodyPr>
          <a:lstStyle/>
          <a:p>
            <a:r>
              <a:rPr lang="vi-VN" sz="3000" b="1" dirty="0" smtClean="0">
                <a:solidFill>
                  <a:srgbClr val="002060"/>
                </a:solidFill>
                <a:latin typeface="Cambria" panose="02040503050406030204" pitchFamily="18" charset="0"/>
                <a:ea typeface="Cambria" panose="02040503050406030204" pitchFamily="18" charset="0"/>
              </a:rPr>
              <a:t>a) Lọc nước</a:t>
            </a:r>
            <a:endParaRPr lang="en-US" sz="3000"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3929963" y="2102821"/>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Nước đục</a:t>
            </a:r>
            <a:endParaRPr lang="en-US" sz="2200" b="1" dirty="0">
              <a:latin typeface="Cambria" panose="02040503050406030204" pitchFamily="18" charset="0"/>
              <a:ea typeface="Cambria" panose="02040503050406030204" pitchFamily="18" charset="0"/>
            </a:endParaRPr>
          </a:p>
        </p:txBody>
      </p:sp>
      <p:sp>
        <p:nvSpPr>
          <p:cNvPr id="15" name="TextBox 14"/>
          <p:cNvSpPr txBox="1"/>
          <p:nvPr/>
        </p:nvSpPr>
        <p:spPr>
          <a:xfrm>
            <a:off x="3834026" y="2708868"/>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Cát</a:t>
            </a:r>
            <a:endParaRPr lang="en-US" sz="2200" b="1" dirty="0">
              <a:latin typeface="Cambria" panose="02040503050406030204" pitchFamily="18" charset="0"/>
              <a:ea typeface="Cambria" panose="02040503050406030204" pitchFamily="18" charset="0"/>
            </a:endParaRPr>
          </a:p>
        </p:txBody>
      </p:sp>
      <p:sp>
        <p:nvSpPr>
          <p:cNvPr id="16" name="TextBox 15"/>
          <p:cNvSpPr txBox="1"/>
          <p:nvPr/>
        </p:nvSpPr>
        <p:spPr>
          <a:xfrm>
            <a:off x="3929963" y="315563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Sỏi</a:t>
            </a:r>
            <a:endParaRPr lang="en-US" sz="2200" b="1" dirty="0">
              <a:latin typeface="Cambria" panose="02040503050406030204" pitchFamily="18" charset="0"/>
              <a:ea typeface="Cambria" panose="02040503050406030204" pitchFamily="18" charset="0"/>
            </a:endParaRPr>
          </a:p>
        </p:txBody>
      </p:sp>
      <p:sp>
        <p:nvSpPr>
          <p:cNvPr id="18" name="TextBox 17"/>
          <p:cNvSpPr txBox="1"/>
          <p:nvPr/>
        </p:nvSpPr>
        <p:spPr>
          <a:xfrm>
            <a:off x="3834026" y="3670787"/>
            <a:ext cx="2514600"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Bông</a:t>
            </a:r>
            <a:endParaRPr lang="en-US" sz="2200" b="1" dirty="0">
              <a:latin typeface="Cambria" panose="02040503050406030204" pitchFamily="18" charset="0"/>
              <a:ea typeface="Cambria" panose="02040503050406030204" pitchFamily="18" charset="0"/>
            </a:endParaRPr>
          </a:p>
        </p:txBody>
      </p:sp>
      <p:sp>
        <p:nvSpPr>
          <p:cNvPr id="19" name="TextBox 18"/>
          <p:cNvSpPr txBox="1"/>
          <p:nvPr/>
        </p:nvSpPr>
        <p:spPr>
          <a:xfrm>
            <a:off x="3796366" y="4810719"/>
            <a:ext cx="2514600" cy="430887"/>
          </a:xfrm>
          <a:prstGeom prst="rect">
            <a:avLst/>
          </a:prstGeom>
          <a:noFill/>
        </p:spPr>
        <p:txBody>
          <a:bodyPr wrap="square" rtlCol="0">
            <a:spAutoFit/>
          </a:bodyPr>
          <a:lstStyle/>
          <a:p>
            <a:r>
              <a:rPr lang="vi-VN" sz="2200" b="1" smtClean="0">
                <a:latin typeface="Cambria" panose="02040503050406030204" pitchFamily="18" charset="0"/>
                <a:ea typeface="Cambria" panose="02040503050406030204" pitchFamily="18" charset="0"/>
              </a:rPr>
              <a:t>Nước sau khi lọc</a:t>
            </a:r>
            <a:endParaRPr lang="en-US" sz="2200" b="1" dirty="0">
              <a:latin typeface="Cambria" panose="02040503050406030204" pitchFamily="18" charset="0"/>
              <a:ea typeface="Cambria" panose="02040503050406030204" pitchFamily="18" charset="0"/>
            </a:endParaRPr>
          </a:p>
        </p:txBody>
      </p:sp>
      <p:sp>
        <p:nvSpPr>
          <p:cNvPr id="20" name="TextBox 19"/>
          <p:cNvSpPr txBox="1"/>
          <p:nvPr/>
        </p:nvSpPr>
        <p:spPr>
          <a:xfrm>
            <a:off x="341060" y="2197405"/>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A</a:t>
            </a:r>
            <a:endParaRPr lang="en-US" sz="2200" b="1" dirty="0">
              <a:latin typeface="Cambria" panose="02040503050406030204" pitchFamily="18" charset="0"/>
              <a:ea typeface="Cambria" panose="02040503050406030204" pitchFamily="18" charset="0"/>
            </a:endParaRPr>
          </a:p>
        </p:txBody>
      </p:sp>
      <p:sp>
        <p:nvSpPr>
          <p:cNvPr id="21" name="TextBox 20"/>
          <p:cNvSpPr txBox="1"/>
          <p:nvPr/>
        </p:nvSpPr>
        <p:spPr>
          <a:xfrm>
            <a:off x="842723" y="3679463"/>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Lỗ</a:t>
            </a:r>
            <a:endParaRPr lang="en-US" sz="2200" b="1" dirty="0">
              <a:latin typeface="Cambria" panose="02040503050406030204" pitchFamily="18" charset="0"/>
              <a:ea typeface="Cambria" panose="02040503050406030204" pitchFamily="18" charset="0"/>
            </a:endParaRPr>
          </a:p>
        </p:txBody>
      </p:sp>
      <p:sp>
        <p:nvSpPr>
          <p:cNvPr id="24" name="TextBox 23"/>
          <p:cNvSpPr txBox="1"/>
          <p:nvPr/>
        </p:nvSpPr>
        <p:spPr>
          <a:xfrm>
            <a:off x="341060" y="4441454"/>
            <a:ext cx="2514600" cy="430887"/>
          </a:xfrm>
          <a:prstGeom prst="rect">
            <a:avLst/>
          </a:prstGeom>
          <a:noFill/>
        </p:spPr>
        <p:txBody>
          <a:bodyPr wrap="square" rtlCol="0">
            <a:spAutoFit/>
          </a:bodyPr>
          <a:lstStyle/>
          <a:p>
            <a:r>
              <a:rPr lang="vi-VN" sz="2200" b="1" dirty="0" smtClean="0">
                <a:latin typeface="Cambria" panose="02040503050406030204" pitchFamily="18" charset="0"/>
                <a:ea typeface="Cambria" panose="02040503050406030204" pitchFamily="18" charset="0"/>
              </a:rPr>
              <a:t>Phần B</a:t>
            </a:r>
            <a:endParaRPr lang="en-US" sz="2200" b="1" dirty="0">
              <a:latin typeface="Cambria" panose="02040503050406030204" pitchFamily="18" charset="0"/>
              <a:ea typeface="Cambria" panose="02040503050406030204" pitchFamily="18" charset="0"/>
            </a:endParaRPr>
          </a:p>
        </p:txBody>
      </p:sp>
      <p:sp>
        <p:nvSpPr>
          <p:cNvPr id="25" name="TextBox 24"/>
          <p:cNvSpPr txBox="1"/>
          <p:nvPr/>
        </p:nvSpPr>
        <p:spPr>
          <a:xfrm>
            <a:off x="6310966" y="1453162"/>
            <a:ext cx="5181601"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a:t>
            </a:r>
            <a:r>
              <a:rPr lang="en-US" sz="2600" b="1" noProof="0" dirty="0" smtClean="0">
                <a:solidFill>
                  <a:srgbClr val="002060"/>
                </a:solidFill>
                <a:latin typeface="Cambria" panose="02040503050406030204" pitchFamily="18" charset="0"/>
                <a:ea typeface="Cambria" panose="02040503050406030204" pitchFamily="18" charset="0"/>
              </a:rPr>
              <a:t> </a:t>
            </a:r>
            <a:r>
              <a:rPr lang="vi-VN" sz="2600" b="1" noProof="0" dirty="0" smtClean="0">
                <a:solidFill>
                  <a:srgbClr val="002060"/>
                </a:solidFill>
                <a:latin typeface="Cambria" panose="02040503050406030204" pitchFamily="18" charset="0"/>
                <a:ea typeface="Cambria" panose="02040503050406030204" pitchFamily="18" charset="0"/>
              </a:rPr>
              <a:t>Cắt một chai nhựa thành 2 phần A và B.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b="1" noProof="0" dirty="0" smtClean="0">
                <a:solidFill>
                  <a:srgbClr val="002060"/>
                </a:solidFill>
                <a:latin typeface="Cambria" panose="02040503050406030204" pitchFamily="18" charset="0"/>
                <a:ea typeface="Cambria" panose="02040503050406030204" pitchFamily="18" charset="0"/>
              </a:rPr>
              <a:t>Đục nhiều lỗ nhỏ ở nắp chai phần A và một lỗ ở phía trên phần B.</a:t>
            </a:r>
          </a:p>
          <a:p>
            <a:pPr marR="0" lvl="0" algn="just" defTabSz="914400" rtl="0" eaLnBrk="1" fontAlgn="auto" latinLnBrk="0" hangingPunct="1">
              <a:lnSpc>
                <a:spcPct val="100000"/>
              </a:lnSpc>
              <a:spcBef>
                <a:spcPts val="0"/>
              </a:spcBef>
              <a:spcAft>
                <a:spcPts val="0"/>
              </a:spcAft>
              <a:buClrTx/>
              <a:buSzTx/>
              <a:tabLst/>
              <a:defRPr/>
            </a:pPr>
            <a:r>
              <a:rPr kumimoji="0" lang="vi-VN" sz="2600" b="1" i="0" u="none" strike="noStrike" kern="1200" cap="none" spc="0" normalizeH="0" baseline="0" dirty="0" smtClean="0">
                <a:ln>
                  <a:noFill/>
                </a:ln>
                <a:solidFill>
                  <a:srgbClr val="002060"/>
                </a:solidFill>
                <a:effectLst/>
                <a:uLnTx/>
                <a:uFillTx/>
                <a:latin typeface="Cambria" panose="02040503050406030204" pitchFamily="18" charset="0"/>
                <a:ea typeface="Cambria" panose="02040503050406030204" pitchFamily="18" charset="0"/>
              </a:rPr>
              <a:t>- Lật ngược phần A đặt vào phần B như hình vẽ.</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Cho lần lượt vào hình A một ít bông, cát, sỏi.  </a:t>
            </a:r>
          </a:p>
          <a:p>
            <a:pPr marR="0" lvl="0" algn="just" defTabSz="914400" rtl="0" eaLnBrk="1" fontAlgn="auto" latinLnBrk="0" hangingPunct="1">
              <a:lnSpc>
                <a:spcPct val="100000"/>
              </a:lnSpc>
              <a:spcBef>
                <a:spcPts val="0"/>
              </a:spcBef>
              <a:spcAft>
                <a:spcPts val="0"/>
              </a:spcAft>
              <a:buClrTx/>
              <a:buSzTx/>
              <a:tabLst/>
              <a:defRPr/>
            </a:pPr>
            <a:r>
              <a:rPr lang="vi-VN" sz="2600" b="1" dirty="0" smtClean="0">
                <a:solidFill>
                  <a:srgbClr val="002060"/>
                </a:solidFill>
                <a:latin typeface="Cambria" panose="02040503050406030204" pitchFamily="18" charset="0"/>
                <a:ea typeface="Cambria" panose="02040503050406030204" pitchFamily="18" charset="0"/>
              </a:rPr>
              <a:t>Sau đó, từ từ đổ nước cần lọc vào phần A.</a:t>
            </a:r>
            <a:endParaRPr kumimoji="0" lang="en-US"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315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circle(in)">
                                      <p:cBhvr>
                                        <p:cTn id="4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5" grpId="0"/>
      <p:bldP spid="16" grpId="0"/>
      <p:bldP spid="18" grpId="0"/>
      <p:bldP spid="19" grpId="0"/>
      <p:bldP spid="20" grpId="0"/>
      <p:bldP spid="21"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9386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mbria" panose="02040503050406030204" pitchFamily="18" charset="0"/>
                <a:ea typeface="Cambria" panose="02040503050406030204" pitchFamily="18" charset="0"/>
              </a:rPr>
              <a:t>b</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Khử trùng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631077" y="1830917"/>
            <a:ext cx="5900523" cy="35548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Cho nước cần làm sạch vào</a:t>
            </a:r>
            <a:r>
              <a:rPr kumimoji="0" lang="vi-VN" sz="45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rPr>
              <a:t> chai.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aseline="0" dirty="0" smtClean="0">
                <a:solidFill>
                  <a:srgbClr val="002060"/>
                </a:solidFill>
                <a:latin typeface="Cambria" panose="02040503050406030204" pitchFamily="18" charset="0"/>
                <a:ea typeface="Cambria" panose="02040503050406030204" pitchFamily="18" charset="0"/>
              </a:rPr>
              <a:t>- Cho vào chai một lượng chất khử trùng đậy nắp và lắc chai.</a:t>
            </a:r>
            <a:endParaRPr kumimoji="0" lang="en-US" sz="45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376424" y="2409280"/>
            <a:ext cx="4873653" cy="2952043"/>
          </a:xfrm>
          <a:prstGeom prst="rect">
            <a:avLst/>
          </a:prstGeom>
        </p:spPr>
      </p:pic>
    </p:spTree>
    <p:extLst>
      <p:ext uri="{BB962C8B-B14F-4D97-AF65-F5344CB8AC3E}">
        <p14:creationId xmlns:p14="http://schemas.microsoft.com/office/powerpoint/2010/main" val="269199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2" name="TextBox 1"/>
          <p:cNvSpPr txBox="1"/>
          <p:nvPr/>
        </p:nvSpPr>
        <p:spPr>
          <a:xfrm>
            <a:off x="937313" y="379904"/>
            <a:ext cx="105945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Một số cách làm sạch nước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0" name="Rectangle 9"/>
          <p:cNvSpPr/>
          <p:nvPr/>
        </p:nvSpPr>
        <p:spPr>
          <a:xfrm>
            <a:off x="582360" y="1122041"/>
            <a:ext cx="239520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6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Đun sôi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60" y="1798774"/>
            <a:ext cx="4521200" cy="4521200"/>
          </a:xfrm>
          <a:prstGeom prst="rect">
            <a:avLst/>
          </a:prstGeom>
        </p:spPr>
      </p:pic>
      <p:sp>
        <p:nvSpPr>
          <p:cNvPr id="8" name="TextBox 7"/>
          <p:cNvSpPr txBox="1"/>
          <p:nvPr/>
        </p:nvSpPr>
        <p:spPr>
          <a:xfrm>
            <a:off x="5250077" y="2423532"/>
            <a:ext cx="651600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Cho nước cần làm sạch vào ấm rồi đun sôi.</a:t>
            </a:r>
            <a:endPar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804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40392" y="23132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TextBox 8"/>
          <p:cNvSpPr txBox="1"/>
          <p:nvPr/>
        </p:nvSpPr>
        <p:spPr>
          <a:xfrm>
            <a:off x="-1825865" y="1326844"/>
            <a:ext cx="6516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vi-VN" sz="36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biết: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2311400" y="3395621"/>
            <a:ext cx="76200" cy="369332"/>
          </a:xfrm>
          <a:prstGeom prst="rect">
            <a:avLst/>
          </a:prstGeom>
          <a:noFill/>
        </p:spPr>
        <p:txBody>
          <a:bodyPr wrap="square" rtlCol="0">
            <a:spAutoFit/>
          </a:bodyPr>
          <a:lstStyle/>
          <a:p>
            <a:endParaRPr lang="en-US" dirty="0"/>
          </a:p>
        </p:txBody>
      </p:sp>
      <p:sp>
        <p:nvSpPr>
          <p:cNvPr id="3" name="TextBox 2"/>
          <p:cNvSpPr txBox="1"/>
          <p:nvPr/>
        </p:nvSpPr>
        <p:spPr>
          <a:xfrm>
            <a:off x="861905" y="1933936"/>
            <a:ext cx="10882718" cy="3847207"/>
          </a:xfrm>
          <a:prstGeom prst="rect">
            <a:avLst/>
          </a:prstGeom>
          <a:noFill/>
        </p:spPr>
        <p:txBody>
          <a:bodyPr wrap="square" rtlCol="0">
            <a:spAutoFit/>
          </a:bodyPr>
          <a:lstStyle/>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các chất không tan trong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hầu hết vi khuẩn và các chất gây mùi cho nước.</a:t>
            </a:r>
          </a:p>
          <a:p>
            <a:pPr algn="just"/>
            <a:endParaRPr lang="en-US" sz="3200" b="1" dirty="0" smtClean="0">
              <a:latin typeface="Cambria" panose="02040503050406030204" pitchFamily="18" charset="0"/>
              <a:ea typeface="Cambria" panose="02040503050406030204" pitchFamily="18" charset="0"/>
            </a:endParaRPr>
          </a:p>
          <a:p>
            <a:pPr algn="just"/>
            <a:endParaRPr lang="vi-VN" sz="2400" b="1" dirty="0" smtClean="0">
              <a:latin typeface="Cambria" panose="02040503050406030204" pitchFamily="18" charset="0"/>
              <a:ea typeface="Cambria" panose="02040503050406030204" pitchFamily="18" charset="0"/>
            </a:endParaRPr>
          </a:p>
          <a:p>
            <a:pPr marL="457200" indent="-457200" algn="just">
              <a:buFontTx/>
              <a:buChar char="-"/>
            </a:pPr>
            <a:r>
              <a:rPr lang="vi-VN" sz="3200" b="1" dirty="0" smtClean="0">
                <a:latin typeface="Cambria" panose="02040503050406030204" pitchFamily="18" charset="0"/>
                <a:ea typeface="Cambria" panose="02040503050406030204" pitchFamily="18" charset="0"/>
              </a:rPr>
              <a:t>Cách nào loại bỏ được vi khuẩn trong </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nước.</a:t>
            </a:r>
          </a:p>
        </p:txBody>
      </p:sp>
      <p:grpSp>
        <p:nvGrpSpPr>
          <p:cNvPr id="5" name="Group 4"/>
          <p:cNvGrpSpPr/>
          <p:nvPr/>
        </p:nvGrpSpPr>
        <p:grpSpPr>
          <a:xfrm>
            <a:off x="4516364" y="2644647"/>
            <a:ext cx="2857501" cy="635101"/>
            <a:chOff x="9778999" y="1402179"/>
            <a:chExt cx="2857501" cy="635101"/>
          </a:xfrm>
        </p:grpSpPr>
        <p:sp>
          <p:nvSpPr>
            <p:cNvPr id="14"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4" name="TextBox 3"/>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Lọc nước</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516364" y="4461597"/>
            <a:ext cx="2857501" cy="635101"/>
            <a:chOff x="9778999" y="1402179"/>
            <a:chExt cx="2857501" cy="635101"/>
          </a:xfrm>
        </p:grpSpPr>
        <p:sp>
          <p:nvSpPr>
            <p:cNvPr id="19"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0" name="TextBox 19"/>
            <p:cNvSpPr txBox="1"/>
            <p:nvPr/>
          </p:nvSpPr>
          <p:spPr>
            <a:xfrm>
              <a:off x="10223500" y="140217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4516364" y="5802670"/>
            <a:ext cx="2648390" cy="614321"/>
            <a:chOff x="9778999" y="1422959"/>
            <a:chExt cx="2648390" cy="614321"/>
          </a:xfrm>
        </p:grpSpPr>
        <p:sp>
          <p:nvSpPr>
            <p:cNvPr id="26"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7" name="TextBox 26"/>
            <p:cNvSpPr txBox="1"/>
            <p:nvPr/>
          </p:nvSpPr>
          <p:spPr>
            <a:xfrm>
              <a:off x="10014389" y="1440164"/>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Khử trùng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10" name="Picture 9"/>
          <p:cNvPicPr>
            <a:picLocks noChangeAspect="1"/>
          </p:cNvPicPr>
          <p:nvPr/>
        </p:nvPicPr>
        <p:blipFill>
          <a:blip r:embed="rId4"/>
          <a:stretch>
            <a:fillRect/>
          </a:stretch>
        </p:blipFill>
        <p:spPr>
          <a:xfrm>
            <a:off x="1432138" y="403048"/>
            <a:ext cx="9742252" cy="1341236"/>
          </a:xfrm>
          <a:prstGeom prst="rect">
            <a:avLst/>
          </a:prstGeom>
        </p:spPr>
      </p:pic>
    </p:spTree>
    <p:extLst>
      <p:ext uri="{BB962C8B-B14F-4D97-AF65-F5344CB8AC3E}">
        <p14:creationId xmlns:p14="http://schemas.microsoft.com/office/powerpoint/2010/main" val="139508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1" name="TextBox 10"/>
          <p:cNvSpPr txBox="1"/>
          <p:nvPr/>
        </p:nvSpPr>
        <p:spPr>
          <a:xfrm>
            <a:off x="560092" y="1172469"/>
            <a:ext cx="11122616"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1</a:t>
            </a:r>
            <a:r>
              <a:rPr lang="vi-VN" sz="2800" b="1" dirty="0" smtClean="0">
                <a:latin typeface="Cambria" panose="02040503050406030204" pitchFamily="18" charset="0"/>
                <a:ea typeface="Cambria" panose="02040503050406030204" pitchFamily="18" charset="0"/>
              </a:rPr>
              <a:t>. Chọn một cách phù hợp để làm sạch: Nước máy, nước trong bể bơi, nước đục. Nước sau khi được làm sạch trường hợp nào có thể uống được?</a:t>
            </a:r>
          </a:p>
        </p:txBody>
      </p:sp>
      <p:sp>
        <p:nvSpPr>
          <p:cNvPr id="13" name="TextBox 12"/>
          <p:cNvSpPr txBox="1"/>
          <p:nvPr/>
        </p:nvSpPr>
        <p:spPr>
          <a:xfrm>
            <a:off x="560092" y="4772307"/>
            <a:ext cx="11122616" cy="954107"/>
          </a:xfrm>
          <a:prstGeom prst="rect">
            <a:avLst/>
          </a:prstGeom>
          <a:noFill/>
        </p:spPr>
        <p:txBody>
          <a:bodyPr wrap="square" rtlCol="0">
            <a:spAutoFit/>
          </a:bodyPr>
          <a:lstStyle/>
          <a:p>
            <a:pPr algn="just"/>
            <a:r>
              <a:rPr lang="vi-VN" sz="2800" b="1" dirty="0" smtClean="0">
                <a:latin typeface="Cambria" panose="02040503050406030204" pitchFamily="18" charset="0"/>
                <a:ea typeface="Cambria" panose="02040503050406030204" pitchFamily="18" charset="0"/>
              </a:rPr>
              <a:t>2. Gia đình em đang sử dụng nguồn nước nào? Hãy kể tên cách làm sạch nước ở gia đình hoặc địa phương em đang sử dụng.</a:t>
            </a:r>
          </a:p>
        </p:txBody>
      </p:sp>
      <p:grpSp>
        <p:nvGrpSpPr>
          <p:cNvPr id="14" name="Group 13"/>
          <p:cNvGrpSpPr/>
          <p:nvPr/>
        </p:nvGrpSpPr>
        <p:grpSpPr>
          <a:xfrm>
            <a:off x="2835656" y="2187382"/>
            <a:ext cx="7342134" cy="614321"/>
            <a:chOff x="9778999" y="1422959"/>
            <a:chExt cx="2577193" cy="614321"/>
          </a:xfrm>
        </p:grpSpPr>
        <p:sp>
          <p:nvSpPr>
            <p:cNvPr id="15" name="Google Shape;117;p2"/>
            <p:cNvSpPr/>
            <p:nvPr/>
          </p:nvSpPr>
          <p:spPr>
            <a:xfrm>
              <a:off x="9778999" y="1422959"/>
              <a:ext cx="2577193"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9931834" y="1422959"/>
              <a:ext cx="2413000"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máy là đun sôi.</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835654" y="3148750"/>
            <a:ext cx="8663958" cy="614321"/>
            <a:chOff x="9778998" y="1825263"/>
            <a:chExt cx="3214131" cy="614321"/>
          </a:xfrm>
        </p:grpSpPr>
        <p:sp>
          <p:nvSpPr>
            <p:cNvPr id="18" name="Google Shape;117;p2"/>
            <p:cNvSpPr/>
            <p:nvPr/>
          </p:nvSpPr>
          <p:spPr>
            <a:xfrm>
              <a:off x="9778998" y="1825263"/>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p:cNvSpPr txBox="1"/>
            <p:nvPr/>
          </p:nvSpPr>
          <p:spPr>
            <a:xfrm>
              <a:off x="9851591" y="1836623"/>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trong bể là khử trùng.</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21" name="Group 20"/>
          <p:cNvGrpSpPr/>
          <p:nvPr/>
        </p:nvGrpSpPr>
        <p:grpSpPr>
          <a:xfrm>
            <a:off x="2835654" y="4034045"/>
            <a:ext cx="8710513" cy="639382"/>
            <a:chOff x="9801606" y="2124835"/>
            <a:chExt cx="3231402" cy="639382"/>
          </a:xfrm>
        </p:grpSpPr>
        <p:sp>
          <p:nvSpPr>
            <p:cNvPr id="22" name="Google Shape;117;p2"/>
            <p:cNvSpPr/>
            <p:nvPr/>
          </p:nvSpPr>
          <p:spPr>
            <a:xfrm>
              <a:off x="9801606" y="2149896"/>
              <a:ext cx="3214131" cy="614321"/>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23" name="TextBox 22"/>
            <p:cNvSpPr txBox="1"/>
            <p:nvPr/>
          </p:nvSpPr>
          <p:spPr>
            <a:xfrm>
              <a:off x="9891470" y="2124835"/>
              <a:ext cx="3141538" cy="584775"/>
            </a:xfrm>
            <a:prstGeom prst="rect">
              <a:avLst/>
            </a:prstGeom>
            <a:noFill/>
          </p:spPr>
          <p:txBody>
            <a:bodyPr wrap="square" rtlCol="0">
              <a:spAutoFit/>
            </a:bodyPr>
            <a:lstStyle/>
            <a:p>
              <a:r>
                <a:rPr lang="vi-VN" sz="3200" b="1" dirty="0" smtClean="0">
                  <a:solidFill>
                    <a:srgbClr val="002060"/>
                  </a:solidFill>
                  <a:latin typeface="Cambria" panose="02040503050406030204" pitchFamily="18" charset="0"/>
                  <a:ea typeface="Cambria" panose="02040503050406030204" pitchFamily="18" charset="0"/>
                </a:rPr>
                <a:t>Cách làm sạch nước đục là lọc nước.</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4" name="TextBox 23"/>
          <p:cNvSpPr txBox="1"/>
          <p:nvPr/>
        </p:nvSpPr>
        <p:spPr>
          <a:xfrm>
            <a:off x="1606325" y="5682663"/>
            <a:ext cx="11122616" cy="630942"/>
          </a:xfrm>
          <a:prstGeom prst="rect">
            <a:avLst/>
          </a:prstGeom>
          <a:noFill/>
        </p:spPr>
        <p:txBody>
          <a:bodyPr wrap="square" rtlCol="0">
            <a:spAutoFit/>
          </a:bodyPr>
          <a:lstStyle/>
          <a:p>
            <a:r>
              <a:rPr lang="vi-VN" sz="3500" b="1" dirty="0" smtClean="0">
                <a:solidFill>
                  <a:srgbClr val="002060"/>
                </a:solidFill>
                <a:latin typeface="Cambria" panose="02040503050406030204" pitchFamily="18" charset="0"/>
                <a:ea typeface="Cambria" panose="02040503050406030204" pitchFamily="18" charset="0"/>
              </a:rPr>
              <a:t>Nước máy sau khi đun sôi có thể uống được.</a:t>
            </a:r>
          </a:p>
        </p:txBody>
      </p:sp>
      <p:pic>
        <p:nvPicPr>
          <p:cNvPr id="2" name="Picture 1"/>
          <p:cNvPicPr>
            <a:picLocks noChangeAspect="1"/>
          </p:cNvPicPr>
          <p:nvPr/>
        </p:nvPicPr>
        <p:blipFill>
          <a:blip r:embed="rId4"/>
          <a:stretch>
            <a:fillRect/>
          </a:stretch>
        </p:blipFill>
        <p:spPr>
          <a:xfrm>
            <a:off x="1162651" y="250784"/>
            <a:ext cx="9742252" cy="1341236"/>
          </a:xfrm>
          <a:prstGeom prst="rect">
            <a:avLst/>
          </a:prstGeom>
        </p:spPr>
      </p:pic>
    </p:spTree>
    <p:extLst>
      <p:ext uri="{BB962C8B-B14F-4D97-AF65-F5344CB8AC3E}">
        <p14:creationId xmlns:p14="http://schemas.microsoft.com/office/powerpoint/2010/main" val="274903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3">
                                            <p:txEl>
                                              <p:pRg st="0" end="0"/>
                                            </p:txEl>
                                          </p:spTgt>
                                        </p:tgtEl>
                                      </p:cBhvr>
                                    </p:animEffect>
                                    <p:set>
                                      <p:cBhvr>
                                        <p:cTn id="17"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in)">
                                      <p:cBhvr>
                                        <p:cTn id="32" dur="2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1"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down)">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build="allAtOnce"/>
      <p:bldP spid="13" grpI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510539" y="1823341"/>
            <a:ext cx="529068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1"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2. Gia đình em đang sử dụng nguồn nước nào? Hãy kể tên cách làm sạch nước ở gia đình hoặc địa phương em đang sử dụng.</a:t>
            </a:r>
          </a:p>
        </p:txBody>
      </p:sp>
      <p:pic>
        <p:nvPicPr>
          <p:cNvPr id="8" name="Picture 7"/>
          <p:cNvPicPr>
            <a:picLocks noChangeAspect="1"/>
          </p:cNvPicPr>
          <p:nvPr/>
        </p:nvPicPr>
        <p:blipFill>
          <a:blip r:embed="rId4"/>
          <a:stretch>
            <a:fillRect/>
          </a:stretch>
        </p:blipFill>
        <p:spPr>
          <a:xfrm>
            <a:off x="1162651" y="250784"/>
            <a:ext cx="9742252" cy="1341236"/>
          </a:xfrm>
          <a:prstGeom prst="rect">
            <a:avLst/>
          </a:prstGeom>
        </p:spPr>
      </p:pic>
      <p:pic>
        <p:nvPicPr>
          <p:cNvPr id="1026" name="Picture 2" descr="Nước sinh hoạt là gì? Một số vấn đề khi sử dụng nguồn nước sinh ho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411" y="1810277"/>
            <a:ext cx="5715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2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9" name="矩形 25"/>
          <p:cNvSpPr/>
          <p:nvPr/>
        </p:nvSpPr>
        <p:spPr>
          <a:xfrm>
            <a:off x="898233" y="541733"/>
            <a:ext cx="9743720"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500" b="1" dirty="0" smtClean="0">
                <a:solidFill>
                  <a:srgbClr val="C00000"/>
                </a:solidFill>
                <a:latin typeface="UTM Cooper Black" panose="02040603050506020204" pitchFamily="18" charset="0"/>
                <a:ea typeface="印品丫丫体-D版" panose="02010601030101010101" pitchFamily="2" charset="-122"/>
              </a:rPr>
              <a:t>BÀI HỌC NÀY GIÚP EM HỌC ĐƯỢC NHỮNG KIẾN THỨC GÌ?</a:t>
            </a:r>
            <a:endParaRPr kumimoji="0" lang="zh-CN" altLang="en-US" sz="45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3" name="TextBox 12"/>
          <p:cNvSpPr txBox="1"/>
          <p:nvPr/>
        </p:nvSpPr>
        <p:spPr>
          <a:xfrm>
            <a:off x="753178" y="2093376"/>
            <a:ext cx="892316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Sử dụng tiết kiệm nước để cho nhiều người khác có nước dùng  và giảm chi phí sinh hoạt, tránh cạn kiệt nguồn nước.</a:t>
            </a:r>
          </a:p>
        </p:txBody>
      </p:sp>
      <p:sp>
        <p:nvSpPr>
          <p:cNvPr id="8" name="矩形 25"/>
          <p:cNvSpPr/>
          <p:nvPr/>
        </p:nvSpPr>
        <p:spPr>
          <a:xfrm>
            <a:off x="282525" y="812092"/>
            <a:ext cx="9743720"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5000" b="1" dirty="0" smtClean="0">
                <a:solidFill>
                  <a:srgbClr val="C00000"/>
                </a:solidFill>
                <a:latin typeface="UTM Cooper Black" panose="02040603050506020204" pitchFamily="18" charset="0"/>
                <a:ea typeface="印品丫丫体-D版" panose="02010601030101010101" pitchFamily="2" charset="-122"/>
              </a:rPr>
              <a:t>EM ĐÃ HỌC</a:t>
            </a:r>
            <a:endParaRPr kumimoji="0" lang="zh-CN" altLang="en-US" sz="5000" b="1" i="0" u="none" strike="noStrike" kern="1200" cap="none" spc="0" normalizeH="0" baseline="0" noProof="0" dirty="0">
              <a:ln>
                <a:noFill/>
              </a:ln>
              <a:solidFill>
                <a:srgbClr val="C00000"/>
              </a:solidFill>
              <a:effectLst/>
              <a:uLnTx/>
              <a:uFillTx/>
              <a:latin typeface="UTM Cooper Black" panose="02040603050506020204" pitchFamily="18" charset="0"/>
              <a:ea typeface="印品丫丫体-D版" panose="02010601030101010101" pitchFamily="2" charset="-122"/>
            </a:endParaRPr>
          </a:p>
        </p:txBody>
      </p:sp>
      <p:sp>
        <p:nvSpPr>
          <p:cNvPr id="11" name="Google Shape;117;p2"/>
          <p:cNvSpPr/>
          <p:nvPr/>
        </p:nvSpPr>
        <p:spPr>
          <a:xfrm>
            <a:off x="753178" y="2050244"/>
            <a:ext cx="9546521" cy="171748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5" name="Google Shape;117;p2"/>
          <p:cNvSpPr/>
          <p:nvPr/>
        </p:nvSpPr>
        <p:spPr>
          <a:xfrm>
            <a:off x="1816100" y="4156423"/>
            <a:ext cx="9653169" cy="202434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6" name="TextBox 15"/>
          <p:cNvSpPr txBox="1"/>
          <p:nvPr/>
        </p:nvSpPr>
        <p:spPr>
          <a:xfrm>
            <a:off x="1917701" y="4087886"/>
            <a:ext cx="93980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Làm sạch nước bằng cách lọc đối với nước chứa chất không tan, khử trùng với nước chứa vi khuẩn như nước ở bể bơi, đun sôi trước khi uống với nước chứa ít vi khuẩn như nước máy.</a:t>
            </a:r>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51153" t="24532" r="26751" b="17006"/>
          <a:stretch/>
        </p:blipFill>
        <p:spPr>
          <a:xfrm>
            <a:off x="10022633" y="788465"/>
            <a:ext cx="1889967" cy="33336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56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p:bldP spid="8" grpId="0"/>
      <p:bldP spid="11"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4569"/>
            <a:ext cx="6858001" cy="12191999"/>
          </a:xfrm>
          <a:prstGeom prst="rect">
            <a:avLst/>
          </a:prstGeom>
        </p:spPr>
      </p:pic>
      <p:sp>
        <p:nvSpPr>
          <p:cNvPr id="7" name="矩形 6"/>
          <p:cNvSpPr/>
          <p:nvPr/>
        </p:nvSpPr>
        <p:spPr>
          <a:xfrm>
            <a:off x="201386" y="233751"/>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330200" y="302253"/>
            <a:ext cx="11582400" cy="620014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3" name="TextBox 12"/>
          <p:cNvSpPr txBox="1"/>
          <p:nvPr/>
        </p:nvSpPr>
        <p:spPr>
          <a:xfrm>
            <a:off x="739885" y="1818319"/>
            <a:ext cx="1076302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Em hãy thực hành làm sạch nước trước </a:t>
            </a:r>
            <a:endParaRPr lang="en-US" sz="4000" b="1" dirty="0" smtClean="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prstClr val="black"/>
                </a:solidFill>
                <a:latin typeface="Cambria" panose="02040503050406030204" pitchFamily="18" charset="0"/>
                <a:ea typeface="Cambria" panose="02040503050406030204" pitchFamily="18" charset="0"/>
              </a:rPr>
              <a:t>khi sử dụng.</a:t>
            </a:r>
            <a:endParaRPr kumimoji="0" lang="vi-V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Nguồn nước bạn đang dùng, liệu có thật sự s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368" y="3431429"/>
            <a:ext cx="69532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247225" y="377066"/>
            <a:ext cx="9748349" cy="1609483"/>
          </a:xfrm>
          <a:prstGeom prst="rect">
            <a:avLst/>
          </a:prstGeom>
        </p:spPr>
      </p:pic>
    </p:spTree>
    <p:extLst>
      <p:ext uri="{BB962C8B-B14F-4D97-AF65-F5344CB8AC3E}">
        <p14:creationId xmlns:p14="http://schemas.microsoft.com/office/powerpoint/2010/main" val="3631301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58079" y="261003"/>
            <a:ext cx="4158344" cy="4158344"/>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1" y="0"/>
            <a:ext cx="7563032" cy="2691704"/>
          </a:xfrm>
          <a:prstGeom prst="rect">
            <a:avLst/>
          </a:prstGeom>
        </p:spPr>
      </p:pic>
    </p:spTree>
    <p:extLst>
      <p:ext uri="{BB962C8B-B14F-4D97-AF65-F5344CB8AC3E}">
        <p14:creationId xmlns:p14="http://schemas.microsoft.com/office/powerpoint/2010/main" val="185855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941861" y="74058"/>
            <a:ext cx="8153401" cy="1764950"/>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140982" y="3591941"/>
            <a:ext cx="54495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988774" cy="1061147"/>
            </a:xfrm>
            <a:prstGeom prst="rect">
              <a:avLst/>
            </a:prstGeom>
          </p:spPr>
        </p:pic>
      </p:grpSp>
      <p:grpSp>
        <p:nvGrpSpPr>
          <p:cNvPr id="28" name="Group 27">
            <a:extLst>
              <a:ext uri="{FF2B5EF4-FFF2-40B4-BE49-F238E27FC236}">
                <a16:creationId xmlns:a16="http://schemas.microsoft.com/office/drawing/2014/main" id="{657A3732-FEC5-93E9-F8E5-05EB6902D5D3}"/>
              </a:ext>
            </a:extLst>
          </p:cNvPr>
          <p:cNvGrpSpPr/>
          <p:nvPr/>
        </p:nvGrpSpPr>
        <p:grpSpPr>
          <a:xfrm>
            <a:off x="7533028" y="5380615"/>
            <a:ext cx="4062596" cy="1421247"/>
            <a:chOff x="7704862" y="5196309"/>
            <a:chExt cx="4062596" cy="1421247"/>
          </a:xfrm>
        </p:grpSpPr>
        <p:sp>
          <p:nvSpPr>
            <p:cNvPr id="12" name="Rectangle 11">
              <a:extLst>
                <a:ext uri="{FF2B5EF4-FFF2-40B4-BE49-F238E27FC236}">
                  <a16:creationId xmlns:a16="http://schemas.microsoft.com/office/drawing/2014/main" id="{6293278F-D03A-C161-4B1D-BD483EEBA88A}"/>
                </a:ext>
              </a:extLst>
            </p:cNvPr>
            <p:cNvSpPr>
              <a:spLocks noChangeArrowheads="1"/>
            </p:cNvSpPr>
            <p:nvPr/>
          </p:nvSpPr>
          <p:spPr bwMode="auto">
            <a:xfrm>
              <a:off x="7956757"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9AAD42"/>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9AAD42"/>
                </a:solidFill>
                <a:effectLst/>
                <a:uLnTx/>
                <a:uFillTx/>
                <a:latin typeface="Times New Roman" panose="02020603050405020304" pitchFamily="18" charset="0"/>
                <a:ea typeface="+mn-ea"/>
                <a:cs typeface="+mn-cs"/>
              </a:endParaRPr>
            </a:p>
          </p:txBody>
        </p:sp>
        <p:pic>
          <p:nvPicPr>
            <p:cNvPr id="19" name="Picture 18">
              <a:extLst>
                <a:ext uri="{FF2B5EF4-FFF2-40B4-BE49-F238E27FC236}">
                  <a16:creationId xmlns:a16="http://schemas.microsoft.com/office/drawing/2014/main" id="{9DB6DCC0-6123-D038-2DC9-D3C7260EC87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52754" t="609" r="36152" b="79272"/>
            <a:stretch/>
          </p:blipFill>
          <p:spPr>
            <a:xfrm>
              <a:off x="7704862" y="5196309"/>
              <a:ext cx="905820" cy="1101454"/>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17031" y="5516484"/>
            <a:ext cx="5891106" cy="1341515"/>
            <a:chOff x="-11642" y="5488171"/>
            <a:chExt cx="4113251" cy="1129385"/>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11642" y="5488171"/>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7210346" y="3667345"/>
            <a:ext cx="4981654" cy="1580962"/>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15084" y="196895"/>
            <a:ext cx="8683155" cy="2400657"/>
          </a:xfrm>
          <a:prstGeom prst="rect">
            <a:avLst/>
          </a:prstGeom>
          <a:noFill/>
        </p:spPr>
        <p:txBody>
          <a:bodyPr wrap="square" rtlCol="0">
            <a:spAutoFit/>
          </a:bodyPr>
          <a:lstStyle/>
          <a:p>
            <a:pPr lvl="0" algn="ctr">
              <a:defRPr/>
            </a:pPr>
            <a:r>
              <a:rPr lang="vi-VN" sz="4500" b="1" dirty="0" smtClean="0">
                <a:solidFill>
                  <a:srgbClr val="70AD47">
                    <a:lumMod val="75000"/>
                  </a:srgbClr>
                </a:solidFill>
                <a:latin typeface="Cambria" panose="02040503050406030204" pitchFamily="18" charset="0"/>
                <a:ea typeface="Cambria" panose="02040503050406030204" pitchFamily="18" charset="0"/>
              </a:rPr>
              <a:t>Nước </a:t>
            </a:r>
            <a:r>
              <a:rPr lang="vi-VN" sz="4500" b="1" dirty="0">
                <a:solidFill>
                  <a:srgbClr val="70AD47">
                    <a:lumMod val="75000"/>
                  </a:srgbClr>
                </a:solidFill>
                <a:latin typeface="Cambria" panose="02040503050406030204" pitchFamily="18" charset="0"/>
                <a:ea typeface="Cambria" panose="02040503050406030204" pitchFamily="18" charset="0"/>
              </a:rPr>
              <a:t>như thế nào </a:t>
            </a:r>
          </a:p>
          <a:p>
            <a:pPr lvl="0" algn="ctr">
              <a:defRPr/>
            </a:pPr>
            <a:r>
              <a:rPr lang="vi-VN" sz="4500" b="1" dirty="0">
                <a:solidFill>
                  <a:srgbClr val="70AD47">
                    <a:lumMod val="75000"/>
                  </a:srgbClr>
                </a:solidFill>
                <a:latin typeface="Cambria" panose="02040503050406030204" pitchFamily="18" charset="0"/>
                <a:ea typeface="Cambria" panose="02040503050406030204" pitchFamily="18" charset="0"/>
              </a:rPr>
              <a:t>là bị ô nhiễm?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1068120" y="5533823"/>
            <a:ext cx="47309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Có chứa các vi sinh vật gây bệnh quá mức cho phép hoặc các chất tan có hại cho sức khỏe. </a:t>
            </a:r>
            <a:endParaRPr kumimoji="0" lang="vi-VN"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061011" y="4288418"/>
            <a:ext cx="386897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Nước không</a:t>
            </a:r>
            <a:r>
              <a:rPr kumimoji="0" lang="vi-VN" sz="28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màu, không mùi, không vị. </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8233008" y="4140311"/>
            <a:ext cx="35382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Là nước</a:t>
            </a:r>
            <a:r>
              <a:rPr kumimoji="0" lang="vi-VN" sz="22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có một trong các dấu hiệu như có màu, có mùi hôi, có chất bẩn. </a:t>
            </a:r>
            <a:endParaRPr kumimoji="0" lang="vi-VN" sz="22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267A44EA-A65C-FF84-4827-DB7C81FAB48E}"/>
              </a:ext>
            </a:extLst>
          </p:cNvPr>
          <p:cNvSpPr txBox="1"/>
          <p:nvPr/>
        </p:nvSpPr>
        <p:spPr>
          <a:xfrm>
            <a:off x="8541322" y="5971992"/>
            <a:ext cx="31129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1" dirty="0" smtClean="0">
                <a:solidFill>
                  <a:srgbClr val="70AD47">
                    <a:lumMod val="75000"/>
                  </a:srgbClr>
                </a:solidFill>
                <a:latin typeface="Cambria" panose="02040503050406030204" pitchFamily="18" charset="0"/>
                <a:ea typeface="Cambria" panose="02040503050406030204" pitchFamily="18" charset="0"/>
              </a:rPr>
              <a:t>Cả B và C.</a:t>
            </a:r>
            <a:endParaRPr kumimoji="0" lang="vi-VN" sz="3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396810" y="2868869"/>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6662" y="6055931"/>
            <a:ext cx="967327" cy="483664"/>
          </a:xfrm>
          <a:prstGeom prst="rect">
            <a:avLst/>
          </a:prstGeom>
        </p:spPr>
      </p:pic>
    </p:spTree>
    <p:extLst>
      <p:ext uri="{BB962C8B-B14F-4D97-AF65-F5344CB8AC3E}">
        <p14:creationId xmlns:p14="http://schemas.microsoft.com/office/powerpoint/2010/main" val="19796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6" presetClass="exit" presetSubtype="32" fill="hold" nodeType="withEffect">
                                  <p:stCondLst>
                                    <p:cond delay="400"/>
                                  </p:stCondLst>
                                  <p:childTnLst>
                                    <p:animEffect transition="out" filter="circle(out)">
                                      <p:cBhvr>
                                        <p:cTn id="46" dur="200"/>
                                        <p:tgtEl>
                                          <p:spTgt spid="15"/>
                                        </p:tgtEl>
                                      </p:cBhvr>
                                    </p:animEffect>
                                    <p:set>
                                      <p:cBhvr>
                                        <p:cTn id="47" dur="1" fill="hold">
                                          <p:stCondLst>
                                            <p:cond delay="199"/>
                                          </p:stCondLst>
                                        </p:cTn>
                                        <p:tgtEl>
                                          <p:spTgt spid="15"/>
                                        </p:tgtEl>
                                        <p:attrNameLst>
                                          <p:attrName>style.visibility</p:attrName>
                                        </p:attrNameLst>
                                      </p:cBhvr>
                                      <p:to>
                                        <p:strVal val="hidden"/>
                                      </p:to>
                                    </p:set>
                                  </p:childTnLst>
                                </p:cTn>
                              </p:par>
                              <p:par>
                                <p:cTn id="48" presetID="35" presetClass="path" presetSubtype="0" accel="50000" decel="50000" fill="hold" nodeType="withEffect">
                                  <p:stCondLst>
                                    <p:cond delay="400"/>
                                  </p:stCondLst>
                                  <p:childTnLst>
                                    <p:animMotion origin="layout" path="M 4.16667E-6 -1.85185E-6 L -0.38607 -0.15463 " pathEditMode="relative" rAng="0" ptsTypes="AA">
                                      <p:cBhvr>
                                        <p:cTn id="49" dur="2000" fill="hold"/>
                                        <p:tgtEl>
                                          <p:spTgt spid="40"/>
                                        </p:tgtEl>
                                        <p:attrNameLst>
                                          <p:attrName>ppt_x</p:attrName>
                                          <p:attrName>ppt_y</p:attrName>
                                        </p:attrNameLst>
                                      </p:cBhvr>
                                      <p:rCtr x="-19310" y="-7731"/>
                                    </p:animMotion>
                                  </p:childTnLst>
                                </p:cTn>
                              </p:par>
                              <p:par>
                                <p:cTn id="50" presetID="2" presetClass="exit" presetSubtype="4" fill="hold" nodeType="withEffect">
                                  <p:stCondLst>
                                    <p:cond delay="2200"/>
                                  </p:stCondLst>
                                  <p:childTnLst>
                                    <p:anim calcmode="lin" valueType="num">
                                      <p:cBhvr additive="base">
                                        <p:cTn id="51" dur="500"/>
                                        <p:tgtEl>
                                          <p:spTgt spid="40"/>
                                        </p:tgtEl>
                                        <p:attrNameLst>
                                          <p:attrName>ppt_x</p:attrName>
                                        </p:attrNameLst>
                                      </p:cBhvr>
                                      <p:tavLst>
                                        <p:tav tm="0">
                                          <p:val>
                                            <p:strVal val="ppt_x"/>
                                          </p:val>
                                        </p:tav>
                                        <p:tav tm="100000">
                                          <p:val>
                                            <p:strVal val="ppt_x"/>
                                          </p:val>
                                        </p:tav>
                                      </p:tavLst>
                                    </p:anim>
                                    <p:anim calcmode="lin" valueType="num">
                                      <p:cBhvr additive="base">
                                        <p:cTn id="52" dur="500"/>
                                        <p:tgtEl>
                                          <p:spTgt spid="40"/>
                                        </p:tgtEl>
                                        <p:attrNameLst>
                                          <p:attrName>ppt_y</p:attrName>
                                        </p:attrNameLst>
                                      </p:cBhvr>
                                      <p:tavLst>
                                        <p:tav tm="0">
                                          <p:val>
                                            <p:strVal val="ppt_y"/>
                                          </p:val>
                                        </p:tav>
                                        <p:tav tm="100000">
                                          <p:val>
                                            <p:strVal val="1+ppt_h/2"/>
                                          </p:val>
                                        </p:tav>
                                      </p:tavLst>
                                    </p:anim>
                                    <p:set>
                                      <p:cBhvr>
                                        <p:cTn id="53"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50"/>
                                            </p:cond>
                                          </p:stCondLst>
                                          <p:endCondLst>
                                            <p:cond evt="onStopAudio" delay="0">
                                              <p:tgtEl>
                                                <p:sldTgt/>
                                              </p:tgtEl>
                                            </p:cond>
                                          </p:endCondLst>
                                        </p:cTn>
                                        <p:tgtEl>
                                          <p:sndTgt r:embed="rId3" name="bomb.wav"/>
                                        </p:tgtEl>
                                      </p:cMediaNode>
                                    </p:audio>
                                  </p:subTnLst>
                                </p:cTn>
                              </p:par>
                              <p:par>
                                <p:cTn id="54" presetID="1" presetClass="entr" presetSubtype="0" fill="hold" nodeType="withEffect">
                                  <p:stCondLst>
                                    <p:cond delay="2600"/>
                                  </p:stCondLst>
                                  <p:childTnLst>
                                    <p:set>
                                      <p:cBhvr>
                                        <p:cTn id="55"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54"/>
                                            </p:cond>
                                          </p:stCondLst>
                                          <p:endCondLst>
                                            <p:cond evt="onStopAudio" delay="0">
                                              <p:tgtEl>
                                                <p:sldTgt/>
                                              </p:tgtEl>
                                            </p:cond>
                                          </p:endCondLst>
                                        </p:cTn>
                                        <p:tgtEl>
                                          <p:sndTgt r:embed="rId4" name="breeze.wav"/>
                                        </p:tgtEl>
                                      </p:cMediaNode>
                                    </p:audio>
                                  </p:subTnLst>
                                </p:cTn>
                              </p:par>
                              <p:par>
                                <p:cTn id="56" presetID="1" presetClass="entr" presetSubtype="0" fill="hold" nodeType="withEffect">
                                  <p:stCondLst>
                                    <p:cond delay="2600"/>
                                  </p:stCondLst>
                                  <p:childTnLst>
                                    <p:set>
                                      <p:cBhvr>
                                        <p:cTn id="57"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56"/>
                                            </p:cond>
                                          </p:stCondLst>
                                          <p:endCondLst>
                                            <p:cond evt="onStopAudio" delay="0">
                                              <p:tgtEl>
                                                <p:sldTgt/>
                                              </p:tgtEl>
                                            </p:cond>
                                          </p:endCondLst>
                                        </p:cTn>
                                        <p:tgtEl>
                                          <p:sndTgt r:embed="rId4" name="breeze.wav"/>
                                        </p:tgtEl>
                                      </p:cMediaNode>
                                    </p:audio>
                                  </p:subTnLst>
                                </p:cTn>
                              </p:par>
                              <p:par>
                                <p:cTn id="58" presetID="42" presetClass="path" presetSubtype="0" accel="50000" decel="50000" fill="hold" nodeType="withEffect">
                                  <p:stCondLst>
                                    <p:cond delay="2900"/>
                                  </p:stCondLst>
                                  <p:childTnLst>
                                    <p:animMotion origin="layout" path="M 0 0 L 0 0.25 E" pathEditMode="relative" ptsTypes="">
                                      <p:cBhvr>
                                        <p:cTn id="59" dur="2000" fill="hold"/>
                                        <p:tgtEl>
                                          <p:spTgt spid="35"/>
                                        </p:tgtEl>
                                        <p:attrNameLst>
                                          <p:attrName>ppt_x</p:attrName>
                                          <p:attrName>ppt_y</p:attrName>
                                        </p:attrNameLst>
                                      </p:cBhvr>
                                    </p:animMotion>
                                  </p:childTnLst>
                                </p:cTn>
                              </p:par>
                              <p:par>
                                <p:cTn id="60" presetID="42" presetClass="path" presetSubtype="0" accel="50000" decel="50000" fill="hold" nodeType="withEffect">
                                  <p:stCondLst>
                                    <p:cond delay="3100"/>
                                  </p:stCondLst>
                                  <p:childTnLst>
                                    <p:animMotion origin="layout" path="M 0 0 L 0 0.25 E" pathEditMode="relative" ptsTypes="">
                                      <p:cBhvr>
                                        <p:cTn id="61" dur="2000" fill="hold"/>
                                        <p:tgtEl>
                                          <p:spTgt spid="34"/>
                                        </p:tgtEl>
                                        <p:attrNameLst>
                                          <p:attrName>ppt_x</p:attrName>
                                          <p:attrName>ppt_y</p:attrName>
                                        </p:attrNameLst>
                                      </p:cBhvr>
                                    </p:animMotion>
                                  </p:childTnLst>
                                </p:cTn>
                              </p:par>
                              <p:par>
                                <p:cTn id="62" presetID="10" presetClass="exit" presetSubtype="0" fill="hold" nodeType="withEffect">
                                  <p:stCondLst>
                                    <p:cond delay="51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10" presetClass="exit" presetSubtype="0" fill="hold" nodeType="withEffect">
                                  <p:stCondLst>
                                    <p:cond delay="510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 presetClass="entr" presetSubtype="0" fill="hold" nodeType="withEffect">
                                  <p:stCondLst>
                                    <p:cond delay="510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53" presetClass="exit" presetSubtype="32" fill="hold" nodeType="withEffect">
                                  <p:stCondLst>
                                    <p:cond delay="0"/>
                                  </p:stCondLst>
                                  <p:childTnLst>
                                    <p:anim calcmode="lin" valueType="num">
                                      <p:cBhvr>
                                        <p:cTn id="76" dur="300"/>
                                        <p:tgtEl>
                                          <p:spTgt spid="15"/>
                                        </p:tgtEl>
                                        <p:attrNameLst>
                                          <p:attrName>ppt_w</p:attrName>
                                        </p:attrNameLst>
                                      </p:cBhvr>
                                      <p:tavLst>
                                        <p:tav tm="0">
                                          <p:val>
                                            <p:strVal val="ppt_w"/>
                                          </p:val>
                                        </p:tav>
                                        <p:tav tm="100000">
                                          <p:val>
                                            <p:fltVal val="0"/>
                                          </p:val>
                                        </p:tav>
                                      </p:tavLst>
                                    </p:anim>
                                    <p:anim calcmode="lin" valueType="num">
                                      <p:cBhvr>
                                        <p:cTn id="77" dur="300"/>
                                        <p:tgtEl>
                                          <p:spTgt spid="15"/>
                                        </p:tgtEl>
                                        <p:attrNameLst>
                                          <p:attrName>ppt_h</p:attrName>
                                        </p:attrNameLst>
                                      </p:cBhvr>
                                      <p:tavLst>
                                        <p:tav tm="0">
                                          <p:val>
                                            <p:strVal val="ppt_h"/>
                                          </p:val>
                                        </p:tav>
                                        <p:tav tm="100000">
                                          <p:val>
                                            <p:fltVal val="0"/>
                                          </p:val>
                                        </p:tav>
                                      </p:tavLst>
                                    </p:anim>
                                    <p:animEffect transition="out" filter="fade">
                                      <p:cBhvr>
                                        <p:cTn id="78" dur="300"/>
                                        <p:tgtEl>
                                          <p:spTgt spid="15"/>
                                        </p:tgtEl>
                                      </p:cBhvr>
                                    </p:animEffect>
                                    <p:set>
                                      <p:cBhvr>
                                        <p:cTn id="79" dur="1" fill="hold">
                                          <p:stCondLst>
                                            <p:cond delay="299"/>
                                          </p:stCondLst>
                                        </p:cTn>
                                        <p:tgtEl>
                                          <p:spTgt spid="15"/>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4.16667E-6 -1.85185E-6 L -0.38855 -0.14815 " pathEditMode="relative" rAng="0" ptsTypes="AA">
                                      <p:cBhvr>
                                        <p:cTn id="81" dur="2000" fill="hold"/>
                                        <p:tgtEl>
                                          <p:spTgt spid="40"/>
                                        </p:tgtEl>
                                        <p:attrNameLst>
                                          <p:attrName>ppt_x</p:attrName>
                                          <p:attrName>ppt_y</p:attrName>
                                        </p:attrNameLst>
                                      </p:cBhvr>
                                      <p:rCtr x="-19427" y="-7407"/>
                                    </p:animMotion>
                                  </p:childTnLst>
                                </p:cTn>
                              </p:par>
                              <p:par>
                                <p:cTn id="82" presetID="2" presetClass="exit" presetSubtype="4" fill="hold" nodeType="withEffect">
                                  <p:stCondLst>
                                    <p:cond delay="1900"/>
                                  </p:stCondLst>
                                  <p:childTnLst>
                                    <p:anim calcmode="lin" valueType="num">
                                      <p:cBhvr additive="base">
                                        <p:cTn id="83" dur="100"/>
                                        <p:tgtEl>
                                          <p:spTgt spid="40"/>
                                        </p:tgtEl>
                                        <p:attrNameLst>
                                          <p:attrName>ppt_x</p:attrName>
                                        </p:attrNameLst>
                                      </p:cBhvr>
                                      <p:tavLst>
                                        <p:tav tm="0">
                                          <p:val>
                                            <p:strVal val="ppt_x"/>
                                          </p:val>
                                        </p:tav>
                                        <p:tav tm="100000">
                                          <p:val>
                                            <p:strVal val="ppt_x"/>
                                          </p:val>
                                        </p:tav>
                                      </p:tavLst>
                                    </p:anim>
                                    <p:anim calcmode="lin" valueType="num">
                                      <p:cBhvr additive="base">
                                        <p:cTn id="84" dur="100"/>
                                        <p:tgtEl>
                                          <p:spTgt spid="40"/>
                                        </p:tgtEl>
                                        <p:attrNameLst>
                                          <p:attrName>ppt_y</p:attrName>
                                        </p:attrNameLst>
                                      </p:cBhvr>
                                      <p:tavLst>
                                        <p:tav tm="0">
                                          <p:val>
                                            <p:strVal val="ppt_y"/>
                                          </p:val>
                                        </p:tav>
                                        <p:tav tm="100000">
                                          <p:val>
                                            <p:strVal val="1+ppt_h/2"/>
                                          </p:val>
                                        </p:tav>
                                      </p:tavLst>
                                    </p:anim>
                                    <p:set>
                                      <p:cBhvr>
                                        <p:cTn id="85"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82"/>
                                            </p:cond>
                                          </p:stCondLst>
                                          <p:endCondLst>
                                            <p:cond evt="onStopAudio" delay="0">
                                              <p:tgtEl>
                                                <p:sldTgt/>
                                              </p:tgtEl>
                                            </p:cond>
                                          </p:endCondLst>
                                        </p:cTn>
                                        <p:tgtEl>
                                          <p:sndTgt r:embed="rId3" name="bomb.wav"/>
                                        </p:tgtEl>
                                      </p:cMediaNode>
                                    </p:audio>
                                  </p:subTnLst>
                                </p:cTn>
                              </p:par>
                              <p:par>
                                <p:cTn id="86" presetID="1" presetClass="entr" presetSubtype="0" fill="hold" nodeType="withEffect">
                                  <p:stCondLst>
                                    <p:cond delay="2200"/>
                                  </p:stCondLst>
                                  <p:childTnLst>
                                    <p:set>
                                      <p:cBhvr>
                                        <p:cTn id="8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86"/>
                                            </p:cond>
                                          </p:stCondLst>
                                          <p:endCondLst>
                                            <p:cond evt="onStopAudio" delay="0">
                                              <p:tgtEl>
                                                <p:sldTgt/>
                                              </p:tgtEl>
                                            </p:cond>
                                          </p:endCondLst>
                                        </p:cTn>
                                        <p:tgtEl>
                                          <p:sndTgt r:embed="rId4" name="breeze.wav"/>
                                        </p:tgtEl>
                                      </p:cMediaNode>
                                    </p:audio>
                                  </p:subTnLst>
                                </p:cTn>
                              </p:par>
                              <p:par>
                                <p:cTn id="88" presetID="1" presetClass="entr" presetSubtype="0" fill="hold" nodeType="withEffect">
                                  <p:stCondLst>
                                    <p:cond delay="2200"/>
                                  </p:stCondLst>
                                  <p:childTnLst>
                                    <p:set>
                                      <p:cBhvr>
                                        <p:cTn id="8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88"/>
                                            </p:cond>
                                          </p:stCondLst>
                                          <p:endCondLst>
                                            <p:cond evt="onStopAudio" delay="0">
                                              <p:tgtEl>
                                                <p:sldTgt/>
                                              </p:tgtEl>
                                            </p:cond>
                                          </p:endCondLst>
                                        </p:cTn>
                                        <p:tgtEl>
                                          <p:sndTgt r:embed="rId4" name="breeze.wav"/>
                                        </p:tgtEl>
                                      </p:cMediaNode>
                                    </p:audio>
                                  </p:subTnLst>
                                </p:cTn>
                              </p:par>
                              <p:par>
                                <p:cTn id="90" presetID="42" presetClass="path" presetSubtype="0" accel="50000" decel="50000" fill="hold" nodeType="withEffect">
                                  <p:stCondLst>
                                    <p:cond delay="1500"/>
                                  </p:stCondLst>
                                  <p:childTnLst>
                                    <p:animMotion origin="layout" path="M 0 0 L 0 0.25 E" pathEditMode="relative" ptsTypes="">
                                      <p:cBhvr>
                                        <p:cTn id="91" dur="2000" fill="hold"/>
                                        <p:tgtEl>
                                          <p:spTgt spid="35"/>
                                        </p:tgtEl>
                                        <p:attrNameLst>
                                          <p:attrName>ppt_x</p:attrName>
                                          <p:attrName>ppt_y</p:attrName>
                                        </p:attrNameLst>
                                      </p:cBhvr>
                                    </p:animMotion>
                                  </p:childTnLst>
                                </p:cTn>
                              </p:par>
                              <p:par>
                                <p:cTn id="92" presetID="42" presetClass="path" presetSubtype="0" accel="50000" decel="50000" fill="hold" nodeType="withEffect">
                                  <p:stCondLst>
                                    <p:cond delay="1500"/>
                                  </p:stCondLst>
                                  <p:childTnLst>
                                    <p:animMotion origin="layout" path="M 0 0 L 0 0.25 E" pathEditMode="relative" ptsTypes="">
                                      <p:cBhvr>
                                        <p:cTn id="93" dur="2000" fill="hold"/>
                                        <p:tgtEl>
                                          <p:spTgt spid="34"/>
                                        </p:tgtEl>
                                        <p:attrNameLst>
                                          <p:attrName>ppt_x</p:attrName>
                                          <p:attrName>ppt_y</p:attrName>
                                        </p:attrNameLst>
                                      </p:cBhvr>
                                    </p:animMotion>
                                  </p:childTnLst>
                                </p:cTn>
                              </p:par>
                              <p:par>
                                <p:cTn id="94" presetID="10" presetClass="exit" presetSubtype="0" fill="hold" nodeType="withEffect">
                                  <p:stCondLst>
                                    <p:cond delay="3900"/>
                                  </p:stCondLst>
                                  <p:childTnLst>
                                    <p:animEffect transition="out" filter="fade">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0" presetClass="exit" presetSubtype="0" fill="hold" nodeType="withEffect">
                                  <p:stCondLst>
                                    <p:cond delay="4000"/>
                                  </p:stCondLst>
                                  <p:childTnLst>
                                    <p:animEffect transition="out" filter="fade">
                                      <p:cBhvr>
                                        <p:cTn id="98" dur="500"/>
                                        <p:tgtEl>
                                          <p:spTgt spid="34"/>
                                        </p:tgtEl>
                                      </p:cBhvr>
                                    </p:animEffect>
                                    <p:set>
                                      <p:cBhvr>
                                        <p:cTn id="99" dur="1" fill="hold">
                                          <p:stCondLst>
                                            <p:cond delay="499"/>
                                          </p:stCondLst>
                                        </p:cTn>
                                        <p:tgtEl>
                                          <p:spTgt spid="34"/>
                                        </p:tgtEl>
                                        <p:attrNameLst>
                                          <p:attrName>style.visibility</p:attrName>
                                        </p:attrNameLst>
                                      </p:cBhvr>
                                      <p:to>
                                        <p:strVal val="hidden"/>
                                      </p:to>
                                    </p:set>
                                  </p:childTnLst>
                                </p:cTn>
                              </p:par>
                              <p:par>
                                <p:cTn id="100" presetID="1" presetClass="entr" presetSubtype="0" fill="hold" nodeType="withEffect">
                                  <p:stCondLst>
                                    <p:cond delay="4000"/>
                                  </p:stCondLst>
                                  <p:childTnLst>
                                    <p:set>
                                      <p:cBhvr>
                                        <p:cTn id="10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6" presetClass="exit" presetSubtype="32" fill="hold" nodeType="withEffect">
                                  <p:stCondLst>
                                    <p:cond delay="0"/>
                                  </p:stCondLst>
                                  <p:childTnLst>
                                    <p:animEffect transition="out" filter="circle(out)">
                                      <p:cBhvr>
                                        <p:cTn id="108" dur="100"/>
                                        <p:tgtEl>
                                          <p:spTgt spid="15"/>
                                        </p:tgtEl>
                                      </p:cBhvr>
                                    </p:animEffect>
                                    <p:set>
                                      <p:cBhvr>
                                        <p:cTn id="109" dur="1" fill="hold">
                                          <p:stCondLst>
                                            <p:cond delay="99"/>
                                          </p:stCondLst>
                                        </p:cTn>
                                        <p:tgtEl>
                                          <p:spTgt spid="15"/>
                                        </p:tgtEl>
                                        <p:attrNameLst>
                                          <p:attrName>style.visibility</p:attrName>
                                        </p:attrNameLst>
                                      </p:cBhvr>
                                      <p:to>
                                        <p:strVal val="hidden"/>
                                      </p:to>
                                    </p:set>
                                  </p:childTnLst>
                                </p:cTn>
                              </p:par>
                              <p:par>
                                <p:cTn id="110" presetID="35" presetClass="path" presetSubtype="0" accel="50000" decel="50000" fill="hold" nodeType="withEffect">
                                  <p:stCondLst>
                                    <p:cond delay="0"/>
                                  </p:stCondLst>
                                  <p:childTnLst>
                                    <p:animMotion origin="layout" path="M 4.16667E-6 -1.85185E-6 L -0.39623 -0.1375 " pathEditMode="relative" rAng="0" ptsTypes="AA">
                                      <p:cBhvr>
                                        <p:cTn id="111" dur="2000" fill="hold"/>
                                        <p:tgtEl>
                                          <p:spTgt spid="40"/>
                                        </p:tgtEl>
                                        <p:attrNameLst>
                                          <p:attrName>ppt_x</p:attrName>
                                          <p:attrName>ppt_y</p:attrName>
                                        </p:attrNameLst>
                                      </p:cBhvr>
                                      <p:rCtr x="-19818" y="-6875"/>
                                    </p:animMotion>
                                  </p:childTnLst>
                                </p:cTn>
                              </p:par>
                              <p:par>
                                <p:cTn id="112" presetID="2" presetClass="exit" presetSubtype="4" fill="hold" nodeType="withEffect">
                                  <p:stCondLst>
                                    <p:cond delay="2000"/>
                                  </p:stCondLst>
                                  <p:childTnLst>
                                    <p:anim calcmode="lin" valueType="num">
                                      <p:cBhvr additive="base">
                                        <p:cTn id="113" dur="500"/>
                                        <p:tgtEl>
                                          <p:spTgt spid="40"/>
                                        </p:tgtEl>
                                        <p:attrNameLst>
                                          <p:attrName>ppt_x</p:attrName>
                                        </p:attrNameLst>
                                      </p:cBhvr>
                                      <p:tavLst>
                                        <p:tav tm="0">
                                          <p:val>
                                            <p:strVal val="ppt_x"/>
                                          </p:val>
                                        </p:tav>
                                        <p:tav tm="100000">
                                          <p:val>
                                            <p:strVal val="ppt_x"/>
                                          </p:val>
                                        </p:tav>
                                      </p:tavLst>
                                    </p:anim>
                                    <p:anim calcmode="lin" valueType="num">
                                      <p:cBhvr additive="base">
                                        <p:cTn id="114" dur="500"/>
                                        <p:tgtEl>
                                          <p:spTgt spid="40"/>
                                        </p:tgtEl>
                                        <p:attrNameLst>
                                          <p:attrName>ppt_y</p:attrName>
                                        </p:attrNameLst>
                                      </p:cBhvr>
                                      <p:tavLst>
                                        <p:tav tm="0">
                                          <p:val>
                                            <p:strVal val="ppt_y"/>
                                          </p:val>
                                        </p:tav>
                                        <p:tav tm="100000">
                                          <p:val>
                                            <p:strVal val="1+ppt_h/2"/>
                                          </p:val>
                                        </p:tav>
                                      </p:tavLst>
                                    </p:anim>
                                    <p:set>
                                      <p:cBhvr>
                                        <p:cTn id="115"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112"/>
                                            </p:cond>
                                          </p:stCondLst>
                                          <p:endCondLst>
                                            <p:cond evt="onStopAudio" delay="0">
                                              <p:tgtEl>
                                                <p:sldTgt/>
                                              </p:tgtEl>
                                            </p:cond>
                                          </p:endCondLst>
                                        </p:cTn>
                                        <p:tgtEl>
                                          <p:sndTgt r:embed="rId3" name="bomb.wav"/>
                                        </p:tgtEl>
                                      </p:cMediaNode>
                                    </p:audio>
                                  </p:subTnLst>
                                </p:cTn>
                              </p:par>
                              <p:par>
                                <p:cTn id="116" presetID="1" presetClass="entr" presetSubtype="0" fill="hold" nodeType="withEffect">
                                  <p:stCondLst>
                                    <p:cond delay="2900"/>
                                  </p:stCondLst>
                                  <p:childTnLst>
                                    <p:set>
                                      <p:cBhvr>
                                        <p:cTn id="117"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4" name="breeze.wav"/>
                                        </p:tgtEl>
                                      </p:cMediaNode>
                                    </p:audio>
                                  </p:subTnLst>
                                </p:cTn>
                              </p:par>
                              <p:par>
                                <p:cTn id="118" presetID="1" presetClass="entr" presetSubtype="0" fill="hold" nodeType="withEffect">
                                  <p:stCondLst>
                                    <p:cond delay="2800"/>
                                  </p:stCondLst>
                                  <p:childTnLst>
                                    <p:set>
                                      <p:cBhvr>
                                        <p:cTn id="119"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42" presetClass="path" presetSubtype="0" accel="50000" decel="50000" fill="hold" nodeType="withEffect">
                                  <p:stCondLst>
                                    <p:cond delay="2500"/>
                                  </p:stCondLst>
                                  <p:childTnLst>
                                    <p:animMotion origin="layout" path="M 0 0 L 0 0.25 E" pathEditMode="relative" ptsTypes="">
                                      <p:cBhvr>
                                        <p:cTn id="121" dur="2000" fill="hold"/>
                                        <p:tgtEl>
                                          <p:spTgt spid="35"/>
                                        </p:tgtEl>
                                        <p:attrNameLst>
                                          <p:attrName>ppt_x</p:attrName>
                                          <p:attrName>ppt_y</p:attrName>
                                        </p:attrNameLst>
                                      </p:cBhvr>
                                    </p:animMotion>
                                  </p:childTnLst>
                                </p:cTn>
                              </p:par>
                              <p:par>
                                <p:cTn id="122" presetID="42" presetClass="path" presetSubtype="0" accel="50000" decel="50000" fill="hold" nodeType="withEffect">
                                  <p:stCondLst>
                                    <p:cond delay="2600"/>
                                  </p:stCondLst>
                                  <p:childTnLst>
                                    <p:animMotion origin="layout" path="M 0 0 L 0 0.25 E" pathEditMode="relative" ptsTypes="">
                                      <p:cBhvr>
                                        <p:cTn id="123" dur="2000" fill="hold"/>
                                        <p:tgtEl>
                                          <p:spTgt spid="34"/>
                                        </p:tgtEl>
                                        <p:attrNameLst>
                                          <p:attrName>ppt_x</p:attrName>
                                          <p:attrName>ppt_y</p:attrName>
                                        </p:attrNameLst>
                                      </p:cBhvr>
                                    </p:animMotion>
                                  </p:childTnLst>
                                </p:cTn>
                              </p:par>
                              <p:par>
                                <p:cTn id="124" presetID="10" presetClass="exit" presetSubtype="0" fill="hold" nodeType="withEffect">
                                  <p:stCondLst>
                                    <p:cond delay="4300"/>
                                  </p:stCondLst>
                                  <p:childTnLst>
                                    <p:animEffect transition="out" filter="fade">
                                      <p:cBhvr>
                                        <p:cTn id="125" dur="300"/>
                                        <p:tgtEl>
                                          <p:spTgt spid="35"/>
                                        </p:tgtEl>
                                      </p:cBhvr>
                                    </p:animEffect>
                                    <p:set>
                                      <p:cBhvr>
                                        <p:cTn id="126" dur="1" fill="hold">
                                          <p:stCondLst>
                                            <p:cond delay="299"/>
                                          </p:stCondLst>
                                        </p:cTn>
                                        <p:tgtEl>
                                          <p:spTgt spid="35"/>
                                        </p:tgtEl>
                                        <p:attrNameLst>
                                          <p:attrName>style.visibility</p:attrName>
                                        </p:attrNameLst>
                                      </p:cBhvr>
                                      <p:to>
                                        <p:strVal val="hidden"/>
                                      </p:to>
                                    </p:set>
                                  </p:childTnLst>
                                </p:cTn>
                              </p:par>
                              <p:par>
                                <p:cTn id="127" presetID="10" presetClass="exit" presetSubtype="0" fill="hold" nodeType="withEffect">
                                  <p:stCondLst>
                                    <p:cond delay="4400"/>
                                  </p:stCondLst>
                                  <p:childTnLst>
                                    <p:animEffect transition="out" filter="fade">
                                      <p:cBhvr>
                                        <p:cTn id="128" dur="300"/>
                                        <p:tgtEl>
                                          <p:spTgt spid="34"/>
                                        </p:tgtEl>
                                      </p:cBhvr>
                                    </p:animEffect>
                                    <p:set>
                                      <p:cBhvr>
                                        <p:cTn id="129" dur="1" fill="hold">
                                          <p:stCondLst>
                                            <p:cond delay="299"/>
                                          </p:stCondLst>
                                        </p:cTn>
                                        <p:tgtEl>
                                          <p:spTgt spid="34"/>
                                        </p:tgtEl>
                                        <p:attrNameLst>
                                          <p:attrName>style.visibility</p:attrName>
                                        </p:attrNameLst>
                                      </p:cBhvr>
                                      <p:to>
                                        <p:strVal val="hidden"/>
                                      </p:to>
                                    </p:set>
                                  </p:childTnLst>
                                </p:cTn>
                              </p:par>
                              <p:par>
                                <p:cTn id="130" presetID="1" presetClass="entr" presetSubtype="0" fill="hold" nodeType="withEffect">
                                  <p:stCondLst>
                                    <p:cond delay="4400"/>
                                  </p:stCondLst>
                                  <p:childTnLst>
                                    <p:set>
                                      <p:cBhvr>
                                        <p:cTn id="13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32" restart="whenNotActive" fill="hold" evtFilter="cancelBubble" nodeType="interactiveSeq">
                <p:stCondLst>
                  <p:cond evt="onClick" delay="0">
                    <p:tgtEl>
                      <p:spTgt spid="28"/>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0"/>
                                        </p:tgtEl>
                                        <p:attrNameLst>
                                          <p:attrName>style.visibility</p:attrName>
                                        </p:attrNameLst>
                                      </p:cBhvr>
                                      <p:to>
                                        <p:strVal val="visible"/>
                                      </p:to>
                                    </p:set>
                                  </p:childTnLst>
                                </p:cTn>
                              </p:par>
                              <p:par>
                                <p:cTn id="137" presetID="53" presetClass="exit" presetSubtype="32" fill="hold" nodeType="withEffect">
                                  <p:stCondLst>
                                    <p:cond delay="0"/>
                                  </p:stCondLst>
                                  <p:childTnLst>
                                    <p:anim calcmode="lin" valueType="num">
                                      <p:cBhvr>
                                        <p:cTn id="138" dur="300"/>
                                        <p:tgtEl>
                                          <p:spTgt spid="15"/>
                                        </p:tgtEl>
                                        <p:attrNameLst>
                                          <p:attrName>ppt_w</p:attrName>
                                        </p:attrNameLst>
                                      </p:cBhvr>
                                      <p:tavLst>
                                        <p:tav tm="0">
                                          <p:val>
                                            <p:strVal val="ppt_w"/>
                                          </p:val>
                                        </p:tav>
                                        <p:tav tm="100000">
                                          <p:val>
                                            <p:fltVal val="0"/>
                                          </p:val>
                                        </p:tav>
                                      </p:tavLst>
                                    </p:anim>
                                    <p:anim calcmode="lin" valueType="num">
                                      <p:cBhvr>
                                        <p:cTn id="139" dur="300"/>
                                        <p:tgtEl>
                                          <p:spTgt spid="15"/>
                                        </p:tgtEl>
                                        <p:attrNameLst>
                                          <p:attrName>ppt_h</p:attrName>
                                        </p:attrNameLst>
                                      </p:cBhvr>
                                      <p:tavLst>
                                        <p:tav tm="0">
                                          <p:val>
                                            <p:strVal val="ppt_h"/>
                                          </p:val>
                                        </p:tav>
                                        <p:tav tm="100000">
                                          <p:val>
                                            <p:fltVal val="0"/>
                                          </p:val>
                                        </p:tav>
                                      </p:tavLst>
                                    </p:anim>
                                    <p:animEffect transition="out" filter="fade">
                                      <p:cBhvr>
                                        <p:cTn id="140" dur="300"/>
                                        <p:tgtEl>
                                          <p:spTgt spid="15"/>
                                        </p:tgtEl>
                                      </p:cBhvr>
                                    </p:animEffect>
                                    <p:set>
                                      <p:cBhvr>
                                        <p:cTn id="141" dur="1" fill="hold">
                                          <p:stCondLst>
                                            <p:cond delay="299"/>
                                          </p:stCondLst>
                                        </p:cTn>
                                        <p:tgtEl>
                                          <p:spTgt spid="15"/>
                                        </p:tgtEl>
                                        <p:attrNameLst>
                                          <p:attrName>style.visibility</p:attrName>
                                        </p:attrNameLst>
                                      </p:cBhvr>
                                      <p:to>
                                        <p:strVal val="hidden"/>
                                      </p:to>
                                    </p:set>
                                  </p:childTnLst>
                                </p:cTn>
                              </p:par>
                              <p:par>
                                <p:cTn id="142" presetID="35" presetClass="path" presetSubtype="0" accel="50000" decel="50000" fill="hold" nodeType="withEffect">
                                  <p:stCondLst>
                                    <p:cond delay="0"/>
                                  </p:stCondLst>
                                  <p:childTnLst>
                                    <p:animMotion origin="layout" path="M 4.16667E-6 -1.85185E-6 L -0.8198 -0.00278 " pathEditMode="relative" rAng="0" ptsTypes="AA">
                                      <p:cBhvr>
                                        <p:cTn id="143" dur="3000" fill="hold"/>
                                        <p:tgtEl>
                                          <p:spTgt spid="40"/>
                                        </p:tgtEl>
                                        <p:attrNameLst>
                                          <p:attrName>ppt_x</p:attrName>
                                          <p:attrName>ppt_y</p:attrName>
                                        </p:attrNameLst>
                                      </p:cBhvr>
                                      <p:rCtr x="-40990" y="-139"/>
                                    </p:animMotion>
                                  </p:childTnLst>
                                  <p:subTnLst>
                                    <p:audio>
                                      <p:cMediaNode>
                                        <p:cTn display="0" masterRel="sameClick">
                                          <p:stCondLst>
                                            <p:cond evt="begin" delay="0">
                                              <p:tn val="142"/>
                                            </p:cond>
                                          </p:stCondLst>
                                          <p:endCondLst>
                                            <p:cond evt="onStopAudio" delay="0">
                                              <p:tgtEl>
                                                <p:sldTgt/>
                                              </p:tgtEl>
                                            </p:cond>
                                          </p:endCondLst>
                                        </p:cTn>
                                        <p:tgtEl>
                                          <p:sndTgt r:embed="rId5" name="applause.wav"/>
                                        </p:tgtEl>
                                      </p:cMediaNode>
                                    </p:audio>
                                  </p:subTnLst>
                                </p:cTn>
                              </p:par>
                              <p:par>
                                <p:cTn id="144" presetID="32" presetClass="emph" presetSubtype="0" fill="hold" nodeType="withEffect">
                                  <p:stCondLst>
                                    <p:cond delay="1100"/>
                                  </p:stCondLst>
                                  <p:childTnLst>
                                    <p:animRot by="120000">
                                      <p:cBhvr>
                                        <p:cTn id="145" dur="330" fill="hold">
                                          <p:stCondLst>
                                            <p:cond delay="0"/>
                                          </p:stCondLst>
                                        </p:cTn>
                                        <p:tgtEl>
                                          <p:spTgt spid="26"/>
                                        </p:tgtEl>
                                        <p:attrNameLst>
                                          <p:attrName>r</p:attrName>
                                        </p:attrNameLst>
                                      </p:cBhvr>
                                    </p:animRot>
                                    <p:animRot by="-240000">
                                      <p:cBhvr>
                                        <p:cTn id="146" dur="660" fill="hold">
                                          <p:stCondLst>
                                            <p:cond delay="660"/>
                                          </p:stCondLst>
                                        </p:cTn>
                                        <p:tgtEl>
                                          <p:spTgt spid="26"/>
                                        </p:tgtEl>
                                        <p:attrNameLst>
                                          <p:attrName>r</p:attrName>
                                        </p:attrNameLst>
                                      </p:cBhvr>
                                    </p:animRot>
                                    <p:animRot by="240000">
                                      <p:cBhvr>
                                        <p:cTn id="147" dur="660" fill="hold">
                                          <p:stCondLst>
                                            <p:cond delay="1320"/>
                                          </p:stCondLst>
                                        </p:cTn>
                                        <p:tgtEl>
                                          <p:spTgt spid="26"/>
                                        </p:tgtEl>
                                        <p:attrNameLst>
                                          <p:attrName>r</p:attrName>
                                        </p:attrNameLst>
                                      </p:cBhvr>
                                    </p:animRot>
                                    <p:animRot by="-240000">
                                      <p:cBhvr>
                                        <p:cTn id="148" dur="660" fill="hold">
                                          <p:stCondLst>
                                            <p:cond delay="1980"/>
                                          </p:stCondLst>
                                        </p:cTn>
                                        <p:tgtEl>
                                          <p:spTgt spid="26"/>
                                        </p:tgtEl>
                                        <p:attrNameLst>
                                          <p:attrName>r</p:attrName>
                                        </p:attrNameLst>
                                      </p:cBhvr>
                                    </p:animRot>
                                    <p:animRot by="120000">
                                      <p:cBhvr>
                                        <p:cTn id="149" dur="660" fill="hold">
                                          <p:stCondLst>
                                            <p:cond delay="2640"/>
                                          </p:stCondLst>
                                        </p:cTn>
                                        <p:tgtEl>
                                          <p:spTgt spid="26"/>
                                        </p:tgtEl>
                                        <p:attrNameLst>
                                          <p:attrName>r</p:attrName>
                                        </p:attrNameLst>
                                      </p:cBhvr>
                                    </p:animRot>
                                  </p:childTnLst>
                                </p:cTn>
                              </p:par>
                              <p:par>
                                <p:cTn id="150" presetID="1" presetClass="entr" presetSubtype="0" fill="hold" nodeType="withEffect">
                                  <p:stCondLst>
                                    <p:cond delay="1200"/>
                                  </p:stCondLst>
                                  <p:childTnLst>
                                    <p:set>
                                      <p:cBhvr>
                                        <p:cTn id="15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29"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1523" y="-435429"/>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5918" y="258108"/>
            <a:ext cx="9041152" cy="1579001"/>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89918" y="4919736"/>
            <a:ext cx="5182833" cy="1714300"/>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6263520" y="5248311"/>
            <a:ext cx="5611512" cy="1520578"/>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1789866" y="698460"/>
            <a:ext cx="78588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sao cần bảo vệ</a:t>
            </a:r>
            <a:r>
              <a:rPr kumimoji="0" lang="vi-VN" sz="4000" b="1" i="0" u="none" strike="noStrike" kern="1200" cap="none" spc="0" normalizeH="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 nguồn nước?</a:t>
            </a:r>
            <a:endParaRPr kumimoji="0" lang="vi-VN" sz="4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153698" y="5413694"/>
            <a:ext cx="4358539"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nước không sạch sẽ gây ra các bệnh về đau mắt, tiêu chảy,...</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782243" y="5871214"/>
            <a:ext cx="50914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70AD47">
                    <a:lumMod val="75000"/>
                  </a:srgbClr>
                </a:solidFill>
                <a:effectLst/>
                <a:uLnTx/>
                <a:uFillTx/>
                <a:latin typeface="Cambria" panose="02040503050406030204" pitchFamily="18" charset="0"/>
                <a:ea typeface="Cambria" panose="02040503050406030204" pitchFamily="18" charset="0"/>
                <a:cs typeface="+mn-cs"/>
              </a:rPr>
              <a:t>Vì để tiết kiệm nước.</a:t>
            </a:r>
            <a:endParaRPr kumimoji="0" lang="vi-VN" sz="2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07037" y="6004698"/>
            <a:ext cx="967327" cy="483664"/>
          </a:xfrm>
          <a:prstGeom prst="rect">
            <a:avLst/>
          </a:prstGeom>
        </p:spPr>
      </p:pic>
    </p:spTree>
    <p:extLst>
      <p:ext uri="{BB962C8B-B14F-4D97-AF65-F5344CB8AC3E}">
        <p14:creationId xmlns:p14="http://schemas.microsoft.com/office/powerpoint/2010/main" val="104170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6" presetClass="exit" presetSubtype="32" fill="hold" nodeType="withEffect">
                                  <p:stCondLst>
                                    <p:cond delay="0"/>
                                  </p:stCondLst>
                                  <p:childTnLst>
                                    <p:animEffect transition="out" filter="circle(out)">
                                      <p:cBhvr>
                                        <p:cTn id="29" dur="100"/>
                                        <p:tgtEl>
                                          <p:spTgt spid="15"/>
                                        </p:tgtEl>
                                      </p:cBhvr>
                                    </p:animEffect>
                                    <p:set>
                                      <p:cBhvr>
                                        <p:cTn id="30" dur="1" fill="hold">
                                          <p:stCondLst>
                                            <p:cond delay="99"/>
                                          </p:stCondLst>
                                        </p:cTn>
                                        <p:tgtEl>
                                          <p:spTgt spid="1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4.16667E-6 -1.85185E-6 L -0.39623 -0.1375 " pathEditMode="relative" rAng="0" ptsTypes="AA">
                                      <p:cBhvr>
                                        <p:cTn id="32" dur="2000" fill="hold"/>
                                        <p:tgtEl>
                                          <p:spTgt spid="40"/>
                                        </p:tgtEl>
                                        <p:attrNameLst>
                                          <p:attrName>ppt_x</p:attrName>
                                          <p:attrName>ppt_y</p:attrName>
                                        </p:attrNameLst>
                                      </p:cBhvr>
                                      <p:rCtr x="-19818" y="-6875"/>
                                    </p:animMotion>
                                  </p:childTnLst>
                                </p:cTn>
                              </p:par>
                              <p:par>
                                <p:cTn id="33" presetID="2" presetClass="exit" presetSubtype="4" fill="hold" nodeType="withEffect">
                                  <p:stCondLst>
                                    <p:cond delay="2000"/>
                                  </p:stCondLst>
                                  <p:childTnLst>
                                    <p:anim calcmode="lin" valueType="num">
                                      <p:cBhvr additive="base">
                                        <p:cTn id="34" dur="500"/>
                                        <p:tgtEl>
                                          <p:spTgt spid="40"/>
                                        </p:tgtEl>
                                        <p:attrNameLst>
                                          <p:attrName>ppt_x</p:attrName>
                                        </p:attrNameLst>
                                      </p:cBhvr>
                                      <p:tavLst>
                                        <p:tav tm="0">
                                          <p:val>
                                            <p:strVal val="ppt_x"/>
                                          </p:val>
                                        </p:tav>
                                        <p:tav tm="100000">
                                          <p:val>
                                            <p:strVal val="ppt_x"/>
                                          </p:val>
                                        </p:tav>
                                      </p:tavLst>
                                    </p:anim>
                                    <p:anim calcmode="lin" valueType="num">
                                      <p:cBhvr additive="base">
                                        <p:cTn id="35" dur="500"/>
                                        <p:tgtEl>
                                          <p:spTgt spid="40"/>
                                        </p:tgtEl>
                                        <p:attrNameLst>
                                          <p:attrName>ppt_y</p:attrName>
                                        </p:attrNameLst>
                                      </p:cBhvr>
                                      <p:tavLst>
                                        <p:tav tm="0">
                                          <p:val>
                                            <p:strVal val="ppt_y"/>
                                          </p:val>
                                        </p:tav>
                                        <p:tav tm="100000">
                                          <p:val>
                                            <p:strVal val="1+ppt_h/2"/>
                                          </p:val>
                                        </p:tav>
                                      </p:tavLst>
                                    </p:anim>
                                    <p:set>
                                      <p:cBhvr>
                                        <p:cTn id="36"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33"/>
                                            </p:cond>
                                          </p:stCondLst>
                                          <p:endCondLst>
                                            <p:cond evt="onStopAudio" delay="0">
                                              <p:tgtEl>
                                                <p:sldTgt/>
                                              </p:tgtEl>
                                            </p:cond>
                                          </p:endCondLst>
                                        </p:cTn>
                                        <p:tgtEl>
                                          <p:sndTgt r:embed="rId3" name="bomb.wav"/>
                                        </p:tgtEl>
                                      </p:cMediaNode>
                                    </p:audio>
                                  </p:subTnLst>
                                </p:cTn>
                              </p:par>
                              <p:par>
                                <p:cTn id="37" presetID="1" presetClass="entr" presetSubtype="0" fill="hold" nodeType="withEffect">
                                  <p:stCondLst>
                                    <p:cond delay="2900"/>
                                  </p:stCondLst>
                                  <p:childTnLst>
                                    <p:set>
                                      <p:cBhvr>
                                        <p:cTn id="3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4" name="breeze.wav"/>
                                        </p:tgtEl>
                                      </p:cMediaNode>
                                    </p:audio>
                                  </p:subTnLst>
                                </p:cTn>
                              </p:par>
                              <p:par>
                                <p:cTn id="39" presetID="1" presetClass="entr" presetSubtype="0" fill="hold" nodeType="withEffect">
                                  <p:stCondLst>
                                    <p:cond delay="2800"/>
                                  </p:stCondLst>
                                  <p:childTnLst>
                                    <p:set>
                                      <p:cBhvr>
                                        <p:cTn id="40"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4" name="breeze.wav"/>
                                        </p:tgtEl>
                                      </p:cMediaNode>
                                    </p:audio>
                                  </p:subTnLst>
                                </p:cTn>
                              </p:par>
                              <p:par>
                                <p:cTn id="41" presetID="42" presetClass="path" presetSubtype="0" accel="50000" decel="50000" fill="hold" nodeType="withEffect">
                                  <p:stCondLst>
                                    <p:cond delay="2500"/>
                                  </p:stCondLst>
                                  <p:childTnLst>
                                    <p:animMotion origin="layout" path="M 0 0 L 0 0.25 E" pathEditMode="relative" ptsTypes="">
                                      <p:cBhvr>
                                        <p:cTn id="42" dur="2000" fill="hold"/>
                                        <p:tgtEl>
                                          <p:spTgt spid="35"/>
                                        </p:tgtEl>
                                        <p:attrNameLst>
                                          <p:attrName>ppt_x</p:attrName>
                                          <p:attrName>ppt_y</p:attrName>
                                        </p:attrNameLst>
                                      </p:cBhvr>
                                    </p:animMotion>
                                  </p:childTnLst>
                                </p:cTn>
                              </p:par>
                              <p:par>
                                <p:cTn id="43" presetID="42" presetClass="path" presetSubtype="0" accel="50000" decel="50000" fill="hold" nodeType="withEffect">
                                  <p:stCondLst>
                                    <p:cond delay="2600"/>
                                  </p:stCondLst>
                                  <p:childTnLst>
                                    <p:animMotion origin="layout" path="M 0 0 L 0 0.25 E" pathEditMode="relative" ptsTypes="">
                                      <p:cBhvr>
                                        <p:cTn id="44" dur="2000" fill="hold"/>
                                        <p:tgtEl>
                                          <p:spTgt spid="34"/>
                                        </p:tgtEl>
                                        <p:attrNameLst>
                                          <p:attrName>ppt_x</p:attrName>
                                          <p:attrName>ppt_y</p:attrName>
                                        </p:attrNameLst>
                                      </p:cBhvr>
                                    </p:animMotion>
                                  </p:childTnLst>
                                </p:cTn>
                              </p:par>
                              <p:par>
                                <p:cTn id="45" presetID="10" presetClass="exit" presetSubtype="0" fill="hold" nodeType="withEffect">
                                  <p:stCondLst>
                                    <p:cond delay="4300"/>
                                  </p:stCondLst>
                                  <p:childTnLst>
                                    <p:animEffect transition="out" filter="fade">
                                      <p:cBhvr>
                                        <p:cTn id="46" dur="300"/>
                                        <p:tgtEl>
                                          <p:spTgt spid="35"/>
                                        </p:tgtEl>
                                      </p:cBhvr>
                                    </p:animEffect>
                                    <p:set>
                                      <p:cBhvr>
                                        <p:cTn id="47" dur="1" fill="hold">
                                          <p:stCondLst>
                                            <p:cond delay="299"/>
                                          </p:stCondLst>
                                        </p:cTn>
                                        <p:tgtEl>
                                          <p:spTgt spid="35"/>
                                        </p:tgtEl>
                                        <p:attrNameLst>
                                          <p:attrName>style.visibility</p:attrName>
                                        </p:attrNameLst>
                                      </p:cBhvr>
                                      <p:to>
                                        <p:strVal val="hidden"/>
                                      </p:to>
                                    </p:set>
                                  </p:childTnLst>
                                </p:cTn>
                              </p:par>
                              <p:par>
                                <p:cTn id="48" presetID="10" presetClass="exit" presetSubtype="0" fill="hold" nodeType="withEffect">
                                  <p:stCondLst>
                                    <p:cond delay="4400"/>
                                  </p:stCondLst>
                                  <p:childTnLst>
                                    <p:animEffect transition="out" filter="fade">
                                      <p:cBhvr>
                                        <p:cTn id="49" dur="300"/>
                                        <p:tgtEl>
                                          <p:spTgt spid="34"/>
                                        </p:tgtEl>
                                      </p:cBhvr>
                                    </p:animEffect>
                                    <p:set>
                                      <p:cBhvr>
                                        <p:cTn id="50" dur="1" fill="hold">
                                          <p:stCondLst>
                                            <p:cond delay="299"/>
                                          </p:stCondLst>
                                        </p:cTn>
                                        <p:tgtEl>
                                          <p:spTgt spid="34"/>
                                        </p:tgtEl>
                                        <p:attrNameLst>
                                          <p:attrName>style.visibility</p:attrName>
                                        </p:attrNameLst>
                                      </p:cBhvr>
                                      <p:to>
                                        <p:strVal val="hidden"/>
                                      </p:to>
                                    </p:set>
                                  </p:childTnLst>
                                </p:cTn>
                              </p:par>
                              <p:par>
                                <p:cTn id="51" presetID="1" presetClass="entr" presetSubtype="0" fill="hold" nodeType="withEffect">
                                  <p:stCondLst>
                                    <p:cond delay="440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6" presetClass="exit" presetSubtype="32" fill="hold" nodeType="withEffect">
                                  <p:stCondLst>
                                    <p:cond delay="400"/>
                                  </p:stCondLst>
                                  <p:childTnLst>
                                    <p:animEffect transition="out" filter="circle(out)">
                                      <p:cBhvr>
                                        <p:cTn id="58" dur="200"/>
                                        <p:tgtEl>
                                          <p:spTgt spid="15"/>
                                        </p:tgtEl>
                                      </p:cBhvr>
                                    </p:animEffect>
                                    <p:set>
                                      <p:cBhvr>
                                        <p:cTn id="59" dur="1" fill="hold">
                                          <p:stCondLst>
                                            <p:cond delay="199"/>
                                          </p:stCondLst>
                                        </p:cTn>
                                        <p:tgtEl>
                                          <p:spTgt spid="15"/>
                                        </p:tgtEl>
                                        <p:attrNameLst>
                                          <p:attrName>style.visibility</p:attrName>
                                        </p:attrNameLst>
                                      </p:cBhvr>
                                      <p:to>
                                        <p:strVal val="hidden"/>
                                      </p:to>
                                    </p:set>
                                  </p:childTnLst>
                                </p:cTn>
                              </p:par>
                              <p:par>
                                <p:cTn id="60" presetID="35" presetClass="path" presetSubtype="0" accel="50000" decel="50000" fill="hold" nodeType="withEffect">
                                  <p:stCondLst>
                                    <p:cond delay="400"/>
                                  </p:stCondLst>
                                  <p:childTnLst>
                                    <p:animMotion origin="layout" path="M 4.16667E-6 -1.85185E-6 L -0.38607 -0.15463 " pathEditMode="relative" rAng="0" ptsTypes="AA">
                                      <p:cBhvr>
                                        <p:cTn id="61" dur="2000" fill="hold"/>
                                        <p:tgtEl>
                                          <p:spTgt spid="40"/>
                                        </p:tgtEl>
                                        <p:attrNameLst>
                                          <p:attrName>ppt_x</p:attrName>
                                          <p:attrName>ppt_y</p:attrName>
                                        </p:attrNameLst>
                                      </p:cBhvr>
                                      <p:rCtr x="-19310" y="-7731"/>
                                    </p:animMotion>
                                  </p:childTnLst>
                                </p:cTn>
                              </p:par>
                              <p:par>
                                <p:cTn id="62" presetID="2" presetClass="exit" presetSubtype="4" fill="hold" nodeType="withEffect">
                                  <p:stCondLst>
                                    <p:cond delay="2200"/>
                                  </p:stCondLst>
                                  <p:childTnLst>
                                    <p:anim calcmode="lin" valueType="num">
                                      <p:cBhvr additive="base">
                                        <p:cTn id="63" dur="500"/>
                                        <p:tgtEl>
                                          <p:spTgt spid="40"/>
                                        </p:tgtEl>
                                        <p:attrNameLst>
                                          <p:attrName>ppt_x</p:attrName>
                                        </p:attrNameLst>
                                      </p:cBhvr>
                                      <p:tavLst>
                                        <p:tav tm="0">
                                          <p:val>
                                            <p:strVal val="ppt_x"/>
                                          </p:val>
                                        </p:tav>
                                        <p:tav tm="100000">
                                          <p:val>
                                            <p:strVal val="ppt_x"/>
                                          </p:val>
                                        </p:tav>
                                      </p:tavLst>
                                    </p:anim>
                                    <p:anim calcmode="lin" valueType="num">
                                      <p:cBhvr additive="base">
                                        <p:cTn id="64" dur="500"/>
                                        <p:tgtEl>
                                          <p:spTgt spid="40"/>
                                        </p:tgtEl>
                                        <p:attrNameLst>
                                          <p:attrName>ppt_y</p:attrName>
                                        </p:attrNameLst>
                                      </p:cBhvr>
                                      <p:tavLst>
                                        <p:tav tm="0">
                                          <p:val>
                                            <p:strVal val="ppt_y"/>
                                          </p:val>
                                        </p:tav>
                                        <p:tav tm="100000">
                                          <p:val>
                                            <p:strVal val="1+ppt_h/2"/>
                                          </p:val>
                                        </p:tav>
                                      </p:tavLst>
                                    </p:anim>
                                    <p:set>
                                      <p:cBhvr>
                                        <p:cTn id="65"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62"/>
                                            </p:cond>
                                          </p:stCondLst>
                                          <p:endCondLst>
                                            <p:cond evt="onStopAudio" delay="0">
                                              <p:tgtEl>
                                                <p:sldTgt/>
                                              </p:tgtEl>
                                            </p:cond>
                                          </p:endCondLst>
                                        </p:cTn>
                                        <p:tgtEl>
                                          <p:sndTgt r:embed="rId3" name="bomb.wav"/>
                                        </p:tgtEl>
                                      </p:cMediaNode>
                                    </p:audio>
                                  </p:subTnLst>
                                </p:cTn>
                              </p:par>
                              <p:par>
                                <p:cTn id="66" presetID="1" presetClass="entr" presetSubtype="0" fill="hold" nodeType="withEffect">
                                  <p:stCondLst>
                                    <p:cond delay="2600"/>
                                  </p:stCondLst>
                                  <p:childTnLst>
                                    <p:set>
                                      <p:cBhvr>
                                        <p:cTn id="67"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66"/>
                                            </p:cond>
                                          </p:stCondLst>
                                          <p:endCondLst>
                                            <p:cond evt="onStopAudio" delay="0">
                                              <p:tgtEl>
                                                <p:sldTgt/>
                                              </p:tgtEl>
                                            </p:cond>
                                          </p:endCondLst>
                                        </p:cTn>
                                        <p:tgtEl>
                                          <p:sndTgt r:embed="rId4" name="breeze.wav"/>
                                        </p:tgtEl>
                                      </p:cMediaNode>
                                    </p:audio>
                                  </p:subTnLst>
                                </p:cTn>
                              </p:par>
                              <p:par>
                                <p:cTn id="68" presetID="1" presetClass="entr" presetSubtype="0" fill="hold" nodeType="withEffect">
                                  <p:stCondLst>
                                    <p:cond delay="2600"/>
                                  </p:stCondLst>
                                  <p:childTnLst>
                                    <p:set>
                                      <p:cBhvr>
                                        <p:cTn id="69"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68"/>
                                            </p:cond>
                                          </p:stCondLst>
                                          <p:endCondLst>
                                            <p:cond evt="onStopAudio" delay="0">
                                              <p:tgtEl>
                                                <p:sldTgt/>
                                              </p:tgtEl>
                                            </p:cond>
                                          </p:endCondLst>
                                        </p:cTn>
                                        <p:tgtEl>
                                          <p:sndTgt r:embed="rId4" name="breeze.wav"/>
                                        </p:tgtEl>
                                      </p:cMediaNode>
                                    </p:audio>
                                  </p:subTnLst>
                                </p:cTn>
                              </p:par>
                              <p:par>
                                <p:cTn id="70" presetID="42" presetClass="path" presetSubtype="0" accel="50000" decel="50000" fill="hold" nodeType="withEffect">
                                  <p:stCondLst>
                                    <p:cond delay="2900"/>
                                  </p:stCondLst>
                                  <p:childTnLst>
                                    <p:animMotion origin="layout" path="M 0 0 L 0 0.25 E" pathEditMode="relative" ptsTypes="">
                                      <p:cBhvr>
                                        <p:cTn id="71" dur="2000" fill="hold"/>
                                        <p:tgtEl>
                                          <p:spTgt spid="35"/>
                                        </p:tgtEl>
                                        <p:attrNameLst>
                                          <p:attrName>ppt_x</p:attrName>
                                          <p:attrName>ppt_y</p:attrName>
                                        </p:attrNameLst>
                                      </p:cBhvr>
                                    </p:animMotion>
                                  </p:childTnLst>
                                </p:cTn>
                              </p:par>
                              <p:par>
                                <p:cTn id="72" presetID="42" presetClass="path" presetSubtype="0" accel="50000" decel="50000" fill="hold" nodeType="withEffect">
                                  <p:stCondLst>
                                    <p:cond delay="3100"/>
                                  </p:stCondLst>
                                  <p:childTnLst>
                                    <p:animMotion origin="layout" path="M 0 0 L 0 0.25 E" pathEditMode="relative" ptsTypes="">
                                      <p:cBhvr>
                                        <p:cTn id="73" dur="2000" fill="hold"/>
                                        <p:tgtEl>
                                          <p:spTgt spid="34"/>
                                        </p:tgtEl>
                                        <p:attrNameLst>
                                          <p:attrName>ppt_x</p:attrName>
                                          <p:attrName>ppt_y</p:attrName>
                                        </p:attrNameLst>
                                      </p:cBhvr>
                                    </p:animMotion>
                                  </p:childTnLst>
                                </p:cTn>
                              </p:par>
                              <p:par>
                                <p:cTn id="74" presetID="10" presetClass="exit" presetSubtype="0" fill="hold" nodeType="withEffect">
                                  <p:stCondLst>
                                    <p:cond delay="510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par>
                                <p:cTn id="77" presetID="10" presetClass="exit" presetSubtype="0" fill="hold" nodeType="withEffect">
                                  <p:stCondLst>
                                    <p:cond delay="5100"/>
                                  </p:stCondLst>
                                  <p:childTnLst>
                                    <p:animEffect transition="out" filter="fade">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cTn>
                              </p:par>
                              <p:par>
                                <p:cTn id="80" presetID="1" presetClass="entr" presetSubtype="0" fill="hold" nodeType="withEffect">
                                  <p:stCondLst>
                                    <p:cond delay="510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53" presetClass="exit" presetSubtype="32" fill="hold" nodeType="withEffect">
                                  <p:stCondLst>
                                    <p:cond delay="0"/>
                                  </p:stCondLst>
                                  <p:childTnLst>
                                    <p:anim calcmode="lin" valueType="num">
                                      <p:cBhvr>
                                        <p:cTn id="88" dur="300"/>
                                        <p:tgtEl>
                                          <p:spTgt spid="15"/>
                                        </p:tgtEl>
                                        <p:attrNameLst>
                                          <p:attrName>ppt_w</p:attrName>
                                        </p:attrNameLst>
                                      </p:cBhvr>
                                      <p:tavLst>
                                        <p:tav tm="0">
                                          <p:val>
                                            <p:strVal val="ppt_w"/>
                                          </p:val>
                                        </p:tav>
                                        <p:tav tm="100000">
                                          <p:val>
                                            <p:fltVal val="0"/>
                                          </p:val>
                                        </p:tav>
                                      </p:tavLst>
                                    </p:anim>
                                    <p:anim calcmode="lin" valueType="num">
                                      <p:cBhvr>
                                        <p:cTn id="89" dur="300"/>
                                        <p:tgtEl>
                                          <p:spTgt spid="15"/>
                                        </p:tgtEl>
                                        <p:attrNameLst>
                                          <p:attrName>ppt_h</p:attrName>
                                        </p:attrNameLst>
                                      </p:cBhvr>
                                      <p:tavLst>
                                        <p:tav tm="0">
                                          <p:val>
                                            <p:strVal val="ppt_h"/>
                                          </p:val>
                                        </p:tav>
                                        <p:tav tm="100000">
                                          <p:val>
                                            <p:fltVal val="0"/>
                                          </p:val>
                                        </p:tav>
                                      </p:tavLst>
                                    </p:anim>
                                    <p:animEffect transition="out" filter="fade">
                                      <p:cBhvr>
                                        <p:cTn id="90" dur="300"/>
                                        <p:tgtEl>
                                          <p:spTgt spid="15"/>
                                        </p:tgtEl>
                                      </p:cBhvr>
                                    </p:animEffect>
                                    <p:set>
                                      <p:cBhvr>
                                        <p:cTn id="91" dur="1" fill="hold">
                                          <p:stCondLst>
                                            <p:cond delay="299"/>
                                          </p:stCondLst>
                                        </p:cTn>
                                        <p:tgtEl>
                                          <p:spTgt spid="15"/>
                                        </p:tgtEl>
                                        <p:attrNameLst>
                                          <p:attrName>style.visibility</p:attrName>
                                        </p:attrNameLst>
                                      </p:cBhvr>
                                      <p:to>
                                        <p:strVal val="hidden"/>
                                      </p:to>
                                    </p:set>
                                  </p:childTnLst>
                                </p:cTn>
                              </p:par>
                              <p:par>
                                <p:cTn id="92" presetID="35" presetClass="path" presetSubtype="0" accel="50000" decel="50000" fill="hold" nodeType="withEffect">
                                  <p:stCondLst>
                                    <p:cond delay="0"/>
                                  </p:stCondLst>
                                  <p:childTnLst>
                                    <p:animMotion origin="layout" path="M 4.16667E-6 -1.85185E-6 L -0.8198 -0.00278 " pathEditMode="relative" rAng="0" ptsTypes="AA">
                                      <p:cBhvr>
                                        <p:cTn id="93" dur="3000" fill="hold"/>
                                        <p:tgtEl>
                                          <p:spTgt spid="40"/>
                                        </p:tgtEl>
                                        <p:attrNameLst>
                                          <p:attrName>ppt_x</p:attrName>
                                          <p:attrName>ppt_y</p:attrName>
                                        </p:attrNameLst>
                                      </p:cBhvr>
                                      <p:rCtr x="-40990" y="-139"/>
                                    </p:animMotion>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par>
                                <p:cTn id="94" presetID="32" presetClass="emph" presetSubtype="0" fill="hold" nodeType="withEffect">
                                  <p:stCondLst>
                                    <p:cond delay="1100"/>
                                  </p:stCondLst>
                                  <p:childTnLst>
                                    <p:animRot by="120000">
                                      <p:cBhvr>
                                        <p:cTn id="95" dur="330" fill="hold">
                                          <p:stCondLst>
                                            <p:cond delay="0"/>
                                          </p:stCondLst>
                                        </p:cTn>
                                        <p:tgtEl>
                                          <p:spTgt spid="26"/>
                                        </p:tgtEl>
                                        <p:attrNameLst>
                                          <p:attrName>r</p:attrName>
                                        </p:attrNameLst>
                                      </p:cBhvr>
                                    </p:animRot>
                                    <p:animRot by="-240000">
                                      <p:cBhvr>
                                        <p:cTn id="96" dur="660" fill="hold">
                                          <p:stCondLst>
                                            <p:cond delay="660"/>
                                          </p:stCondLst>
                                        </p:cTn>
                                        <p:tgtEl>
                                          <p:spTgt spid="26"/>
                                        </p:tgtEl>
                                        <p:attrNameLst>
                                          <p:attrName>r</p:attrName>
                                        </p:attrNameLst>
                                      </p:cBhvr>
                                    </p:animRot>
                                    <p:animRot by="240000">
                                      <p:cBhvr>
                                        <p:cTn id="97" dur="660" fill="hold">
                                          <p:stCondLst>
                                            <p:cond delay="1320"/>
                                          </p:stCondLst>
                                        </p:cTn>
                                        <p:tgtEl>
                                          <p:spTgt spid="26"/>
                                        </p:tgtEl>
                                        <p:attrNameLst>
                                          <p:attrName>r</p:attrName>
                                        </p:attrNameLst>
                                      </p:cBhvr>
                                    </p:animRot>
                                    <p:animRot by="-240000">
                                      <p:cBhvr>
                                        <p:cTn id="98" dur="660" fill="hold">
                                          <p:stCondLst>
                                            <p:cond delay="1980"/>
                                          </p:stCondLst>
                                        </p:cTn>
                                        <p:tgtEl>
                                          <p:spTgt spid="26"/>
                                        </p:tgtEl>
                                        <p:attrNameLst>
                                          <p:attrName>r</p:attrName>
                                        </p:attrNameLst>
                                      </p:cBhvr>
                                    </p:animRot>
                                    <p:animRot by="120000">
                                      <p:cBhvr>
                                        <p:cTn id="99" dur="660" fill="hold">
                                          <p:stCondLst>
                                            <p:cond delay="2640"/>
                                          </p:stCondLst>
                                        </p:cTn>
                                        <p:tgtEl>
                                          <p:spTgt spid="26"/>
                                        </p:tgtEl>
                                        <p:attrNameLst>
                                          <p:attrName>r</p:attrName>
                                        </p:attrNameLst>
                                      </p:cBhvr>
                                    </p:animRot>
                                  </p:childTnLst>
                                </p:cTn>
                              </p:par>
                              <p:par>
                                <p:cTn id="100" presetID="1" presetClass="entr" presetSubtype="0" fill="hold" nodeType="withEffect">
                                  <p:stCondLst>
                                    <p:cond delay="1100"/>
                                  </p:stCondLst>
                                  <p:childTnLst>
                                    <p:set>
                                      <p:cBhvr>
                                        <p:cTn id="10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02" restart="whenNotActive" fill="hold" evtFilter="cancelBubble" nodeType="interactiveSeq">
                <p:stCondLst>
                  <p:cond evt="onClick" delay="0">
                    <p:tgtEl>
                      <p:spTgt spid="24"/>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53" presetClass="exit" presetSubtype="32" fill="hold" nodeType="withEffect">
                                  <p:stCondLst>
                                    <p:cond delay="0"/>
                                  </p:stCondLst>
                                  <p:childTnLst>
                                    <p:anim calcmode="lin" valueType="num">
                                      <p:cBhvr>
                                        <p:cTn id="108" dur="300"/>
                                        <p:tgtEl>
                                          <p:spTgt spid="15"/>
                                        </p:tgtEl>
                                        <p:attrNameLst>
                                          <p:attrName>ppt_w</p:attrName>
                                        </p:attrNameLst>
                                      </p:cBhvr>
                                      <p:tavLst>
                                        <p:tav tm="0">
                                          <p:val>
                                            <p:strVal val="ppt_w"/>
                                          </p:val>
                                        </p:tav>
                                        <p:tav tm="100000">
                                          <p:val>
                                            <p:fltVal val="0"/>
                                          </p:val>
                                        </p:tav>
                                      </p:tavLst>
                                    </p:anim>
                                    <p:anim calcmode="lin" valueType="num">
                                      <p:cBhvr>
                                        <p:cTn id="109" dur="300"/>
                                        <p:tgtEl>
                                          <p:spTgt spid="15"/>
                                        </p:tgtEl>
                                        <p:attrNameLst>
                                          <p:attrName>ppt_h</p:attrName>
                                        </p:attrNameLst>
                                      </p:cBhvr>
                                      <p:tavLst>
                                        <p:tav tm="0">
                                          <p:val>
                                            <p:strVal val="ppt_h"/>
                                          </p:val>
                                        </p:tav>
                                        <p:tav tm="100000">
                                          <p:val>
                                            <p:fltVal val="0"/>
                                          </p:val>
                                        </p:tav>
                                      </p:tavLst>
                                    </p:anim>
                                    <p:animEffect transition="out" filter="fade">
                                      <p:cBhvr>
                                        <p:cTn id="110" dur="300"/>
                                        <p:tgtEl>
                                          <p:spTgt spid="15"/>
                                        </p:tgtEl>
                                      </p:cBhvr>
                                    </p:animEffect>
                                    <p:set>
                                      <p:cBhvr>
                                        <p:cTn id="111" dur="1" fill="hold">
                                          <p:stCondLst>
                                            <p:cond delay="299"/>
                                          </p:stCondLst>
                                        </p:cTn>
                                        <p:tgtEl>
                                          <p:spTgt spid="15"/>
                                        </p:tgtEl>
                                        <p:attrNameLst>
                                          <p:attrName>style.visibility</p:attrName>
                                        </p:attrNameLst>
                                      </p:cBhvr>
                                      <p:to>
                                        <p:strVal val="hidden"/>
                                      </p:to>
                                    </p:set>
                                  </p:childTnLst>
                                </p:cTn>
                              </p:par>
                              <p:par>
                                <p:cTn id="112" presetID="35" presetClass="path" presetSubtype="0" accel="50000" decel="50000" fill="hold" nodeType="withEffect">
                                  <p:stCondLst>
                                    <p:cond delay="0"/>
                                  </p:stCondLst>
                                  <p:childTnLst>
                                    <p:animMotion origin="layout" path="M 4.16667E-6 -1.85185E-6 L -0.38855 -0.14815 " pathEditMode="relative" rAng="0" ptsTypes="AA">
                                      <p:cBhvr>
                                        <p:cTn id="113" dur="2000" fill="hold"/>
                                        <p:tgtEl>
                                          <p:spTgt spid="40"/>
                                        </p:tgtEl>
                                        <p:attrNameLst>
                                          <p:attrName>ppt_x</p:attrName>
                                          <p:attrName>ppt_y</p:attrName>
                                        </p:attrNameLst>
                                      </p:cBhvr>
                                      <p:rCtr x="-19427" y="-7407"/>
                                    </p:animMotion>
                                  </p:childTnLst>
                                </p:cTn>
                              </p:par>
                              <p:par>
                                <p:cTn id="114" presetID="2" presetClass="exit" presetSubtype="4" fill="hold" nodeType="withEffect">
                                  <p:stCondLst>
                                    <p:cond delay="1900"/>
                                  </p:stCondLst>
                                  <p:childTnLst>
                                    <p:anim calcmode="lin" valueType="num">
                                      <p:cBhvr additive="base">
                                        <p:cTn id="115" dur="100"/>
                                        <p:tgtEl>
                                          <p:spTgt spid="40"/>
                                        </p:tgtEl>
                                        <p:attrNameLst>
                                          <p:attrName>ppt_x</p:attrName>
                                        </p:attrNameLst>
                                      </p:cBhvr>
                                      <p:tavLst>
                                        <p:tav tm="0">
                                          <p:val>
                                            <p:strVal val="ppt_x"/>
                                          </p:val>
                                        </p:tav>
                                        <p:tav tm="100000">
                                          <p:val>
                                            <p:strVal val="ppt_x"/>
                                          </p:val>
                                        </p:tav>
                                      </p:tavLst>
                                    </p:anim>
                                    <p:anim calcmode="lin" valueType="num">
                                      <p:cBhvr additive="base">
                                        <p:cTn id="116" dur="100"/>
                                        <p:tgtEl>
                                          <p:spTgt spid="40"/>
                                        </p:tgtEl>
                                        <p:attrNameLst>
                                          <p:attrName>ppt_y</p:attrName>
                                        </p:attrNameLst>
                                      </p:cBhvr>
                                      <p:tavLst>
                                        <p:tav tm="0">
                                          <p:val>
                                            <p:strVal val="ppt_y"/>
                                          </p:val>
                                        </p:tav>
                                        <p:tav tm="100000">
                                          <p:val>
                                            <p:strVal val="1+ppt_h/2"/>
                                          </p:val>
                                        </p:tav>
                                      </p:tavLst>
                                    </p:anim>
                                    <p:set>
                                      <p:cBhvr>
                                        <p:cTn id="117"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14"/>
                                            </p:cond>
                                          </p:stCondLst>
                                          <p:endCondLst>
                                            <p:cond evt="onStopAudio" delay="0">
                                              <p:tgtEl>
                                                <p:sldTgt/>
                                              </p:tgtEl>
                                            </p:cond>
                                          </p:endCondLst>
                                        </p:cTn>
                                        <p:tgtEl>
                                          <p:sndTgt r:embed="rId3" name="bomb.wav"/>
                                        </p:tgtEl>
                                      </p:cMediaNode>
                                    </p:audio>
                                  </p:subTnLst>
                                </p:cTn>
                              </p:par>
                              <p:par>
                                <p:cTn id="118" presetID="1" presetClass="entr" presetSubtype="0" fill="hold" nodeType="withEffect">
                                  <p:stCondLst>
                                    <p:cond delay="2200"/>
                                  </p:stCondLst>
                                  <p:childTnLst>
                                    <p:set>
                                      <p:cBhvr>
                                        <p:cTn id="119"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4" name="breeze.wav"/>
                                        </p:tgtEl>
                                      </p:cMediaNode>
                                    </p:audio>
                                  </p:subTnLst>
                                </p:cTn>
                              </p:par>
                              <p:par>
                                <p:cTn id="120" presetID="1" presetClass="entr" presetSubtype="0" fill="hold" nodeType="withEffect">
                                  <p:stCondLst>
                                    <p:cond delay="2200"/>
                                  </p:stCondLst>
                                  <p:childTnLst>
                                    <p:set>
                                      <p:cBhvr>
                                        <p:cTn id="121"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20"/>
                                            </p:cond>
                                          </p:stCondLst>
                                          <p:endCondLst>
                                            <p:cond evt="onStopAudio" delay="0">
                                              <p:tgtEl>
                                                <p:sldTgt/>
                                              </p:tgtEl>
                                            </p:cond>
                                          </p:endCondLst>
                                        </p:cTn>
                                        <p:tgtEl>
                                          <p:sndTgt r:embed="rId4" name="breeze.wav"/>
                                        </p:tgtEl>
                                      </p:cMediaNode>
                                    </p:audio>
                                  </p:subTnLst>
                                </p:cTn>
                              </p:par>
                              <p:par>
                                <p:cTn id="122" presetID="42" presetClass="path" presetSubtype="0" accel="50000" decel="50000" fill="hold" nodeType="withEffect">
                                  <p:stCondLst>
                                    <p:cond delay="1500"/>
                                  </p:stCondLst>
                                  <p:childTnLst>
                                    <p:animMotion origin="layout" path="M 0 0 L 0 0.25 E" pathEditMode="relative" ptsTypes="">
                                      <p:cBhvr>
                                        <p:cTn id="123" dur="2000" fill="hold"/>
                                        <p:tgtEl>
                                          <p:spTgt spid="35"/>
                                        </p:tgtEl>
                                        <p:attrNameLst>
                                          <p:attrName>ppt_x</p:attrName>
                                          <p:attrName>ppt_y</p:attrName>
                                        </p:attrNameLst>
                                      </p:cBhvr>
                                    </p:animMotion>
                                  </p:childTnLst>
                                </p:cTn>
                              </p:par>
                              <p:par>
                                <p:cTn id="124" presetID="42" presetClass="path" presetSubtype="0" accel="50000" decel="50000" fill="hold" nodeType="withEffect">
                                  <p:stCondLst>
                                    <p:cond delay="1500"/>
                                  </p:stCondLst>
                                  <p:childTnLst>
                                    <p:animMotion origin="layout" path="M 0 0 L 0 0.25 E" pathEditMode="relative" ptsTypes="">
                                      <p:cBhvr>
                                        <p:cTn id="125" dur="2000" fill="hold"/>
                                        <p:tgtEl>
                                          <p:spTgt spid="34"/>
                                        </p:tgtEl>
                                        <p:attrNameLst>
                                          <p:attrName>ppt_x</p:attrName>
                                          <p:attrName>ppt_y</p:attrName>
                                        </p:attrNameLst>
                                      </p:cBhvr>
                                    </p:animMotion>
                                  </p:childTnLst>
                                </p:cTn>
                              </p:par>
                              <p:par>
                                <p:cTn id="126" presetID="10" presetClass="exit" presetSubtype="0" fill="hold" nodeType="withEffect">
                                  <p:stCondLst>
                                    <p:cond delay="3900"/>
                                  </p:stCondLst>
                                  <p:childTnLst>
                                    <p:animEffect transition="out" filter="fade">
                                      <p:cBhvr>
                                        <p:cTn id="127" dur="500"/>
                                        <p:tgtEl>
                                          <p:spTgt spid="35"/>
                                        </p:tgtEl>
                                      </p:cBhvr>
                                    </p:animEffect>
                                    <p:set>
                                      <p:cBhvr>
                                        <p:cTn id="128" dur="1" fill="hold">
                                          <p:stCondLst>
                                            <p:cond delay="499"/>
                                          </p:stCondLst>
                                        </p:cTn>
                                        <p:tgtEl>
                                          <p:spTgt spid="35"/>
                                        </p:tgtEl>
                                        <p:attrNameLst>
                                          <p:attrName>style.visibility</p:attrName>
                                        </p:attrNameLst>
                                      </p:cBhvr>
                                      <p:to>
                                        <p:strVal val="hidden"/>
                                      </p:to>
                                    </p:set>
                                  </p:childTnLst>
                                </p:cTn>
                              </p:par>
                              <p:par>
                                <p:cTn id="129" presetID="10" presetClass="exit" presetSubtype="0" fill="hold" nodeType="withEffect">
                                  <p:stCondLst>
                                    <p:cond delay="4000"/>
                                  </p:stCondLst>
                                  <p:childTnLst>
                                    <p:animEffect transition="out" filter="fade">
                                      <p:cBhvr>
                                        <p:cTn id="130" dur="500"/>
                                        <p:tgtEl>
                                          <p:spTgt spid="34"/>
                                        </p:tgtEl>
                                      </p:cBhvr>
                                    </p:animEffect>
                                    <p:set>
                                      <p:cBhvr>
                                        <p:cTn id="131" dur="1" fill="hold">
                                          <p:stCondLst>
                                            <p:cond delay="499"/>
                                          </p:stCondLst>
                                        </p:cTn>
                                        <p:tgtEl>
                                          <p:spTgt spid="34"/>
                                        </p:tgtEl>
                                        <p:attrNameLst>
                                          <p:attrName>style.visibility</p:attrName>
                                        </p:attrNameLst>
                                      </p:cBhvr>
                                      <p:to>
                                        <p:strVal val="hidden"/>
                                      </p:to>
                                    </p:set>
                                  </p:childTnLst>
                                </p:cTn>
                              </p:par>
                              <p:par>
                                <p:cTn id="132" presetID="1" presetClass="entr" presetSubtype="0" fill="hold" nodeType="withEffect">
                                  <p:stCondLst>
                                    <p:cond delay="4000"/>
                                  </p:stCondLst>
                                  <p:childTnLst>
                                    <p:set>
                                      <p:cBhvr>
                                        <p:cTn id="1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6"/>
          <a:stretch>
            <a:fillRect/>
          </a:stretch>
        </p:blipFill>
        <p:spPr>
          <a:xfrm>
            <a:off x="0" y="-600038"/>
            <a:ext cx="12442371" cy="7500258"/>
          </a:xfrm>
          <a:prstGeom prst="rect">
            <a:avLst/>
          </a:prstGeom>
        </p:spPr>
      </p:pic>
      <p:pic>
        <p:nvPicPr>
          <p:cNvPr id="10" name="Picture 9">
            <a:extLst>
              <a:ext uri="{FF2B5EF4-FFF2-40B4-BE49-F238E27FC236}">
                <a16:creationId xmlns:a16="http://schemas.microsoft.com/office/drawing/2014/main" id="{842F7807-493C-5AAA-0A74-AC6130C0C565}"/>
              </a:ext>
            </a:extLst>
          </p:cNvPr>
          <p:cNvPicPr>
            <a:picLocks noChangeAspect="1"/>
          </p:cNvPicPr>
          <p:nvPr/>
        </p:nvPicPr>
        <p:blipFill>
          <a:blip r:embed="rId7"/>
          <a:stretch>
            <a:fillRect/>
          </a:stretch>
        </p:blipFill>
        <p:spPr>
          <a:xfrm>
            <a:off x="1357709" y="-65187"/>
            <a:ext cx="7590600" cy="1790795"/>
          </a:xfrm>
          <a:prstGeom prst="rect">
            <a:avLst/>
          </a:prstGeom>
        </p:spPr>
      </p:pic>
      <p:grpSp>
        <p:nvGrpSpPr>
          <p:cNvPr id="24" name="Group 23">
            <a:extLst>
              <a:ext uri="{FF2B5EF4-FFF2-40B4-BE49-F238E27FC236}">
                <a16:creationId xmlns:a16="http://schemas.microsoft.com/office/drawing/2014/main" id="{6E9A4FF9-956E-10B5-9832-02B57B4C9C85}"/>
              </a:ext>
            </a:extLst>
          </p:cNvPr>
          <p:cNvGrpSpPr/>
          <p:nvPr/>
        </p:nvGrpSpPr>
        <p:grpSpPr>
          <a:xfrm>
            <a:off x="277578" y="3625201"/>
            <a:ext cx="4775974" cy="1786597"/>
            <a:chOff x="-94621" y="3720567"/>
            <a:chExt cx="4196231" cy="1673094"/>
          </a:xfrm>
        </p:grpSpPr>
        <p:sp>
          <p:nvSpPr>
            <p:cNvPr id="13" name="Rectangle 3">
              <a:extLst>
                <a:ext uri="{FF2B5EF4-FFF2-40B4-BE49-F238E27FC236}">
                  <a16:creationId xmlns:a16="http://schemas.microsoft.com/office/drawing/2014/main" id="{CA83A300-502E-2387-9F0C-DAF949404A01}"/>
                </a:ext>
              </a:extLst>
            </p:cNvPr>
            <p:cNvSpPr>
              <a:spLocks noChangeArrowheads="1"/>
            </p:cNvSpPr>
            <p:nvPr/>
          </p:nvSpPr>
          <p:spPr bwMode="auto">
            <a:xfrm>
              <a:off x="157274" y="4332514"/>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7DCAEC"/>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54BBE8"/>
                </a:solidFill>
                <a:effectLst/>
                <a:uLnTx/>
                <a:uFillTx/>
                <a:latin typeface="Times New Roman" panose="02020603050405020304" pitchFamily="18" charset="0"/>
                <a:ea typeface="+mn-ea"/>
                <a:cs typeface="+mn-cs"/>
              </a:endParaRPr>
            </a:p>
          </p:txBody>
        </p:sp>
        <p:pic>
          <p:nvPicPr>
            <p:cNvPr id="18" name="Picture 17" descr="A picture containing graphics, graphic design, colorfulness, design&#10;&#10;Description automatically generated">
              <a:extLst>
                <a:ext uri="{FF2B5EF4-FFF2-40B4-BE49-F238E27FC236}">
                  <a16:creationId xmlns:a16="http://schemas.microsoft.com/office/drawing/2014/main" id="{F6CFE92E-0F7E-2C87-77AF-6B817056D47E}"/>
                </a:ext>
              </a:extLst>
            </p:cNvPr>
            <p:cNvPicPr>
              <a:picLocks noChangeAspect="1"/>
            </p:cNvPicPr>
            <p:nvPr/>
          </p:nvPicPr>
          <p:blipFill rotWithShape="1">
            <a:blip r:embed="rId8">
              <a:extLst>
                <a:ext uri="{28A0092B-C50C-407E-A947-70E740481C1C}">
                  <a14:useLocalDpi xmlns:a14="http://schemas.microsoft.com/office/drawing/2010/main" val="0"/>
                </a:ext>
              </a:extLst>
            </a:blip>
            <a:srcRect l="7756" t="554" r="77256" b="79182"/>
            <a:stretch/>
          </p:blipFill>
          <p:spPr>
            <a:xfrm>
              <a:off x="-94621" y="3720567"/>
              <a:ext cx="1170607" cy="1061147"/>
            </a:xfrm>
            <a:prstGeom prst="rect">
              <a:avLst/>
            </a:prstGeom>
          </p:spPr>
        </p:pic>
      </p:grpSp>
      <p:grpSp>
        <p:nvGrpSpPr>
          <p:cNvPr id="26" name="Group 25">
            <a:extLst>
              <a:ext uri="{FF2B5EF4-FFF2-40B4-BE49-F238E27FC236}">
                <a16:creationId xmlns:a16="http://schemas.microsoft.com/office/drawing/2014/main" id="{A1BCC062-7CFB-BBD4-9E75-9D3FD001CDAE}"/>
              </a:ext>
            </a:extLst>
          </p:cNvPr>
          <p:cNvGrpSpPr/>
          <p:nvPr/>
        </p:nvGrpSpPr>
        <p:grpSpPr>
          <a:xfrm>
            <a:off x="824" y="5337421"/>
            <a:ext cx="5295075" cy="1325547"/>
            <a:chOff x="825" y="5337422"/>
            <a:chExt cx="4100784" cy="1280134"/>
          </a:xfrm>
        </p:grpSpPr>
        <p:sp>
          <p:nvSpPr>
            <p:cNvPr id="11" name="Rectangle 3">
              <a:extLst>
                <a:ext uri="{FF2B5EF4-FFF2-40B4-BE49-F238E27FC236}">
                  <a16:creationId xmlns:a16="http://schemas.microsoft.com/office/drawing/2014/main" id="{8AAD9EEB-F209-0708-57BE-6B1F08F73F30}"/>
                </a:ext>
              </a:extLst>
            </p:cNvPr>
            <p:cNvSpPr>
              <a:spLocks noChangeArrowheads="1"/>
            </p:cNvSpPr>
            <p:nvPr/>
          </p:nvSpPr>
          <p:spPr bwMode="auto">
            <a:xfrm>
              <a:off x="290908" y="5556409"/>
              <a:ext cx="3810701" cy="1061147"/>
            </a:xfrm>
            <a:custGeom>
              <a:avLst/>
              <a:gdLst>
                <a:gd name="connsiteX0" fmla="*/ 0 w 3810701"/>
                <a:gd name="connsiteY0" fmla="*/ 0 h 1061147"/>
                <a:gd name="connsiteX1" fmla="*/ 3810701 w 3810701"/>
                <a:gd name="connsiteY1" fmla="*/ 0 h 1061147"/>
                <a:gd name="connsiteX2" fmla="*/ 3810701 w 3810701"/>
                <a:gd name="connsiteY2" fmla="*/ 1061147 h 1061147"/>
                <a:gd name="connsiteX3" fmla="*/ 0 w 3810701"/>
                <a:gd name="connsiteY3" fmla="*/ 1061147 h 1061147"/>
                <a:gd name="connsiteX4" fmla="*/ 0 w 3810701"/>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701" h="1061147" fill="none" extrusionOk="0">
                  <a:moveTo>
                    <a:pt x="0" y="0"/>
                  </a:moveTo>
                  <a:cubicBezTo>
                    <a:pt x="1258587" y="34145"/>
                    <a:pt x="2536281" y="-125365"/>
                    <a:pt x="3810701" y="0"/>
                  </a:cubicBezTo>
                  <a:cubicBezTo>
                    <a:pt x="3732757" y="286554"/>
                    <a:pt x="3742229" y="863731"/>
                    <a:pt x="3810701" y="1061147"/>
                  </a:cubicBezTo>
                  <a:cubicBezTo>
                    <a:pt x="2879425" y="996681"/>
                    <a:pt x="1894023" y="966921"/>
                    <a:pt x="0" y="1061147"/>
                  </a:cubicBezTo>
                  <a:cubicBezTo>
                    <a:pt x="64485" y="795890"/>
                    <a:pt x="-14398" y="121665"/>
                    <a:pt x="0" y="0"/>
                  </a:cubicBezTo>
                  <a:close/>
                </a:path>
                <a:path w="3810701" h="1061147" stroke="0" extrusionOk="0">
                  <a:moveTo>
                    <a:pt x="0" y="0"/>
                  </a:moveTo>
                  <a:cubicBezTo>
                    <a:pt x="750134" y="108135"/>
                    <a:pt x="3020743" y="-162209"/>
                    <a:pt x="3810701" y="0"/>
                  </a:cubicBezTo>
                  <a:cubicBezTo>
                    <a:pt x="3809492" y="266802"/>
                    <a:pt x="3719156" y="869087"/>
                    <a:pt x="3810701" y="1061147"/>
                  </a:cubicBezTo>
                  <a:cubicBezTo>
                    <a:pt x="2934724" y="896887"/>
                    <a:pt x="1816311" y="996114"/>
                    <a:pt x="0" y="1061147"/>
                  </a:cubicBezTo>
                  <a:cubicBezTo>
                    <a:pt x="46089" y="703486"/>
                    <a:pt x="-58098" y="388789"/>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C7E17"/>
                </a:solidFill>
                <a:effectLst/>
                <a:uLnTx/>
                <a:uFillTx/>
                <a:latin typeface="Times New Roman" panose="02020603050405020304" pitchFamily="18" charset="0"/>
                <a:ea typeface="+mn-ea"/>
                <a:cs typeface="+mn-cs"/>
              </a:endParaRPr>
            </a:p>
          </p:txBody>
        </p:sp>
        <p:pic>
          <p:nvPicPr>
            <p:cNvPr id="22" name="Picture 21">
              <a:extLst>
                <a:ext uri="{FF2B5EF4-FFF2-40B4-BE49-F238E27FC236}">
                  <a16:creationId xmlns:a16="http://schemas.microsoft.com/office/drawing/2014/main" id="{B37BC307-2B95-B668-ABB3-78146C5AC7CC}"/>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23871" t="754" r="63014" b="79128"/>
            <a:stretch/>
          </p:blipFill>
          <p:spPr>
            <a:xfrm>
              <a:off x="825" y="5337422"/>
              <a:ext cx="1038301" cy="1067968"/>
            </a:xfrm>
            <a:prstGeom prst="rect">
              <a:avLst/>
            </a:prstGeom>
          </p:spPr>
        </p:pic>
      </p:grpSp>
      <p:grpSp>
        <p:nvGrpSpPr>
          <p:cNvPr id="27" name="Group 26">
            <a:extLst>
              <a:ext uri="{FF2B5EF4-FFF2-40B4-BE49-F238E27FC236}">
                <a16:creationId xmlns:a16="http://schemas.microsoft.com/office/drawing/2014/main" id="{E46AC747-FE46-79DE-B7A1-C3FC57CBFC63}"/>
              </a:ext>
            </a:extLst>
          </p:cNvPr>
          <p:cNvGrpSpPr/>
          <p:nvPr/>
        </p:nvGrpSpPr>
        <p:grpSpPr>
          <a:xfrm>
            <a:off x="6691633" y="4290848"/>
            <a:ext cx="5079999" cy="2372119"/>
            <a:chOff x="7575236" y="3720567"/>
            <a:chExt cx="4325857" cy="1543808"/>
          </a:xfrm>
        </p:grpSpPr>
        <p:sp>
          <p:nvSpPr>
            <p:cNvPr id="16" name="Rectangle 3">
              <a:extLst>
                <a:ext uri="{FF2B5EF4-FFF2-40B4-BE49-F238E27FC236}">
                  <a16:creationId xmlns:a16="http://schemas.microsoft.com/office/drawing/2014/main" id="{C80DAFB0-7582-D229-FCBE-702119444D73}"/>
                </a:ext>
              </a:extLst>
            </p:cNvPr>
            <p:cNvSpPr>
              <a:spLocks noChangeArrowheads="1"/>
            </p:cNvSpPr>
            <p:nvPr/>
          </p:nvSpPr>
          <p:spPr bwMode="auto">
            <a:xfrm>
              <a:off x="7956757" y="4203228"/>
              <a:ext cx="3944336" cy="1061147"/>
            </a:xfrm>
            <a:custGeom>
              <a:avLst/>
              <a:gdLst>
                <a:gd name="connsiteX0" fmla="*/ 0 w 3944336"/>
                <a:gd name="connsiteY0" fmla="*/ 0 h 1061147"/>
                <a:gd name="connsiteX1" fmla="*/ 3944336 w 3944336"/>
                <a:gd name="connsiteY1" fmla="*/ 0 h 1061147"/>
                <a:gd name="connsiteX2" fmla="*/ 3944336 w 3944336"/>
                <a:gd name="connsiteY2" fmla="*/ 1061147 h 1061147"/>
                <a:gd name="connsiteX3" fmla="*/ 0 w 3944336"/>
                <a:gd name="connsiteY3" fmla="*/ 1061147 h 1061147"/>
                <a:gd name="connsiteX4" fmla="*/ 0 w 3944336"/>
                <a:gd name="connsiteY4" fmla="*/ 0 h 1061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4336" h="1061147" fill="none" extrusionOk="0">
                  <a:moveTo>
                    <a:pt x="0" y="0"/>
                  </a:moveTo>
                  <a:cubicBezTo>
                    <a:pt x="1761920" y="34145"/>
                    <a:pt x="2955221" y="-125365"/>
                    <a:pt x="3944336" y="0"/>
                  </a:cubicBezTo>
                  <a:cubicBezTo>
                    <a:pt x="3866392" y="286554"/>
                    <a:pt x="3875864" y="863731"/>
                    <a:pt x="3944336" y="1061147"/>
                  </a:cubicBezTo>
                  <a:cubicBezTo>
                    <a:pt x="2672233" y="996681"/>
                    <a:pt x="606570" y="966921"/>
                    <a:pt x="0" y="1061147"/>
                  </a:cubicBezTo>
                  <a:cubicBezTo>
                    <a:pt x="64485" y="795890"/>
                    <a:pt x="-14398" y="121665"/>
                    <a:pt x="0" y="0"/>
                  </a:cubicBezTo>
                  <a:close/>
                </a:path>
                <a:path w="3944336" h="1061147" stroke="0" extrusionOk="0">
                  <a:moveTo>
                    <a:pt x="0" y="0"/>
                  </a:moveTo>
                  <a:cubicBezTo>
                    <a:pt x="1587669" y="108135"/>
                    <a:pt x="2668353" y="-162209"/>
                    <a:pt x="3944336" y="0"/>
                  </a:cubicBezTo>
                  <a:cubicBezTo>
                    <a:pt x="3943127" y="266802"/>
                    <a:pt x="3852791" y="869087"/>
                    <a:pt x="3944336" y="1061147"/>
                  </a:cubicBezTo>
                  <a:cubicBezTo>
                    <a:pt x="2349985" y="896887"/>
                    <a:pt x="796128" y="996114"/>
                    <a:pt x="0" y="1061147"/>
                  </a:cubicBezTo>
                  <a:cubicBezTo>
                    <a:pt x="46089" y="703486"/>
                    <a:pt x="-58098" y="388789"/>
                    <a:pt x="0" y="0"/>
                  </a:cubicBezTo>
                  <a:close/>
                </a:path>
              </a:pathLst>
            </a:custGeom>
            <a:solidFill>
              <a:schemeClr val="bg1"/>
            </a:solidFill>
            <a:ln w="38100">
              <a:solidFill>
                <a:srgbClr val="AD69AD"/>
              </a:solidFill>
              <a:miter lim="800000"/>
              <a:headEnd/>
              <a:tailEnd/>
              <a:extLst>
                <a:ext uri="{C807C97D-BFC1-408E-A445-0C87EB9F89A2}">
                  <ask:lineSketchStyleProps xmlns:ask="http://schemas.microsoft.com/office/drawing/2018/sketchyshapes" xmln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AD69AD"/>
                </a:solidFill>
                <a:effectLst/>
                <a:uLnTx/>
                <a:uFillTx/>
                <a:latin typeface="Times New Roman" panose="02020603050405020304" pitchFamily="18" charset="0"/>
                <a:ea typeface="+mn-ea"/>
                <a:cs typeface="+mn-cs"/>
              </a:endParaRPr>
            </a:p>
          </p:txBody>
        </p:sp>
        <p:pic>
          <p:nvPicPr>
            <p:cNvPr id="23" name="Picture 22">
              <a:extLst>
                <a:ext uri="{FF2B5EF4-FFF2-40B4-BE49-F238E27FC236}">
                  <a16:creationId xmlns:a16="http://schemas.microsoft.com/office/drawing/2014/main" id="{3DF9D80A-88A4-5ADE-D2A2-DAEB2CF30A58}"/>
                </a:ext>
              </a:extLst>
            </p:cNvPr>
            <p:cNvPicPr>
              <a:picLocks noChangeAspect="1"/>
            </p:cNvPicPr>
            <p:nvPr/>
          </p:nvPicPr>
          <p:blipFill rotWithShape="1">
            <a:blip r:embed="rId8">
              <a:extLst>
                <a:ext uri="{28A0092B-C50C-407E-A947-70E740481C1C}">
                  <a14:useLocalDpi xmlns:a14="http://schemas.microsoft.com/office/drawing/2010/main" val="0"/>
                </a:ext>
              </a:extLst>
            </a:blip>
            <a:srcRect l="38308" t="719" r="50263" b="79856"/>
            <a:stretch/>
          </p:blipFill>
          <p:spPr>
            <a:xfrm>
              <a:off x="7575236" y="3720567"/>
              <a:ext cx="1030312" cy="1174206"/>
            </a:xfrm>
            <a:prstGeom prst="rect">
              <a:avLst/>
            </a:prstGeom>
          </p:spPr>
        </p:pic>
      </p:grpSp>
      <p:sp>
        <p:nvSpPr>
          <p:cNvPr id="29" name="TextBox 28">
            <a:extLst>
              <a:ext uri="{FF2B5EF4-FFF2-40B4-BE49-F238E27FC236}">
                <a16:creationId xmlns:a16="http://schemas.microsoft.com/office/drawing/2014/main" id="{AF140FAB-E5D4-6533-9BB1-826AFE09CC7F}"/>
              </a:ext>
            </a:extLst>
          </p:cNvPr>
          <p:cNvSpPr txBox="1"/>
          <p:nvPr/>
        </p:nvSpPr>
        <p:spPr>
          <a:xfrm>
            <a:off x="767818" y="-49813"/>
            <a:ext cx="8922937" cy="2554545"/>
          </a:xfrm>
          <a:prstGeom prst="rect">
            <a:avLst/>
          </a:prstGeom>
          <a:noFill/>
        </p:spPr>
        <p:txBody>
          <a:bodyPr wrap="square" rtlCol="0">
            <a:spAutoFit/>
          </a:bodyPr>
          <a:lstStyle/>
          <a:p>
            <a:pPr lvl="0" algn="ctr">
              <a:defRPr/>
            </a:pPr>
            <a:r>
              <a:rPr lang="vi-VN" sz="5000" b="1" dirty="0" smtClean="0">
                <a:solidFill>
                  <a:srgbClr val="70AD47">
                    <a:lumMod val="75000"/>
                  </a:srgbClr>
                </a:solidFill>
                <a:latin typeface="Cambria" panose="02040503050406030204" pitchFamily="18" charset="0"/>
                <a:ea typeface="Cambria" panose="02040503050406030204" pitchFamily="18" charset="0"/>
              </a:rPr>
              <a:t>Cần </a:t>
            </a:r>
            <a:r>
              <a:rPr lang="vi-VN" sz="5000" b="1" dirty="0">
                <a:solidFill>
                  <a:srgbClr val="70AD47">
                    <a:lumMod val="75000"/>
                  </a:srgbClr>
                </a:solidFill>
                <a:latin typeface="Cambria" panose="02040503050406030204" pitchFamily="18" charset="0"/>
                <a:ea typeface="Cambria" panose="02040503050406030204" pitchFamily="18" charset="0"/>
              </a:rPr>
              <a:t>làm gì để bảo vệ </a:t>
            </a:r>
          </a:p>
          <a:p>
            <a:pPr lvl="0" algn="ctr">
              <a:defRPr/>
            </a:pPr>
            <a:r>
              <a:rPr lang="vi-VN" sz="5000" b="1" dirty="0">
                <a:solidFill>
                  <a:srgbClr val="70AD47">
                    <a:lumMod val="75000"/>
                  </a:srgbClr>
                </a:solidFill>
                <a:latin typeface="Cambria" panose="02040503050406030204" pitchFamily="18" charset="0"/>
                <a:ea typeface="Cambria" panose="02040503050406030204" pitchFamily="18" charset="0"/>
              </a:rPr>
              <a:t>nguồn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33BA7FA1-C785-8EB6-50C8-F4CD02A1B07F}"/>
              </a:ext>
            </a:extLst>
          </p:cNvPr>
          <p:cNvSpPr txBox="1"/>
          <p:nvPr/>
        </p:nvSpPr>
        <p:spPr>
          <a:xfrm>
            <a:off x="7525707" y="4951691"/>
            <a:ext cx="4461825" cy="2400657"/>
          </a:xfrm>
          <a:prstGeom prst="rect">
            <a:avLst/>
          </a:prstGeom>
          <a:noFill/>
        </p:spPr>
        <p:txBody>
          <a:bodyPr wrap="square" rtlCol="0">
            <a:spAutoFit/>
          </a:bodyPr>
          <a:lstStyle/>
          <a:p>
            <a:pPr algn="ctr"/>
            <a:r>
              <a:rPr lang="vi-VN" sz="2900" b="1" dirty="0">
                <a:solidFill>
                  <a:srgbClr val="70AD47">
                    <a:lumMod val="75000"/>
                  </a:srgbClr>
                </a:solidFill>
                <a:latin typeface="Cambria" panose="02040503050406030204" pitchFamily="18" charset="0"/>
                <a:ea typeface="Cambria" panose="02040503050406030204" pitchFamily="18" charset="0"/>
              </a:rPr>
              <a:t>Đổ rác đúng nơi quy định, vệ sinh quanh ao hồ, giếng nước,...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id="{1DC3B31E-9598-1BB0-8913-FB0ED5A77CA2}"/>
              </a:ext>
            </a:extLst>
          </p:cNvPr>
          <p:cNvSpPr txBox="1"/>
          <p:nvPr/>
        </p:nvSpPr>
        <p:spPr>
          <a:xfrm>
            <a:off x="1149954" y="4297215"/>
            <a:ext cx="3694007"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Vứt rác xuống sông, </a:t>
            </a:r>
            <a:r>
              <a:rPr lang="vi-VN" sz="3200" b="1" dirty="0" smtClean="0">
                <a:solidFill>
                  <a:srgbClr val="70AD47">
                    <a:lumMod val="75000"/>
                  </a:srgbClr>
                </a:solidFill>
                <a:latin typeface="Cambria" panose="02040503050406030204" pitchFamily="18" charset="0"/>
                <a:ea typeface="Cambria" panose="02040503050406030204" pitchFamily="18" charset="0"/>
              </a:rPr>
              <a:t>hồ</a:t>
            </a:r>
            <a:r>
              <a:rPr lang="vi-VN" sz="3200" b="1" dirty="0">
                <a:solidFill>
                  <a:srgbClr val="70AD47">
                    <a:lumMod val="75000"/>
                  </a:srgbClr>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1789E622-BBC0-42F3-29E4-D989CC4D0AD3}"/>
              </a:ext>
            </a:extLst>
          </p:cNvPr>
          <p:cNvSpPr txBox="1"/>
          <p:nvPr/>
        </p:nvSpPr>
        <p:spPr>
          <a:xfrm>
            <a:off x="1026427" y="5539321"/>
            <a:ext cx="4027125" cy="2000548"/>
          </a:xfrm>
          <a:prstGeom prst="rect">
            <a:avLst/>
          </a:prstGeom>
          <a:noFill/>
        </p:spPr>
        <p:txBody>
          <a:bodyPr wrap="square" rtlCol="0">
            <a:spAutoFit/>
          </a:bodyPr>
          <a:lstStyle/>
          <a:p>
            <a:pPr algn="ctr"/>
            <a:r>
              <a:rPr lang="vi-VN" sz="3200" b="1" dirty="0">
                <a:solidFill>
                  <a:srgbClr val="70AD47">
                    <a:lumMod val="75000"/>
                  </a:srgbClr>
                </a:solidFill>
                <a:latin typeface="Cambria" panose="02040503050406030204" pitchFamily="18" charset="0"/>
                <a:ea typeface="Cambria" panose="02040503050406030204" pitchFamily="18" charset="0"/>
              </a:rPr>
              <a:t>Phá hủy làm rò rỉ đường ống nước.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pic>
        <p:nvPicPr>
          <p:cNvPr id="34" name="Picture 33" descr="A cartoon monkey holding a banana&#10;&#10;Description automatically generated">
            <a:extLst>
              <a:ext uri="{FF2B5EF4-FFF2-40B4-BE49-F238E27FC236}">
                <a16:creationId xmlns:a16="http://schemas.microsoft.com/office/drawing/2014/main" id="{5ABAA703-71E8-4719-9EB2-A8F252CD951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b="43934"/>
          <a:stretch/>
        </p:blipFill>
        <p:spPr>
          <a:xfrm>
            <a:off x="4539256" y="2449073"/>
            <a:ext cx="3494061" cy="1958984"/>
          </a:xfrm>
          <a:prstGeom prst="rect">
            <a:avLst/>
          </a:prstGeom>
        </p:spPr>
      </p:pic>
      <p:pic>
        <p:nvPicPr>
          <p:cNvPr id="35" name="Picture 4">
            <a:extLst>
              <a:ext uri="{FF2B5EF4-FFF2-40B4-BE49-F238E27FC236}">
                <a16:creationId xmlns:a16="http://schemas.microsoft.com/office/drawing/2014/main" id="{5671493B-7561-61E9-455E-B2018087F1E9}"/>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498124" y="2866465"/>
            <a:ext cx="3415498" cy="22650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2" y="946017"/>
            <a:ext cx="3494061" cy="3494061"/>
          </a:xfrm>
          <a:prstGeom prst="rect">
            <a:avLst/>
          </a:prstGeom>
          <a:scene3d>
            <a:camera prst="isometricOffAxis2Left"/>
            <a:lightRig rig="threePt" dir="t"/>
          </a:scene3d>
        </p:spPr>
      </p:pic>
      <p:pic>
        <p:nvPicPr>
          <p:cNvPr id="40" name="Picture 39" descr="A cartoon monkey holding a banana&#10;&#10;Description automatically generated">
            <a:extLst>
              <a:ext uri="{FF2B5EF4-FFF2-40B4-BE49-F238E27FC236}">
                <a16:creationId xmlns:a16="http://schemas.microsoft.com/office/drawing/2014/main" id="{049CB20A-5C3E-CF0C-515E-41CF319953E8}"/>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422651" y="965994"/>
            <a:ext cx="3494061" cy="3494061"/>
          </a:xfrm>
          <a:prstGeom prst="rect">
            <a:avLst/>
          </a:prstGeom>
          <a:scene3d>
            <a:camera prst="isometricOffAxis2Left"/>
            <a:lightRig rig="threePt" dir="t"/>
          </a:scene3d>
        </p:spPr>
      </p:pic>
      <p:pic>
        <p:nvPicPr>
          <p:cNvPr id="43" name="Picture 42" descr="Icon&#10;&#10;Description automatically generated">
            <a:hlinkClick r:id="rId15" action="ppaction://hlinksldjump"/>
            <a:extLst>
              <a:ext uri="{FF2B5EF4-FFF2-40B4-BE49-F238E27FC236}">
                <a16:creationId xmlns:a16="http://schemas.microsoft.com/office/drawing/2014/main" id="{2451AA22-D13D-7512-484B-16E22F09BC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12337" y="6055931"/>
            <a:ext cx="967327" cy="483664"/>
          </a:xfrm>
          <a:prstGeom prst="rect">
            <a:avLst/>
          </a:prstGeom>
        </p:spPr>
      </p:pic>
    </p:spTree>
    <p:extLst>
      <p:ext uri="{BB962C8B-B14F-4D97-AF65-F5344CB8AC3E}">
        <p14:creationId xmlns:p14="http://schemas.microsoft.com/office/powerpoint/2010/main" val="1891478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6" presetClass="exit" presetSubtype="32" fill="hold" nodeType="withEffect">
                                  <p:stCondLst>
                                    <p:cond delay="400"/>
                                  </p:stCondLst>
                                  <p:childTnLst>
                                    <p:animEffect transition="out" filter="circle(out)">
                                      <p:cBhvr>
                                        <p:cTn id="37" dur="200"/>
                                        <p:tgtEl>
                                          <p:spTgt spid="15"/>
                                        </p:tgtEl>
                                      </p:cBhvr>
                                    </p:animEffect>
                                    <p:set>
                                      <p:cBhvr>
                                        <p:cTn id="38" dur="1" fill="hold">
                                          <p:stCondLst>
                                            <p:cond delay="199"/>
                                          </p:stCondLst>
                                        </p:cTn>
                                        <p:tgtEl>
                                          <p:spTgt spid="15"/>
                                        </p:tgtEl>
                                        <p:attrNameLst>
                                          <p:attrName>style.visibility</p:attrName>
                                        </p:attrNameLst>
                                      </p:cBhvr>
                                      <p:to>
                                        <p:strVal val="hidden"/>
                                      </p:to>
                                    </p:set>
                                  </p:childTnLst>
                                </p:cTn>
                              </p:par>
                              <p:par>
                                <p:cTn id="39" presetID="35" presetClass="path" presetSubtype="0" accel="50000" decel="50000" fill="hold" nodeType="withEffect">
                                  <p:stCondLst>
                                    <p:cond delay="400"/>
                                  </p:stCondLst>
                                  <p:childTnLst>
                                    <p:animMotion origin="layout" path="M 4.16667E-6 -1.85185E-6 L -0.38607 -0.15463 " pathEditMode="relative" rAng="0" ptsTypes="AA">
                                      <p:cBhvr>
                                        <p:cTn id="40" dur="2000" fill="hold"/>
                                        <p:tgtEl>
                                          <p:spTgt spid="40"/>
                                        </p:tgtEl>
                                        <p:attrNameLst>
                                          <p:attrName>ppt_x</p:attrName>
                                          <p:attrName>ppt_y</p:attrName>
                                        </p:attrNameLst>
                                      </p:cBhvr>
                                      <p:rCtr x="-19310" y="-7731"/>
                                    </p:animMotion>
                                  </p:childTnLst>
                                </p:cTn>
                              </p:par>
                              <p:par>
                                <p:cTn id="41" presetID="2" presetClass="exit" presetSubtype="4" fill="hold" nodeType="withEffect">
                                  <p:stCondLst>
                                    <p:cond delay="2200"/>
                                  </p:stCondLst>
                                  <p:childTnLst>
                                    <p:anim calcmode="lin" valueType="num">
                                      <p:cBhvr additive="base">
                                        <p:cTn id="42" dur="500"/>
                                        <p:tgtEl>
                                          <p:spTgt spid="40"/>
                                        </p:tgtEl>
                                        <p:attrNameLst>
                                          <p:attrName>ppt_x</p:attrName>
                                        </p:attrNameLst>
                                      </p:cBhvr>
                                      <p:tavLst>
                                        <p:tav tm="0">
                                          <p:val>
                                            <p:strVal val="ppt_x"/>
                                          </p:val>
                                        </p:tav>
                                        <p:tav tm="100000">
                                          <p:val>
                                            <p:strVal val="ppt_x"/>
                                          </p:val>
                                        </p:tav>
                                      </p:tavLst>
                                    </p:anim>
                                    <p:anim calcmode="lin" valueType="num">
                                      <p:cBhvr additive="base">
                                        <p:cTn id="43" dur="500"/>
                                        <p:tgtEl>
                                          <p:spTgt spid="40"/>
                                        </p:tgtEl>
                                        <p:attrNameLst>
                                          <p:attrName>ppt_y</p:attrName>
                                        </p:attrNameLst>
                                      </p:cBhvr>
                                      <p:tavLst>
                                        <p:tav tm="0">
                                          <p:val>
                                            <p:strVal val="ppt_y"/>
                                          </p:val>
                                        </p:tav>
                                        <p:tav tm="100000">
                                          <p:val>
                                            <p:strVal val="1+ppt_h/2"/>
                                          </p:val>
                                        </p:tav>
                                      </p:tavLst>
                                    </p:anim>
                                    <p:set>
                                      <p:cBhvr>
                                        <p:cTn id="44" dur="1" fill="hold">
                                          <p:stCondLst>
                                            <p:cond delay="499"/>
                                          </p:stCondLst>
                                        </p:cTn>
                                        <p:tgtEl>
                                          <p:spTgt spid="40"/>
                                        </p:tgtEl>
                                        <p:attrNameLst>
                                          <p:attrName>style.visibility</p:attrName>
                                        </p:attrNameLst>
                                      </p:cBhvr>
                                      <p:to>
                                        <p:strVal val="hidden"/>
                                      </p:to>
                                    </p:set>
                                  </p:childTnLst>
                                  <p:subTnLst>
                                    <p:audio>
                                      <p:cMediaNode vol="70000">
                                        <p:cTn display="0" masterRel="sameClick">
                                          <p:stCondLst>
                                            <p:cond evt="begin" delay="0">
                                              <p:tn val="41"/>
                                            </p:cond>
                                          </p:stCondLst>
                                          <p:endCondLst>
                                            <p:cond evt="onStopAudio" delay="0">
                                              <p:tgtEl>
                                                <p:sldTgt/>
                                              </p:tgtEl>
                                            </p:cond>
                                          </p:endCondLst>
                                        </p:cTn>
                                        <p:tgtEl>
                                          <p:sndTgt r:embed="rId3" name="bomb.wav"/>
                                        </p:tgtEl>
                                      </p:cMediaNode>
                                    </p:audio>
                                  </p:subTnLst>
                                </p:cTn>
                              </p:par>
                              <p:par>
                                <p:cTn id="45" presetID="1" presetClass="entr" presetSubtype="0" fill="hold" nodeType="withEffect">
                                  <p:stCondLst>
                                    <p:cond delay="2600"/>
                                  </p:stCondLst>
                                  <p:childTnLst>
                                    <p:set>
                                      <p:cBhvr>
                                        <p:cTn id="46" dur="1" fill="hold">
                                          <p:stCondLst>
                                            <p:cond delay="0"/>
                                          </p:stCondLst>
                                        </p:cTn>
                                        <p:tgtEl>
                                          <p:spTgt spid="35"/>
                                        </p:tgtEl>
                                        <p:attrNameLst>
                                          <p:attrName>style.visibility</p:attrName>
                                        </p:attrNameLst>
                                      </p:cBhvr>
                                      <p:to>
                                        <p:strVal val="visible"/>
                                      </p:to>
                                    </p:set>
                                  </p:childTnLst>
                                  <p:subTnLst>
                                    <p:audio>
                                      <p:cMediaNode vol="70000">
                                        <p:cTn display="0" masterRel="sameClick">
                                          <p:stCondLst>
                                            <p:cond evt="begin" delay="0">
                                              <p:tn val="45"/>
                                            </p:cond>
                                          </p:stCondLst>
                                          <p:endCondLst>
                                            <p:cond evt="onStopAudio" delay="0">
                                              <p:tgtEl>
                                                <p:sldTgt/>
                                              </p:tgtEl>
                                            </p:cond>
                                          </p:endCondLst>
                                        </p:cTn>
                                        <p:tgtEl>
                                          <p:sndTgt r:embed="rId4" name="breeze.wav"/>
                                        </p:tgtEl>
                                      </p:cMediaNode>
                                    </p:audio>
                                  </p:subTnLst>
                                </p:cTn>
                              </p:par>
                              <p:par>
                                <p:cTn id="47" presetID="1" presetClass="entr" presetSubtype="0" fill="hold" nodeType="withEffect">
                                  <p:stCondLst>
                                    <p:cond delay="2600"/>
                                  </p:stCondLst>
                                  <p:childTnLst>
                                    <p:set>
                                      <p:cBhvr>
                                        <p:cTn id="48"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47"/>
                                            </p:cond>
                                          </p:stCondLst>
                                          <p:endCondLst>
                                            <p:cond evt="onStopAudio" delay="0">
                                              <p:tgtEl>
                                                <p:sldTgt/>
                                              </p:tgtEl>
                                            </p:cond>
                                          </p:endCondLst>
                                        </p:cTn>
                                        <p:tgtEl>
                                          <p:sndTgt r:embed="rId4" name="breeze.wav"/>
                                        </p:tgtEl>
                                      </p:cMediaNode>
                                    </p:audio>
                                  </p:subTnLst>
                                </p:cTn>
                              </p:par>
                              <p:par>
                                <p:cTn id="49" presetID="42" presetClass="path" presetSubtype="0" accel="50000" decel="50000" fill="hold" nodeType="withEffect">
                                  <p:stCondLst>
                                    <p:cond delay="2900"/>
                                  </p:stCondLst>
                                  <p:childTnLst>
                                    <p:animMotion origin="layout" path="M 0 0 L 0 0.25 E" pathEditMode="relative" ptsTypes="">
                                      <p:cBhvr>
                                        <p:cTn id="50" dur="2000" fill="hold"/>
                                        <p:tgtEl>
                                          <p:spTgt spid="35"/>
                                        </p:tgtEl>
                                        <p:attrNameLst>
                                          <p:attrName>ppt_x</p:attrName>
                                          <p:attrName>ppt_y</p:attrName>
                                        </p:attrNameLst>
                                      </p:cBhvr>
                                    </p:animMotion>
                                  </p:childTnLst>
                                </p:cTn>
                              </p:par>
                              <p:par>
                                <p:cTn id="51" presetID="42" presetClass="path" presetSubtype="0" accel="50000" decel="50000" fill="hold" nodeType="withEffect">
                                  <p:stCondLst>
                                    <p:cond delay="3100"/>
                                  </p:stCondLst>
                                  <p:childTnLst>
                                    <p:animMotion origin="layout" path="M 0 0 L 0 0.25 E" pathEditMode="relative" ptsTypes="">
                                      <p:cBhvr>
                                        <p:cTn id="52" dur="2000" fill="hold"/>
                                        <p:tgtEl>
                                          <p:spTgt spid="34"/>
                                        </p:tgtEl>
                                        <p:attrNameLst>
                                          <p:attrName>ppt_x</p:attrName>
                                          <p:attrName>ppt_y</p:attrName>
                                        </p:attrNameLst>
                                      </p:cBhvr>
                                    </p:animMotion>
                                  </p:childTnLst>
                                </p:cTn>
                              </p:par>
                              <p:par>
                                <p:cTn id="53" presetID="10" presetClass="exit" presetSubtype="0" fill="hold" nodeType="withEffect">
                                  <p:stCondLst>
                                    <p:cond delay="510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xit" presetSubtype="0" fill="hold" nodeType="withEffect">
                                  <p:stCondLst>
                                    <p:cond delay="510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 presetClass="entr" presetSubtype="0" fill="hold" nodeType="withEffect">
                                  <p:stCondLst>
                                    <p:cond delay="510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6" presetClass="exit" presetSubtype="32" fill="hold" nodeType="withEffect">
                                  <p:stCondLst>
                                    <p:cond delay="0"/>
                                  </p:stCondLst>
                                  <p:childTnLst>
                                    <p:animEffect transition="out" filter="circle(out)">
                                      <p:cBhvr>
                                        <p:cTn id="67" dur="100"/>
                                        <p:tgtEl>
                                          <p:spTgt spid="15"/>
                                        </p:tgtEl>
                                      </p:cBhvr>
                                    </p:animEffect>
                                    <p:set>
                                      <p:cBhvr>
                                        <p:cTn id="68" dur="1" fill="hold">
                                          <p:stCondLst>
                                            <p:cond delay="99"/>
                                          </p:stCondLst>
                                        </p:cTn>
                                        <p:tgtEl>
                                          <p:spTgt spid="15"/>
                                        </p:tgtEl>
                                        <p:attrNameLst>
                                          <p:attrName>style.visibility</p:attrName>
                                        </p:attrNameLst>
                                      </p:cBhvr>
                                      <p:to>
                                        <p:strVal val="hidden"/>
                                      </p:to>
                                    </p:set>
                                  </p:childTnLst>
                                </p:cTn>
                              </p:par>
                              <p:par>
                                <p:cTn id="69" presetID="35" presetClass="path" presetSubtype="0" accel="50000" decel="50000" fill="hold" nodeType="withEffect">
                                  <p:stCondLst>
                                    <p:cond delay="0"/>
                                  </p:stCondLst>
                                  <p:childTnLst>
                                    <p:animMotion origin="layout" path="M 4.16667E-6 -1.85185E-6 L -0.39623 -0.1375 " pathEditMode="relative" rAng="0" ptsTypes="AA">
                                      <p:cBhvr>
                                        <p:cTn id="70" dur="2000" fill="hold"/>
                                        <p:tgtEl>
                                          <p:spTgt spid="40"/>
                                        </p:tgtEl>
                                        <p:attrNameLst>
                                          <p:attrName>ppt_x</p:attrName>
                                          <p:attrName>ppt_y</p:attrName>
                                        </p:attrNameLst>
                                      </p:cBhvr>
                                      <p:rCtr x="-19818" y="-6875"/>
                                    </p:animMotion>
                                  </p:childTnLst>
                                </p:cTn>
                              </p:par>
                              <p:par>
                                <p:cTn id="71" presetID="2" presetClass="exit" presetSubtype="4" fill="hold" nodeType="withEffect">
                                  <p:stCondLst>
                                    <p:cond delay="200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3" name="bomb.wav"/>
                                        </p:tgtEl>
                                      </p:cMediaNode>
                                    </p:audio>
                                  </p:subTnLst>
                                </p:cTn>
                              </p:par>
                              <p:par>
                                <p:cTn id="75" presetID="1" presetClass="entr" presetSubtype="0" fill="hold" nodeType="withEffect">
                                  <p:stCondLst>
                                    <p:cond delay="2900"/>
                                  </p:stCondLst>
                                  <p:childTnLst>
                                    <p:set>
                                      <p:cBhvr>
                                        <p:cTn id="76"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75"/>
                                            </p:cond>
                                          </p:stCondLst>
                                          <p:endCondLst>
                                            <p:cond evt="onStopAudio" delay="0">
                                              <p:tgtEl>
                                                <p:sldTgt/>
                                              </p:tgtEl>
                                            </p:cond>
                                          </p:endCondLst>
                                        </p:cTn>
                                        <p:tgtEl>
                                          <p:sndTgt r:embed="rId4" name="breeze.wav"/>
                                        </p:tgtEl>
                                      </p:cMediaNode>
                                    </p:audio>
                                  </p:subTnLst>
                                </p:cTn>
                              </p:par>
                              <p:par>
                                <p:cTn id="77" presetID="1" presetClass="entr" presetSubtype="0" fill="hold" nodeType="withEffect">
                                  <p:stCondLst>
                                    <p:cond delay="2800"/>
                                  </p:stCondLst>
                                  <p:childTnLst>
                                    <p:set>
                                      <p:cBhvr>
                                        <p:cTn id="78" dur="1" fill="hold">
                                          <p:stCondLst>
                                            <p:cond delay="0"/>
                                          </p:stCondLst>
                                        </p:cTn>
                                        <p:tgtEl>
                                          <p:spTgt spid="34"/>
                                        </p:tgtEl>
                                        <p:attrNameLst>
                                          <p:attrName>style.visibility</p:attrName>
                                        </p:attrNameLst>
                                      </p:cBhvr>
                                      <p:to>
                                        <p:strVal val="visible"/>
                                      </p:to>
                                    </p:set>
                                  </p:childTnLst>
                                  <p:subTnLst>
                                    <p:audio>
                                      <p:cMediaNode vol="100000">
                                        <p:cTn display="0" masterRel="sameClick">
                                          <p:stCondLst>
                                            <p:cond evt="begin" delay="0">
                                              <p:tn val="77"/>
                                            </p:cond>
                                          </p:stCondLst>
                                          <p:endCondLst>
                                            <p:cond evt="onStopAudio" delay="0">
                                              <p:tgtEl>
                                                <p:sldTgt/>
                                              </p:tgtEl>
                                            </p:cond>
                                          </p:endCondLst>
                                        </p:cTn>
                                        <p:tgtEl>
                                          <p:sndTgt r:embed="rId4" name="breeze.wav"/>
                                        </p:tgtEl>
                                      </p:cMediaNode>
                                    </p:audio>
                                  </p:subTnLst>
                                </p:cTn>
                              </p:par>
                              <p:par>
                                <p:cTn id="79" presetID="42" presetClass="path" presetSubtype="0" accel="50000" decel="50000" fill="hold" nodeType="withEffect">
                                  <p:stCondLst>
                                    <p:cond delay="2500"/>
                                  </p:stCondLst>
                                  <p:childTnLst>
                                    <p:animMotion origin="layout" path="M 0 0 L 0 0.25 E" pathEditMode="relative" ptsTypes="">
                                      <p:cBhvr>
                                        <p:cTn id="80" dur="2000" fill="hold"/>
                                        <p:tgtEl>
                                          <p:spTgt spid="35"/>
                                        </p:tgtEl>
                                        <p:attrNameLst>
                                          <p:attrName>ppt_x</p:attrName>
                                          <p:attrName>ppt_y</p:attrName>
                                        </p:attrNameLst>
                                      </p:cBhvr>
                                    </p:animMotion>
                                  </p:childTnLst>
                                </p:cTn>
                              </p:par>
                              <p:par>
                                <p:cTn id="81" presetID="42" presetClass="path" presetSubtype="0" accel="50000" decel="50000" fill="hold" nodeType="withEffect">
                                  <p:stCondLst>
                                    <p:cond delay="2600"/>
                                  </p:stCondLst>
                                  <p:childTnLst>
                                    <p:animMotion origin="layout" path="M 0 0 L 0 0.25 E" pathEditMode="relative" ptsTypes="">
                                      <p:cBhvr>
                                        <p:cTn id="82" dur="2000" fill="hold"/>
                                        <p:tgtEl>
                                          <p:spTgt spid="34"/>
                                        </p:tgtEl>
                                        <p:attrNameLst>
                                          <p:attrName>ppt_x</p:attrName>
                                          <p:attrName>ppt_y</p:attrName>
                                        </p:attrNameLst>
                                      </p:cBhvr>
                                    </p:animMotion>
                                  </p:childTnLst>
                                </p:cTn>
                              </p:par>
                              <p:par>
                                <p:cTn id="83" presetID="10" presetClass="exit" presetSubtype="0" fill="hold" nodeType="withEffect">
                                  <p:stCondLst>
                                    <p:cond delay="4300"/>
                                  </p:stCondLst>
                                  <p:childTnLst>
                                    <p:animEffect transition="out" filter="fade">
                                      <p:cBhvr>
                                        <p:cTn id="84" dur="300"/>
                                        <p:tgtEl>
                                          <p:spTgt spid="35"/>
                                        </p:tgtEl>
                                      </p:cBhvr>
                                    </p:animEffect>
                                    <p:set>
                                      <p:cBhvr>
                                        <p:cTn id="85" dur="1" fill="hold">
                                          <p:stCondLst>
                                            <p:cond delay="299"/>
                                          </p:stCondLst>
                                        </p:cTn>
                                        <p:tgtEl>
                                          <p:spTgt spid="35"/>
                                        </p:tgtEl>
                                        <p:attrNameLst>
                                          <p:attrName>style.visibility</p:attrName>
                                        </p:attrNameLst>
                                      </p:cBhvr>
                                      <p:to>
                                        <p:strVal val="hidden"/>
                                      </p:to>
                                    </p:set>
                                  </p:childTnLst>
                                </p:cTn>
                              </p:par>
                              <p:par>
                                <p:cTn id="86" presetID="10" presetClass="exit" presetSubtype="0" fill="hold" nodeType="withEffect">
                                  <p:stCondLst>
                                    <p:cond delay="4400"/>
                                  </p:stCondLst>
                                  <p:childTnLst>
                                    <p:animEffect transition="out" filter="fade">
                                      <p:cBhvr>
                                        <p:cTn id="87" dur="300"/>
                                        <p:tgtEl>
                                          <p:spTgt spid="34"/>
                                        </p:tgtEl>
                                      </p:cBhvr>
                                    </p:animEffect>
                                    <p:set>
                                      <p:cBhvr>
                                        <p:cTn id="88" dur="1" fill="hold">
                                          <p:stCondLst>
                                            <p:cond delay="299"/>
                                          </p:stCondLst>
                                        </p:cTn>
                                        <p:tgtEl>
                                          <p:spTgt spid="34"/>
                                        </p:tgtEl>
                                        <p:attrNameLst>
                                          <p:attrName>style.visibility</p:attrName>
                                        </p:attrNameLst>
                                      </p:cBhvr>
                                      <p:to>
                                        <p:strVal val="hidden"/>
                                      </p:to>
                                    </p:set>
                                  </p:childTnLst>
                                </p:cTn>
                              </p:par>
                              <p:par>
                                <p:cTn id="89" presetID="1" presetClass="entr" presetSubtype="0" fill="hold" nodeType="withEffect">
                                  <p:stCondLst>
                                    <p:cond delay="440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1" restart="whenNotActive" fill="hold" evtFilter="cancelBubble" nodeType="interactiveSeq">
                <p:stCondLst>
                  <p:cond evt="onClick" delay="0">
                    <p:tgtEl>
                      <p:spTgt spid="24"/>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childTnLst>
                                </p:cTn>
                              </p:par>
                              <p:par>
                                <p:cTn id="96" presetID="53" presetClass="exit" presetSubtype="32" fill="hold" nodeType="withEffect">
                                  <p:stCondLst>
                                    <p:cond delay="0"/>
                                  </p:stCondLst>
                                  <p:childTnLst>
                                    <p:anim calcmode="lin" valueType="num">
                                      <p:cBhvr>
                                        <p:cTn id="97" dur="300"/>
                                        <p:tgtEl>
                                          <p:spTgt spid="15"/>
                                        </p:tgtEl>
                                        <p:attrNameLst>
                                          <p:attrName>ppt_w</p:attrName>
                                        </p:attrNameLst>
                                      </p:cBhvr>
                                      <p:tavLst>
                                        <p:tav tm="0">
                                          <p:val>
                                            <p:strVal val="ppt_w"/>
                                          </p:val>
                                        </p:tav>
                                        <p:tav tm="100000">
                                          <p:val>
                                            <p:fltVal val="0"/>
                                          </p:val>
                                        </p:tav>
                                      </p:tavLst>
                                    </p:anim>
                                    <p:anim calcmode="lin" valueType="num">
                                      <p:cBhvr>
                                        <p:cTn id="98" dur="300"/>
                                        <p:tgtEl>
                                          <p:spTgt spid="15"/>
                                        </p:tgtEl>
                                        <p:attrNameLst>
                                          <p:attrName>ppt_h</p:attrName>
                                        </p:attrNameLst>
                                      </p:cBhvr>
                                      <p:tavLst>
                                        <p:tav tm="0">
                                          <p:val>
                                            <p:strVal val="ppt_h"/>
                                          </p:val>
                                        </p:tav>
                                        <p:tav tm="100000">
                                          <p:val>
                                            <p:fltVal val="0"/>
                                          </p:val>
                                        </p:tav>
                                      </p:tavLst>
                                    </p:anim>
                                    <p:animEffect transition="out" filter="fade">
                                      <p:cBhvr>
                                        <p:cTn id="99" dur="300"/>
                                        <p:tgtEl>
                                          <p:spTgt spid="15"/>
                                        </p:tgtEl>
                                      </p:cBhvr>
                                    </p:animEffect>
                                    <p:set>
                                      <p:cBhvr>
                                        <p:cTn id="100" dur="1" fill="hold">
                                          <p:stCondLst>
                                            <p:cond delay="299"/>
                                          </p:stCondLst>
                                        </p:cTn>
                                        <p:tgtEl>
                                          <p:spTgt spid="15"/>
                                        </p:tgtEl>
                                        <p:attrNameLst>
                                          <p:attrName>style.visibility</p:attrName>
                                        </p:attrNameLst>
                                      </p:cBhvr>
                                      <p:to>
                                        <p:strVal val="hidden"/>
                                      </p:to>
                                    </p:set>
                                  </p:childTnLst>
                                </p:cTn>
                              </p:par>
                              <p:par>
                                <p:cTn id="101" presetID="35" presetClass="path" presetSubtype="0" accel="50000" decel="50000" fill="hold" nodeType="withEffect">
                                  <p:stCondLst>
                                    <p:cond delay="0"/>
                                  </p:stCondLst>
                                  <p:childTnLst>
                                    <p:animMotion origin="layout" path="M 4.16667E-6 -1.85185E-6 L -0.38855 -0.14815 " pathEditMode="relative" rAng="0" ptsTypes="AA">
                                      <p:cBhvr>
                                        <p:cTn id="102" dur="2000" fill="hold"/>
                                        <p:tgtEl>
                                          <p:spTgt spid="40"/>
                                        </p:tgtEl>
                                        <p:attrNameLst>
                                          <p:attrName>ppt_x</p:attrName>
                                          <p:attrName>ppt_y</p:attrName>
                                        </p:attrNameLst>
                                      </p:cBhvr>
                                      <p:rCtr x="-19427" y="-7407"/>
                                    </p:animMotion>
                                  </p:childTnLst>
                                </p:cTn>
                              </p:par>
                              <p:par>
                                <p:cTn id="103" presetID="2" presetClass="exit" presetSubtype="4" fill="hold" nodeType="withEffect">
                                  <p:stCondLst>
                                    <p:cond delay="1900"/>
                                  </p:stCondLst>
                                  <p:childTnLst>
                                    <p:anim calcmode="lin" valueType="num">
                                      <p:cBhvr additive="base">
                                        <p:cTn id="104" dur="100"/>
                                        <p:tgtEl>
                                          <p:spTgt spid="40"/>
                                        </p:tgtEl>
                                        <p:attrNameLst>
                                          <p:attrName>ppt_x</p:attrName>
                                        </p:attrNameLst>
                                      </p:cBhvr>
                                      <p:tavLst>
                                        <p:tav tm="0">
                                          <p:val>
                                            <p:strVal val="ppt_x"/>
                                          </p:val>
                                        </p:tav>
                                        <p:tav tm="100000">
                                          <p:val>
                                            <p:strVal val="ppt_x"/>
                                          </p:val>
                                        </p:tav>
                                      </p:tavLst>
                                    </p:anim>
                                    <p:anim calcmode="lin" valueType="num">
                                      <p:cBhvr additive="base">
                                        <p:cTn id="105" dur="100"/>
                                        <p:tgtEl>
                                          <p:spTgt spid="40"/>
                                        </p:tgtEl>
                                        <p:attrNameLst>
                                          <p:attrName>ppt_y</p:attrName>
                                        </p:attrNameLst>
                                      </p:cBhvr>
                                      <p:tavLst>
                                        <p:tav tm="0">
                                          <p:val>
                                            <p:strVal val="ppt_y"/>
                                          </p:val>
                                        </p:tav>
                                        <p:tav tm="100000">
                                          <p:val>
                                            <p:strVal val="1+ppt_h/2"/>
                                          </p:val>
                                        </p:tav>
                                      </p:tavLst>
                                    </p:anim>
                                    <p:set>
                                      <p:cBhvr>
                                        <p:cTn id="106" dur="1" fill="hold">
                                          <p:stCondLst>
                                            <p:cond delay="99"/>
                                          </p:stCondLst>
                                        </p:cTn>
                                        <p:tgtEl>
                                          <p:spTgt spid="40"/>
                                        </p:tgtEl>
                                        <p:attrNameLst>
                                          <p:attrName>style.visibility</p:attrName>
                                        </p:attrNameLst>
                                      </p:cBhvr>
                                      <p:to>
                                        <p:strVal val="hidden"/>
                                      </p:to>
                                    </p:set>
                                  </p:childTnLst>
                                  <p:subTnLst>
                                    <p:audio>
                                      <p:cMediaNode vol="70000">
                                        <p:cTn display="0" masterRel="sameClick">
                                          <p:stCondLst>
                                            <p:cond evt="begin" delay="0">
                                              <p:tn val="103"/>
                                            </p:cond>
                                          </p:stCondLst>
                                          <p:endCondLst>
                                            <p:cond evt="onStopAudio" delay="0">
                                              <p:tgtEl>
                                                <p:sldTgt/>
                                              </p:tgtEl>
                                            </p:cond>
                                          </p:endCondLst>
                                        </p:cTn>
                                        <p:tgtEl>
                                          <p:sndTgt r:embed="rId3" name="bomb.wav"/>
                                        </p:tgtEl>
                                      </p:cMediaNode>
                                    </p:audio>
                                  </p:subTnLst>
                                </p:cTn>
                              </p:par>
                              <p:par>
                                <p:cTn id="107" presetID="1" presetClass="entr" presetSubtype="0" fill="hold" nodeType="withEffect">
                                  <p:stCondLst>
                                    <p:cond delay="2200"/>
                                  </p:stCondLst>
                                  <p:childTnLst>
                                    <p:set>
                                      <p:cBhvr>
                                        <p:cTn id="108" dur="1" fill="hold">
                                          <p:stCondLst>
                                            <p:cond delay="0"/>
                                          </p:stCondLst>
                                        </p:cTn>
                                        <p:tgtEl>
                                          <p:spTgt spid="35"/>
                                        </p:tgtEl>
                                        <p:attrNameLst>
                                          <p:attrName>style.visibility</p:attrName>
                                        </p:attrNameLst>
                                      </p:cBhvr>
                                      <p:to>
                                        <p:strVal val="visible"/>
                                      </p:to>
                                    </p:set>
                                  </p:childTnLst>
                                  <p:subTnLst>
                                    <p:audio>
                                      <p:cMediaNode vol="100000">
                                        <p:cTn display="0" masterRel="sameClick">
                                          <p:stCondLst>
                                            <p:cond evt="begin" delay="0">
                                              <p:tn val="107"/>
                                            </p:cond>
                                          </p:stCondLst>
                                          <p:endCondLst>
                                            <p:cond evt="onStopAudio" delay="0">
                                              <p:tgtEl>
                                                <p:sldTgt/>
                                              </p:tgtEl>
                                            </p:cond>
                                          </p:endCondLst>
                                        </p:cTn>
                                        <p:tgtEl>
                                          <p:sndTgt r:embed="rId4" name="breeze.wav"/>
                                        </p:tgtEl>
                                      </p:cMediaNode>
                                    </p:audio>
                                  </p:subTnLst>
                                </p:cTn>
                              </p:par>
                              <p:par>
                                <p:cTn id="109" presetID="1" presetClass="entr" presetSubtype="0" fill="hold" nodeType="withEffect">
                                  <p:stCondLst>
                                    <p:cond delay="2200"/>
                                  </p:stCondLst>
                                  <p:childTnLst>
                                    <p:set>
                                      <p:cBhvr>
                                        <p:cTn id="110" dur="1" fill="hold">
                                          <p:stCondLst>
                                            <p:cond delay="0"/>
                                          </p:stCondLst>
                                        </p:cTn>
                                        <p:tgtEl>
                                          <p:spTgt spid="34"/>
                                        </p:tgtEl>
                                        <p:attrNameLst>
                                          <p:attrName>style.visibility</p:attrName>
                                        </p:attrNameLst>
                                      </p:cBhvr>
                                      <p:to>
                                        <p:strVal val="visible"/>
                                      </p:to>
                                    </p:set>
                                  </p:childTnLst>
                                  <p:subTnLst>
                                    <p:audio>
                                      <p:cMediaNode vol="70000">
                                        <p:cTn display="0" masterRel="sameClick">
                                          <p:stCondLst>
                                            <p:cond evt="begin" delay="0">
                                              <p:tn val="109"/>
                                            </p:cond>
                                          </p:stCondLst>
                                          <p:endCondLst>
                                            <p:cond evt="onStopAudio" delay="0">
                                              <p:tgtEl>
                                                <p:sldTgt/>
                                              </p:tgtEl>
                                            </p:cond>
                                          </p:endCondLst>
                                        </p:cTn>
                                        <p:tgtEl>
                                          <p:sndTgt r:embed="rId4" name="breeze.wav"/>
                                        </p:tgtEl>
                                      </p:cMediaNode>
                                    </p:audio>
                                  </p:subTnLst>
                                </p:cTn>
                              </p:par>
                              <p:par>
                                <p:cTn id="111" presetID="42" presetClass="path" presetSubtype="0" accel="50000" decel="50000" fill="hold" nodeType="withEffect">
                                  <p:stCondLst>
                                    <p:cond delay="1500"/>
                                  </p:stCondLst>
                                  <p:childTnLst>
                                    <p:animMotion origin="layout" path="M 0 0 L 0 0.25 E" pathEditMode="relative" ptsTypes="">
                                      <p:cBhvr>
                                        <p:cTn id="112" dur="2000" fill="hold"/>
                                        <p:tgtEl>
                                          <p:spTgt spid="35"/>
                                        </p:tgtEl>
                                        <p:attrNameLst>
                                          <p:attrName>ppt_x</p:attrName>
                                          <p:attrName>ppt_y</p:attrName>
                                        </p:attrNameLst>
                                      </p:cBhvr>
                                    </p:animMotion>
                                  </p:childTnLst>
                                </p:cTn>
                              </p:par>
                              <p:par>
                                <p:cTn id="113" presetID="42" presetClass="path" presetSubtype="0" accel="50000" decel="50000" fill="hold" nodeType="withEffect">
                                  <p:stCondLst>
                                    <p:cond delay="1500"/>
                                  </p:stCondLst>
                                  <p:childTnLst>
                                    <p:animMotion origin="layout" path="M 0 0 L 0 0.25 E" pathEditMode="relative" ptsTypes="">
                                      <p:cBhvr>
                                        <p:cTn id="114" dur="2000" fill="hold"/>
                                        <p:tgtEl>
                                          <p:spTgt spid="34"/>
                                        </p:tgtEl>
                                        <p:attrNameLst>
                                          <p:attrName>ppt_x</p:attrName>
                                          <p:attrName>ppt_y</p:attrName>
                                        </p:attrNameLst>
                                      </p:cBhvr>
                                    </p:animMotion>
                                  </p:childTnLst>
                                </p:cTn>
                              </p:par>
                              <p:par>
                                <p:cTn id="115" presetID="10" presetClass="exit" presetSubtype="0" fill="hold" nodeType="withEffect">
                                  <p:stCondLst>
                                    <p:cond delay="3900"/>
                                  </p:stCondLst>
                                  <p:childTnLst>
                                    <p:animEffect transition="out" filter="fade">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par>
                                <p:cTn id="118" presetID="10" presetClass="exit" presetSubtype="0" fill="hold" nodeType="withEffect">
                                  <p:stCondLst>
                                    <p:cond delay="400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par>
                                <p:cTn id="121" presetID="1" presetClass="entr" presetSubtype="0" fill="hold" nodeType="withEffect">
                                  <p:stCondLst>
                                    <p:cond delay="4000"/>
                                  </p:stCondLst>
                                  <p:childTnLst>
                                    <p:set>
                                      <p:cBhvr>
                                        <p:cTn id="122"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23" restart="whenNotActive" fill="hold" evtFilter="cancelBubble" nodeType="interactiveSeq">
                <p:stCondLst>
                  <p:cond evt="onClick" delay="0">
                    <p:tgtEl>
                      <p:spTgt spid="27"/>
                    </p:tgtEl>
                  </p:cond>
                </p:stCondLst>
                <p:endSync evt="end" delay="0">
                  <p:rtn val="all"/>
                </p:endSync>
                <p:childTnLst>
                  <p:par>
                    <p:cTn id="124" fill="hold">
                      <p:stCondLst>
                        <p:cond delay="0"/>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53" presetClass="exit" presetSubtype="32" fill="hold" nodeType="withEffect">
                                  <p:stCondLst>
                                    <p:cond delay="0"/>
                                  </p:stCondLst>
                                  <p:childTnLst>
                                    <p:anim calcmode="lin" valueType="num">
                                      <p:cBhvr>
                                        <p:cTn id="129" dur="300"/>
                                        <p:tgtEl>
                                          <p:spTgt spid="15"/>
                                        </p:tgtEl>
                                        <p:attrNameLst>
                                          <p:attrName>ppt_w</p:attrName>
                                        </p:attrNameLst>
                                      </p:cBhvr>
                                      <p:tavLst>
                                        <p:tav tm="0">
                                          <p:val>
                                            <p:strVal val="ppt_w"/>
                                          </p:val>
                                        </p:tav>
                                        <p:tav tm="100000">
                                          <p:val>
                                            <p:fltVal val="0"/>
                                          </p:val>
                                        </p:tav>
                                      </p:tavLst>
                                    </p:anim>
                                    <p:anim calcmode="lin" valueType="num">
                                      <p:cBhvr>
                                        <p:cTn id="130" dur="300"/>
                                        <p:tgtEl>
                                          <p:spTgt spid="15"/>
                                        </p:tgtEl>
                                        <p:attrNameLst>
                                          <p:attrName>ppt_h</p:attrName>
                                        </p:attrNameLst>
                                      </p:cBhvr>
                                      <p:tavLst>
                                        <p:tav tm="0">
                                          <p:val>
                                            <p:strVal val="ppt_h"/>
                                          </p:val>
                                        </p:tav>
                                        <p:tav tm="100000">
                                          <p:val>
                                            <p:fltVal val="0"/>
                                          </p:val>
                                        </p:tav>
                                      </p:tavLst>
                                    </p:anim>
                                    <p:animEffect transition="out" filter="fade">
                                      <p:cBhvr>
                                        <p:cTn id="131" dur="300"/>
                                        <p:tgtEl>
                                          <p:spTgt spid="15"/>
                                        </p:tgtEl>
                                      </p:cBhvr>
                                    </p:animEffect>
                                    <p:set>
                                      <p:cBhvr>
                                        <p:cTn id="132" dur="1" fill="hold">
                                          <p:stCondLst>
                                            <p:cond delay="299"/>
                                          </p:stCondLst>
                                        </p:cTn>
                                        <p:tgtEl>
                                          <p:spTgt spid="15"/>
                                        </p:tgtEl>
                                        <p:attrNameLst>
                                          <p:attrName>style.visibility</p:attrName>
                                        </p:attrNameLst>
                                      </p:cBhvr>
                                      <p:to>
                                        <p:strVal val="hidden"/>
                                      </p:to>
                                    </p:set>
                                  </p:childTnLst>
                                </p:cTn>
                              </p:par>
                              <p:par>
                                <p:cTn id="133" presetID="35" presetClass="path" presetSubtype="0" accel="50000" decel="50000" fill="hold" nodeType="withEffect">
                                  <p:stCondLst>
                                    <p:cond delay="0"/>
                                  </p:stCondLst>
                                  <p:childTnLst>
                                    <p:animMotion origin="layout" path="M 4.16667E-6 -1.85185E-6 L -0.8198 -0.00278 " pathEditMode="relative" rAng="0" ptsTypes="AA">
                                      <p:cBhvr>
                                        <p:cTn id="134" dur="3000" fill="hold"/>
                                        <p:tgtEl>
                                          <p:spTgt spid="40"/>
                                        </p:tgtEl>
                                        <p:attrNameLst>
                                          <p:attrName>ppt_x</p:attrName>
                                          <p:attrName>ppt_y</p:attrName>
                                        </p:attrNameLst>
                                      </p:cBhvr>
                                      <p:rCtr x="-40990" y="-139"/>
                                    </p:animMotion>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5" presetID="32" presetClass="emph" presetSubtype="0" fill="hold" nodeType="withEffect">
                                  <p:stCondLst>
                                    <p:cond delay="1100"/>
                                  </p:stCondLst>
                                  <p:childTnLst>
                                    <p:animRot by="120000">
                                      <p:cBhvr>
                                        <p:cTn id="136" dur="330" fill="hold">
                                          <p:stCondLst>
                                            <p:cond delay="0"/>
                                          </p:stCondLst>
                                        </p:cTn>
                                        <p:tgtEl>
                                          <p:spTgt spid="26"/>
                                        </p:tgtEl>
                                        <p:attrNameLst>
                                          <p:attrName>r</p:attrName>
                                        </p:attrNameLst>
                                      </p:cBhvr>
                                    </p:animRot>
                                    <p:animRot by="-240000">
                                      <p:cBhvr>
                                        <p:cTn id="137" dur="660" fill="hold">
                                          <p:stCondLst>
                                            <p:cond delay="660"/>
                                          </p:stCondLst>
                                        </p:cTn>
                                        <p:tgtEl>
                                          <p:spTgt spid="26"/>
                                        </p:tgtEl>
                                        <p:attrNameLst>
                                          <p:attrName>r</p:attrName>
                                        </p:attrNameLst>
                                      </p:cBhvr>
                                    </p:animRot>
                                    <p:animRot by="240000">
                                      <p:cBhvr>
                                        <p:cTn id="138" dur="660" fill="hold">
                                          <p:stCondLst>
                                            <p:cond delay="1320"/>
                                          </p:stCondLst>
                                        </p:cTn>
                                        <p:tgtEl>
                                          <p:spTgt spid="26"/>
                                        </p:tgtEl>
                                        <p:attrNameLst>
                                          <p:attrName>r</p:attrName>
                                        </p:attrNameLst>
                                      </p:cBhvr>
                                    </p:animRot>
                                    <p:animRot by="-240000">
                                      <p:cBhvr>
                                        <p:cTn id="139" dur="660" fill="hold">
                                          <p:stCondLst>
                                            <p:cond delay="1980"/>
                                          </p:stCondLst>
                                        </p:cTn>
                                        <p:tgtEl>
                                          <p:spTgt spid="26"/>
                                        </p:tgtEl>
                                        <p:attrNameLst>
                                          <p:attrName>r</p:attrName>
                                        </p:attrNameLst>
                                      </p:cBhvr>
                                    </p:animRot>
                                    <p:animRot by="120000">
                                      <p:cBhvr>
                                        <p:cTn id="140" dur="660" fill="hold">
                                          <p:stCondLst>
                                            <p:cond delay="2640"/>
                                          </p:stCondLst>
                                        </p:cTn>
                                        <p:tgtEl>
                                          <p:spTgt spid="26"/>
                                        </p:tgtEl>
                                        <p:attrNameLst>
                                          <p:attrName>r</p:attrName>
                                        </p:attrNameLst>
                                      </p:cBhvr>
                                    </p:animRot>
                                  </p:childTnLst>
                                </p:cTn>
                              </p:par>
                              <p:par>
                                <p:cTn id="141" presetID="1" presetClass="entr" presetSubtype="0" fill="hold" nodeType="withEffect">
                                  <p:stCondLst>
                                    <p:cond delay="1100"/>
                                  </p:stCondLst>
                                  <p:childTnLst>
                                    <p:set>
                                      <p:cBhvr>
                                        <p:cTn id="142"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5EE5B9B-BC91-2A98-7627-4B9FD781594F}"/>
              </a:ext>
            </a:extLst>
          </p:cNvPr>
          <p:cNvPicPr>
            <a:picLocks noChangeAspect="1"/>
          </p:cNvPicPr>
          <p:nvPr/>
        </p:nvPicPr>
        <p:blipFill>
          <a:blip r:embed="rId2"/>
          <a:stretch>
            <a:fillRect/>
          </a:stretch>
        </p:blipFill>
        <p:spPr>
          <a:xfrm>
            <a:off x="-1" y="0"/>
            <a:ext cx="12442371" cy="6736738"/>
          </a:xfrm>
          <a:prstGeom prst="rect">
            <a:avLst/>
          </a:prstGeom>
        </p:spPr>
      </p:pic>
      <p:pic>
        <p:nvPicPr>
          <p:cNvPr id="15" name="Picture 14" descr="A cartoon monkey holding a banana&#10;&#10;Description automatically generated">
            <a:extLst>
              <a:ext uri="{FF2B5EF4-FFF2-40B4-BE49-F238E27FC236}">
                <a16:creationId xmlns:a16="http://schemas.microsoft.com/office/drawing/2014/main" id="{2CA65F03-B06E-4256-6747-3DC1F0B94C0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51968" y="1217126"/>
            <a:ext cx="3403656" cy="3403656"/>
          </a:xfrm>
          <a:prstGeom prst="rect">
            <a:avLst/>
          </a:prstGeom>
          <a:scene3d>
            <a:camera prst="isometricOffAxis2Left"/>
            <a:lightRig rig="threePt" dir="t"/>
          </a:scene3d>
        </p:spPr>
      </p:pic>
      <p:pic>
        <p:nvPicPr>
          <p:cNvPr id="25" name="Picture 24">
            <a:extLst>
              <a:ext uri="{FF2B5EF4-FFF2-40B4-BE49-F238E27FC236}">
                <a16:creationId xmlns:a16="http://schemas.microsoft.com/office/drawing/2014/main" id="{E0976B12-E747-835C-B414-053B3BB86604}"/>
              </a:ext>
            </a:extLst>
          </p:cNvPr>
          <p:cNvPicPr>
            <a:picLocks noChangeAspect="1"/>
          </p:cNvPicPr>
          <p:nvPr/>
        </p:nvPicPr>
        <p:blipFill>
          <a:blip r:embed="rId5"/>
          <a:stretch>
            <a:fillRect/>
          </a:stretch>
        </p:blipFill>
        <p:spPr>
          <a:xfrm>
            <a:off x="4753391" y="227250"/>
            <a:ext cx="7563032" cy="2691704"/>
          </a:xfrm>
          <a:prstGeom prst="rect">
            <a:avLst/>
          </a:prstGeom>
        </p:spPr>
      </p:pic>
    </p:spTree>
    <p:extLst>
      <p:ext uri="{BB962C8B-B14F-4D97-AF65-F5344CB8AC3E}">
        <p14:creationId xmlns:p14="http://schemas.microsoft.com/office/powerpoint/2010/main" val="281751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8"/>
            <a:ext cx="6858001" cy="12191999"/>
          </a:xfrm>
          <a:prstGeom prst="rect">
            <a:avLst/>
          </a:prstGeom>
        </p:spPr>
      </p:pic>
      <p:sp>
        <p:nvSpPr>
          <p:cNvPr id="7" name="矩形 6"/>
          <p:cNvSpPr/>
          <p:nvPr/>
        </p:nvSpPr>
        <p:spPr>
          <a:xfrm>
            <a:off x="252186" y="231322"/>
            <a:ext cx="11711214" cy="6395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sp>
        <p:nvSpPr>
          <p:cNvPr id="12" name="矩形 11"/>
          <p:cNvSpPr/>
          <p:nvPr/>
        </p:nvSpPr>
        <p:spPr>
          <a:xfrm flipH="1">
            <a:off x="404586" y="373163"/>
            <a:ext cx="11406414" cy="6116537"/>
          </a:xfrm>
          <a:prstGeom prst="rect">
            <a:avLst/>
          </a:prstGeom>
          <a:noFill/>
          <a:ln w="19050">
            <a:gradFill>
              <a:gsLst>
                <a:gs pos="0">
                  <a:srgbClr val="12CCF2"/>
                </a:gs>
                <a:gs pos="100000">
                  <a:srgbClr val="556D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丫丫体-D版" panose="02010601030101010101" pitchFamily="2" charset="-122"/>
              <a:ea typeface="印品丫丫体-D版" panose="02010601030101010101" pitchFamily="2" charset="-122"/>
              <a:cs typeface="+mn-cs"/>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3636"/>
          <a:stretch/>
        </p:blipFill>
        <p:spPr>
          <a:xfrm>
            <a:off x="284300" y="190868"/>
            <a:ext cx="11863615" cy="6830566"/>
          </a:xfrm>
          <a:prstGeom prst="rect">
            <a:avLst/>
          </a:prstGeom>
        </p:spPr>
      </p:pic>
      <p:pic>
        <p:nvPicPr>
          <p:cNvPr id="3" name="Picture 2"/>
          <p:cNvPicPr>
            <a:picLocks noChangeAspect="1"/>
          </p:cNvPicPr>
          <p:nvPr/>
        </p:nvPicPr>
        <p:blipFill>
          <a:blip r:embed="rId6"/>
          <a:stretch>
            <a:fillRect/>
          </a:stretch>
        </p:blipFill>
        <p:spPr>
          <a:xfrm>
            <a:off x="4005901" y="757508"/>
            <a:ext cx="9138696" cy="4153857"/>
          </a:xfrm>
          <a:prstGeom prst="rect">
            <a:avLst/>
          </a:prstGeom>
        </p:spPr>
      </p:pic>
    </p:spTree>
    <p:extLst>
      <p:ext uri="{BB962C8B-B14F-4D97-AF65-F5344CB8AC3E}">
        <p14:creationId xmlns:p14="http://schemas.microsoft.com/office/powerpoint/2010/main" val="1237390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7" y="3606151"/>
            <a:ext cx="6216108" cy="2883549"/>
          </a:xfrm>
          <a:prstGeom prst="rect">
            <a:avLst/>
          </a:prstGeom>
        </p:spPr>
      </p:pic>
      <p:pic>
        <p:nvPicPr>
          <p:cNvPr id="17"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71091" y="3569375"/>
            <a:ext cx="6216108" cy="2883549"/>
          </a:xfrm>
          <a:prstGeom prst="rect">
            <a:avLst/>
          </a:prstGeom>
        </p:spPr>
      </p:pic>
      <p:pic>
        <p:nvPicPr>
          <p:cNvPr id="3" name="Picture 2"/>
          <p:cNvPicPr>
            <a:picLocks noChangeAspect="1"/>
          </p:cNvPicPr>
          <p:nvPr/>
        </p:nvPicPr>
        <p:blipFill>
          <a:blip r:embed="rId5"/>
          <a:stretch>
            <a:fillRect/>
          </a:stretch>
        </p:blipFill>
        <p:spPr>
          <a:xfrm>
            <a:off x="1398553" y="3441436"/>
            <a:ext cx="11053006" cy="3048264"/>
          </a:xfrm>
          <a:prstGeom prst="rect">
            <a:avLst/>
          </a:prstGeom>
        </p:spPr>
      </p:pic>
    </p:spTree>
    <p:extLst>
      <p:ext uri="{BB962C8B-B14F-4D97-AF65-F5344CB8AC3E}">
        <p14:creationId xmlns:p14="http://schemas.microsoft.com/office/powerpoint/2010/main" val="82050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75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1111</Words>
  <Application>Microsoft Office PowerPoint</Application>
  <PresentationFormat>Widescreen</PresentationFormat>
  <Paragraphs>116</Paragraphs>
  <Slides>27</Slides>
  <Notes>25</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印品丫丫体-D版</vt:lpstr>
      <vt:lpstr>SVN-Newton</vt:lpstr>
      <vt:lpstr>Calibri Light</vt:lpstr>
      <vt:lpstr>Calibri</vt:lpstr>
      <vt:lpstr>等线 Light</vt:lpstr>
      <vt:lpstr>Cambria</vt:lpstr>
      <vt:lpstr>Tahoma</vt:lpstr>
      <vt:lpstr>#9Slide07 HoneyCream</vt:lpstr>
      <vt:lpstr>UTM Cooper Black</vt:lpstr>
      <vt:lpstr>等线</vt:lpstr>
      <vt:lpstr>Times New Roman</vt:lpstr>
      <vt:lpstr>Arial</vt:lpstr>
      <vt:lpstr>Office 主题​​</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Windows User</cp:lastModifiedBy>
  <cp:revision>46</cp:revision>
  <dcterms:created xsi:type="dcterms:W3CDTF">2023-07-12T12:54:28Z</dcterms:created>
  <dcterms:modified xsi:type="dcterms:W3CDTF">2024-09-23T02:28:16Z</dcterms:modified>
</cp:coreProperties>
</file>