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34" r:id="rId4"/>
    <p:sldId id="454" r:id="rId5"/>
    <p:sldId id="455" r:id="rId6"/>
    <p:sldId id="435" r:id="rId7"/>
    <p:sldId id="446" r:id="rId8"/>
    <p:sldId id="447" r:id="rId9"/>
    <p:sldId id="452" r:id="rId10"/>
    <p:sldId id="453" r:id="rId11"/>
    <p:sldId id="457" r:id="rId12"/>
    <p:sldId id="449" r:id="rId13"/>
    <p:sldId id="437" r:id="rId14"/>
    <p:sldId id="436" r:id="rId15"/>
    <p:sldId id="456" r:id="rId16"/>
    <p:sldId id="44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E6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82AEA-BA7B-2DE9-BD19-BD38EFBA4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D43FC2-2692-D44B-91F5-49259B2ED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7AD6C5-CE0B-4302-6C67-C4F29AB1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05DD3B-6D7E-7797-64E0-F590A2F7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D23C48-8517-0091-47F4-DB1FCFD3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5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DFFF8-726F-8E83-D9C3-3D5B1DD4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2007B6-2259-A262-44D0-2DF28499B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DE4072-E300-7595-1153-DC931263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0948F-C31B-353F-472D-C6F4B11F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56E364-E22A-2297-5FDE-B30BE721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04E85C2-5A7C-2244-A18A-E2A60F13B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4E3D23-DE98-3095-71F8-418CC50C5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2E5435-27FC-12D6-B4E3-2F82A9C9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B2C4F4-CC29-BB8F-0CDD-30246666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BAF393-39DE-8839-0091-5E6BA890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9" y="7065820"/>
            <a:ext cx="14665319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49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2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2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0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2"/>
            </a:lvl4pPr>
            <a:lvl5pPr>
              <a:defRPr sz="3272"/>
            </a:lvl5pPr>
            <a:lvl6pPr>
              <a:defRPr sz="3272"/>
            </a:lvl6pPr>
            <a:lvl7pPr>
              <a:defRPr sz="3272"/>
            </a:lvl7pPr>
            <a:lvl8pPr>
              <a:defRPr sz="3272"/>
            </a:lvl8pPr>
            <a:lvl9pPr>
              <a:defRPr sz="32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2"/>
            </a:lvl4pPr>
            <a:lvl5pPr>
              <a:defRPr sz="3272"/>
            </a:lvl5pPr>
            <a:lvl6pPr>
              <a:defRPr sz="3272"/>
            </a:lvl6pPr>
            <a:lvl7pPr>
              <a:defRPr sz="3272"/>
            </a:lvl7pPr>
            <a:lvl8pPr>
              <a:defRPr sz="3272"/>
            </a:lvl8pPr>
            <a:lvl9pPr>
              <a:defRPr sz="32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4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5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30" indent="0">
              <a:buNone/>
              <a:defRPr sz="3636" b="1"/>
            </a:lvl2pPr>
            <a:lvl3pPr marL="1662460" indent="0">
              <a:buNone/>
              <a:defRPr sz="3272" b="1"/>
            </a:lvl3pPr>
            <a:lvl4pPr marL="2493690" indent="0">
              <a:buNone/>
              <a:defRPr sz="2909" b="1"/>
            </a:lvl4pPr>
            <a:lvl5pPr marL="3324920" indent="0">
              <a:buNone/>
              <a:defRPr sz="2909" b="1"/>
            </a:lvl5pPr>
            <a:lvl6pPr marL="4156149" indent="0">
              <a:buNone/>
              <a:defRPr sz="2909" b="1"/>
            </a:lvl6pPr>
            <a:lvl7pPr marL="4987379" indent="0">
              <a:buNone/>
              <a:defRPr sz="2909" b="1"/>
            </a:lvl7pPr>
            <a:lvl8pPr marL="5818608" indent="0">
              <a:buNone/>
              <a:defRPr sz="2909" b="1"/>
            </a:lvl8pPr>
            <a:lvl9pPr marL="664983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9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2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5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30" indent="0">
              <a:buNone/>
              <a:defRPr sz="3636" b="1"/>
            </a:lvl2pPr>
            <a:lvl3pPr marL="1662460" indent="0">
              <a:buNone/>
              <a:defRPr sz="3272" b="1"/>
            </a:lvl3pPr>
            <a:lvl4pPr marL="2493690" indent="0">
              <a:buNone/>
              <a:defRPr sz="2909" b="1"/>
            </a:lvl4pPr>
            <a:lvl5pPr marL="3324920" indent="0">
              <a:buNone/>
              <a:defRPr sz="2909" b="1"/>
            </a:lvl5pPr>
            <a:lvl6pPr marL="4156149" indent="0">
              <a:buNone/>
              <a:defRPr sz="2909" b="1"/>
            </a:lvl6pPr>
            <a:lvl7pPr marL="4987379" indent="0">
              <a:buNone/>
              <a:defRPr sz="2909" b="1"/>
            </a:lvl7pPr>
            <a:lvl8pPr marL="5818608" indent="0">
              <a:buNone/>
              <a:defRPr sz="2909" b="1"/>
            </a:lvl8pPr>
            <a:lvl9pPr marL="664983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9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2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2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6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9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9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30" indent="0">
              <a:buNone/>
              <a:defRPr sz="2181"/>
            </a:lvl2pPr>
            <a:lvl3pPr marL="1662460" indent="0">
              <a:buNone/>
              <a:defRPr sz="1819"/>
            </a:lvl3pPr>
            <a:lvl4pPr marL="2493690" indent="0">
              <a:buNone/>
              <a:defRPr sz="1636"/>
            </a:lvl4pPr>
            <a:lvl5pPr marL="3324920" indent="0">
              <a:buNone/>
              <a:defRPr sz="1636"/>
            </a:lvl5pPr>
            <a:lvl6pPr marL="4156149" indent="0">
              <a:buNone/>
              <a:defRPr sz="1636"/>
            </a:lvl6pPr>
            <a:lvl7pPr marL="4987379" indent="0">
              <a:buNone/>
              <a:defRPr sz="1636"/>
            </a:lvl7pPr>
            <a:lvl8pPr marL="5818608" indent="0">
              <a:buNone/>
              <a:defRPr sz="1636"/>
            </a:lvl8pPr>
            <a:lvl9pPr marL="664983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8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5C9533-27EA-A77D-EFAB-7396598D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6C6396-512D-D7EB-249A-D06090D62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0FCBC0-48DB-0C17-D9A8-DF752DD0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E1E5D5-60D4-FF58-B80F-C2364B13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3EC8A2-5D35-C703-3ACC-ACDB7BEF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0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9"/>
            </a:lvl1pPr>
            <a:lvl2pPr marL="831230" indent="0">
              <a:buNone/>
              <a:defRPr sz="5091"/>
            </a:lvl2pPr>
            <a:lvl3pPr marL="1662460" indent="0">
              <a:buNone/>
              <a:defRPr sz="4364"/>
            </a:lvl3pPr>
            <a:lvl4pPr marL="2493690" indent="0">
              <a:buNone/>
              <a:defRPr sz="3636"/>
            </a:lvl4pPr>
            <a:lvl5pPr marL="3324920" indent="0">
              <a:buNone/>
              <a:defRPr sz="3636"/>
            </a:lvl5pPr>
            <a:lvl6pPr marL="4156149" indent="0">
              <a:buNone/>
              <a:defRPr sz="3636"/>
            </a:lvl6pPr>
            <a:lvl7pPr marL="4987379" indent="0">
              <a:buNone/>
              <a:defRPr sz="3636"/>
            </a:lvl7pPr>
            <a:lvl8pPr marL="5818608" indent="0">
              <a:buNone/>
              <a:defRPr sz="3636"/>
            </a:lvl8pPr>
            <a:lvl9pPr marL="664983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30" indent="0">
              <a:buNone/>
              <a:defRPr sz="2181"/>
            </a:lvl2pPr>
            <a:lvl3pPr marL="1662460" indent="0">
              <a:buNone/>
              <a:defRPr sz="1819"/>
            </a:lvl3pPr>
            <a:lvl4pPr marL="2493690" indent="0">
              <a:buNone/>
              <a:defRPr sz="1636"/>
            </a:lvl4pPr>
            <a:lvl5pPr marL="3324920" indent="0">
              <a:buNone/>
              <a:defRPr sz="1636"/>
            </a:lvl5pPr>
            <a:lvl6pPr marL="4156149" indent="0">
              <a:buNone/>
              <a:defRPr sz="1636"/>
            </a:lvl6pPr>
            <a:lvl7pPr marL="4987379" indent="0">
              <a:buNone/>
              <a:defRPr sz="1636"/>
            </a:lvl7pPr>
            <a:lvl8pPr marL="5818608" indent="0">
              <a:buNone/>
              <a:defRPr sz="1636"/>
            </a:lvl8pPr>
            <a:lvl9pPr marL="664983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8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38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5"/>
            <a:ext cx="13792381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8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5ABFCC-7A01-8BFA-5070-6445EB36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44D01D-F3F0-2CAC-C2E0-E18F4D4C1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35CE2-386E-49D3-55CB-8DD9A53E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4317E8-CA0C-2F0E-B5D2-2A309901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01C4E6-6675-2968-6A80-4F2E4135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56812-D241-5201-B5B9-DCD56439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C0EDC-27A1-4F36-AFBA-8BA1D11FC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8306FA-0C77-055E-61F3-88AB01FEB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EB8A78-48E7-1AA5-7E73-03815922B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93D8D6-5F07-8DE3-FF1F-A618EE58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3F27FA-E7DE-3F33-7FC5-433BE2B7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336900-EE94-9438-251C-48D6DD9C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532F8C-9827-20AA-44F1-8C32E3169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704BA0-CEB8-E40D-65D3-12D133928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CC4FD7-4E74-C28E-FAD3-38543F0F0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F68F358-507D-9BF2-9750-0476FA945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698004-0297-DD45-5E64-12C30F47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246AD4D-6A15-8194-3ECB-9D4E09B1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39DA416-5AEA-2C2F-88FB-9CDC2647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0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A2479-9A90-94D9-DC9A-6DCB5A9A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7B67AB-C4BF-A5DE-C887-4A56F69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60416A-2A86-4203-06DB-3DD37DF2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8BB2A3-16F0-F1C7-A6A1-E6773D69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3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AADBEF-4238-9452-F46B-F2D8B60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D3AA090-8DCD-E0BC-4A68-EC7D326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9FBD1D-FAEA-138C-C041-3F88D7EF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1C9F-3584-FA28-8AF5-09CBCA19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8E7A8-E27F-313D-A858-6325FEC7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938BC6-38EC-2439-3A4F-3EA4F7BD3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6E80EB-CA35-7787-2FA6-01568E6C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7DF66-6371-FE46-C033-1A6A3224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F978DE-0409-F39B-F204-B475CE83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5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630608-EFFF-D2C8-223C-98F0BC1A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39FE0D-8DCC-0200-0D2D-1C34B9C6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9CECD3-E5BA-5A11-1EDB-991CE42D6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4C957C-37F6-80C0-6DFD-11B47009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A7DA-3552-4886-A8FB-F8DDDCDD426B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74BE77-0C24-A61A-C7B8-B9DE7272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145BAC-6BA5-8DE3-744D-D1FE1DF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D164-F1CE-4361-8752-8150DCFC7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B18D61-F8E9-3CDE-0D9F-AA6E88C6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35E6A4-6DA9-B966-B18A-DB82F5F5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D2E7E3-64F2-732E-2950-9992200B5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391A7DA-3552-4886-A8FB-F8DDDCDD426B}" type="datetimeFigureOut">
              <a:rPr lang="zh-CN" altLang="en-US" smtClean="0"/>
              <a:pPr/>
              <a:t>2023/10/1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50BD4-87E0-3E27-6C00-68149AF7A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3AEFFA-85F5-DA52-CE65-BBA7A65A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E76D164-F1CE-4361-8752-8150DCFC751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2" y="422852"/>
            <a:ext cx="11240718" cy="607695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82873" y="657802"/>
            <a:ext cx="10901136" cy="58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35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10"/>
            <a:ext cx="12747287" cy="77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0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6.jpe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19100"/>
            <a:ext cx="11240718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0" y="2152650"/>
            <a:ext cx="3105150" cy="3371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32" y="3196838"/>
            <a:ext cx="5279136" cy="46553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84057"/>
            <a:ext cx="12192000" cy="1973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407" y="772654"/>
            <a:ext cx="8248603" cy="43712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7" y="86898"/>
            <a:ext cx="1775808" cy="1775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919" y="5790626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193639" y="2214415"/>
            <a:ext cx="5553984" cy="1247352"/>
            <a:chOff x="24085" y="2432689"/>
            <a:chExt cx="8303472" cy="26276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27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82863" y="3223644"/>
              <a:ext cx="1187126" cy="133078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97717" y="3081507"/>
            <a:ext cx="5545828" cy="1218411"/>
            <a:chOff x="60363" y="4288749"/>
            <a:chExt cx="8291279" cy="25666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30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400198" y="4970358"/>
              <a:ext cx="931653" cy="143014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281829" y="2097544"/>
            <a:ext cx="5549906" cy="122130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095806" y="3180573"/>
              <a:ext cx="1202436" cy="12727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58000" y="3057215"/>
            <a:ext cx="5549906" cy="1218411"/>
            <a:chOff x="4925122" y="3253599"/>
            <a:chExt cx="8297375" cy="25666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122" y="3253599"/>
              <a:ext cx="8297375" cy="2566638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5310203" y="4025578"/>
              <a:ext cx="1082596" cy="124660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060066" y="2603322"/>
            <a:ext cx="17451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033016" y="3379010"/>
            <a:ext cx="14227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329937" y="2472440"/>
            <a:ext cx="1834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128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5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367646" y="3330510"/>
            <a:ext cx="2015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1" name="Picture 40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6942670" y="3140035"/>
            <a:ext cx="967681" cy="1009574"/>
          </a:xfrm>
          <a:prstGeom prst="rect">
            <a:avLst/>
          </a:prstGeom>
        </p:spPr>
      </p:pic>
      <p:pic>
        <p:nvPicPr>
          <p:cNvPr id="42" name="Picture 4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6855138" y="2223827"/>
            <a:ext cx="881544" cy="1005556"/>
          </a:xfrm>
          <a:prstGeom prst="rect">
            <a:avLst/>
          </a:prstGeom>
        </p:spPr>
      </p:pic>
      <p:pic>
        <p:nvPicPr>
          <p:cNvPr id="43" name="Picture 4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599333" y="3221629"/>
            <a:ext cx="881544" cy="1005556"/>
          </a:xfrm>
          <a:prstGeom prst="rect">
            <a:avLst/>
          </a:prstGeom>
        </p:spPr>
      </p:pic>
      <p:pic>
        <p:nvPicPr>
          <p:cNvPr id="44" name="Picture 4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52059" y="2290201"/>
            <a:ext cx="881544" cy="10055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57" y="2056849"/>
            <a:ext cx="3050531" cy="2691739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9806285" y="3589474"/>
            <a:ext cx="0" cy="91058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79448" y="4305612"/>
            <a:ext cx="2263751" cy="2263751"/>
          </a:xfrm>
          <a:prstGeom prst="rect">
            <a:avLst/>
          </a:prstGeom>
        </p:spPr>
      </p:pic>
      <p:grpSp>
        <p:nvGrpSpPr>
          <p:cNvPr id="48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32939" y="170605"/>
            <a:ext cx="11008450" cy="2081264"/>
            <a:chOff x="1513192" y="1554345"/>
            <a:chExt cx="9542584" cy="2489152"/>
          </a:xfrm>
        </p:grpSpPr>
        <p:sp>
          <p:nvSpPr>
            <p:cNvPr id="49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76796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51511" y="438969"/>
            <a:ext cx="1037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 hoa, em thấy khu vườn trồng hoa hồng có kích thước như hình bên. Khu vườn trồng hoa hồng đó có diện tích là: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32939" y="170605"/>
            <a:ext cx="11008450" cy="2081264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76796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51511" y="438969"/>
            <a:ext cx="1037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 hoa, em thấy khu vườn trồng hoa hồng có kích thước như hình bên. Khu vườn trồng hoa hồng đó có diện tích là: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6674" y="2420611"/>
            <a:ext cx="4825413" cy="4092123"/>
            <a:chOff x="8151556" y="3820995"/>
            <a:chExt cx="3050531" cy="269173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556" y="3820995"/>
              <a:ext cx="3050531" cy="2691739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9773071" y="5356850"/>
              <a:ext cx="0" cy="910587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711709" y="2195228"/>
            <a:ext cx="392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thực hiện</a:t>
            </a:r>
            <a:endParaRPr lang="en-US" sz="40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9251" y="2444120"/>
            <a:ext cx="6487509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8 = 64 (m</a:t>
            </a:r>
            <a:r>
              <a:rPr kumimoji="0" lang="en-US" altLang="en-US" sz="320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16 x 8 = 128 (m</a:t>
            </a:r>
            <a:r>
              <a:rPr kumimoji="0" lang="en-US" altLang="en-US" sz="320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kumimoji="0" lang="en-US" altLang="en-US" sz="320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alt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2419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4" y="400730"/>
            <a:ext cx="11240718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0" y="2152650"/>
            <a:ext cx="3105150" cy="3371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07" y="2418142"/>
            <a:ext cx="5947619" cy="52448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344" y="1503006"/>
            <a:ext cx="8203118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2575" y="1460747"/>
            <a:ext cx="84541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 viên có một cây cổ thụ được trồng vào năm 1864. Hỏi năm đó thuộc thế kỉ nào?</a:t>
            </a:r>
          </a:p>
          <a:p>
            <a:r>
              <a:rPr lang="vi-VN" sz="26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2600" dirty="0">
                <a:solidFill>
                  <a:srgbClr val="000000"/>
                </a:solidFill>
                <a:latin typeface="OpenSans"/>
              </a:rPr>
            </a:br>
            <a:r>
              <a:rPr lang="vi-VN" sz="2600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sz="2600" dirty="0">
                <a:solidFill>
                  <a:srgbClr val="000000"/>
                </a:solidFill>
                <a:latin typeface="OpenSans"/>
              </a:rPr>
            </a:br>
            <a:endParaRPr lang="en-US" sz="2600" dirty="0"/>
          </a:p>
        </p:txBody>
      </p:sp>
      <p:sp>
        <p:nvSpPr>
          <p:cNvPr id="21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193" y="3015977"/>
            <a:ext cx="528257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1864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XIX.</a:t>
            </a:r>
            <a:endParaRPr lang="en-US" altLang="en-U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19100"/>
            <a:ext cx="11240718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0" y="2152650"/>
            <a:ext cx="3105150" cy="3371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-19050" y="2178278"/>
            <a:ext cx="3105150" cy="3371850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12" y="0"/>
            <a:ext cx="6389113" cy="63891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2998" y="2212876"/>
            <a:ext cx="5038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059435"/>
            <a:ext cx="5279136" cy="4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599B4-E796-CB0A-773E-76CAA9C2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96" y="1293802"/>
            <a:ext cx="6986305" cy="45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1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482827"/>
            <a:ext cx="11240718" cy="5391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304EBAAE-22A5-41DB-82A3-9236A93C48C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49320" y="396858"/>
            <a:ext cx="8520259" cy="5022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928" y="1415272"/>
            <a:ext cx="7595393" cy="3216243"/>
          </a:xfrm>
          <a:prstGeom prst="rect">
            <a:avLst/>
          </a:pr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3023393"/>
            <a:ext cx="5279136" cy="4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5CEFA77-83E5-1C49-B6C6-160A7417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630" flipH="1">
            <a:off x="1806072" y="1223027"/>
            <a:ext cx="6999550" cy="3280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2453280" y="2139979"/>
            <a:ext cx="55731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61" y="2769369"/>
            <a:ext cx="5279136" cy="4655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79448" y="4305612"/>
            <a:ext cx="2263751" cy="22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5CEFA77-83E5-1C49-B6C6-160A7417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630" flipH="1">
            <a:off x="1518206" y="1050583"/>
            <a:ext cx="7735440" cy="3625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2519287" y="1893758"/>
            <a:ext cx="522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61" y="2769369"/>
            <a:ext cx="5279136" cy="4655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79448" y="4305612"/>
            <a:ext cx="2263751" cy="22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9" y="479878"/>
            <a:ext cx="11240718" cy="5391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172700" y="542019"/>
            <a:ext cx="1333500" cy="1655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304EBAAE-22A5-41DB-82A3-9236A93C48C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94034" y="434830"/>
            <a:ext cx="8520259" cy="50220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409" y="1369843"/>
            <a:ext cx="5500553" cy="3591708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7" y="3092642"/>
            <a:ext cx="5279136" cy="4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6669" y="667619"/>
            <a:ext cx="10560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Giá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vé vào chơi một số trò chơi như sau</a:t>
            </a:r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795751"/>
              </p:ext>
            </p:extLst>
          </p:nvPr>
        </p:nvGraphicFramePr>
        <p:xfrm>
          <a:off x="1450109" y="1505065"/>
          <a:ext cx="8128000" cy="3108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607930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4473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trò chơi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vé/lượt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53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 tiêu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15 000 đồng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63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 quay đám mây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20 000 đồng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49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 cá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10 000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747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 gương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12 000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4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lượn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20 000 đồng</a:t>
                      </a:r>
                      <a:endParaRPr lang="en-US" sz="28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216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025236" y="4897473"/>
            <a:ext cx="10141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</a:t>
            </a:r>
            <a:endParaRPr lang="vi-VN" sz="3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gia đình em cùng chơi trò đó thì sẽ trả hết tất cả bao nhiêu tiền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769384" y="5015813"/>
                <a:ext cx="823883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phải trả = </a:t>
                </a:r>
                <a:endParaRPr lang="en-US" sz="3600" b="1" i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  <a:r>
                  <a:rPr lang="vi-VN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iá </a:t>
                </a:r>
                <a:r>
                  <a:rPr lang="vi-VN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vé của trò chơi </a:t>
                </a:r>
                <a14:m>
                  <m:oMath xmlns:m="http://schemas.openxmlformats.org/officeDocument/2006/math">
                    <m:r>
                      <a:rPr lang="vi-VN" sz="36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vi-VN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ố </a:t>
                </a:r>
                <a:r>
                  <a:rPr lang="vi-VN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 </a:t>
                </a:r>
                <a:r>
                  <a:rPr lang="vi-VN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chơi</a:t>
                </a:r>
                <a:r>
                  <a:rPr lang="vi-VN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384" y="5015813"/>
                <a:ext cx="8238836" cy="1200329"/>
              </a:xfrm>
              <a:prstGeom prst="rect">
                <a:avLst/>
              </a:prstGeom>
              <a:blipFill>
                <a:blip r:embed="rId2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7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723" y="727112"/>
            <a:ext cx="10831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Đến khu vườn thú, có một số con vật với cân nặng như sau:</a:t>
            </a:r>
            <a:endParaRPr lang="en-US" sz="3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/>
          <a:stretch/>
        </p:blipFill>
        <p:spPr>
          <a:xfrm>
            <a:off x="449993" y="2917518"/>
            <a:ext cx="6124232" cy="33649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2221" y="1746618"/>
            <a:ext cx="7454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2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  <a:b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6216" y="3052175"/>
            <a:ext cx="48860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Chọn ra một con vật thích nhất rồi xác định cân nặng của con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vậ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đó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với đơn vị là ki-lô-gam.</a:t>
            </a:r>
            <a:r>
              <a:rPr lang="vi-VN" sz="4000" dirty="0">
                <a:latin typeface="OpenSans"/>
              </a:rPr>
              <a:t/>
            </a:r>
            <a:br>
              <a:rPr lang="vi-VN" sz="4000" dirty="0">
                <a:latin typeface="OpenSans"/>
              </a:rPr>
            </a:br>
            <a:r>
              <a:rPr lang="vi-VN" sz="4000" dirty="0">
                <a:latin typeface="OpenSans"/>
              </a:rPr>
              <a:t/>
            </a:r>
            <a:br>
              <a:rPr lang="vi-VN" sz="4000" dirty="0">
                <a:latin typeface="OpenSans"/>
              </a:rPr>
            </a:b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523347" y="249817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zh-CN" sz="3000" kern="0" cap="all" dirty="0" smtClean="0">
                <a:solidFill>
                  <a:srgbClr val="C00000"/>
                </a:solidFill>
                <a:latin typeface="#9Slide07 IcielKoni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HƯỚNG DẪN</a:t>
            </a:r>
            <a:endParaRPr lang="en-US" altLang="zh-CN" sz="3000" kern="0" cap="all" dirty="0">
              <a:solidFill>
                <a:srgbClr val="C00000"/>
              </a:solidFill>
              <a:latin typeface="#9Slide07 IcielKoni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5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27" y="2855623"/>
            <a:ext cx="4079269" cy="35994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1227594" y="3104885"/>
            <a:ext cx="3233569" cy="3233569"/>
          </a:xfrm>
          <a:prstGeom prst="rect">
            <a:avLst/>
          </a:prstGeom>
        </p:spPr>
      </p:pic>
      <p:grpSp>
        <p:nvGrpSpPr>
          <p:cNvPr id="9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32939" y="170605"/>
            <a:ext cx="11008450" cy="2081264"/>
            <a:chOff x="1513192" y="1554345"/>
            <a:chExt cx="9542584" cy="2489152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76796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51511" y="438969"/>
            <a:ext cx="1037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 hoa, em thấy khu vườn trồng hoa hồng có kích thước như hình bên. Khu vườn trồng hoa hồng đó có diện tích là: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6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657874"/>
            <a:ext cx="3195571" cy="2819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313195" y="2866977"/>
            <a:ext cx="2909454" cy="2909454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5CEFA77-83E5-1C49-B6C6-160A7417E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630" flipH="1">
            <a:off x="1599750" y="733724"/>
            <a:ext cx="4350588" cy="2038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1244953" y="1170019"/>
            <a:ext cx="460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1244953" y="1400851"/>
            <a:ext cx="4600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251" y="2459419"/>
            <a:ext cx="5734918" cy="2191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737898" y="5285323"/>
            <a:ext cx="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430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OpenSans</vt:lpstr>
      <vt:lpstr>方正粗谭黑简体</vt:lpstr>
      <vt:lpstr>#9Slide07 HoneyCream</vt:lpstr>
      <vt:lpstr>#9Slide07 IcielKoni</vt:lpstr>
      <vt:lpstr>Arial</vt:lpstr>
      <vt:lpstr>Calibri</vt:lpstr>
      <vt:lpstr>Cambria</vt:lpstr>
      <vt:lpstr>Cambria Math</vt:lpstr>
      <vt:lpstr>SVN-Newton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sun</dc:creator>
  <cp:lastModifiedBy>Nguyễn Thị Hồng Linh</cp:lastModifiedBy>
  <cp:revision>36</cp:revision>
  <dcterms:created xsi:type="dcterms:W3CDTF">2022-08-21T08:50:47Z</dcterms:created>
  <dcterms:modified xsi:type="dcterms:W3CDTF">2023-10-01T15:41:19Z</dcterms:modified>
</cp:coreProperties>
</file>