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0" r:id="rId2"/>
    <p:sldId id="266" r:id="rId3"/>
    <p:sldId id="267" r:id="rId4"/>
    <p:sldId id="268" r:id="rId5"/>
    <p:sldId id="257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E02-6FA7-4F05-ABEF-00987EC8A16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FE0E-A8CA-405D-BCA3-FA4FC0B8C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E02-6FA7-4F05-ABEF-00987EC8A16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FE0E-A8CA-405D-BCA3-FA4FC0B8C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E02-6FA7-4F05-ABEF-00987EC8A16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FE0E-A8CA-405D-BCA3-FA4FC0B8C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E02-6FA7-4F05-ABEF-00987EC8A16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FE0E-A8CA-405D-BCA3-FA4FC0B8C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E02-6FA7-4F05-ABEF-00987EC8A16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FE0E-A8CA-405D-BCA3-FA4FC0B8C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E02-6FA7-4F05-ABEF-00987EC8A16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FE0E-A8CA-405D-BCA3-FA4FC0B8C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E02-6FA7-4F05-ABEF-00987EC8A16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FE0E-A8CA-405D-BCA3-FA4FC0B8C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E02-6FA7-4F05-ABEF-00987EC8A16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FE0E-A8CA-405D-BCA3-FA4FC0B8C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E02-6FA7-4F05-ABEF-00987EC8A16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FE0E-A8CA-405D-BCA3-FA4FC0B8C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E02-6FA7-4F05-ABEF-00987EC8A16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FE0E-A8CA-405D-BCA3-FA4FC0B8C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E02-6FA7-4F05-ABEF-00987EC8A16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FE0E-A8CA-405D-BCA3-FA4FC0B8C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67E02-6FA7-4F05-ABEF-00987EC8A16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5FE0E-A8CA-405D-BCA3-FA4FC0B8CD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3048000"/>
            <a:ext cx="4937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UTM Avo" pitchFamily="18" charset="0"/>
              </a:rPr>
              <a:t>KHỞI ĐỘNG</a:t>
            </a:r>
            <a:endParaRPr lang="en-US" sz="60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UTM Av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7"/>
            <a:ext cx="9184783" cy="6858000"/>
          </a:xfrm>
          <a:prstGeom prst="rect">
            <a:avLst/>
          </a:prstGeom>
        </p:spPr>
      </p:pic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568"/>
            <a:ext cx="6339908" cy="39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490" y1="2791" x2="0" y2="1628"/>
                        <a14:backgroundMark x1="99020" y1="2326" x2="99510" y2="1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8799" y="3955832"/>
            <a:ext cx="5943600" cy="29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0" b="95200" l="0" r="95000">
                        <a14:foregroundMark x1="12000" y1="66000" x2="19200" y2="78400"/>
                        <a14:foregroundMark x1="21800" y1="81200" x2="30400" y2="86600"/>
                        <a14:foregroundMark x1="44000" y1="88400" x2="65800" y2="86800"/>
                        <a14:foregroundMark x1="83000" y1="75200" x2="65400" y2="86200"/>
                        <a14:foregroundMark x1="89800" y1="65600" x2="82200" y2="76000"/>
                        <a14:foregroundMark x1="92400" y1="54000" x2="90400" y2="64200"/>
                        <a14:foregroundMark x1="82000" y1="19800" x2="90800" y2="38800"/>
                        <a14:foregroundMark x1="60600" y1="10000" x2="29200" y2="14200"/>
                        <a14:foregroundMark x1="87400" y1="26400" x2="92600" y2="51200"/>
                        <a14:foregroundMark x1="91800" y1="40600" x2="92600" y2="51600"/>
                      </a14:backgroundRemoval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762500"/>
            <a:ext cx="1457325" cy="19431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9"/>
          <a:srcRect l="24360" t="32618" r="24374" b="40001"/>
          <a:stretch>
            <a:fillRect/>
          </a:stretch>
        </p:blipFill>
        <p:spPr bwMode="auto">
          <a:xfrm>
            <a:off x="2133600" y="152400"/>
            <a:ext cx="5339697" cy="1447800"/>
          </a:xfrm>
          <a:prstGeom prst="round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73" b="46094" l="52050" r="72328"/>
                    </a14:imgEffect>
                  </a14:imgLayer>
                </a14:imgProps>
              </a:ext>
            </a:extLst>
          </a:blip>
          <a:srcRect l="51924" t="33293" r="27472" b="53769"/>
          <a:stretch>
            <a:fillRect/>
          </a:stretch>
        </p:blipFill>
        <p:spPr bwMode="auto">
          <a:xfrm>
            <a:off x="2944091" y="2438400"/>
            <a:ext cx="3532909" cy="1295400"/>
          </a:xfrm>
          <a:prstGeom prst="rect">
            <a:avLst/>
          </a:prstGeom>
          <a:ln>
            <a:noFill/>
          </a:ln>
        </p:spPr>
      </p:pic>
      <p:sp>
        <p:nvSpPr>
          <p:cNvPr id="11" name="Right Triangle 10"/>
          <p:cNvSpPr/>
          <p:nvPr/>
        </p:nvSpPr>
        <p:spPr>
          <a:xfrm rot="16200000">
            <a:off x="2019298" y="4343400"/>
            <a:ext cx="1828802" cy="1904998"/>
          </a:xfrm>
          <a:prstGeom prst="rtTriangl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0800000">
            <a:off x="3886196" y="4381498"/>
            <a:ext cx="1905001" cy="1828801"/>
          </a:xfrm>
          <a:prstGeom prst="rtTriangl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3886197" y="4381499"/>
            <a:ext cx="1905001" cy="1828801"/>
          </a:xfrm>
          <a:prstGeom prst="rtTriangl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5791198" y="4381498"/>
            <a:ext cx="1905001" cy="1828801"/>
          </a:xfrm>
          <a:prstGeom prst="rtTriangl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81200" y="1676400"/>
            <a:ext cx="6066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UTM Avo" pitchFamily="18" charset="0"/>
              </a:rPr>
              <a:t>Em hãy ghép bốn miếng bìa hình tam giác đó để được hình sau:</a:t>
            </a:r>
            <a:endParaRPr lang="en-US" sz="2000" b="1">
              <a:latin typeface="UTM Av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5 L -3.33333E-6 -2.22222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5 L 3.33333E-6 -2.22222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5 L 3.33333E-6 -2.22222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2.22222E-6 L 0 -2.22222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54" y="0"/>
            <a:ext cx="6339908" cy="380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490" y1="2791" x2="0" y2="1628"/>
                        <a14:backgroundMark x1="99020" y1="2326" x2="99510" y2="1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52600" y="3803431"/>
            <a:ext cx="5486400" cy="30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0" b="95200" l="0" r="95000">
                        <a14:foregroundMark x1="12000" y1="66000" x2="19200" y2="78400"/>
                        <a14:foregroundMark x1="21800" y1="81200" x2="30400" y2="86600"/>
                        <a14:foregroundMark x1="44000" y1="88400" x2="65800" y2="86800"/>
                        <a14:foregroundMark x1="83000" y1="75200" x2="65400" y2="86200"/>
                        <a14:foregroundMark x1="89800" y1="65600" x2="82200" y2="76000"/>
                        <a14:foregroundMark x1="92400" y1="54000" x2="90400" y2="64200"/>
                        <a14:foregroundMark x1="82000" y1="19800" x2="90800" y2="38800"/>
                        <a14:foregroundMark x1="60600" y1="10000" x2="29200" y2="14200"/>
                        <a14:foregroundMark x1="87400" y1="26400" x2="92600" y2="51200"/>
                        <a14:foregroundMark x1="91800" y1="40600" x2="92600" y2="51600"/>
                      </a14:backgroundRemoval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4914900"/>
            <a:ext cx="1457325" cy="19431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90" b="73568" l="26940" r="43704"/>
                    </a14:imgEffect>
                  </a14:imgLayer>
                </a14:imgProps>
              </a:ext>
            </a:extLst>
          </a:blip>
          <a:srcRect l="27157" t="55856" r="56174" b="26292"/>
          <a:stretch>
            <a:fillRect/>
          </a:stretch>
        </p:blipFill>
        <p:spPr bwMode="auto">
          <a:xfrm>
            <a:off x="3307772" y="2195286"/>
            <a:ext cx="2559628" cy="1462314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11"/>
          <a:srcRect l="24360" t="32618" r="24374" b="40001"/>
          <a:stretch>
            <a:fillRect/>
          </a:stretch>
        </p:blipFill>
        <p:spPr bwMode="auto">
          <a:xfrm>
            <a:off x="1979331" y="152400"/>
            <a:ext cx="5107269" cy="1371600"/>
          </a:xfrm>
          <a:prstGeom prst="roundRect">
            <a:avLst/>
          </a:prstGeom>
          <a:ln>
            <a:noFill/>
          </a:ln>
        </p:spPr>
      </p:pic>
      <p:sp>
        <p:nvSpPr>
          <p:cNvPr id="11" name="Right Triangle 10"/>
          <p:cNvSpPr/>
          <p:nvPr/>
        </p:nvSpPr>
        <p:spPr>
          <a:xfrm rot="2781935">
            <a:off x="2576381" y="4444575"/>
            <a:ext cx="1905001" cy="1828801"/>
          </a:xfrm>
          <a:prstGeom prst="rtTriangl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0800000">
            <a:off x="3553000" y="4520773"/>
            <a:ext cx="1905001" cy="1828801"/>
          </a:xfrm>
          <a:prstGeom prst="rtTriangl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3553000" y="4520774"/>
            <a:ext cx="1905001" cy="1828801"/>
          </a:xfrm>
          <a:prstGeom prst="rtTriangl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3568079">
            <a:off x="4529756" y="4444573"/>
            <a:ext cx="1905001" cy="1828801"/>
          </a:xfrm>
          <a:prstGeom prst="rtTriangl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82384" y="1524000"/>
            <a:ext cx="6066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UTM Avo" pitchFamily="18" charset="0"/>
              </a:rPr>
              <a:t>Em hãy ghép bốn miếng bìa hình tam giác đó để được hình sau:</a:t>
            </a:r>
            <a:endParaRPr lang="en-US" sz="2000" b="1">
              <a:latin typeface="UTM Av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24259 L -8.33333E-7 0.007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24814 L -1.66667E-6 0.001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24814 L -1.66667E-6 0.001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23703 L 3.88889E-6 0.0129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817" y1="1163" x2="327" y2="2558"/>
                        <a14:backgroundMark x1="99183" y1="1628" x2="99837" y2="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67" y="0"/>
            <a:ext cx="6339908" cy="39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464" y1="11860" x2="10294" y2="21395"/>
                        <a14:foregroundMark x1="2124" y1="16512" x2="4085" y2="73488"/>
                        <a14:foregroundMark x1="2288" y1="86977" x2="3758" y2="97209"/>
                        <a14:foregroundMark x1="98203" y1="6279" x2="39869" y2="4419"/>
                        <a14:foregroundMark x1="51797" y1="3721" x2="96732" y2="1628"/>
                        <a14:foregroundMark x1="5556" y1="72093" x2="3105" y2="77674"/>
                        <a14:foregroundMark x1="98203" y1="45116" x2="96732" y2="93023"/>
                        <a14:foregroundMark x1="96895" y1="95581" x2="93464" y2="98372"/>
                        <a14:foregroundMark x1="32516" y1="96279" x2="68301" y2="96977"/>
                        <a14:foregroundMark x1="67484" y1="96977" x2="93627" y2="97907"/>
                        <a14:foregroundMark x1="34150" y1="95814" x2="5065" y2="97907"/>
                        <a14:foregroundMark x1="8497" y1="1163" x2="36438" y2="3023"/>
                        <a14:foregroundMark x1="490" y1="6977" x2="1471" y2="22326"/>
                        <a14:foregroundMark x1="1797" y1="1395" x2="1471" y2="4186"/>
                        <a14:foregroundMark x1="97386" y1="25581" x2="99183" y2="44186"/>
                        <a14:foregroundMark x1="97549" y1="79535" x2="98693" y2="91395"/>
                        <a14:foregroundMark x1="96569" y1="930" x2="86111" y2="1860"/>
                        <a14:backgroundMark x1="490" y1="2791" x2="0" y2="1628"/>
                        <a14:backgroundMark x1="99020" y1="2326" x2="99510" y2="1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31655" y="3875313"/>
            <a:ext cx="4798730" cy="29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0" b="95200" l="0" r="95000">
                        <a14:foregroundMark x1="12000" y1="66000" x2="19200" y2="78400"/>
                        <a14:foregroundMark x1="21800" y1="81200" x2="30400" y2="86600"/>
                        <a14:foregroundMark x1="44000" y1="88400" x2="65800" y2="86800"/>
                        <a14:foregroundMark x1="83000" y1="75200" x2="65400" y2="86200"/>
                        <a14:foregroundMark x1="89800" y1="65600" x2="82200" y2="76000"/>
                        <a14:foregroundMark x1="92400" y1="54000" x2="90400" y2="64200"/>
                        <a14:foregroundMark x1="82000" y1="19800" x2="90800" y2="38800"/>
                        <a14:foregroundMark x1="60600" y1="10000" x2="29200" y2="14200"/>
                        <a14:foregroundMark x1="87400" y1="26400" x2="92600" y2="51200"/>
                        <a14:foregroundMark x1="91800" y1="40600" x2="92600" y2="51600"/>
                      </a14:backgroundRemoval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4914900"/>
            <a:ext cx="1457325" cy="19431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9"/>
          <a:srcRect l="24360" t="32618" r="24374" b="40001"/>
          <a:stretch>
            <a:fillRect/>
          </a:stretch>
        </p:blipFill>
        <p:spPr bwMode="auto">
          <a:xfrm>
            <a:off x="2055531" y="152400"/>
            <a:ext cx="5107269" cy="1371600"/>
          </a:xfrm>
          <a:prstGeom prst="round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964" b="75260" l="53148" r="70717"/>
                    </a14:imgEffect>
                  </a14:imgLayer>
                </a14:imgProps>
              </a:ext>
            </a:extLst>
          </a:blip>
          <a:srcRect l="55713" t="48263" r="30384" b="26680"/>
          <a:stretch>
            <a:fillRect/>
          </a:stretch>
        </p:blipFill>
        <p:spPr bwMode="auto">
          <a:xfrm>
            <a:off x="3816926" y="2038351"/>
            <a:ext cx="1669474" cy="1695449"/>
          </a:xfrm>
          <a:prstGeom prst="rect">
            <a:avLst/>
          </a:prstGeom>
          <a:ln>
            <a:noFill/>
          </a:ln>
        </p:spPr>
      </p:pic>
      <p:sp>
        <p:nvSpPr>
          <p:cNvPr id="11" name="Right Triangle 10"/>
          <p:cNvSpPr/>
          <p:nvPr/>
        </p:nvSpPr>
        <p:spPr>
          <a:xfrm>
            <a:off x="3429002" y="5323114"/>
            <a:ext cx="1524001" cy="1447800"/>
          </a:xfrm>
          <a:prstGeom prst="rtTriangl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>
            <a:off x="4953002" y="5323114"/>
            <a:ext cx="1524001" cy="1447800"/>
          </a:xfrm>
          <a:prstGeom prst="rtTriangl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0800000">
            <a:off x="3435103" y="5334001"/>
            <a:ext cx="1511796" cy="1447798"/>
          </a:xfrm>
          <a:prstGeom prst="rtTriangl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3429000" y="3875314"/>
            <a:ext cx="1524002" cy="1447800"/>
          </a:xfrm>
          <a:prstGeom prst="rtTriangl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82384" y="1501914"/>
            <a:ext cx="6066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UTM Avo" pitchFamily="18" charset="0"/>
              </a:rPr>
              <a:t>Em hãy ghép bốn miếng bìa hình tam giác đó để được hình sau:</a:t>
            </a:r>
            <a:endParaRPr lang="en-US" sz="2000" b="1">
              <a:latin typeface="UTM Av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4444 L 0 0.005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4606 L 0 0.003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00556 L 3.33333E-6 0.005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4444 L 0 0.005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490" b="47005" l="29429" r="45022"/>
                    </a14:imgEffect>
                  </a14:imgLayer>
                </a14:imgProps>
              </a:ext>
            </a:extLst>
          </a:blip>
          <a:srcRect l="29447" t="18811" r="55001" b="53094"/>
          <a:stretch>
            <a:fillRect/>
          </a:stretch>
        </p:blipFill>
        <p:spPr bwMode="auto">
          <a:xfrm>
            <a:off x="2285999" y="1219200"/>
            <a:ext cx="1787237" cy="1494525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948" b="58073" l="29722" r="41142"/>
                    </a14:imgEffect>
                  </a14:imgLayer>
                </a14:imgProps>
              </a:ext>
            </a:extLst>
          </a:blip>
          <a:srcRect l="29849" t="30476" r="58422" b="42640"/>
          <a:stretch>
            <a:fillRect/>
          </a:stretch>
        </p:blipFill>
        <p:spPr bwMode="auto">
          <a:xfrm>
            <a:off x="2286001" y="3048001"/>
            <a:ext cx="1386114" cy="1509486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661" b="65625" l="31625" r="38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93" t="45075" r="60958" b="34127"/>
          <a:stretch>
            <a:fillRect/>
          </a:stretch>
        </p:blipFill>
        <p:spPr bwMode="auto">
          <a:xfrm>
            <a:off x="2514601" y="5411615"/>
            <a:ext cx="914399" cy="137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3948479" y="2029049"/>
            <a:ext cx="2071321" cy="2695351"/>
          </a:xfrm>
          <a:custGeom>
            <a:avLst/>
            <a:gdLst>
              <a:gd name="connsiteX0" fmla="*/ 0 w 2299855"/>
              <a:gd name="connsiteY0" fmla="*/ 0 h 3219729"/>
              <a:gd name="connsiteX1" fmla="*/ 762000 w 2299855"/>
              <a:gd name="connsiteY1" fmla="*/ 1094509 h 3219729"/>
              <a:gd name="connsiteX2" fmla="*/ 817418 w 2299855"/>
              <a:gd name="connsiteY2" fmla="*/ 3020290 h 3219729"/>
              <a:gd name="connsiteX3" fmla="*/ 2299855 w 2299855"/>
              <a:gd name="connsiteY3" fmla="*/ 3158836 h 3219729"/>
              <a:gd name="connsiteX4" fmla="*/ 2299855 w 2299855"/>
              <a:gd name="connsiteY4" fmla="*/ 3158836 h 321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855" h="3219729">
                <a:moveTo>
                  <a:pt x="0" y="0"/>
                </a:moveTo>
                <a:cubicBezTo>
                  <a:pt x="312882" y="295563"/>
                  <a:pt x="625764" y="591127"/>
                  <a:pt x="762000" y="1094509"/>
                </a:cubicBezTo>
                <a:cubicBezTo>
                  <a:pt x="898236" y="1597891"/>
                  <a:pt x="561109" y="2676236"/>
                  <a:pt x="817418" y="3020290"/>
                </a:cubicBezTo>
                <a:cubicBezTo>
                  <a:pt x="1073727" y="3364344"/>
                  <a:pt x="2299855" y="3158836"/>
                  <a:pt x="2299855" y="3158836"/>
                </a:cubicBezTo>
                <a:lnTo>
                  <a:pt x="2299855" y="315883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200400" y="2029049"/>
            <a:ext cx="2720167" cy="1704751"/>
          </a:xfrm>
          <a:custGeom>
            <a:avLst/>
            <a:gdLst>
              <a:gd name="connsiteX0" fmla="*/ 0 w 3020291"/>
              <a:gd name="connsiteY0" fmla="*/ 2131863 h 2131863"/>
              <a:gd name="connsiteX1" fmla="*/ 1288473 w 3020291"/>
              <a:gd name="connsiteY1" fmla="*/ 1757790 h 2131863"/>
              <a:gd name="connsiteX2" fmla="*/ 1967345 w 3020291"/>
              <a:gd name="connsiteY2" fmla="*/ 95245 h 2131863"/>
              <a:gd name="connsiteX3" fmla="*/ 3020291 w 3020291"/>
              <a:gd name="connsiteY3" fmla="*/ 192227 h 2131863"/>
              <a:gd name="connsiteX4" fmla="*/ 3020291 w 3020291"/>
              <a:gd name="connsiteY4" fmla="*/ 192227 h 213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291" h="2131863">
                <a:moveTo>
                  <a:pt x="0" y="2131863"/>
                </a:moveTo>
                <a:cubicBezTo>
                  <a:pt x="480291" y="2114544"/>
                  <a:pt x="960582" y="2097226"/>
                  <a:pt x="1288473" y="1757790"/>
                </a:cubicBezTo>
                <a:cubicBezTo>
                  <a:pt x="1616364" y="1418354"/>
                  <a:pt x="1678709" y="356172"/>
                  <a:pt x="1967345" y="95245"/>
                </a:cubicBezTo>
                <a:cubicBezTo>
                  <a:pt x="2255981" y="-165682"/>
                  <a:pt x="3020291" y="192227"/>
                  <a:pt x="3020291" y="192227"/>
                </a:cubicBezTo>
                <a:lnTo>
                  <a:pt x="3020291" y="192227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69345" y="6126481"/>
            <a:ext cx="2445655" cy="45719"/>
          </a:xfrm>
          <a:custGeom>
            <a:avLst/>
            <a:gdLst>
              <a:gd name="connsiteX0" fmla="*/ 0 w 2715491"/>
              <a:gd name="connsiteY0" fmla="*/ 0 h 0"/>
              <a:gd name="connsiteX1" fmla="*/ 2715491 w 27154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5491">
                <a:moveTo>
                  <a:pt x="0" y="0"/>
                </a:moveTo>
                <a:lnTo>
                  <a:pt x="2715491" y="0"/>
                </a:lnTo>
              </a:path>
            </a:pathLst>
          </a:cu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5800" y="381000"/>
            <a:ext cx="656771" cy="609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UTM Avo" pitchFamily="18" charset="0"/>
              </a:rPr>
              <a:t>2</a:t>
            </a:r>
            <a:endParaRPr lang="en-US" sz="3200">
              <a:solidFill>
                <a:schemeClr val="bg1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971" y="424934"/>
            <a:ext cx="777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UTM Avo" pitchFamily="18" charset="0"/>
              </a:rPr>
              <a:t>Tìm hai miếng bìa để ghép được hình tròn; hình vuông; hình tam giác hoặc hình chữ nhật.</a:t>
            </a:r>
            <a:endParaRPr lang="en-US" sz="2000">
              <a:latin typeface="UTM Avo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0" b="46875" l="57540" r="68302"/>
                    </a14:imgEffect>
                  </a14:imgLayer>
                </a14:imgProps>
              </a:ext>
            </a:extLst>
          </a:blip>
          <a:srcRect l="57417" t="18811" r="31735" b="53094"/>
          <a:stretch>
            <a:fillRect/>
          </a:stretch>
        </p:blipFill>
        <p:spPr bwMode="auto">
          <a:xfrm>
            <a:off x="5500255" y="1219200"/>
            <a:ext cx="1246569" cy="1494525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370" b="78125" l="29356" r="41435"/>
                    </a14:imgEffect>
                  </a14:imgLayer>
                </a14:imgProps>
              </a:ext>
            </a:extLst>
          </a:blip>
          <a:srcRect l="29849" t="63047" r="59712" b="22857"/>
          <a:stretch>
            <a:fillRect/>
          </a:stretch>
        </p:blipFill>
        <p:spPr bwMode="auto">
          <a:xfrm>
            <a:off x="2438400" y="4724400"/>
            <a:ext cx="1233715" cy="791475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901" b="52995" l="57540" r="67570"/>
                    </a14:imgEffect>
                  </a14:imgLayer>
                </a14:imgProps>
              </a:ext>
            </a:extLst>
          </a:blip>
          <a:srcRect l="56930" t="30476" r="32405" b="45666"/>
          <a:stretch>
            <a:fillRect/>
          </a:stretch>
        </p:blipFill>
        <p:spPr bwMode="auto">
          <a:xfrm>
            <a:off x="5715000" y="2866126"/>
            <a:ext cx="1260425" cy="1339612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03" b="77344" l="59078" r="67570"/>
                    </a14:imgEffect>
                  </a14:imgLayer>
                </a14:imgProps>
              </a:ext>
            </a:extLst>
          </a:blip>
          <a:srcRect l="59160" t="58079" r="32405" b="22857"/>
          <a:stretch>
            <a:fillRect/>
          </a:stretch>
        </p:blipFill>
        <p:spPr bwMode="auto">
          <a:xfrm>
            <a:off x="5826175" y="4263572"/>
            <a:ext cx="996850" cy="1070428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146" b="68490" l="40630" r="58931"/>
                    </a14:imgEffect>
                  </a14:imgLayer>
                </a14:imgProps>
              </a:ext>
            </a:extLst>
          </a:blip>
          <a:srcRect l="40117" t="47074" r="39140" b="36512"/>
          <a:stretch>
            <a:fillRect/>
          </a:stretch>
        </p:blipFill>
        <p:spPr bwMode="auto">
          <a:xfrm>
            <a:off x="3505200" y="3733800"/>
            <a:ext cx="2624078" cy="1226456"/>
          </a:xfrm>
          <a:prstGeom prst="rect">
            <a:avLst/>
          </a:prstGeom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52" b="65625" l="59151" r="672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76" t="45075" r="32845" b="34127"/>
          <a:stretch>
            <a:fillRect/>
          </a:stretch>
        </p:blipFill>
        <p:spPr bwMode="auto">
          <a:xfrm>
            <a:off x="5826175" y="5411615"/>
            <a:ext cx="1031825" cy="137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286000" y="838200"/>
            <a:ext cx="4800600" cy="3048000"/>
          </a:xfrm>
          <a:prstGeom prst="cloudCallout">
            <a:avLst>
              <a:gd name="adj1" fmla="val -37166"/>
              <a:gd name="adj2" fmla="val 6452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1897559"/>
            <a:ext cx="3538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UTM Avo" pitchFamily="18" charset="0"/>
              </a:rPr>
              <a:t>T</a:t>
            </a:r>
            <a:r>
              <a:rPr lang="en-US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UTM Avo" pitchFamily="18" charset="0"/>
              </a:rPr>
              <a:t>H</a:t>
            </a:r>
            <a:r>
              <a:rPr lang="en-US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UTM Avo" pitchFamily="18" charset="0"/>
              </a:rPr>
              <a:t>A</a:t>
            </a:r>
            <a:r>
              <a:rPr lang="en-US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UTM Avo" pitchFamily="18" charset="0"/>
              </a:rPr>
              <a:t>N</a:t>
            </a:r>
            <a:r>
              <a:rPr lang="en-US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UTM Avo" pitchFamily="18" charset="0"/>
              </a:rPr>
              <a:t>K</a:t>
            </a:r>
            <a:r>
              <a:rPr lang="en-US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UTM Avo" pitchFamily="18" charset="0"/>
              </a:rPr>
              <a:t> </a:t>
            </a:r>
            <a:r>
              <a:rPr lang="en-US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UTM Avo" pitchFamily="18" charset="0"/>
              </a:rPr>
              <a:t>Y</a:t>
            </a:r>
            <a:r>
              <a:rPr lang="en-US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UTM Avo" pitchFamily="18" charset="0"/>
              </a:rPr>
              <a:t>O</a:t>
            </a:r>
            <a:r>
              <a:rPr lang="en-US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25F0E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UTM Avo" pitchFamily="18" charset="0"/>
              </a:rPr>
              <a:t>U</a:t>
            </a:r>
            <a:endParaRPr lang="en-US" sz="44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25F0E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  <a:latin typeface="UTM Av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Việt Ánh</dc:creator>
  <cp:lastModifiedBy>Admin</cp:lastModifiedBy>
  <cp:revision>37</cp:revision>
  <dcterms:created xsi:type="dcterms:W3CDTF">2020-08-06T02:46:00Z</dcterms:created>
  <dcterms:modified xsi:type="dcterms:W3CDTF">2024-10-28T07:44:56Z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