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av" ContentType="audio/x-wav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75" r:id="rId1"/>
  </p:sldMasterIdLst>
  <p:notesMasterIdLst>
    <p:notesMasterId r:id="rId23"/>
  </p:notesMasterIdLst>
  <p:sldIdLst>
    <p:sldId id="326" r:id="rId2"/>
    <p:sldId id="363" r:id="rId3"/>
    <p:sldId id="364" r:id="rId4"/>
    <p:sldId id="362" r:id="rId5"/>
    <p:sldId id="365" r:id="rId6"/>
    <p:sldId id="366" r:id="rId7"/>
    <p:sldId id="367" r:id="rId8"/>
    <p:sldId id="368" r:id="rId9"/>
    <p:sldId id="369" r:id="rId10"/>
    <p:sldId id="370" r:id="rId11"/>
    <p:sldId id="373" r:id="rId12"/>
    <p:sldId id="379" r:id="rId13"/>
    <p:sldId id="374" r:id="rId14"/>
    <p:sldId id="375" r:id="rId15"/>
    <p:sldId id="376" r:id="rId16"/>
    <p:sldId id="377" r:id="rId17"/>
    <p:sldId id="378" r:id="rId18"/>
    <p:sldId id="380" r:id="rId19"/>
    <p:sldId id="381" r:id="rId20"/>
    <p:sldId id="390" r:id="rId21"/>
    <p:sldId id="389" r:id="rId22"/>
  </p:sldIdLst>
  <p:sldSz cx="12192000" cy="6858000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99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1129" autoAdjust="0"/>
    <p:restoredTop sz="94660"/>
  </p:normalViewPr>
  <p:slideViewPr>
    <p:cSldViewPr snapToGrid="0">
      <p:cViewPr varScale="1">
        <p:scale>
          <a:sx n="46" d="100"/>
          <a:sy n="46" d="100"/>
        </p:scale>
        <p:origin x="900" y="30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7CCC5DA-588C-413F-A877-8DAD1F20E088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74C0D23-9FF9-44D0-8A45-F921EE6DDE0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5173830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 preserve="1">
  <p:cSld name="1_Title Slide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12;p7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-101447" y="-90897"/>
            <a:ext cx="12613688" cy="7095200"/>
          </a:xfrm>
          <a:prstGeom prst="rect">
            <a:avLst/>
          </a:prstGeom>
          <a:noFill/>
          <a:ln>
            <a:noFill/>
          </a:ln>
        </p:spPr>
      </p:pic>
      <p:sp>
        <p:nvSpPr>
          <p:cNvPr id="13" name="Google Shape;13;p7"/>
          <p:cNvSpPr txBox="1"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Arial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14" name="Google Shape;14;p7"/>
          <p:cNvSpPr txBox="1"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/>
            </a:lvl1pPr>
            <a:lvl2pPr lvl="1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/>
            </a:lvl2pPr>
            <a:lvl3pPr lvl="2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/>
            </a:lvl3pPr>
            <a:lvl4pPr lvl="3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4pPr>
            <a:lvl5pPr lvl="4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5pPr>
            <a:lvl6pPr lvl="5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6pPr>
            <a:lvl7pPr lvl="6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7pPr>
            <a:lvl8pPr lvl="7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8pPr>
            <a:lvl9pPr lvl="8" algn="ctr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/>
          </a:p>
        </p:txBody>
      </p:sp>
      <p:sp>
        <p:nvSpPr>
          <p:cNvPr id="15" name="Google Shape;15;p7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16" name="Google Shape;16;p7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17" name="Google Shape;17;p7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8" name="Google Shape;18;p7"/>
          <p:cNvSpPr/>
          <p:nvPr/>
        </p:nvSpPr>
        <p:spPr>
          <a:xfrm>
            <a:off x="2629361" y="1930595"/>
            <a:ext cx="852022" cy="852022"/>
          </a:xfrm>
          <a:prstGeom prst="ellipse">
            <a:avLst/>
          </a:prstGeom>
          <a:solidFill>
            <a:srgbClr val="FEE599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lt1"/>
              </a:solidFill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6BBFD17B-D166-40AF-9627-1FB3187FEC8D}"/>
              </a:ext>
            </a:extLst>
          </p:cNvPr>
          <p:cNvSpPr/>
          <p:nvPr userDrawn="1"/>
        </p:nvSpPr>
        <p:spPr>
          <a:xfrm>
            <a:off x="11008796" y="2766"/>
            <a:ext cx="1284651" cy="1387884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010275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C777C12-23BB-41AB-9736-401CEE738D52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563948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preserve="1" userDrawn="1">
  <p:cSld name="3_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7121" y="41285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4994514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 preserve="1" userDrawn="1">
  <p:cSld name="3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673048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 preserve="1" userDrawn="1">
  <p:cSld name="3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7802863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preserve="1" userDrawn="1">
  <p:cSld name="1_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Google Shape;49;p11">
            <a:extLst>
              <a:ext uri="{FF2B5EF4-FFF2-40B4-BE49-F238E27FC236}">
                <a16:creationId xmlns:a16="http://schemas.microsoft.com/office/drawing/2014/main" id="{883D005B-8B11-4FA0-82A2-9A260DE58982}"/>
              </a:ext>
            </a:extLst>
          </p:cNvPr>
          <p:cNvPicPr preferRelativeResize="0"/>
          <p:nvPr userDrawn="1"/>
        </p:nvPicPr>
        <p:blipFill rotWithShape="1">
          <a:blip r:embed="rId2">
            <a:alphaModFix/>
          </a:blip>
          <a:srcRect/>
          <a:stretch/>
        </p:blipFill>
        <p:spPr>
          <a:xfrm>
            <a:off x="-165100" y="-68826"/>
            <a:ext cx="12513464" cy="7000539"/>
          </a:xfrm>
          <a:prstGeom prst="rect">
            <a:avLst/>
          </a:prstGeom>
          <a:noFill/>
          <a:ln>
            <a:noFill/>
          </a:ln>
        </p:spPr>
      </p:pic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97561B3B-9BA6-4C4D-8B30-45AEED0A188D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4DADA5AD-FBF5-4393-A73C-EEA18769A2C6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20C92834-F07F-4579-8623-1CF3469E4D08}"/>
              </a:ext>
            </a:extLst>
          </p:cNvPr>
          <p:cNvSpPr/>
          <p:nvPr userDrawn="1"/>
        </p:nvSpPr>
        <p:spPr>
          <a:xfrm>
            <a:off x="10907349" y="154887"/>
            <a:ext cx="1284651" cy="1284651"/>
          </a:xfrm>
          <a:prstGeom prst="ellipse">
            <a:avLst/>
          </a:prstGeom>
          <a:solidFill>
            <a:srgbClr val="29AE9D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43764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Title and Content">
    <p:spTree>
      <p:nvGrpSpPr>
        <p:cNvPr id="1" name="Shape 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Google Shape;20;p8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20643"/>
            <a:ext cx="12184879" cy="6816715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Google Shape;21;p8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2" name="Google Shape;22;p8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3" name="Google Shape;23;p8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C777C12-23BB-41AB-9736-401CEE738D52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24" name="Google Shape;24;p8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25" name="Google Shape;25;p8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02398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_Title and Content">
  <p:cSld name="1_Title and Content">
    <p:spTree>
      <p:nvGrpSpPr>
        <p:cNvPr id="1" name="Shape 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" name="Google Shape;27;p9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4"/>
          </a:xfrm>
          <a:prstGeom prst="rect">
            <a:avLst/>
          </a:prstGeom>
          <a:noFill/>
          <a:ln>
            <a:noFill/>
          </a:ln>
        </p:spPr>
      </p:pic>
      <p:sp>
        <p:nvSpPr>
          <p:cNvPr id="28" name="Google Shape;28;p9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29" name="Google Shape;29;p9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0" name="Google Shape;30;p9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C777C12-23BB-41AB-9736-401CEE738D52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31" name="Google Shape;31;p9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2" name="Google Shape;32;p9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552367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2_Title and Content">
  <p:cSld name="2_Title and Content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" name="Google Shape;34;p10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9520" y="2004"/>
            <a:ext cx="12165839" cy="6853993"/>
          </a:xfrm>
          <a:prstGeom prst="rect">
            <a:avLst/>
          </a:prstGeom>
          <a:noFill/>
          <a:ln>
            <a:noFill/>
          </a:ln>
        </p:spPr>
      </p:pic>
      <p:sp>
        <p:nvSpPr>
          <p:cNvPr id="35" name="Google Shape;35;p10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36" name="Google Shape;36;p10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7" name="Google Shape;37;p10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C777C12-23BB-41AB-9736-401CEE738D52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38" name="Google Shape;38;p10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39" name="Google Shape;39;p10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324321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Comparison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11"/>
          <p:cNvSpPr txBox="1"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l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r>
              <a:rPr lang="en-US"/>
              <a:t>Click to edit Master title style</a:t>
            </a:r>
            <a:endParaRPr/>
          </a:p>
        </p:txBody>
      </p:sp>
      <p:sp>
        <p:nvSpPr>
          <p:cNvPr id="42" name="Google Shape;42;p11"/>
          <p:cNvSpPr txBox="1"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3" name="Google Shape;43;p11"/>
          <p:cNvSpPr txBox="1">
            <a:spLocks noGrp="1"/>
          </p:cNvSpPr>
          <p:nvPr>
            <p:ph type="body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4" name="Google Shape;44;p11"/>
          <p:cNvSpPr txBox="1">
            <a:spLocks noGrp="1"/>
          </p:cNvSpPr>
          <p:nvPr>
            <p:ph type="body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5" name="Google Shape;45;p11"/>
          <p:cNvSpPr txBox="1">
            <a:spLocks noGrp="1"/>
          </p:cNvSpPr>
          <p:nvPr>
            <p:ph type="body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2pPr>
            <a:lvl3pPr marL="1371600" lvl="2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4pPr>
            <a:lvl5pPr marL="2286000" lvl="4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5pPr>
            <a:lvl6pPr marL="2743200" lvl="5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fld id="{8C777C12-23BB-41AB-9736-401CEE738D52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47" name="Google Shape;47;p11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 lang="en-US"/>
          </a:p>
        </p:txBody>
      </p:sp>
      <p:sp>
        <p:nvSpPr>
          <p:cNvPr id="48" name="Google Shape;48;p11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  <p:pic>
        <p:nvPicPr>
          <p:cNvPr id="49" name="Google Shape;49;p11"/>
          <p:cNvPicPr preferRelativeResize="0"/>
          <p:nvPr/>
        </p:nvPicPr>
        <p:blipFill rotWithShape="1">
          <a:blip r:embed="rId2">
            <a:alphaModFix/>
          </a:blip>
          <a:srcRect/>
          <a:stretch/>
        </p:blipFill>
        <p:spPr>
          <a:xfrm>
            <a:off x="0" y="18651"/>
            <a:ext cx="12191999" cy="682069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1557342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6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Arial"/>
              <a:buNone/>
              <a:defRPr sz="4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6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064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•"/>
              <a:defRPr sz="2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914400" marR="0" lvl="1" indent="-3810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371600" marR="0" lvl="2" indent="-3556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828800" marR="0" lvl="3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2286000" marR="0" lvl="4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2743200" marR="0" lvl="5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3200400" marR="0" lvl="6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3657600" marR="0" lvl="7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4114800" marR="0" lvl="8" indent="-342900" algn="l" rtl="0">
              <a:lnSpc>
                <a:spcPct val="90000"/>
              </a:lnSpc>
              <a:spcBef>
                <a:spcPts val="50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Arial"/>
              <a:buChar char="•"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" name="Google Shape;8;p6"/>
          <p:cNvSpPr txBox="1">
            <a:spLocks noGrp="1"/>
          </p:cNvSpPr>
          <p:nvPr>
            <p:ph type="dt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8C777C12-23BB-41AB-9736-401CEE738D52}" type="datetimeFigureOut">
              <a:rPr lang="en-US" smtClean="0"/>
              <a:t>19/11/2024</a:t>
            </a:fld>
            <a:endParaRPr lang="en-US"/>
          </a:p>
        </p:txBody>
      </p:sp>
      <p:sp>
        <p:nvSpPr>
          <p:cNvPr id="9" name="Google Shape;9;p6"/>
          <p:cNvSpPr txBox="1">
            <a:spLocks noGrp="1"/>
          </p:cNvSpPr>
          <p:nvPr>
            <p:ph type="ft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 lang="en-US"/>
          </a:p>
        </p:txBody>
      </p:sp>
      <p:sp>
        <p:nvSpPr>
          <p:cNvPr id="10" name="Google Shape;10;p6"/>
          <p:cNvSpPr txBox="1">
            <a:spLocks noGrp="1"/>
          </p:cNvSpPr>
          <p:nvPr>
            <p:ph type="sldNum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fld id="{1C43EE4E-F92B-44C4-BC1C-CB38CD19D23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102153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782" r:id="rId1"/>
    <p:sldLayoutId id="2147483783" r:id="rId2"/>
    <p:sldLayoutId id="2147483784" r:id="rId3"/>
    <p:sldLayoutId id="2147483785" r:id="rId4"/>
    <p:sldLayoutId id="2147483786" r:id="rId5"/>
    <p:sldLayoutId id="2147483777" r:id="rId6"/>
    <p:sldLayoutId id="2147483778" r:id="rId7"/>
    <p:sldLayoutId id="2147483779" r:id="rId8"/>
    <p:sldLayoutId id="2147483780" r:id="rId9"/>
    <p:sldLayoutId id="2147483781" r:id="rId10"/>
  </p:sldLayoutIdLst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 eaLnBrk="1" hangingPunct="1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png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.gif"/><Relationship Id="rId13" Type="http://schemas.openxmlformats.org/officeDocument/2006/relationships/image" Target="../media/image32.png"/><Relationship Id="rId18" Type="http://schemas.openxmlformats.org/officeDocument/2006/relationships/image" Target="../media/image37.png"/><Relationship Id="rId3" Type="http://schemas.openxmlformats.org/officeDocument/2006/relationships/slideLayout" Target="../slideLayouts/slideLayout6.xml"/><Relationship Id="rId21" Type="http://schemas.openxmlformats.org/officeDocument/2006/relationships/image" Target="../media/image40.png"/><Relationship Id="rId7" Type="http://schemas.openxmlformats.org/officeDocument/2006/relationships/image" Target="../media/image26.gif"/><Relationship Id="rId12" Type="http://schemas.openxmlformats.org/officeDocument/2006/relationships/image" Target="../media/image31.png"/><Relationship Id="rId17" Type="http://schemas.openxmlformats.org/officeDocument/2006/relationships/image" Target="../media/image36.png"/><Relationship Id="rId2" Type="http://schemas.openxmlformats.org/officeDocument/2006/relationships/audio" Target="../media/media1.wav"/><Relationship Id="rId16" Type="http://schemas.openxmlformats.org/officeDocument/2006/relationships/image" Target="../media/image35.png"/><Relationship Id="rId20" Type="http://schemas.openxmlformats.org/officeDocument/2006/relationships/image" Target="../media/image39.png"/><Relationship Id="rId1" Type="http://schemas.microsoft.com/office/2007/relationships/media" Target="../media/media1.wav"/><Relationship Id="rId6" Type="http://schemas.openxmlformats.org/officeDocument/2006/relationships/image" Target="../media/image25.png"/><Relationship Id="rId11" Type="http://schemas.openxmlformats.org/officeDocument/2006/relationships/image" Target="../media/image30.png"/><Relationship Id="rId5" Type="http://schemas.openxmlformats.org/officeDocument/2006/relationships/audio" Target="../media/audio2.wav"/><Relationship Id="rId15" Type="http://schemas.openxmlformats.org/officeDocument/2006/relationships/image" Target="../media/image34.png"/><Relationship Id="rId23" Type="http://schemas.openxmlformats.org/officeDocument/2006/relationships/image" Target="../media/image42.png"/><Relationship Id="rId10" Type="http://schemas.openxmlformats.org/officeDocument/2006/relationships/image" Target="../media/image29.gif"/><Relationship Id="rId19" Type="http://schemas.openxmlformats.org/officeDocument/2006/relationships/image" Target="../media/image38.png"/><Relationship Id="rId4" Type="http://schemas.openxmlformats.org/officeDocument/2006/relationships/audio" Target="../media/audio1.wav"/><Relationship Id="rId9" Type="http://schemas.openxmlformats.org/officeDocument/2006/relationships/image" Target="../media/image28.gif"/><Relationship Id="rId14" Type="http://schemas.openxmlformats.org/officeDocument/2006/relationships/image" Target="../media/image33.png"/><Relationship Id="rId22" Type="http://schemas.openxmlformats.org/officeDocument/2006/relationships/image" Target="../media/image41.gif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6.xml"/><Relationship Id="rId7" Type="http://schemas.openxmlformats.org/officeDocument/2006/relationships/image" Target="../media/image9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microsoft.com/office/2007/relationships/hdphoto" Target="../media/hdphoto1.wdp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F84602AA-999B-4EB9-BE44-224EB9E75F95}"/>
              </a:ext>
            </a:extLst>
          </p:cNvPr>
          <p:cNvSpPr/>
          <p:nvPr/>
        </p:nvSpPr>
        <p:spPr>
          <a:xfrm>
            <a:off x="9494527" y="0"/>
            <a:ext cx="2563522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32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TIẾNG VIỆT 1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9DF691BD-CC99-44E4-9C01-9A72231298B1}"/>
              </a:ext>
            </a:extLst>
          </p:cNvPr>
          <p:cNvSpPr/>
          <p:nvPr/>
        </p:nvSpPr>
        <p:spPr>
          <a:xfrm>
            <a:off x="11012783" y="545360"/>
            <a:ext cx="990976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2400" dirty="0" err="1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Tập</a:t>
            </a:r>
            <a:r>
              <a:rPr lang="en-US" sz="2400" dirty="0">
                <a:solidFill>
                  <a:schemeClr val="bg1"/>
                </a:solidFill>
                <a:latin typeface="UTM Avo" panose="02040603050506020204" pitchFamily="18" charset="0"/>
                <a:cs typeface="Times New Roman" panose="02020603050405020304" pitchFamily="18" charset="0"/>
              </a:rPr>
              <a:t> 1</a:t>
            </a:r>
          </a:p>
        </p:txBody>
      </p:sp>
      <p:sp>
        <p:nvSpPr>
          <p:cNvPr id="7" name="Subtitle 2">
            <a:extLst>
              <a:ext uri="{FF2B5EF4-FFF2-40B4-BE49-F238E27FC236}">
                <a16:creationId xmlns:a16="http://schemas.microsoft.com/office/drawing/2014/main" id="{22ACA1A3-259B-4C6A-8231-52E825A46F82}"/>
              </a:ext>
            </a:extLst>
          </p:cNvPr>
          <p:cNvSpPr txBox="1">
            <a:spLocks/>
          </p:cNvSpPr>
          <p:nvPr/>
        </p:nvSpPr>
        <p:spPr>
          <a:xfrm>
            <a:off x="4202257" y="1880659"/>
            <a:ext cx="3787486" cy="885527"/>
          </a:xfrm>
          <a:prstGeom prst="rect">
            <a:avLst/>
          </a:prstGeom>
          <a:noFill/>
          <a:ln>
            <a:noFill/>
          </a:ln>
        </p:spPr>
        <p:txBody>
          <a:bodyPr spcFirstLastPara="1" lIns="91425" tIns="91425" rIns="91425" bIns="91425"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3020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1pPr>
            <a:lvl2pPr marL="914400" marR="0" lvl="1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2pPr>
            <a:lvl3pPr marL="1371600" marR="0" lvl="2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3pPr>
            <a:lvl4pPr marL="1828800" marR="0" lvl="3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4pPr>
            <a:lvl5pPr marL="2286000" marR="0" lvl="4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5pPr>
            <a:lvl6pPr marL="2743200" marR="0" lvl="5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6pPr>
            <a:lvl7pPr marL="3200400" marR="0" lvl="6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7pPr>
            <a:lvl8pPr marL="3657600" marR="0" lvl="7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8pPr>
            <a:lvl9pPr marL="4114800" marR="0" lvl="8" indent="-3302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Maven Pro"/>
              <a:buNone/>
              <a:defRPr sz="2000" b="0" i="0" u="none" strike="noStrike" cap="none">
                <a:solidFill>
                  <a:schemeClr val="dk1"/>
                </a:solidFill>
                <a:latin typeface="Maven Pro"/>
                <a:ea typeface="Maven Pro"/>
                <a:cs typeface="Maven Pro"/>
                <a:sym typeface="Maven Pro"/>
              </a:defRPr>
            </a:lvl9pPr>
          </a:lstStyle>
          <a:p>
            <a:pPr marL="457189" indent="-330192" algn="ctr" defTabSz="914377" eaLnBrk="0" fontAlgn="base" hangingPunct="0">
              <a:buClr>
                <a:srgbClr val="282828"/>
              </a:buClr>
              <a:defRPr/>
            </a:pPr>
            <a:r>
              <a:rPr lang="en-GB" sz="5200" b="1" kern="0" dirty="0" err="1">
                <a:solidFill>
                  <a:srgbClr val="002060"/>
                </a:solidFill>
                <a:latin typeface="UTM Avo" panose="02040603050506020204" pitchFamily="18" charset="0"/>
              </a:rPr>
              <a:t>Tuần</a:t>
            </a:r>
            <a:r>
              <a:rPr lang="en-GB" sz="5200" b="1" kern="0" dirty="0">
                <a:solidFill>
                  <a:srgbClr val="002060"/>
                </a:solidFill>
                <a:latin typeface="UTM Avo" panose="02040603050506020204" pitchFamily="18" charset="0"/>
              </a:rPr>
              <a:t> 10</a:t>
            </a:r>
            <a:endParaRPr lang="en-US" sz="5200" b="1" kern="0" dirty="0">
              <a:solidFill>
                <a:srgbClr val="002060"/>
              </a:solidFill>
              <a:latin typeface="UTM Avo" panose="02040603050506020204" pitchFamily="18" charset="0"/>
            </a:endParaRPr>
          </a:p>
        </p:txBody>
      </p:sp>
      <p:sp>
        <p:nvSpPr>
          <p:cNvPr id="8" name="TextBox 7"/>
          <p:cNvSpPr txBox="1"/>
          <p:nvPr/>
        </p:nvSpPr>
        <p:spPr>
          <a:xfrm flipH="1">
            <a:off x="1812405" y="2982724"/>
            <a:ext cx="8567189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defTabSz="914354">
              <a:defRPr/>
            </a:pP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Ôn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tập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giữa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học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</a:t>
            </a:r>
            <a:r>
              <a:rPr lang="en-US" sz="5200" b="1" dirty="0" err="1">
                <a:solidFill>
                  <a:srgbClr val="FF0000"/>
                </a:solidFill>
                <a:latin typeface="UTM Avo" panose="02040603050506020204" pitchFamily="18" charset="0"/>
              </a:rPr>
              <a:t>kì</a:t>
            </a:r>
            <a:r>
              <a:rPr lang="en-US" sz="5200" b="1" dirty="0">
                <a:solidFill>
                  <a:srgbClr val="FF0000"/>
                </a:solidFill>
                <a:latin typeface="UTM Avo" panose="02040603050506020204" pitchFamily="18" charset="0"/>
              </a:rPr>
              <a:t> 1</a:t>
            </a:r>
          </a:p>
        </p:txBody>
      </p:sp>
      <p:sp>
        <p:nvSpPr>
          <p:cNvPr id="11" name="Rectangle 10"/>
          <p:cNvSpPr/>
          <p:nvPr/>
        </p:nvSpPr>
        <p:spPr>
          <a:xfrm>
            <a:off x="4113726" y="4022349"/>
            <a:ext cx="3964548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(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Đọc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thành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3200" b="1" dirty="0" err="1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3200" b="1" dirty="0">
                <a:ln w="0"/>
                <a:solidFill>
                  <a:srgbClr val="FF000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21526513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744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358283" y="821790"/>
            <a:ext cx="9117367" cy="56430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4974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93" y="37505"/>
            <a:ext cx="6685613" cy="63690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947148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30008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9" name="PA_图片 6">
            <a:extLst>
              <a:ext uri="{FF2B5EF4-FFF2-40B4-BE49-F238E27FC236}">
                <a16:creationId xmlns:a16="http://schemas.microsoft.com/office/drawing/2014/main" id="{91496B80-1B57-496D-94B4-06CDB71526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2" r="9742" b="11258"/>
          <a:stretch/>
        </p:blipFill>
        <p:spPr>
          <a:xfrm>
            <a:off x="835368" y="1384669"/>
            <a:ext cx="9013372" cy="4973616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40" y="-508974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969" y="2741644"/>
            <a:ext cx="3713956" cy="37139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85257" y="2741644"/>
            <a:ext cx="6743055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ĐỌC 2</a:t>
            </a:r>
          </a:p>
        </p:txBody>
      </p:sp>
    </p:spTree>
    <p:extLst>
      <p:ext uri="{BB962C8B-B14F-4D97-AF65-F5344CB8AC3E}">
        <p14:creationId xmlns:p14="http://schemas.microsoft.com/office/powerpoint/2010/main" val="32918469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50">
        <p14:switch dir="r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84052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24323" y="618515"/>
            <a:ext cx="8647868" cy="57500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08607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9046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90" y="537352"/>
            <a:ext cx="8158577" cy="578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326574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8245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00933" y="2109464"/>
            <a:ext cx="10787100" cy="1814466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343489" y="1048115"/>
            <a:ext cx="370198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>
                <a:solidFill>
                  <a:srgbClr val="C00000"/>
                </a:solidFill>
              </a:rPr>
              <a:t>Hứa</a:t>
            </a:r>
            <a:r>
              <a:rPr lang="en-US" sz="4800" i="1" dirty="0">
                <a:solidFill>
                  <a:srgbClr val="C00000"/>
                </a:solidFill>
              </a:rPr>
              <a:t> </a:t>
            </a:r>
            <a:r>
              <a:rPr lang="en-US" sz="4800" i="1" dirty="0" err="1">
                <a:solidFill>
                  <a:srgbClr val="C00000"/>
                </a:solidFill>
              </a:rPr>
              <a:t>và</a:t>
            </a:r>
            <a:r>
              <a:rPr lang="en-US" sz="4800" i="1" dirty="0">
                <a:solidFill>
                  <a:srgbClr val="C00000"/>
                </a:solidFill>
              </a:rPr>
              <a:t> </a:t>
            </a:r>
            <a:r>
              <a:rPr lang="en-US" sz="4800" i="1" dirty="0" err="1">
                <a:solidFill>
                  <a:srgbClr val="C00000"/>
                </a:solidFill>
              </a:rPr>
              <a:t>làm</a:t>
            </a:r>
            <a:endParaRPr lang="en-US" sz="4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107078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920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9348" y="1469134"/>
            <a:ext cx="10718446" cy="39197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1811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32733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20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94876" y="1733458"/>
            <a:ext cx="10462010" cy="26371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847720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984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21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3190" y="537352"/>
            <a:ext cx="8158577" cy="57832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818600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32252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22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7" name="图片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2183" y="756088"/>
            <a:ext cx="9543495" cy="5345823"/>
          </a:xfrm>
          <a:prstGeom prst="rect">
            <a:avLst/>
          </a:prstGeom>
        </p:spPr>
      </p:pic>
      <p:pic>
        <p:nvPicPr>
          <p:cNvPr id="8" name="图片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946" y="1025976"/>
            <a:ext cx="3011600" cy="1594795"/>
          </a:xfrm>
          <a:prstGeom prst="rect">
            <a:avLst/>
          </a:prstGeom>
        </p:spPr>
      </p:pic>
      <p:sp>
        <p:nvSpPr>
          <p:cNvPr id="9" name="Rectangle 8"/>
          <p:cNvSpPr/>
          <p:nvPr/>
        </p:nvSpPr>
        <p:spPr>
          <a:xfrm>
            <a:off x="2109776" y="2528033"/>
            <a:ext cx="7988307" cy="207182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</a:bodyPr>
          <a:lstStyle/>
          <a:p>
            <a:pPr algn="ctr"/>
            <a:r>
              <a:rPr lang="en-US" sz="7200" dirty="0">
                <a:ln w="0"/>
                <a:solidFill>
                  <a:srgbClr val="00206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ĐÁNH GIÁ </a:t>
            </a:r>
          </a:p>
          <a:p>
            <a:pPr algn="ctr"/>
            <a:r>
              <a:rPr lang="en-US" sz="6000" dirty="0">
                <a:ln w="0"/>
                <a:solidFill>
                  <a:srgbClr val="FF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UTM Avo" panose="02040603050506020204" pitchFamily="18" charset="0"/>
                <a:cs typeface="Times New Roman" pitchFamily="18" charset="0"/>
              </a:rPr>
              <a:t>ĐỌC THÀNH TIẾNG</a:t>
            </a:r>
          </a:p>
        </p:txBody>
      </p:sp>
    </p:spTree>
    <p:extLst>
      <p:ext uri="{BB962C8B-B14F-4D97-AF65-F5344CB8AC3E}">
        <p14:creationId xmlns:p14="http://schemas.microsoft.com/office/powerpoint/2010/main" val="1236017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ripple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455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6" name="Rectangle 5"/>
          <p:cNvSpPr/>
          <p:nvPr/>
        </p:nvSpPr>
        <p:spPr>
          <a:xfrm>
            <a:off x="4478654" y="1103001"/>
            <a:ext cx="3305713" cy="830997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4800" b="1" u="sng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Tiếng</a:t>
            </a:r>
            <a:r>
              <a:rPr lang="en-US" sz="4800" b="1" u="sng" dirty="0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 </a:t>
            </a:r>
            <a:r>
              <a:rPr lang="en-US" sz="4800" b="1" u="sng" dirty="0" err="1">
                <a:ln w="0"/>
                <a:solidFill>
                  <a:srgbClr val="002060"/>
                </a:solidFill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  <a:cs typeface="Times New Roman" panose="02020603050405020304" pitchFamily="18" charset="0"/>
              </a:rPr>
              <a:t>Việt</a:t>
            </a:r>
            <a:endParaRPr lang="en-US" sz="4800" b="1" u="sng" dirty="0">
              <a:ln w="0"/>
              <a:solidFill>
                <a:srgbClr val="002060"/>
              </a:solidFill>
              <a:effectLst>
                <a:outerShdw blurRad="38100" dist="25400" dir="5400000" algn="ctr" rotWithShape="0">
                  <a:srgbClr val="6E747A">
                    <a:alpha val="43000"/>
                  </a:srgbClr>
                </a:outerShdw>
              </a:effectLst>
              <a:latin typeface="UTM Avo" panose="02040603050506020204" pitchFamily="18" charset="0"/>
              <a:cs typeface="Times New Roman" panose="02020603050405020304" pitchFamily="18" charset="0"/>
            </a:endParaRPr>
          </a:p>
        </p:txBody>
      </p:sp>
      <p:sp>
        <p:nvSpPr>
          <p:cNvPr id="7" name="Cloud 6"/>
          <p:cNvSpPr/>
          <p:nvPr/>
        </p:nvSpPr>
        <p:spPr>
          <a:xfrm>
            <a:off x="763479" y="2137041"/>
            <a:ext cx="10457895" cy="3108564"/>
          </a:xfrm>
          <a:prstGeom prst="cloud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073876" y="2918102"/>
            <a:ext cx="10206641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7200" dirty="0">
                <a:ln w="0"/>
                <a:solidFill>
                  <a:srgbClr val="C00000"/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</a:rPr>
              <a:t>ÔN TẬP GIỮA HỌC KÌ I</a:t>
            </a:r>
          </a:p>
        </p:txBody>
      </p:sp>
      <p:sp>
        <p:nvSpPr>
          <p:cNvPr id="9" name="Rectangle 8"/>
          <p:cNvSpPr/>
          <p:nvPr/>
        </p:nvSpPr>
        <p:spPr>
          <a:xfrm>
            <a:off x="3601575" y="4054003"/>
            <a:ext cx="5376793" cy="76944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(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Đọc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thành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 </a:t>
            </a:r>
            <a:r>
              <a:rPr lang="en-US" sz="4400" b="1" dirty="0" err="1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tiếng</a:t>
            </a:r>
            <a:r>
              <a:rPr lang="en-US" sz="4400" b="1" dirty="0">
                <a:ln w="0"/>
                <a:effectLst>
                  <a:outerShdw blurRad="38100" dist="25400" dir="5400000" algn="ctr" rotWithShape="0">
                    <a:srgbClr val="6E747A">
                      <a:alpha val="43000"/>
                    </a:srgbClr>
                  </a:outerShdw>
                </a:effectLst>
                <a:latin typeface="UTM Avo" panose="02040603050506020204" pitchFamily="18" charset="0"/>
              </a:rPr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190187363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8" grpId="0"/>
      <p:bldP spid="9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31451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23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6" name="Title 1"/>
          <p:cNvSpPr txBox="1">
            <a:spLocks/>
          </p:cNvSpPr>
          <p:nvPr/>
        </p:nvSpPr>
        <p:spPr>
          <a:xfrm>
            <a:off x="5614162" y="2118863"/>
            <a:ext cx="6148142" cy="868297"/>
          </a:xfrm>
          <a:prstGeom prst="rect">
            <a:avLst/>
          </a:prstGeom>
          <a:solidFill>
            <a:srgbClr val="92D050"/>
          </a:solidFill>
          <a:scene3d>
            <a:camera prst="orthographicFront"/>
            <a:lightRig rig="threePt" dir="t"/>
          </a:scene3d>
          <a:sp3d>
            <a:bevelT w="114300" prst="artDeco"/>
          </a:sp3d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vert="horz" lIns="91440" tIns="45720" rIns="91440" bIns="45720" rtlCol="0" anchor="b">
            <a:noAutofit/>
          </a:bodyPr>
          <a:lstStyle>
            <a:lvl1pPr algn="l" defTabSz="457200" rtl="0" eaLnBrk="1" latinLnBrk="0" hangingPunct="1">
              <a:spcBef>
                <a:spcPct val="0"/>
              </a:spcBef>
              <a:buNone/>
              <a:defRPr sz="5400" kern="1200">
                <a:solidFill>
                  <a:schemeClr val="tx1">
                    <a:lumMod val="85000"/>
                    <a:lumOff val="15000"/>
                  </a:schemeClr>
                </a:solidFill>
                <a:latin typeface="+mj-lt"/>
                <a:ea typeface="+mj-ea"/>
                <a:cs typeface="+mj-cs"/>
              </a:defRPr>
            </a:lvl1pPr>
            <a:lvl2pPr eaLnBrk="1" hangingPunct="1">
              <a:defRPr>
                <a:solidFill>
                  <a:schemeClr val="tx2"/>
                </a:solidFill>
              </a:defRPr>
            </a:lvl2pPr>
            <a:lvl3pPr eaLnBrk="1" hangingPunct="1">
              <a:defRPr>
                <a:solidFill>
                  <a:schemeClr val="tx2"/>
                </a:solidFill>
              </a:defRPr>
            </a:lvl3pPr>
            <a:lvl4pPr eaLnBrk="1" hangingPunct="1">
              <a:defRPr>
                <a:solidFill>
                  <a:schemeClr val="tx2"/>
                </a:solidFill>
              </a:defRPr>
            </a:lvl4pPr>
            <a:lvl5pPr eaLnBrk="1" hangingPunct="1">
              <a:defRPr>
                <a:solidFill>
                  <a:schemeClr val="tx2"/>
                </a:solidFill>
              </a:defRPr>
            </a:lvl5pPr>
            <a:lvl6pPr eaLnBrk="1" hangingPunct="1">
              <a:defRPr>
                <a:solidFill>
                  <a:schemeClr val="tx2"/>
                </a:solidFill>
              </a:defRPr>
            </a:lvl6pPr>
            <a:lvl7pPr eaLnBrk="1" hangingPunct="1">
              <a:defRPr>
                <a:solidFill>
                  <a:schemeClr val="tx2"/>
                </a:solidFill>
              </a:defRPr>
            </a:lvl7pPr>
            <a:lvl8pPr eaLnBrk="1" hangingPunct="1">
              <a:defRPr>
                <a:solidFill>
                  <a:schemeClr val="tx2"/>
                </a:solidFill>
              </a:defRPr>
            </a:lvl8pPr>
            <a:lvl9pPr eaLnBrk="1" hangingPunct="1">
              <a:defRPr>
                <a:solidFill>
                  <a:schemeClr val="tx2"/>
                </a:solidFill>
              </a:defRPr>
            </a:lvl9pPr>
          </a:lstStyle>
          <a:p>
            <a:r>
              <a:rPr lang="en-US" sz="6000" b="1" i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Hái</a:t>
            </a:r>
            <a:r>
              <a:rPr lang="en-US" sz="6000" b="1" i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6000" b="1" i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hoa</a:t>
            </a:r>
            <a:r>
              <a:rPr lang="en-US" sz="6000" b="1" i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6000" b="1" i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dân</a:t>
            </a:r>
            <a:r>
              <a:rPr lang="en-US" sz="6000" b="1" i="1" dirty="0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 </a:t>
            </a:r>
            <a:r>
              <a:rPr lang="en-US" sz="6000" b="1" i="1" dirty="0" err="1">
                <a:ln>
                  <a:solidFill>
                    <a:schemeClr val="accent1">
                      <a:lumMod val="50000"/>
                    </a:schemeClr>
                  </a:solidFill>
                </a:ln>
                <a:solidFill>
                  <a:schemeClr val="tx1"/>
                </a:solidFill>
              </a:rPr>
              <a:t>chủ</a:t>
            </a:r>
            <a:endParaRPr lang="en-US" sz="6000" b="1" i="1" dirty="0">
              <a:ln>
                <a:solidFill>
                  <a:schemeClr val="accent1">
                    <a:lumMod val="50000"/>
                  </a:schemeClr>
                </a:solidFill>
              </a:ln>
              <a:solidFill>
                <a:schemeClr val="tx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566066" y="3431726"/>
            <a:ext cx="5814242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/>
              <a:t>Cách</a:t>
            </a:r>
            <a:r>
              <a:rPr lang="en-US" sz="3200" dirty="0"/>
              <a:t> </a:t>
            </a:r>
            <a:r>
              <a:rPr lang="en-US" sz="3200" dirty="0" err="1"/>
              <a:t>chơi</a:t>
            </a:r>
            <a:r>
              <a:rPr lang="en-US" sz="3200" dirty="0"/>
              <a:t>: </a:t>
            </a:r>
            <a:r>
              <a:rPr lang="en-US" sz="3200" dirty="0" err="1"/>
              <a:t>Trên</a:t>
            </a:r>
            <a:r>
              <a:rPr lang="en-US" sz="3200" dirty="0"/>
              <a:t> </a:t>
            </a:r>
            <a:r>
              <a:rPr lang="en-US" sz="3200" dirty="0" err="1"/>
              <a:t>cây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có</a:t>
            </a:r>
            <a:r>
              <a:rPr lang="en-US" sz="3200" dirty="0"/>
              <a:t> 10 </a:t>
            </a:r>
            <a:r>
              <a:rPr lang="en-US" sz="3200" dirty="0" err="1"/>
              <a:t>bông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, </a:t>
            </a:r>
            <a:r>
              <a:rPr lang="en-US" sz="3200" dirty="0" err="1"/>
              <a:t>dưới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bông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là</a:t>
            </a:r>
            <a:r>
              <a:rPr lang="en-US" sz="3200" dirty="0"/>
              <a:t> 1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. </a:t>
            </a:r>
            <a:r>
              <a:rPr lang="en-US" sz="3200" dirty="0" err="1"/>
              <a:t>Hs</a:t>
            </a:r>
            <a:r>
              <a:rPr lang="en-US" sz="3200" dirty="0"/>
              <a:t> </a:t>
            </a:r>
            <a:r>
              <a:rPr lang="en-US" sz="3200" dirty="0" err="1"/>
              <a:t>lựa</a:t>
            </a:r>
            <a:r>
              <a:rPr lang="en-US" sz="3200" dirty="0"/>
              <a:t> </a:t>
            </a:r>
            <a:r>
              <a:rPr lang="en-US" sz="3200" dirty="0" err="1"/>
              <a:t>chọn</a:t>
            </a:r>
            <a:r>
              <a:rPr lang="en-US" sz="3200" dirty="0"/>
              <a:t> </a:t>
            </a:r>
            <a:r>
              <a:rPr lang="en-US" sz="3200" dirty="0" err="1"/>
              <a:t>bông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 </a:t>
            </a:r>
            <a:r>
              <a:rPr lang="en-US" sz="3200" dirty="0" err="1"/>
              <a:t>và</a:t>
            </a:r>
            <a:r>
              <a:rPr lang="en-US" sz="3200" dirty="0"/>
              <a:t> </a:t>
            </a:r>
            <a:r>
              <a:rPr lang="en-US" sz="3200" dirty="0" err="1"/>
              <a:t>đọc</a:t>
            </a:r>
            <a:r>
              <a:rPr lang="en-US" sz="3200" dirty="0"/>
              <a:t> </a:t>
            </a:r>
            <a:r>
              <a:rPr lang="en-US" sz="3200" dirty="0" err="1"/>
              <a:t>bài</a:t>
            </a:r>
            <a:r>
              <a:rPr lang="en-US" sz="3200" dirty="0"/>
              <a:t> </a:t>
            </a:r>
            <a:r>
              <a:rPr lang="en-US" sz="3200" dirty="0" err="1"/>
              <a:t>dưới</a:t>
            </a:r>
            <a:r>
              <a:rPr lang="en-US" sz="3200" dirty="0"/>
              <a:t> </a:t>
            </a:r>
            <a:r>
              <a:rPr lang="en-US" sz="3200" dirty="0" err="1"/>
              <a:t>mỗi</a:t>
            </a:r>
            <a:r>
              <a:rPr lang="en-US" sz="3200" dirty="0"/>
              <a:t> </a:t>
            </a:r>
            <a:r>
              <a:rPr lang="en-US" sz="3200" dirty="0" err="1"/>
              <a:t>bông</a:t>
            </a:r>
            <a:r>
              <a:rPr lang="en-US" sz="3200" dirty="0"/>
              <a:t> </a:t>
            </a:r>
            <a:r>
              <a:rPr lang="en-US" sz="3200" dirty="0" err="1"/>
              <a:t>hoa</a:t>
            </a:r>
            <a:r>
              <a:rPr lang="en-US" sz="3200" dirty="0"/>
              <a:t>, </a:t>
            </a:r>
            <a:r>
              <a:rPr lang="en-US" sz="3200" dirty="0" err="1"/>
              <a:t>giáo</a:t>
            </a:r>
            <a:r>
              <a:rPr lang="en-US" sz="3200" dirty="0"/>
              <a:t> </a:t>
            </a:r>
            <a:r>
              <a:rPr lang="en-US" sz="3200" dirty="0" err="1"/>
              <a:t>viên</a:t>
            </a:r>
            <a:r>
              <a:rPr lang="en-US" sz="3200" dirty="0"/>
              <a:t> </a:t>
            </a:r>
            <a:r>
              <a:rPr lang="en-US" sz="3200" dirty="0" err="1"/>
              <a:t>đánh</a:t>
            </a:r>
            <a:r>
              <a:rPr lang="en-US" sz="3200" dirty="0"/>
              <a:t> </a:t>
            </a:r>
            <a:r>
              <a:rPr lang="en-US" sz="3200" dirty="0" err="1"/>
              <a:t>giá</a:t>
            </a:r>
            <a:r>
              <a:rPr lang="en-US" sz="3200" dirty="0"/>
              <a:t>.</a:t>
            </a:r>
          </a:p>
        </p:txBody>
      </p:sp>
      <p:sp>
        <p:nvSpPr>
          <p:cNvPr id="9" name="Cloud 8"/>
          <p:cNvSpPr/>
          <p:nvPr/>
        </p:nvSpPr>
        <p:spPr>
          <a:xfrm>
            <a:off x="2195998" y="191393"/>
            <a:ext cx="7747719" cy="1681730"/>
          </a:xfrm>
          <a:prstGeom prst="cloud">
            <a:avLst/>
          </a:prstGeom>
          <a:solidFill>
            <a:srgbClr val="FF99CC"/>
          </a:solidFill>
          <a:ln/>
        </p:spPr>
        <p:style>
          <a:lnRef idx="0">
            <a:schemeClr val="accent1"/>
          </a:lnRef>
          <a:fillRef idx="3">
            <a:schemeClr val="accent1"/>
          </a:fillRef>
          <a:effectRef idx="3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400"/>
          </a:p>
        </p:txBody>
      </p:sp>
      <p:sp>
        <p:nvSpPr>
          <p:cNvPr id="13" name="Rectangle 12"/>
          <p:cNvSpPr/>
          <p:nvPr/>
        </p:nvSpPr>
        <p:spPr>
          <a:xfrm>
            <a:off x="1680129" y="364744"/>
            <a:ext cx="8779455" cy="1148491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7200" b="1" dirty="0">
                <a:ln w="11430"/>
                <a:solidFill>
                  <a:srgbClr val="0070C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TRÒ CHƠI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9" y="2064516"/>
            <a:ext cx="5489491" cy="40715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9562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  <p:bldP spid="9" grpId="0" animBg="1"/>
      <p:bldP spid="13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064" y="1"/>
            <a:ext cx="12189935" cy="6858000"/>
          </a:xfrm>
          <a:prstGeom prst="rect">
            <a:avLst/>
          </a:prstGeom>
        </p:spPr>
      </p:pic>
      <p:pic>
        <p:nvPicPr>
          <p:cNvPr id="32" name="Picture 31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47609" y="4414072"/>
            <a:ext cx="1188758" cy="1188758"/>
          </a:xfrm>
          <a:prstGeom prst="rect">
            <a:avLst/>
          </a:prstGeom>
        </p:spPr>
      </p:pic>
      <p:sp>
        <p:nvSpPr>
          <p:cNvPr id="58" name="Rectangle 57"/>
          <p:cNvSpPr/>
          <p:nvPr/>
        </p:nvSpPr>
        <p:spPr>
          <a:xfrm>
            <a:off x="705772" y="759754"/>
            <a:ext cx="3756156" cy="1938992"/>
          </a:xfrm>
          <a:prstGeom prst="rect">
            <a:avLst/>
          </a:prstGeom>
          <a:noFill/>
          <a:ln>
            <a:solidFill>
              <a:srgbClr val="00B0F0"/>
            </a:solidFill>
          </a:ln>
        </p:spPr>
        <p:txBody>
          <a:bodyPr wrap="none" lIns="91440" tIns="45720" rIns="91440" bIns="45720">
            <a:spAutoFit/>
          </a:bodyPr>
          <a:lstStyle/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HÁI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HOA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DÂN</a:t>
            </a:r>
            <a:r>
              <a:rPr lang="en-US" sz="6000" b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6000" b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CHỦ</a:t>
            </a:r>
            <a:endParaRPr lang="en-US" sz="6000" b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59" name="Picture 58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69159" y="1493174"/>
            <a:ext cx="495300" cy="438150"/>
          </a:xfrm>
          <a:prstGeom prst="rect">
            <a:avLst/>
          </a:prstGeom>
        </p:spPr>
      </p:pic>
      <p:pic>
        <p:nvPicPr>
          <p:cNvPr id="60" name="Picture 59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1927540"/>
            <a:ext cx="495300" cy="438150"/>
          </a:xfrm>
          <a:prstGeom prst="rect">
            <a:avLst/>
          </a:prstGeom>
        </p:spPr>
      </p:pic>
      <p:pic>
        <p:nvPicPr>
          <p:cNvPr id="61" name="Picture 60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1875" y="733837"/>
            <a:ext cx="495300" cy="438150"/>
          </a:xfrm>
          <a:prstGeom prst="rect">
            <a:avLst/>
          </a:prstGeom>
        </p:spPr>
      </p:pic>
      <p:pic>
        <p:nvPicPr>
          <p:cNvPr id="62" name="Picture 6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80333" y="2331969"/>
            <a:ext cx="682398" cy="663291"/>
          </a:xfrm>
          <a:prstGeom prst="rect">
            <a:avLst/>
          </a:prstGeom>
        </p:spPr>
      </p:pic>
      <p:sp>
        <p:nvSpPr>
          <p:cNvPr id="63" name="Rectangle 62"/>
          <p:cNvSpPr/>
          <p:nvPr/>
        </p:nvSpPr>
        <p:spPr>
          <a:xfrm>
            <a:off x="966862" y="4751107"/>
            <a:ext cx="6391261" cy="2095074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</a:t>
            </a:r>
          </a:p>
          <a:p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Khỉ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đi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thăm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bà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Khi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đi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nó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hứa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sẽ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đem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đủ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thứ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cỏ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lạ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thơm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làm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quà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thỏ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nhím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Thế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mà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khi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nó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chả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nhớ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nó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hứa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</a:p>
          <a:p>
            <a:endParaRPr lang="en-US" sz="2800" i="1" dirty="0">
              <a:solidFill>
                <a:schemeClr val="tx1"/>
              </a:solidFill>
            </a:endParaRPr>
          </a:p>
        </p:txBody>
      </p:sp>
      <p:sp>
        <p:nvSpPr>
          <p:cNvPr id="64" name="Rectangle 63"/>
          <p:cNvSpPr/>
          <p:nvPr/>
        </p:nvSpPr>
        <p:spPr>
          <a:xfrm>
            <a:off x="989364" y="4772795"/>
            <a:ext cx="6343803" cy="2035933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dirty="0">
                <a:solidFill>
                  <a:srgbClr val="002060"/>
                </a:solidFill>
                <a:latin typeface="+mj-lt"/>
              </a:rPr>
              <a:t>   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Về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nhà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khỉ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chả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thứ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quà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gì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như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đã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hứa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Nó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chả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dám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gặp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thỏ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và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nhím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.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gặp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thì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chỉ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nghe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thầm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thì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: “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Khỉ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hứa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mà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chả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làm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”</a:t>
            </a:r>
          </a:p>
        </p:txBody>
      </p:sp>
      <p:sp>
        <p:nvSpPr>
          <p:cNvPr id="65" name="Rectangle 64"/>
          <p:cNvSpPr/>
          <p:nvPr/>
        </p:nvSpPr>
        <p:spPr>
          <a:xfrm>
            <a:off x="1005487" y="4812101"/>
            <a:ext cx="9367380" cy="2028419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Trưa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đó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khỉ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kể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thủ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thỉ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:</a:t>
            </a:r>
          </a:p>
          <a:p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-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hứa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cố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Hứa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mà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chả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làm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gì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thì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tệ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quá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</a:p>
          <a:p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Nghe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mẹ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khỉ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tìm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gặp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thỏ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nhím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Nó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hứa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sẽ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sửa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chữa</a:t>
            </a:r>
            <a:r>
              <a:rPr lang="en-US" sz="2800" b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  <a:endParaRPr lang="en-US" sz="2800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6" name="Rectangle 65"/>
          <p:cNvSpPr/>
          <p:nvPr/>
        </p:nvSpPr>
        <p:spPr>
          <a:xfrm>
            <a:off x="989364" y="4840089"/>
            <a:ext cx="9338480" cy="2007945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Cò</a:t>
            </a:r>
            <a:r>
              <a:rPr lang="en-US" sz="28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rgbClr val="FF000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FF0000"/>
                </a:solidFill>
                <a:latin typeface="+mj-lt"/>
                <a:cs typeface="Times New Roman" pitchFamily="18" charset="0"/>
              </a:rPr>
              <a:t>quạ</a:t>
            </a:r>
            <a:endParaRPr lang="en-US" sz="2800" b="1" i="1" dirty="0">
              <a:solidFill>
                <a:srgbClr val="FF0000"/>
              </a:solidFill>
              <a:latin typeface="+mj-lt"/>
              <a:cs typeface="Times New Roman" pitchFamily="18" charset="0"/>
            </a:endParaRPr>
          </a:p>
          <a:p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Cò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vừa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ngủ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thì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nghe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om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sòm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“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chiếp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chiếp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”, “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quạ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quạ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”.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Thì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ra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quạ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sắp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chộp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gà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nhí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Quạ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to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và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dữ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Gà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thì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bé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tí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nép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khóm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tre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  <a:endParaRPr lang="en-US" sz="28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7" name="Rectangle 66"/>
          <p:cNvSpPr/>
          <p:nvPr/>
        </p:nvSpPr>
        <p:spPr>
          <a:xfrm>
            <a:off x="1005486" y="4873532"/>
            <a:ext cx="9318209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</a:t>
            </a:r>
          </a:p>
          <a:p>
            <a:pPr algn="ctr"/>
            <a:endParaRPr lang="en-US" sz="2800" b="1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pPr algn="ctr"/>
            <a:endParaRPr lang="en-US" sz="2800" b="1" i="1" dirty="0">
              <a:solidFill>
                <a:schemeClr val="tx1"/>
              </a:solidFill>
              <a:latin typeface="+mj-lt"/>
              <a:cs typeface="Times New Roman" pitchFamily="18" charset="0"/>
            </a:endParaRPr>
          </a:p>
          <a:p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Lớp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cũ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họp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khóm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tre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ngà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</a:p>
          <a:p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  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Cả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lũ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kể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lể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rôm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rả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Sẻ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kể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Tổ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nó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nhỏ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mà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đẹp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lắm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Gà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kể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: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Nó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chăm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lũ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gà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nhỏ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như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nắm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chemeClr val="tx1"/>
                </a:solidFill>
                <a:latin typeface="+mj-lt"/>
                <a:cs typeface="Times New Roman" pitchFamily="18" charset="0"/>
              </a:rPr>
              <a:t>rơm</a:t>
            </a:r>
            <a:r>
              <a:rPr lang="en-US" sz="2800" b="1" i="1" dirty="0">
                <a:solidFill>
                  <a:schemeClr val="tx1"/>
                </a:solidFill>
                <a:latin typeface="+mj-lt"/>
                <a:cs typeface="Times New Roman" pitchFamily="18" charset="0"/>
              </a:rPr>
              <a:t>.</a:t>
            </a:r>
          </a:p>
          <a:p>
            <a:endParaRPr lang="en-US" sz="2800" i="1" dirty="0">
              <a:solidFill>
                <a:schemeClr val="tx1"/>
              </a:solidFill>
              <a:latin typeface="+mj-lt"/>
            </a:endParaRPr>
          </a:p>
          <a:p>
            <a:endParaRPr lang="en-US" sz="2800" i="1" dirty="0">
              <a:solidFill>
                <a:schemeClr val="tx1"/>
              </a:solidFill>
              <a:latin typeface="+mj-lt"/>
            </a:endParaRPr>
          </a:p>
          <a:p>
            <a:endParaRPr lang="en-US" sz="2800" i="1" dirty="0">
              <a:solidFill>
                <a:schemeClr val="tx1"/>
              </a:solidFill>
              <a:latin typeface="+mj-lt"/>
            </a:endParaRPr>
          </a:p>
        </p:txBody>
      </p:sp>
      <p:sp>
        <p:nvSpPr>
          <p:cNvPr id="68" name="Rectangle 67"/>
          <p:cNvSpPr/>
          <p:nvPr/>
        </p:nvSpPr>
        <p:spPr>
          <a:xfrm>
            <a:off x="1018610" y="4850278"/>
            <a:ext cx="9367380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 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Mẹ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thị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xã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về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mua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dép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bé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Chi.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Dép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đẹp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quá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Khi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Chi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đi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dép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cứ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“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chíp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chíp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chíp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chíp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”.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Quả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thú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vị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Chi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mê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dép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lắm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  <a:endParaRPr lang="en-US" sz="28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69" name="Rectangle 68"/>
          <p:cNvSpPr/>
          <p:nvPr/>
        </p:nvSpPr>
        <p:spPr>
          <a:xfrm>
            <a:off x="989364" y="4827091"/>
            <a:ext cx="9338480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  </a:t>
            </a:r>
          </a:p>
          <a:p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Hôm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đó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từ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sớm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Chi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đi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chị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Trà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:</a:t>
            </a:r>
          </a:p>
          <a:p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  -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Đêm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qua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nằm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mơ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dép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“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chíp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chíp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”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bị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chó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Lu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tha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đi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nhờ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chị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Thế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chị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ra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dép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chưa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?</a:t>
            </a:r>
          </a:p>
          <a:p>
            <a:pPr algn="ctr"/>
            <a:endParaRPr lang="en-US" sz="2800" i="1" dirty="0">
              <a:solidFill>
                <a:srgbClr val="002060"/>
              </a:solidFill>
              <a:latin typeface="+mj-lt"/>
            </a:endParaRPr>
          </a:p>
        </p:txBody>
      </p:sp>
      <p:sp>
        <p:nvSpPr>
          <p:cNvPr id="70" name="Rectangle 69"/>
          <p:cNvSpPr/>
          <p:nvPr/>
        </p:nvSpPr>
        <p:spPr>
          <a:xfrm>
            <a:off x="1021909" y="4842987"/>
            <a:ext cx="5543796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Chị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Trà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ngớ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ra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Ơ,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đó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là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nằm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mơ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chứ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?</a:t>
            </a:r>
          </a:p>
          <a:p>
            <a:pPr marL="457200" indent="-457200">
              <a:buFontTx/>
              <a:buChar char="-"/>
            </a:pP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Khi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mơ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có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chị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ở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đó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mà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.</a:t>
            </a:r>
          </a:p>
          <a:p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Chị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đã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hứa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tìm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dép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hộ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</a:rPr>
              <a:t>mà</a:t>
            </a:r>
            <a:r>
              <a:rPr lang="en-US" sz="2800" b="1" i="1" dirty="0">
                <a:solidFill>
                  <a:srgbClr val="002060"/>
                </a:solidFill>
                <a:latin typeface="+mj-lt"/>
              </a:rPr>
              <a:t>.</a:t>
            </a:r>
          </a:p>
        </p:txBody>
      </p:sp>
      <p:sp>
        <p:nvSpPr>
          <p:cNvPr id="71" name="Rectangle 70"/>
          <p:cNvSpPr/>
          <p:nvPr/>
        </p:nvSpPr>
        <p:spPr>
          <a:xfrm>
            <a:off x="1029178" y="4880823"/>
            <a:ext cx="6859260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sz="2800" b="1" i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  <a:p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Chị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Trà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ngó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khắp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nhà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:</a:t>
            </a:r>
          </a:p>
          <a:p>
            <a:pPr marL="457200" indent="-457200">
              <a:buFontTx/>
              <a:buChar char="-"/>
            </a:pP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Ồ,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dép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của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em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ở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gầm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ghế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kia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kìa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!</a:t>
            </a:r>
          </a:p>
          <a:p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Chi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nhòm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nhòm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gầm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ghế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la to:</a:t>
            </a:r>
          </a:p>
          <a:p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-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Đó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chị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hứa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chị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sẽ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tìm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ra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mà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</a:t>
            </a:r>
          </a:p>
          <a:p>
            <a:endParaRPr lang="en-US" sz="2800" b="1" i="1" dirty="0">
              <a:solidFill>
                <a:srgbClr val="002060"/>
              </a:solidFill>
              <a:latin typeface="+mj-lt"/>
              <a:cs typeface="Times New Roman" pitchFamily="18" charset="0"/>
            </a:endParaRPr>
          </a:p>
        </p:txBody>
      </p:sp>
      <p:sp>
        <p:nvSpPr>
          <p:cNvPr id="72" name="Rectangle 71"/>
          <p:cNvSpPr/>
          <p:nvPr/>
        </p:nvSpPr>
        <p:spPr>
          <a:xfrm>
            <a:off x="1045116" y="4904983"/>
            <a:ext cx="6895860" cy="1834457"/>
          </a:xfrm>
          <a:prstGeom prst="rect">
            <a:avLst/>
          </a:prstGeom>
          <a:solidFill>
            <a:srgbClr val="FFD5FF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Bà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ốm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đã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ba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hôm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Mẹ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nghỉ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làm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để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chăm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bà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Có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đêm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,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mẹ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chả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ngủ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Bé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lo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vì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chưa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đỡ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gì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cho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mẹ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.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Mẹ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ôm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bé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thủ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thỉ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: “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Bé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chăm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chỉ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là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bà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đỡ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 </a:t>
            </a:r>
            <a:r>
              <a:rPr lang="en-US" sz="2800" b="1" i="1" dirty="0" err="1">
                <a:solidFill>
                  <a:srgbClr val="002060"/>
                </a:solidFill>
                <a:latin typeface="+mj-lt"/>
                <a:cs typeface="Times New Roman" pitchFamily="18" charset="0"/>
              </a:rPr>
              <a:t>ốm</a:t>
            </a:r>
            <a:r>
              <a:rPr lang="en-US" sz="2800" b="1" i="1" dirty="0">
                <a:solidFill>
                  <a:srgbClr val="002060"/>
                </a:solidFill>
                <a:latin typeface="+mj-lt"/>
                <a:cs typeface="Times New Roman" pitchFamily="18" charset="0"/>
              </a:rPr>
              <a:t>”</a:t>
            </a:r>
          </a:p>
        </p:txBody>
      </p:sp>
      <p:pic>
        <p:nvPicPr>
          <p:cNvPr id="73" name="Picture 72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40632" y="5387695"/>
            <a:ext cx="883602" cy="1234444"/>
          </a:xfrm>
          <a:prstGeom prst="rect">
            <a:avLst/>
          </a:prstGeom>
        </p:spPr>
      </p:pic>
      <p:pic>
        <p:nvPicPr>
          <p:cNvPr id="74" name="Picture 73"/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4696" y="3250406"/>
            <a:ext cx="913506" cy="913506"/>
          </a:xfrm>
          <a:prstGeom prst="rect">
            <a:avLst/>
          </a:prstGeom>
        </p:spPr>
      </p:pic>
      <p:pic>
        <p:nvPicPr>
          <p:cNvPr id="75" name="Picture 74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74" y="1795391"/>
            <a:ext cx="1122226" cy="1122226"/>
          </a:xfrm>
          <a:prstGeom prst="rect">
            <a:avLst/>
          </a:prstGeom>
        </p:spPr>
      </p:pic>
      <p:pic>
        <p:nvPicPr>
          <p:cNvPr id="76" name="Picture 75"/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67085" y="3707159"/>
            <a:ext cx="1080524" cy="1080524"/>
          </a:xfrm>
          <a:prstGeom prst="rect">
            <a:avLst/>
          </a:prstGeom>
        </p:spPr>
      </p:pic>
      <p:pic>
        <p:nvPicPr>
          <p:cNvPr id="77" name="Picture 76"/>
          <p:cNvPicPr>
            <a:picLocks noChangeAspect="1"/>
          </p:cNvPicPr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36074" y="1005849"/>
            <a:ext cx="1080524" cy="1080524"/>
          </a:xfrm>
          <a:prstGeom prst="rect">
            <a:avLst/>
          </a:prstGeom>
        </p:spPr>
      </p:pic>
      <p:pic>
        <p:nvPicPr>
          <p:cNvPr id="78" name="Picture 77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3309" y="1878020"/>
            <a:ext cx="915266" cy="915266"/>
          </a:xfrm>
          <a:prstGeom prst="rect">
            <a:avLst/>
          </a:prstGeom>
        </p:spPr>
      </p:pic>
      <p:pic>
        <p:nvPicPr>
          <p:cNvPr id="79" name="Picture 78"/>
          <p:cNvPicPr>
            <a:picLocks noChangeAspect="1"/>
          </p:cNvPicPr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31427" y="781008"/>
            <a:ext cx="948242" cy="948242"/>
          </a:xfrm>
          <a:prstGeom prst="rect">
            <a:avLst/>
          </a:prstGeom>
        </p:spPr>
      </p:pic>
      <p:pic>
        <p:nvPicPr>
          <p:cNvPr id="80" name="Picture 79"/>
          <p:cNvPicPr>
            <a:picLocks noChangeAspect="1"/>
          </p:cNvPicPr>
          <p:nvPr/>
        </p:nvPicPr>
        <p:blipFill>
          <a:blip r:embed="rId1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679584" y="1689495"/>
            <a:ext cx="1080524" cy="1080524"/>
          </a:xfrm>
          <a:prstGeom prst="rect">
            <a:avLst/>
          </a:prstGeom>
        </p:spPr>
      </p:pic>
      <p:pic>
        <p:nvPicPr>
          <p:cNvPr id="81" name="Picture 80"/>
          <p:cNvPicPr>
            <a:picLocks noChangeAspect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67136" y="1005849"/>
            <a:ext cx="1080524" cy="1080524"/>
          </a:xfrm>
          <a:prstGeom prst="rect">
            <a:avLst/>
          </a:prstGeom>
        </p:spPr>
      </p:pic>
      <p:pic>
        <p:nvPicPr>
          <p:cNvPr id="82" name="Picture 81"/>
          <p:cNvPicPr>
            <a:picLocks noChangeAspect="1"/>
          </p:cNvPicPr>
          <p:nvPr/>
        </p:nvPicPr>
        <p:blipFill>
          <a:blip r:embed="rId1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05562" y="2677907"/>
            <a:ext cx="886376" cy="886376"/>
          </a:xfrm>
          <a:prstGeom prst="rect">
            <a:avLst/>
          </a:prstGeom>
        </p:spPr>
      </p:pic>
      <p:pic>
        <p:nvPicPr>
          <p:cNvPr id="83" name="Picture 82"/>
          <p:cNvPicPr>
            <a:picLocks noChangeAspect="1"/>
          </p:cNvPicPr>
          <p:nvPr/>
        </p:nvPicPr>
        <p:blipFill>
          <a:blip r:embed="rId2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60108" y="4155817"/>
            <a:ext cx="1080524" cy="1080524"/>
          </a:xfrm>
          <a:prstGeom prst="rect">
            <a:avLst/>
          </a:prstGeom>
        </p:spPr>
      </p:pic>
      <p:pic>
        <p:nvPicPr>
          <p:cNvPr id="84" name="Yankee Doodle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21"/>
          <a:stretch>
            <a:fillRect/>
          </a:stretch>
        </p:blipFill>
        <p:spPr>
          <a:xfrm>
            <a:off x="12439650" y="983174"/>
            <a:ext cx="609600" cy="609600"/>
          </a:xfrm>
          <a:prstGeom prst="rect">
            <a:avLst/>
          </a:prstGeom>
        </p:spPr>
      </p:pic>
      <p:pic>
        <p:nvPicPr>
          <p:cNvPr id="85" name="Picture 84"/>
          <p:cNvPicPr>
            <a:picLocks noChangeAspect="1"/>
          </p:cNvPicPr>
          <p:nvPr/>
        </p:nvPicPr>
        <p:blipFill>
          <a:blip r:embed="rId2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98479" y="879277"/>
            <a:ext cx="682398" cy="638724"/>
          </a:xfrm>
          <a:prstGeom prst="rect">
            <a:avLst/>
          </a:prstGeom>
        </p:spPr>
      </p:pic>
      <p:pic>
        <p:nvPicPr>
          <p:cNvPr id="7" name="Picture 6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A52CD5D3-27DF-41F0-B11B-2E85E8A0A512}"/>
              </a:ext>
            </a:extLst>
          </p:cNvPr>
          <p:cNvPicPr>
            <a:picLocks noChangeAspect="1"/>
          </p:cNvPicPr>
          <p:nvPr/>
        </p:nvPicPr>
        <p:blipFill>
          <a:blip r:embed="rId2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446" y="94893"/>
            <a:ext cx="1254651" cy="5440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2593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2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2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2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2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2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3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5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36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7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38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39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0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1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2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3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44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5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46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47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48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49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0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1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2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3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54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5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56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57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58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59" presetID="32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6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6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6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6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5" presetID="21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66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7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68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69" dur="500" fill="hold"/>
                                        <p:tgtEl>
                                          <p:spTgt spid="58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0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71" dur="21083" fill="hold"/>
                                        <p:tgtEl>
                                          <p:spTgt spid="8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2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6.93889E-18 3.7037E-7 C 0.02396 0.02037 0.05781 0.01343 0.07109 0.06111 C 0.10599 0.10208 0.13867 0.10856 0.17956 0.04954 C 0.20807 0.01944 0.21875 -0.04884 0.26536 -0.04097 C 0.30742 -0.02847 0.2763 0.06204 0.32122 0.09768 C 0.3375 0.14583 0.31211 0.2081 0.34492 0.26366 C 0.37917 0.25162 0.39154 0.1794 0.39505 0.09977 C 0.40742 0.04583 0.43997 0.06204 0.44284 0.00833 C 0.44674 -0.05139 0.48255 -0.05648 0.47956 -0.12245 C 0.52799 -0.16042 0.54974 -0.11782 0.56901 -0.07732 C 0.5776 -0.0287 0.60182 -0.07107 0.61302 -0.05 C 0.62214 -0.03542 0.60378 0.02315 0.62122 0.0294 C 0.64818 0.00764 0.65117 -0.03125 0.65703 -0.07431 C 0.66966 -0.09259 0.67617 -0.11921 0.69505 -0.12917 C 0.72279 -0.14051 0.74701 -0.1287 0.76419 -0.09977 C 0.79609 -0.07014 0.76745 -0.01505 0.79284 0.02685 C 0.81406 0.0588 0.82708 0.04421 0.83919 0.01782 C 0.84896 -0.01088 0.84102 -0.04861 0.85456 -0.07708 C 0.86016 -0.08588 0.90026 -0.05023 0.90599 -0.05903 " pathEditMode="relative" rAng="0" ptsTypes="AAAAAAAAAAAAAAAAAAA">
                                      <p:cBhvr>
                                        <p:cTn id="73" dur="21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5299" y="6319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58333E-6 -0.0007 C 4.58333E-6 0.05 -0.00652 0.0537 0.01783 0.11226 C 0.02617 0.14513 0.04049 0.19421 0.0552 0.19606 C 0.06966 0.19791 0.09882 0.18217 0.10494 0.12338 C 0.10703 0.10301 0.08424 0.08356 0.11145 0.06226 C 0.13359 0.06111 0.13033 0.10856 0.17031 0.1081 C 0.1832 0.09351 0.20599 0.11689 0.20898 0.06458 C 0.17851 0.01851 0.1996 -0.00162 0.18802 -0.03149 C 0.18606 -0.06389 0.14101 -0.0676 0.16705 -0.12223 C 0.18554 -0.17061 0.22382 -0.05903 0.26471 -0.09537 C 0.27395 -0.1338 0.21614 -0.16366 0.22864 -0.22686 C 0.23489 -0.25024 0.25 -0.24237 0.25937 -0.23982 " pathEditMode="relative" rAng="0" ptsTypes="AAAAAAAAAAAA">
                                      <p:cBhvr>
                                        <p:cTn id="75" dur="150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3242" y="-229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seq concurrent="1" nextAc="seek">
              <p:cTn id="76" restart="whenNotActive" fill="hold" evtFilter="cancelBubble" nodeType="interactiveSeq">
                <p:stCondLst>
                  <p:cond evt="onClick" delay="0">
                    <p:tgtEl>
                      <p:spTgt spid="7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77" fill="hold">
                      <p:stCondLst>
                        <p:cond delay="0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2.96296E-6 L -0.51289 0.03635 " pathEditMode="relative" rAng="0" ptsTypes="AA">
                                      <p:cBhvr>
                                        <p:cTn id="80" dur="1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5651" y="1806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82" dur="1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3" fill="hold">
                            <p:stCondLst>
                              <p:cond delay="1750"/>
                            </p:stCondLst>
                            <p:childTnLst>
                              <p:par>
                                <p:cTn id="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10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6"/>
                  </p:tgtEl>
                </p:cond>
              </p:nextCondLst>
            </p:seq>
            <p:seq concurrent="1" nextAc="seek">
              <p:cTn id="89" restart="whenNotActive" fill="hold" evtFilter="cancelBubble" nodeType="interactiveSeq">
                <p:stCondLst>
                  <p:cond evt="onClick" delay="0">
                    <p:tgtEl>
                      <p:spTgt spid="6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0" fill="hold">
                      <p:stCondLst>
                        <p:cond delay="0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1289 0.03635 L -0.18828 -0.85926 " pathEditMode="relative" rAng="0" ptsTypes="AA">
                                      <p:cBhvr>
                                        <p:cTn id="96" dur="1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24" y="-4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98" dur="1750" fill="hold"/>
                                        <p:tgtEl>
                                          <p:spTgt spid="7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0" dur="175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3"/>
                  </p:tgtEl>
                </p:cond>
              </p:nextCondLst>
            </p:seq>
            <p:seq concurrent="1" nextAc="seek">
              <p:cTn id="101" restart="whenNotActive" fill="hold" evtFilter="cancelBubble" nodeType="interactiveSeq">
                <p:stCondLst>
                  <p:cond evt="onClick" delay="0">
                    <p:tgtEl>
                      <p:spTgt spid="7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02" fill="hold">
                      <p:stCondLst>
                        <p:cond delay="0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7.40741E-7 L -0.41237 0.11504 " pathEditMode="relative" rAng="0" ptsTypes="AA">
                                      <p:cBhvr>
                                        <p:cTn id="105" dur="1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9557" y="479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07" dur="1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8" fill="hold">
                            <p:stCondLst>
                              <p:cond delay="1750"/>
                            </p:stCondLst>
                            <p:childTnLst>
                              <p:par>
                                <p:cTn id="1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10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10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4"/>
                  </p:tgtEl>
                </p:cond>
              </p:nextCondLst>
            </p:seq>
            <p:seq concurrent="1" nextAc="seek">
              <p:cTn id="114" restart="whenNotActive" fill="hold" evtFilter="cancelBubble" nodeType="interactiveSeq">
                <p:stCondLst>
                  <p:cond evt="onClick" delay="0">
                    <p:tgtEl>
                      <p:spTgt spid="6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15" fill="hold">
                      <p:stCondLst>
                        <p:cond delay="0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8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1237 0.11505 L -0.09102 -0.77269 " pathEditMode="relative" rAng="0" ptsTypes="AA">
                                      <p:cBhvr>
                                        <p:cTn id="121" dur="1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68" y="-4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3" dur="1750" fill="hold"/>
                                        <p:tgtEl>
                                          <p:spTgt spid="7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25" dur="175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4"/>
                  </p:tgtEl>
                </p:cond>
              </p:nextCondLst>
            </p:seq>
            <p:seq concurrent="1" nextAc="seek">
              <p:cTn id="126" restart="whenNotActive" fill="hold" evtFilter="cancelBubble" nodeType="interactiveSeq">
                <p:stCondLst>
                  <p:cond evt="onClick" delay="0">
                    <p:tgtEl>
                      <p:spTgt spid="7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27" fill="hold">
                      <p:stCondLst>
                        <p:cond delay="0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58333E-6 1.48148E-6 L -0.36797 0.31204 " pathEditMode="relative" rAng="0" ptsTypes="AA">
                                      <p:cBhvr>
                                        <p:cTn id="130" dur="1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943" y="15301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32" dur="1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750"/>
                            </p:stCondLst>
                            <p:childTnLst>
                              <p:par>
                                <p:cTn id="1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6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8" dur="10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5"/>
                  </p:tgtEl>
                </p:cond>
              </p:nextCondLst>
            </p:seq>
            <p:seq concurrent="1" nextAc="seek">
              <p:cTn id="139" restart="whenNotActive" fill="hold" evtFilter="cancelBubble" nodeType="interactiveSeq">
                <p:stCondLst>
                  <p:cond evt="onClick" delay="0">
                    <p:tgtEl>
                      <p:spTgt spid="6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40" fill="hold">
                      <p:stCondLst>
                        <p:cond delay="0"/>
                      </p:stCondLst>
                      <p:childTnLst>
                        <p:par>
                          <p:cTn id="141" fill="hold">
                            <p:stCondLst>
                              <p:cond delay="0"/>
                            </p:stCondLst>
                            <p:childTnLst>
                              <p:par>
                                <p:cTn id="1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3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36796 0.31204 L -0.04414 -0.57153 " pathEditMode="relative" rAng="0" ptsTypes="AA">
                                      <p:cBhvr>
                                        <p:cTn id="146" dur="1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85" y="-4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8" dur="1750" fill="hold"/>
                                        <p:tgtEl>
                                          <p:spTgt spid="7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0" dur="1750" fill="hold"/>
                                        <p:tgtEl>
                                          <p:spTgt spid="7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5"/>
                  </p:tgtEl>
                </p:cond>
              </p:nextCondLst>
            </p:seq>
            <p:seq concurrent="1" nextAc="seek">
              <p:cTn id="151" restart="whenNotActive" fill="hold" evtFilter="cancelBubble" nodeType="interactiveSeq">
                <p:stCondLst>
                  <p:cond evt="onClick" delay="0">
                    <p:tgtEl>
                      <p:spTgt spid="7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2" fill="hold">
                      <p:stCondLst>
                        <p:cond delay="0"/>
                      </p:stCondLst>
                      <p:childTnLst>
                        <p:par>
                          <p:cTn id="153" fill="hold">
                            <p:stCondLst>
                              <p:cond delay="0"/>
                            </p:stCondLst>
                            <p:childTnLst>
                              <p:par>
                                <p:cTn id="1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70833E-6 -2.96296E-6 L -0.44466 0.43009 " pathEditMode="relative" rAng="0" ptsTypes="AA">
                                      <p:cBhvr>
                                        <p:cTn id="155" dur="1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1549" y="2122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57" dur="1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8" fill="hold">
                            <p:stCondLst>
                              <p:cond delay="1750"/>
                            </p:stCondLst>
                            <p:childTnLst>
                              <p:par>
                                <p:cTn id="1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3" dur="10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7"/>
                  </p:tgtEl>
                </p:cond>
              </p:nextCondLst>
            </p:seq>
            <p:seq concurrent="1" nextAc="seek">
              <p:cTn id="164" restart="whenNotActive" fill="hold" evtFilter="cancelBubble" nodeType="interactiveSeq">
                <p:stCondLst>
                  <p:cond evt="onClick" delay="0">
                    <p:tgtEl>
                      <p:spTgt spid="6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65" fill="hold">
                      <p:stCondLst>
                        <p:cond delay="0"/>
                      </p:stCondLst>
                      <p:childTnLst>
                        <p:par>
                          <p:cTn id="166" fill="hold">
                            <p:stCondLst>
                              <p:cond delay="0"/>
                            </p:stCondLst>
                            <p:childTnLst>
                              <p:par>
                                <p:cTn id="1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8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466 0.4301 L -0.12266 -0.45555 " pathEditMode="relative" rAng="0" ptsTypes="AA">
                                      <p:cBhvr>
                                        <p:cTn id="171" dur="1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4428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73" dur="1750" fill="hold"/>
                                        <p:tgtEl>
                                          <p:spTgt spid="7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5" dur="175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6"/>
                  </p:tgtEl>
                </p:cond>
              </p:nextCondLst>
            </p:seq>
            <p:seq concurrent="1" nextAc="seek">
              <p:cTn id="176" restart="whenNotActive" fill="hold" evtFilter="cancelBubble" nodeType="interactiveSeq">
                <p:stCondLst>
                  <p:cond evt="onClick" delay="0">
                    <p:tgtEl>
                      <p:spTgt spid="7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77" fill="hold">
                      <p:stCondLst>
                        <p:cond delay="0"/>
                      </p:stCondLst>
                      <p:childTnLst>
                        <p:par>
                          <p:cTn id="178" fill="hold">
                            <p:stCondLst>
                              <p:cond delay="0"/>
                            </p:stCondLst>
                            <p:childTnLst>
                              <p:par>
                                <p:cTn id="1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54167E-6 7.40741E-7 L -0.53606 0.31505 " pathEditMode="relative" rAng="0" ptsTypes="AA">
                                      <p:cBhvr>
                                        <p:cTn id="180" dur="1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6510" y="16065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82" dur="1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3" fill="hold">
                            <p:stCondLst>
                              <p:cond delay="1750"/>
                            </p:stCondLst>
                            <p:childTnLst>
                              <p:par>
                                <p:cTn id="1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6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7" dur="1000" fill="hold"/>
                                        <p:tgtEl>
                                          <p:spTgt spid="6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8" dur="10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8"/>
                  </p:tgtEl>
                </p:cond>
              </p:nextCondLst>
            </p:seq>
            <p:seq concurrent="1" nextAc="seek">
              <p:cTn id="189" restart="whenNotActive" fill="hold" evtFilter="cancelBubble" nodeType="interactiveSeq">
                <p:stCondLst>
                  <p:cond evt="onClick" delay="0">
                    <p:tgtEl>
                      <p:spTgt spid="6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90" fill="hold">
                      <p:stCondLst>
                        <p:cond delay="0"/>
                      </p:stCondLst>
                      <p:childTnLst>
                        <p:par>
                          <p:cTn id="191" fill="hold">
                            <p:stCondLst>
                              <p:cond delay="0"/>
                            </p:stCondLst>
                            <p:childTnLst>
                              <p:par>
                                <p:cTn id="1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9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53606 0.31505 L -0.21067 -0.56412 " pathEditMode="relative" rAng="0" ptsTypes="AA">
                                      <p:cBhvr>
                                        <p:cTn id="196" dur="1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4395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1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8" dur="1750" fill="hold"/>
                                        <p:tgtEl>
                                          <p:spTgt spid="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0" dur="175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7"/>
                  </p:tgtEl>
                </p:cond>
              </p:nextCondLst>
            </p:seq>
            <p:seq concurrent="1" nextAc="seek">
              <p:cTn id="201" restart="whenNotActive" fill="hold" evtFilter="cancelBubble" nodeType="interactiveSeq">
                <p:stCondLst>
                  <p:cond evt="onClick" delay="0">
                    <p:tgtEl>
                      <p:spTgt spid="7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02" fill="hold">
                      <p:stCondLst>
                        <p:cond delay="0"/>
                      </p:stCondLst>
                      <p:childTnLst>
                        <p:par>
                          <p:cTn id="203" fill="hold">
                            <p:stCondLst>
                              <p:cond delay="0"/>
                            </p:stCondLst>
                            <p:childTnLst>
                              <p:par>
                                <p:cTn id="2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11022E-16 -3.7037E-7 L -0.62761 0.47269 " pathEditMode="relative" rAng="0" ptsTypes="AA">
                                      <p:cBhvr>
                                        <p:cTn id="205" dur="1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0794" y="2333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07" dur="1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8" fill="hold">
                            <p:stCondLst>
                              <p:cond delay="1750"/>
                            </p:stCondLst>
                            <p:childTnLst>
                              <p:par>
                                <p:cTn id="2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1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2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3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9"/>
                  </p:tgtEl>
                </p:cond>
              </p:nextCondLst>
            </p:seq>
            <p:seq concurrent="1" nextAc="seek">
              <p:cTn id="214" restart="whenNotActive" fill="hold" evtFilter="cancelBubble" nodeType="interactiveSeq">
                <p:stCondLst>
                  <p:cond evt="onClick" delay="0">
                    <p:tgtEl>
                      <p:spTgt spid="6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5" fill="hold">
                      <p:stCondLst>
                        <p:cond delay="0"/>
                      </p:stCondLst>
                      <p:childTnLst>
                        <p:par>
                          <p:cTn id="216" fill="hold">
                            <p:stCondLst>
                              <p:cond delay="0"/>
                            </p:stCondLst>
                            <p:childTnLst>
                              <p:par>
                                <p:cTn id="2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8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6276 0.47269 L -0.30833 -0.39352 " pathEditMode="relative" rAng="0" ptsTypes="AA">
                                      <p:cBhvr>
                                        <p:cTn id="221" dur="1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964" y="-4331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23" dur="1750" fill="hold"/>
                                        <p:tgtEl>
                                          <p:spTgt spid="7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25" dur="175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8"/>
                  </p:tgtEl>
                </p:cond>
              </p:nextCondLst>
            </p:seq>
            <p:seq concurrent="1" nextAc="seek">
              <p:cTn id="226" restart="whenNotActive" fill="hold" evtFilter="cancelBubble" nodeType="interactiveSeq">
                <p:stCondLst>
                  <p:cond evt="onClick" delay="0">
                    <p:tgtEl>
                      <p:spTgt spid="8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27" fill="hold">
                      <p:stCondLst>
                        <p:cond delay="0"/>
                      </p:stCondLst>
                      <p:childTnLst>
                        <p:par>
                          <p:cTn id="228" fill="hold">
                            <p:stCondLst>
                              <p:cond delay="0"/>
                            </p:stCondLst>
                            <p:childTnLst>
                              <p:par>
                                <p:cTn id="22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2.08333E-7 5.55112E-17 L -0.70247 0.33056 " pathEditMode="relative" rAng="0" ptsTypes="AA">
                                      <p:cBhvr>
                                        <p:cTn id="230" dur="1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4661" y="1652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2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3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32" dur="1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3" fill="hold">
                            <p:stCondLst>
                              <p:cond delay="1750"/>
                            </p:stCondLst>
                            <p:childTnLst>
                              <p:par>
                                <p:cTn id="23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6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7" dur="1000" fill="hold"/>
                                        <p:tgtEl>
                                          <p:spTgt spid="6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8" dur="10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3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0"/>
                  </p:tgtEl>
                </p:cond>
              </p:nextCondLst>
            </p:seq>
            <p:seq concurrent="1" nextAc="seek">
              <p:cTn id="239" restart="whenNotActive" fill="hold" evtFilter="cancelBubble" nodeType="interactiveSeq">
                <p:stCondLst>
                  <p:cond evt="onClick" delay="0">
                    <p:tgtEl>
                      <p:spTgt spid="69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40" fill="hold">
                      <p:stCondLst>
                        <p:cond delay="0"/>
                      </p:stCondLst>
                      <p:childTnLst>
                        <p:par>
                          <p:cTn id="241" fill="hold">
                            <p:stCondLst>
                              <p:cond delay="0"/>
                            </p:stCondLst>
                            <p:childTnLst>
                              <p:par>
                                <p:cTn id="24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43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0247 0.33056 L -0.38047 -0.55718 " pathEditMode="relative" rAng="0" ptsTypes="AA">
                                      <p:cBhvr>
                                        <p:cTn id="246" dur="1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094" y="-44398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4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4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48" dur="1750" fill="hold"/>
                                        <p:tgtEl>
                                          <p:spTgt spid="8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4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0" dur="175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9"/>
                  </p:tgtEl>
                </p:cond>
              </p:nextCondLst>
            </p:seq>
            <p:seq concurrent="1" nextAc="seek">
              <p:cTn id="251" restart="whenNotActive" fill="hold" evtFilter="cancelBubble" nodeType="interactiveSeq">
                <p:stCondLst>
                  <p:cond evt="onClick" delay="0">
                    <p:tgtEl>
                      <p:spTgt spid="8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52" fill="hold">
                      <p:stCondLst>
                        <p:cond delay="0"/>
                      </p:stCondLst>
                      <p:childTnLst>
                        <p:par>
                          <p:cTn id="253" fill="hold">
                            <p:stCondLst>
                              <p:cond delay="0"/>
                            </p:stCondLst>
                            <p:childTnLst>
                              <p:par>
                                <p:cTn id="25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375E-6 -2.96296E-6 L -0.84908 0.4301 " pathEditMode="relative" rAng="0" ptsTypes="AA">
                                      <p:cBhvr>
                                        <p:cTn id="255" dur="1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1510" y="21204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5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57" dur="1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8" fill="hold">
                            <p:stCondLst>
                              <p:cond delay="1750"/>
                            </p:stCondLst>
                            <p:childTnLst>
                              <p:par>
                                <p:cTn id="25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1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2" dur="10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3" dur="10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5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1"/>
                  </p:tgtEl>
                </p:cond>
              </p:nextCondLst>
            </p:seq>
            <p:seq concurrent="1" nextAc="seek">
              <p:cTn id="264" restart="whenNotActive" fill="hold" evtFilter="cancelBubble" nodeType="interactiveSeq">
                <p:stCondLst>
                  <p:cond evt="onClick" delay="0">
                    <p:tgtEl>
                      <p:spTgt spid="70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65" fill="hold">
                      <p:stCondLst>
                        <p:cond delay="0"/>
                      </p:stCondLst>
                      <p:childTnLst>
                        <p:par>
                          <p:cTn id="266" fill="hold">
                            <p:stCondLst>
                              <p:cond delay="0"/>
                            </p:stCondLst>
                            <p:childTnLst>
                              <p:par>
                                <p:cTn id="26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4908 0.4301 L -0.52369 -0.4449 " pathEditMode="relative" rAng="0" ptsTypes="AA">
                                      <p:cBhvr>
                                        <p:cTn id="271" dur="1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263" y="-4375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7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73" dur="1750" fill="hold"/>
                                        <p:tgtEl>
                                          <p:spTgt spid="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7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75" dur="175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0"/>
                  </p:tgtEl>
                </p:cond>
              </p:nextCondLst>
            </p:seq>
            <p:seq concurrent="1" nextAc="seek">
              <p:cTn id="276" restart="whenNotActive" fill="hold" evtFilter="cancelBubble" nodeType="interactiveSeq">
                <p:stCondLst>
                  <p:cond evt="onClick" delay="0">
                    <p:tgtEl>
                      <p:spTgt spid="8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77" fill="hold">
                      <p:stCondLst>
                        <p:cond delay="0"/>
                      </p:stCondLst>
                      <p:childTnLst>
                        <p:par>
                          <p:cTn id="278" fill="hold">
                            <p:stCondLst>
                              <p:cond delay="0"/>
                            </p:stCondLst>
                            <p:childTnLst>
                              <p:par>
                                <p:cTn id="279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75E-6 -2.59259E-6 L -0.86901 0.20047 " pathEditMode="relative" rAng="0" ptsTypes="AA">
                                      <p:cBhvr>
                                        <p:cTn id="280" dur="1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3359" y="10023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7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81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282" dur="1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3" fill="hold">
                            <p:stCondLst>
                              <p:cond delay="1750"/>
                            </p:stCondLst>
                            <p:childTnLst>
                              <p:par>
                                <p:cTn id="284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6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7" dur="1000" fill="hold"/>
                                        <p:tgtEl>
                                          <p:spTgt spid="7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8" dur="10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8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2"/>
                  </p:tgtEl>
                </p:cond>
              </p:nextCondLst>
            </p:seq>
            <p:seq concurrent="1" nextAc="seek">
              <p:cTn id="289" restart="whenNotActive" fill="hold" evtFilter="cancelBubble" nodeType="interactiveSeq">
                <p:stCondLst>
                  <p:cond evt="onClick" delay="0">
                    <p:tgtEl>
                      <p:spTgt spid="71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90" fill="hold">
                      <p:stCondLst>
                        <p:cond delay="0"/>
                      </p:stCondLst>
                      <p:childTnLst>
                        <p:par>
                          <p:cTn id="291" fill="hold">
                            <p:stCondLst>
                              <p:cond delay="0"/>
                            </p:stCondLst>
                            <p:childTnLst>
                              <p:par>
                                <p:cTn id="29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3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5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86901 0.20047 L -0.54636 -0.6831 " pathEditMode="relative" rAng="0" ptsTypes="AA">
                                      <p:cBhvr>
                                        <p:cTn id="296" dur="1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6133" y="-44190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295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297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8" dur="1750" fill="hold"/>
                                        <p:tgtEl>
                                          <p:spTgt spid="8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29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0" dur="175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1"/>
                  </p:tgtEl>
                </p:cond>
              </p:nextCondLst>
            </p:seq>
            <p:seq concurrent="1" nextAc="seek">
              <p:cTn id="301" restart="whenNotActive" fill="hold" evtFilter="cancelBubble" nodeType="interactiveSeq">
                <p:stCondLst>
                  <p:cond evt="onClick" delay="0">
                    <p:tgtEl>
                      <p:spTgt spid="8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02" fill="hold">
                      <p:stCondLst>
                        <p:cond delay="0"/>
                      </p:stCondLst>
                      <p:childTnLst>
                        <p:par>
                          <p:cTn id="303" fill="hold">
                            <p:stCondLst>
                              <p:cond delay="0"/>
                            </p:stCondLst>
                            <p:childTnLst>
                              <p:par>
                                <p:cTn id="304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1.66667E-6 -2.22222E-6 L -0.79115 -0.02916 " pathEditMode="relative" rAng="0" ptsTypes="AA">
                                      <p:cBhvr>
                                        <p:cTn id="305" dur="1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39102" y="-1157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4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0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07" dur="1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8" fill="hold">
                            <p:stCondLst>
                              <p:cond delay="1750"/>
                            </p:stCondLst>
                            <p:childTnLst>
                              <p:par>
                                <p:cTn id="309" presetID="50" presetClass="entr" presetSubtype="0" de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1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2" dur="10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3" dur="10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0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5" name="chimes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3"/>
                  </p:tgtEl>
                </p:cond>
              </p:nextCondLst>
            </p:seq>
            <p:seq concurrent="1" nextAc="seek">
              <p:cTn id="314" restart="whenNotActive" fill="hold" evtFilter="cancelBubble" nodeType="interactiveSeq">
                <p:stCondLst>
                  <p:cond evt="onClick" delay="0">
                    <p:tgtEl>
                      <p:spTgt spid="7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15" fill="hold">
                      <p:stCondLst>
                        <p:cond delay="0"/>
                      </p:stCondLst>
                      <p:childTnLst>
                        <p:par>
                          <p:cTn id="316" fill="hold">
                            <p:stCondLst>
                              <p:cond delay="0"/>
                            </p:stCondLst>
                            <p:childTnLst>
                              <p:par>
                                <p:cTn id="31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18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20" presetID="64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79114 -0.02916 L -0.48112 -0.8912 " pathEditMode="relative" rAng="0" ptsTypes="AA">
                                      <p:cBhvr>
                                        <p:cTn id="321" dur="1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5495" y="-43102"/>
                                    </p:animMotion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3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wind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  <p:par>
                                <p:cTn id="322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3" dur="1750" fill="hold"/>
                                        <p:tgtEl>
                                          <p:spTgt spid="8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2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25" dur="175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2"/>
                  </p:tgtEl>
                </p:cond>
              </p:nextCondLst>
            </p:seq>
            <p:audio>
              <p:cMediaNode vol="80000">
                <p:cTn id="32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4"/>
                </p:tgtEl>
              </p:cMediaNode>
            </p:audio>
          </p:childTnLst>
        </p:cTn>
      </p:par>
    </p:tnLst>
    <p:bldLst>
      <p:bldP spid="58" grpId="0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70" grpId="0" animBg="1"/>
      <p:bldP spid="70" grpId="1" animBg="1"/>
      <p:bldP spid="71" grpId="0" animBg="1"/>
      <p:bldP spid="71" grpId="1" animBg="1"/>
      <p:bldP spid="72" grpId="0" animBg="1"/>
      <p:bldP spid="72" grpId="1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47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4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2" descr="Kết quả hình ảnh cho boneca palito escola | Школьные проекты ...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1608" y="365125"/>
            <a:ext cx="10363919" cy="54311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Rectangle 6"/>
          <p:cNvSpPr/>
          <p:nvPr/>
        </p:nvSpPr>
        <p:spPr>
          <a:xfrm>
            <a:off x="2471137" y="3780874"/>
            <a:ext cx="7657231" cy="1383299"/>
          </a:xfrm>
          <a:prstGeom prst="rect">
            <a:avLst/>
          </a:prstGeom>
          <a:noFill/>
        </p:spPr>
        <p:txBody>
          <a:bodyPr wrap="square" lIns="40104" tIns="20052" rIns="40104" bIns="20052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8726" b="1" dirty="0">
                <a:ln w="11430"/>
                <a:solidFill>
                  <a:srgbClr val="002060"/>
                </a:soli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TẬP ĐỌC</a:t>
            </a:r>
          </a:p>
        </p:txBody>
      </p:sp>
    </p:spTree>
    <p:extLst>
      <p:ext uri="{BB962C8B-B14F-4D97-AF65-F5344CB8AC3E}">
        <p14:creationId xmlns:p14="http://schemas.microsoft.com/office/powerpoint/2010/main" val="595358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6000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5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9" name="PA_图片 6">
            <a:extLst>
              <a:ext uri="{FF2B5EF4-FFF2-40B4-BE49-F238E27FC236}">
                <a16:creationId xmlns:a16="http://schemas.microsoft.com/office/drawing/2014/main" id="{91496B80-1B57-496D-94B4-06CDB7152698}"/>
              </a:ext>
            </a:extLst>
          </p:cNvPr>
          <p:cNvPicPr>
            <a:picLocks noChangeAspect="1"/>
          </p:cNvPicPr>
          <p:nvPr>
            <p:custDataLst>
              <p:tags r:id="rId1"/>
            </p:custDataLst>
          </p:nvPr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3662" r="9742" b="11258"/>
          <a:stretch/>
        </p:blipFill>
        <p:spPr>
          <a:xfrm>
            <a:off x="835368" y="1384669"/>
            <a:ext cx="9013372" cy="4973616"/>
          </a:xfrm>
          <a:prstGeom prst="rect">
            <a:avLst/>
          </a:prstGeom>
        </p:spPr>
      </p:pic>
      <p:pic>
        <p:nvPicPr>
          <p:cNvPr id="13" name="图片 37">
            <a:extLst>
              <a:ext uri="{FF2B5EF4-FFF2-40B4-BE49-F238E27FC236}">
                <a16:creationId xmlns:a16="http://schemas.microsoft.com/office/drawing/2014/main" id="{CA51BFDD-7EB2-41C7-B1D2-9A78363AE09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artisticLineDrawing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7140" y="-508974"/>
            <a:ext cx="2052744" cy="2254977"/>
          </a:xfrm>
          <a:prstGeom prst="rect">
            <a:avLst/>
          </a:prstGeom>
          <a:effectLst>
            <a:outerShdw blurRad="50800" dist="38100" dir="10800000" algn="r" rotWithShape="0">
              <a:prstClr val="black">
                <a:alpha val="40000"/>
              </a:prstClr>
            </a:outerShdw>
          </a:effectLst>
        </p:spPr>
      </p:pic>
      <p:pic>
        <p:nvPicPr>
          <p:cNvPr id="15" name="PA_图片 3">
            <a:extLst>
              <a:ext uri="{FF2B5EF4-FFF2-40B4-BE49-F238E27FC236}">
                <a16:creationId xmlns:a16="http://schemas.microsoft.com/office/drawing/2014/main" id="{5B74BE9E-C78D-4DEC-B03F-FC27DD50910A}"/>
              </a:ext>
            </a:extLst>
          </p:cNvPr>
          <p:cNvPicPr>
            <a:picLocks noChangeAspect="1"/>
          </p:cNvPicPr>
          <p:nvPr>
            <p:custDataLst>
              <p:tags r:id="rId2"/>
            </p:custDataLst>
          </p:nvPr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663969" y="2741644"/>
            <a:ext cx="3713956" cy="3713956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2885257" y="2741644"/>
            <a:ext cx="6743055" cy="1323391"/>
          </a:xfrm>
          <a:prstGeom prst="rect">
            <a:avLst/>
          </a:prstGeom>
          <a:noFill/>
        </p:spPr>
        <p:txBody>
          <a:bodyPr wrap="square" lIns="91391" tIns="45696" rIns="91391" bIns="45696" rtlCol="0">
            <a:spAutoFit/>
          </a:bodyPr>
          <a:lstStyle>
            <a:defPPr>
              <a:defRPr lang="en-US"/>
            </a:defPPr>
            <a:lvl1pPr algn="just">
              <a:defRPr sz="2800" b="1">
                <a:latin typeface="Arial-Rounded" panose="020B0500000000000000" pitchFamily="34" charset="0"/>
                <a:ea typeface="Arial-Rounded" panose="020B0500000000000000" pitchFamily="34" charset="0"/>
                <a:cs typeface="Arial-Rounded" panose="020B0500000000000000" pitchFamily="34" charset="0"/>
              </a:defRPr>
            </a:lvl1pPr>
          </a:lstStyle>
          <a:p>
            <a:pPr algn="l"/>
            <a:r>
              <a:rPr lang="en-US" sz="8000" dirty="0">
                <a:solidFill>
                  <a:srgbClr val="0070C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ĐỌC 1</a:t>
            </a:r>
          </a:p>
        </p:txBody>
      </p:sp>
    </p:spTree>
    <p:extLst>
      <p:ext uri="{BB962C8B-B14F-4D97-AF65-F5344CB8AC3E}">
        <p14:creationId xmlns:p14="http://schemas.microsoft.com/office/powerpoint/2010/main" val="6433476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3916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6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9625" y="623193"/>
            <a:ext cx="6528759" cy="3496045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2806" y="2658987"/>
            <a:ext cx="5405951" cy="36611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7106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45580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7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753194" y="37505"/>
            <a:ext cx="6685612" cy="6369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432411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37566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8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839" y="1923722"/>
            <a:ext cx="12216336" cy="2062352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4677871" y="950461"/>
            <a:ext cx="384176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i="1" dirty="0" err="1">
                <a:solidFill>
                  <a:srgbClr val="C00000"/>
                </a:solidFill>
              </a:rPr>
              <a:t>Nằm</a:t>
            </a:r>
            <a:r>
              <a:rPr lang="en-US" sz="4800" i="1" dirty="0">
                <a:solidFill>
                  <a:srgbClr val="C00000"/>
                </a:solidFill>
              </a:rPr>
              <a:t> </a:t>
            </a:r>
            <a:r>
              <a:rPr lang="en-US" sz="4800" i="1" dirty="0" err="1">
                <a:solidFill>
                  <a:srgbClr val="C00000"/>
                </a:solidFill>
              </a:rPr>
              <a:t>mơ</a:t>
            </a:r>
            <a:endParaRPr lang="en-US" sz="4800" i="1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373231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24718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9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48" y="1860520"/>
            <a:ext cx="12195891" cy="27203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974917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573D44AD-271C-458B-A124-65B88E346403}"/>
              </a:ext>
            </a:extLst>
          </p:cNvPr>
          <p:cNvSpPr/>
          <p:nvPr/>
        </p:nvSpPr>
        <p:spPr>
          <a:xfrm>
            <a:off x="11447794" y="6276558"/>
            <a:ext cx="303288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1600" dirty="0">
                <a:solidFill>
                  <a:schemeClr val="bg1"/>
                </a:solidFill>
                <a:latin typeface="Quicksand" pitchFamily="2" charset="0"/>
              </a:rPr>
              <a:t>10</a:t>
            </a: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7CC4FDAC-ED9E-4BD8-8781-FA2D21CE5174}"/>
              </a:ext>
            </a:extLst>
          </p:cNvPr>
          <p:cNvSpPr/>
          <p:nvPr/>
        </p:nvSpPr>
        <p:spPr>
          <a:xfrm>
            <a:off x="10745454" y="37505"/>
            <a:ext cx="1077539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Tiếng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</a:t>
            </a:r>
            <a:r>
              <a:rPr lang="en-US" sz="1400" dirty="0" err="1">
                <a:solidFill>
                  <a:srgbClr val="404040"/>
                </a:solidFill>
                <a:latin typeface="Quicksand" pitchFamily="2" charset="0"/>
              </a:rPr>
              <a:t>Việt</a:t>
            </a:r>
            <a:r>
              <a:rPr lang="en-US" sz="1400" dirty="0">
                <a:solidFill>
                  <a:srgbClr val="404040"/>
                </a:solidFill>
                <a:latin typeface="Quicksand" pitchFamily="2" charset="0"/>
              </a:rPr>
              <a:t> 1</a:t>
            </a: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941B349-8927-4607-B183-48F9D0EF0A57}"/>
              </a:ext>
            </a:extLst>
          </p:cNvPr>
          <p:cNvSpPr/>
          <p:nvPr/>
        </p:nvSpPr>
        <p:spPr>
          <a:xfrm>
            <a:off x="10172191" y="279961"/>
            <a:ext cx="2029723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r"/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Ôn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tập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giữa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học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</a:t>
            </a:r>
            <a:r>
              <a:rPr lang="en-US" sz="1600" dirty="0" err="1">
                <a:solidFill>
                  <a:srgbClr val="FF7707"/>
                </a:solidFill>
                <a:latin typeface="Quicksand" pitchFamily="2" charset="0"/>
              </a:rPr>
              <a:t>kì</a:t>
            </a:r>
            <a:r>
              <a:rPr lang="en-US" sz="1600" dirty="0">
                <a:solidFill>
                  <a:srgbClr val="FF7707"/>
                </a:solidFill>
                <a:latin typeface="Quicksand" pitchFamily="2" charset="0"/>
              </a:rPr>
              <a:t> 1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598" y="1905600"/>
            <a:ext cx="12128742" cy="30570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487204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eelOff"/>
      </p:transition>
    </mc:Choice>
    <mc:Fallback xmlns="">
      <p:transition spd="slow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PA" val="v3.2.0"/>
</p:tagLst>
</file>

<file path=ppt/theme/theme1.xml><?xml version="1.0" encoding="utf-8"?>
<a:theme xmlns:a="http://schemas.openxmlformats.org/drawingml/2006/main" name="HOC10 TEMPLATE">
  <a:themeElements>
    <a:clrScheme name="Office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HOC10 TEMPLATE</Template>
  <TotalTime>1405</TotalTime>
  <Words>708</Words>
  <Application>Microsoft Office PowerPoint</Application>
  <PresentationFormat>Widescreen</PresentationFormat>
  <Paragraphs>105</Paragraphs>
  <Slides>21</Slides>
  <Notes>0</Notes>
  <HiddenSlides>0</HiddenSlides>
  <MMClips>1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21</vt:i4>
      </vt:variant>
    </vt:vector>
  </HeadingPairs>
  <TitlesOfParts>
    <vt:vector size="29" baseType="lpstr">
      <vt:lpstr>Arial</vt:lpstr>
      <vt:lpstr>Arial-Rounded</vt:lpstr>
      <vt:lpstr>Calibri</vt:lpstr>
      <vt:lpstr>Maven Pro</vt:lpstr>
      <vt:lpstr>Quicksand</vt:lpstr>
      <vt:lpstr>Times New Roman</vt:lpstr>
      <vt:lpstr>UTM Avo</vt:lpstr>
      <vt:lpstr>HOC10 TEMPLATE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Thuy Van</dc:creator>
  <cp:lastModifiedBy>Admin</cp:lastModifiedBy>
  <cp:revision>73</cp:revision>
  <dcterms:created xsi:type="dcterms:W3CDTF">2021-10-30T04:56:06Z</dcterms:created>
  <dcterms:modified xsi:type="dcterms:W3CDTF">2024-11-19T05:26:39Z</dcterms:modified>
</cp:coreProperties>
</file>