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323" r:id="rId2"/>
    <p:sldId id="297" r:id="rId3"/>
    <p:sldId id="298" r:id="rId4"/>
    <p:sldId id="322" r:id="rId5"/>
    <p:sldId id="311" r:id="rId6"/>
    <p:sldId id="312" r:id="rId7"/>
    <p:sldId id="313" r:id="rId8"/>
    <p:sldId id="300" r:id="rId9"/>
    <p:sldId id="301" r:id="rId10"/>
    <p:sldId id="317" r:id="rId11"/>
    <p:sldId id="302" r:id="rId12"/>
    <p:sldId id="303" r:id="rId13"/>
    <p:sldId id="316" r:id="rId14"/>
    <p:sldId id="315" r:id="rId15"/>
    <p:sldId id="304" r:id="rId16"/>
    <p:sldId id="320" r:id="rId17"/>
    <p:sldId id="318" r:id="rId18"/>
    <p:sldId id="270" r:id="rId19"/>
    <p:sldId id="32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51E1-290B-4929-ABA7-90C478E249F2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5588-A0E7-4DF5-9118-D926F9B5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C9EBFB-BE55-4EEF-8A32-69517E0EC483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A3BCA9-EB47-499A-B306-65C22C56ACD7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7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939" y="4017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8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7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2874" y="-152400"/>
            <a:ext cx="12477750" cy="717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EB4BA77-4A71-4164-819B-B724473B142B}"/>
              </a:ext>
            </a:extLst>
          </p:cNvPr>
          <p:cNvSpPr/>
          <p:nvPr userDrawn="1"/>
        </p:nvSpPr>
        <p:spPr>
          <a:xfrm>
            <a:off x="11109478" y="127001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31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54, 55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09780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/>
          <a:stretch/>
        </p:blipFill>
        <p:spPr bwMode="auto">
          <a:xfrm>
            <a:off x="576060" y="596900"/>
            <a:ext cx="11039879" cy="585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1122" y="0"/>
            <a:ext cx="45475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ươp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1858" y="3151445"/>
            <a:ext cx="131909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quả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mướp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229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/>
          <a:stretch/>
        </p:blipFill>
        <p:spPr bwMode="auto">
          <a:xfrm>
            <a:off x="614188" y="584380"/>
            <a:ext cx="10963624" cy="588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14295" y="2400609"/>
            <a:ext cx="304624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2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an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88100" y="2400609"/>
            <a:ext cx="8343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bàn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94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/>
          <a:stretch/>
        </p:blipFill>
        <p:spPr bwMode="auto">
          <a:xfrm>
            <a:off x="606144" y="605522"/>
            <a:ext cx="10979712" cy="580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4955" y="1576175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at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78541" y="1576175"/>
            <a:ext cx="80136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nhà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hát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988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100" y="1981200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cy Wincy Spider Rhym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975" y="753116"/>
            <a:ext cx="10306050" cy="5797550"/>
          </a:xfrm>
        </p:spPr>
      </p:pic>
    </p:spTree>
    <p:extLst>
      <p:ext uri="{BB962C8B-B14F-4D97-AF65-F5344CB8AC3E}">
        <p14:creationId xmlns:p14="http://schemas.microsoft.com/office/powerpoint/2010/main" val="22458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92"/>
            <a:ext cx="12191680" cy="68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167254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DFB18-72EA-4E38-BE33-E9FFBF76C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5" y="155148"/>
            <a:ext cx="1237863" cy="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8E5398-215E-44A7-8748-CB07B23B4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29" y="499782"/>
            <a:ext cx="10527541" cy="63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91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007" y="411062"/>
            <a:ext cx="4858507" cy="64524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411062"/>
            <a:ext cx="4797545" cy="64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0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214192" cy="2194967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72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67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360" y="960247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7276" y="1597939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22" y="2299350"/>
            <a:ext cx="102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22: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ươm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ươp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an, at,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321" y="2965460"/>
            <a:ext cx="102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bươm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bướm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mướp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hát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2D2F1D-4740-429D-835C-D04D7A49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5" y="155148"/>
            <a:ext cx="1237863" cy="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92"/>
            <a:ext cx="12191680" cy="68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7" y="3167253"/>
            <a:ext cx="6012584" cy="892550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5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KHÁM PHÁ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7D18-615A-4BB9-BA29-B10DE160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5" y="155148"/>
            <a:ext cx="1237863" cy="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22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U THUY\Pictures\Screenshots\Screenshot (63).png">
            <a:extLst>
              <a:ext uri="{FF2B5EF4-FFF2-40B4-BE49-F238E27FC236}">
                <a16:creationId xmlns:a16="http://schemas.microsoft.com/office/drawing/2014/main" id="{34D6E513-D53D-4964-BB68-009FA2A8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840" y="428965"/>
            <a:ext cx="4859191" cy="643452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C9409-B81D-426E-94D8-48E7C21A4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428964"/>
            <a:ext cx="4872531" cy="64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21557" y="591134"/>
            <a:ext cx="2090057" cy="822307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230595" y="1497012"/>
            <a:ext cx="11689443" cy="1797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325" t="27838" r="18376" b="53482"/>
          <a:stretch/>
        </p:blipFill>
        <p:spPr>
          <a:xfrm>
            <a:off x="366666" y="3461978"/>
            <a:ext cx="11417300" cy="19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3221" y="751613"/>
            <a:ext cx="588956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197099" y="4325680"/>
            <a:ext cx="9975153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400" y="4931432"/>
            <a:ext cx="1034805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ư, ơ, m.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1400" y="6049032"/>
            <a:ext cx="1034805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b.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230595" y="1761325"/>
            <a:ext cx="11689443" cy="17978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11400" y="5488973"/>
            <a:ext cx="1034805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4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p. </a:t>
            </a:r>
          </a:p>
        </p:txBody>
      </p:sp>
    </p:spTree>
    <p:extLst>
      <p:ext uri="{BB962C8B-B14F-4D97-AF65-F5344CB8AC3E}">
        <p14:creationId xmlns:p14="http://schemas.microsoft.com/office/powerpoint/2010/main" val="28190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6664" y="736950"/>
            <a:ext cx="612693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120899" y="4214939"/>
            <a:ext cx="8904909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5200" y="4820691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a, n.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5200" y="608308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b, h.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5200" y="547348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0325" t="27838" r="18376" b="53482"/>
          <a:stretch/>
        </p:blipFill>
        <p:spPr>
          <a:xfrm>
            <a:off x="595266" y="2125066"/>
            <a:ext cx="11417300" cy="19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2AB82-0116-4B1F-BBB3-D7C13A62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8248BE-6E84-4BB3-BF53-3BD702EEF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942"/>
            <a:ext cx="12192000" cy="6471058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645833" y="1201739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99" y="879474"/>
            <a:ext cx="10374899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213</TotalTime>
  <Words>177</Words>
  <Application>Microsoft Office PowerPoint</Application>
  <PresentationFormat>Widescreen</PresentationFormat>
  <Paragraphs>31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Frankfurter</vt:lpstr>
      <vt:lpstr>HP001 4 hàng</vt:lpstr>
      <vt:lpstr>SimSun</vt:lpstr>
      <vt:lpstr>Times New Roman</vt:lpstr>
      <vt:lpstr>UTM Avo</vt:lpstr>
      <vt:lpstr>VNI-Times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</cp:lastModifiedBy>
  <cp:revision>45</cp:revision>
  <dcterms:created xsi:type="dcterms:W3CDTF">2021-11-01T13:35:36Z</dcterms:created>
  <dcterms:modified xsi:type="dcterms:W3CDTF">2024-11-19T05:33:48Z</dcterms:modified>
</cp:coreProperties>
</file>