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28" r:id="rId3"/>
    <p:sldMasterId id="2147483739" r:id="rId4"/>
    <p:sldMasterId id="2147483779" r:id="rId5"/>
  </p:sldMasterIdLst>
  <p:notesMasterIdLst>
    <p:notesMasterId r:id="rId24"/>
  </p:notesMasterIdLst>
  <p:sldIdLst>
    <p:sldId id="2637" r:id="rId6"/>
    <p:sldId id="259" r:id="rId7"/>
    <p:sldId id="260" r:id="rId8"/>
    <p:sldId id="2639" r:id="rId9"/>
    <p:sldId id="2638" r:id="rId10"/>
    <p:sldId id="2646" r:id="rId11"/>
    <p:sldId id="257" r:id="rId12"/>
    <p:sldId id="2647" r:id="rId13"/>
    <p:sldId id="2649" r:id="rId14"/>
    <p:sldId id="288" r:id="rId15"/>
    <p:sldId id="289" r:id="rId16"/>
    <p:sldId id="308" r:id="rId17"/>
    <p:sldId id="2651" r:id="rId18"/>
    <p:sldId id="2652" r:id="rId19"/>
    <p:sldId id="310" r:id="rId20"/>
    <p:sldId id="2645" r:id="rId21"/>
    <p:sldId id="2643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7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17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4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5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2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0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49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82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70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1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41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90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1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2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32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94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09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jpeg"/><Relationship Id="rId5" Type="http://schemas.openxmlformats.org/officeDocument/2006/relationships/audio" Target="../media/audio2.wav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jpeg"/><Relationship Id="rId5" Type="http://schemas.openxmlformats.org/officeDocument/2006/relationships/audio" Target="../media/audio2.wav"/><Relationship Id="rId10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3624" y="3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3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7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81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7" y="538849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70" y="1034673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072384" y="2908556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6" y="105631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2013349" y="4283654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2055031" y="3002595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3554016" y="2206439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5135120" y="2282173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5887465" y="3664733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3" y="523410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6" y="5272163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992626" y="3347827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5306355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606163" y="3232094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5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7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222352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2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7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2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7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51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264408" y="2990853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5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8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31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7388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60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6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3" y="2403492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81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9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81" y="891745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60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11" y="2878356"/>
            <a:ext cx="68217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20468" y="2685490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9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90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3" y="2602192"/>
            <a:ext cx="7376799" cy="20972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929384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8" y="2512986"/>
            <a:ext cx="722177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4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6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575</Words>
  <Application>Microsoft Office PowerPoint</Application>
  <PresentationFormat>On-screen Show (4:3)</PresentationFormat>
  <Paragraphs>142</Paragraphs>
  <Slides>18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Arial</vt:lpstr>
      <vt:lpstr>Arial-Rounded</vt:lpstr>
      <vt:lpstr>Bungee</vt:lpstr>
      <vt:lpstr>Calibri</vt:lpstr>
      <vt:lpstr>Calibri Light</vt:lpstr>
      <vt:lpstr>Jura</vt:lpstr>
      <vt:lpstr>Jura Medium</vt:lpstr>
      <vt:lpstr>Roboto Condensed Light</vt:lpstr>
      <vt:lpstr>SVN-SAF</vt:lpstr>
      <vt:lpstr>Times New Roman</vt:lpstr>
      <vt:lpstr>UVN Gia Dinh</vt:lpstr>
      <vt:lpstr>Wingdings</vt:lpstr>
      <vt:lpstr>字魂70号-灵悦黑体</vt:lpstr>
      <vt:lpstr>1_Tema de Office</vt:lpstr>
      <vt:lpstr>World Animal Day by Slidesgo</vt:lpstr>
      <vt:lpstr>1_World Animal Day by Slidesgo</vt:lpstr>
      <vt:lpstr>2_World Animal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33</cp:revision>
  <dcterms:created xsi:type="dcterms:W3CDTF">2022-06-27T10:50:26Z</dcterms:created>
  <dcterms:modified xsi:type="dcterms:W3CDTF">2024-10-27T14:48:14Z</dcterms:modified>
</cp:coreProperties>
</file>