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8"/>
  </p:notesMasterIdLst>
  <p:sldIdLst>
    <p:sldId id="257" r:id="rId3"/>
    <p:sldId id="258" r:id="rId4"/>
    <p:sldId id="285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2652" r:id="rId14"/>
    <p:sldId id="302" r:id="rId15"/>
    <p:sldId id="2634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6950" y="2548567"/>
            <a:ext cx="782136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 iu/ưu, iên/iêng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/>
          <p:cNvSpPr/>
          <p:nvPr/>
        </p:nvSpPr>
        <p:spPr>
          <a:xfrm>
            <a:off x="285750" y="1333276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Trong vườn, cây ∎ (lịu/lựu) sai ∎ (trĩu/trữu) quả.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Mẹ ∎ (địu/đựu) bé lên nương.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Đàn chim sà xuống cây bằng lăng, hót ∎ (líu lo/lứu lo).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>
            <a:fillRect/>
          </a:stretch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542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Chọn từ ngữ trong ngoặc đơn thay cho chỗ chấm.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009"/>
            <a:ext cx="12192000" cy="12558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/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iên/iêng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32280" y="229870"/>
            <a:ext cx="6901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tiếng trong bông hoa thay cho mỗi chỗ chấm.</a:t>
            </a:r>
          </a:p>
        </p:txBody>
      </p:sp>
      <p:pic>
        <p:nvPicPr>
          <p:cNvPr id="100" name="Picture 99"/>
          <p:cNvPicPr/>
          <p:nvPr/>
        </p:nvPicPr>
        <p:blipFill>
          <a:blip r:embed="rId6"/>
          <a:stretch>
            <a:fillRect/>
          </a:stretch>
        </p:blipFill>
        <p:spPr>
          <a:xfrm>
            <a:off x="2293620" y="984885"/>
            <a:ext cx="4804410" cy="891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1397635" y="2275205"/>
            <a:ext cx="100863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khéo léo của bố đã ∎ những mảnh gỗ vụn thành máy bay, ô tô, con vịt,...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bảo Duy không nên lười ∎, phải chăm tập thể dục hằng ngày.</a:t>
            </a:r>
          </a:p>
        </p:txBody>
      </p:sp>
      <p:pic>
        <p:nvPicPr>
          <p:cNvPr id="101" name="Picture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2292985" y="3208655"/>
            <a:ext cx="5006975" cy="1129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533525" y="4441825"/>
            <a:ext cx="8584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Dũng giả làm ∎ kêu của các con vật rất giỏi.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lớp, Mai và Hà là đôi bạn cùng 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0650" y="2659559"/>
            <a:ext cx="139509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cả nhà bé tí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61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55364" y="4595208"/>
            <a:ext cx="5887832" cy="701979"/>
            <a:chOff x="4839490" y="4942370"/>
            <a:chExt cx="10414115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10163440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101634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151432" y="126459"/>
            <a:ext cx="410781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Khi cả nhà bé tí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7893" y="852944"/>
            <a:ext cx="5304047" cy="336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Khi con còn bé tí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đọc sách, chơi cờ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dọn dẹp, chữa đồ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Cả ngày con đùa nghịch.</a:t>
            </a: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 Mai Liên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/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/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/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/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dọn dẹp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đùa nghịch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/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>
            <a:fillRect/>
          </a:stretch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/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dấu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9262" y="2404941"/>
            <a:ext cx="3756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Khi bố còn bé tí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/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>
            <a:fillRect/>
          </a:stretch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59614" y="955433"/>
            <a:ext cx="3770630" cy="1478468"/>
            <a:chOff x="4259614" y="955433"/>
            <a:chExt cx="3770630" cy="1478468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59614" y="1665551"/>
              <a:ext cx="3770630" cy="76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cả nhà bé tí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2575" y="2921168"/>
            <a:ext cx="1028065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iu/ưu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431</Words>
  <Application>Microsoft Office PowerPoint</Application>
  <PresentationFormat>Widescreen</PresentationFormat>
  <Paragraphs>73</Paragraphs>
  <Slides>15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Arial-Rounded</vt:lpstr>
      <vt:lpstr>Calibri</vt:lpstr>
      <vt:lpstr>Coiny</vt:lpstr>
      <vt:lpstr>Gloria Hallelujah</vt:lpstr>
      <vt:lpstr>HP001 4 hàng</vt:lpstr>
      <vt:lpstr>SVN-SAF</vt:lpstr>
      <vt:lpstr>Times New Roman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ngọc anh đoàn</cp:lastModifiedBy>
  <cp:revision>33</cp:revision>
  <dcterms:created xsi:type="dcterms:W3CDTF">2022-05-21T08:09:00Z</dcterms:created>
  <dcterms:modified xsi:type="dcterms:W3CDTF">2024-11-17T12:40:47Z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