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708414" y="2987502"/>
            <a:ext cx="369442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558162" y="3030264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6885020" y="3051761"/>
            <a:ext cx="35450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2064099" y="3650531"/>
            <a:ext cx="18270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4030738" y="3650531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918277" y="3611564"/>
            <a:ext cx="5330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2724</TotalTime>
  <Words>677</Words>
  <Application>Microsoft Office PowerPoint</Application>
  <PresentationFormat>Widescreen</PresentationFormat>
  <Paragraphs>112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#9Slide03 Arima Madurai</vt:lpstr>
      <vt:lpstr>#9Slide03 Arima Madurai Black</vt:lpstr>
      <vt:lpstr>#9Slide03 Arima Madurai Bold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131</cp:revision>
  <dcterms:created xsi:type="dcterms:W3CDTF">2021-06-02T01:34:28Z</dcterms:created>
  <dcterms:modified xsi:type="dcterms:W3CDTF">2023-11-21T02:41:54Z</dcterms:modified>
</cp:coreProperties>
</file>