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4"/>
  </p:notesMasterIdLst>
  <p:sldIdLst>
    <p:sldId id="261" r:id="rId5"/>
    <p:sldId id="260" r:id="rId6"/>
    <p:sldId id="267" r:id="rId7"/>
    <p:sldId id="507" r:id="rId8"/>
    <p:sldId id="272" r:id="rId9"/>
    <p:sldId id="523" r:id="rId10"/>
    <p:sldId id="271" r:id="rId11"/>
    <p:sldId id="43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70" d="100"/>
          <a:sy n="70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0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21" y="4417505"/>
            <a:ext cx="27434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BBD2-E728-6672-4BA8-F7700FA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63" y="540952"/>
            <a:ext cx="8382727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1CF52-4087-C5CC-26A5-9C9A0CE0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40" y="527668"/>
            <a:ext cx="7407282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0"/>
            <a:ext cx="1219199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99" y="969688"/>
            <a:ext cx="2537413" cy="3317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968" y="969688"/>
            <a:ext cx="2258865" cy="3339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2FABB-0D8E-4CE2-B4C1-32A692A9C8EB}"/>
              </a:ext>
            </a:extLst>
          </p:cNvPr>
          <p:cNvSpPr txBox="1"/>
          <p:nvPr/>
        </p:nvSpPr>
        <p:spPr>
          <a:xfrm>
            <a:off x="3259093" y="3561865"/>
            <a:ext cx="6291096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sản phẩm ấn tượng nhất, sản phẩm có tính ứng dụng cao.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9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D0E41-6CE3-D9F8-B173-9C0BC86C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1642342"/>
            <a:ext cx="5813235" cy="28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</TotalTime>
  <Words>77</Words>
  <Application>Microsoft Office PowerPoint</Application>
  <PresentationFormat>Widescreen</PresentationFormat>
  <Paragraphs>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ITC Avant Garde Std Bk</vt:lpstr>
      <vt:lpstr>宋体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</cp:lastModifiedBy>
  <cp:revision>21</cp:revision>
  <dcterms:created xsi:type="dcterms:W3CDTF">2023-09-05T15:01:44Z</dcterms:created>
  <dcterms:modified xsi:type="dcterms:W3CDTF">2024-11-08T01:56:41Z</dcterms:modified>
  <cp:category>9Slide.vn</cp:category>
</cp:coreProperties>
</file>