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709" r:id="rId2"/>
  </p:sldMasterIdLst>
  <p:notesMasterIdLst>
    <p:notesMasterId r:id="rId25"/>
  </p:notesMasterIdLst>
  <p:sldIdLst>
    <p:sldId id="348" r:id="rId3"/>
    <p:sldId id="3879" r:id="rId4"/>
    <p:sldId id="3845" r:id="rId5"/>
    <p:sldId id="3846" r:id="rId6"/>
    <p:sldId id="3882" r:id="rId7"/>
    <p:sldId id="3908" r:id="rId8"/>
    <p:sldId id="3909" r:id="rId9"/>
    <p:sldId id="3910" r:id="rId10"/>
    <p:sldId id="3911" r:id="rId11"/>
    <p:sldId id="3912" r:id="rId12"/>
    <p:sldId id="3913" r:id="rId13"/>
    <p:sldId id="3914" r:id="rId14"/>
    <p:sldId id="3915" r:id="rId15"/>
    <p:sldId id="3916" r:id="rId16"/>
    <p:sldId id="3917" r:id="rId17"/>
    <p:sldId id="3918" r:id="rId18"/>
    <p:sldId id="3919" r:id="rId19"/>
    <p:sldId id="3920" r:id="rId20"/>
    <p:sldId id="3921" r:id="rId21"/>
    <p:sldId id="3922" r:id="rId22"/>
    <p:sldId id="3865" r:id="rId23"/>
    <p:sldId id="280"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40" userDrawn="1">
          <p15:clr>
            <a:srgbClr val="A4A3A4"/>
          </p15:clr>
        </p15:guide>
        <p15:guide id="2" pos="5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a:srgbClr val="7A1729"/>
    <a:srgbClr val="FF336D"/>
    <a:srgbClr val="FFFF7D"/>
    <a:srgbClr val="FFFF65"/>
    <a:srgbClr val="FFFFAB"/>
    <a:srgbClr val="F8624E"/>
    <a:srgbClr val="FFE1FF"/>
    <a:srgbClr val="FA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475FA-D7D5-4C28-A924-AE3FF760CD3E}">
  <a:tblStyle styleId="{69D475FA-D7D5-4C28-A924-AE3FF760CD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63" autoAdjust="0"/>
    <p:restoredTop sz="90496" autoAdjust="0"/>
  </p:normalViewPr>
  <p:slideViewPr>
    <p:cSldViewPr snapToGrid="0" showGuides="1">
      <p:cViewPr varScale="1">
        <p:scale>
          <a:sx n="84" d="100"/>
          <a:sy n="84" d="100"/>
        </p:scale>
        <p:origin x="600" y="56"/>
      </p:cViewPr>
      <p:guideLst>
        <p:guide orient="horz" pos="1740"/>
        <p:guide pos="50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69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p:nvPr/>
        </p:nvSpPr>
        <p:spPr>
          <a:xfrm flipH="1">
            <a:off x="625864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txBox="1">
            <a:spLocks noGrp="1"/>
          </p:cNvSpPr>
          <p:nvPr>
            <p:ph type="subTitle" idx="1"/>
          </p:nvPr>
        </p:nvSpPr>
        <p:spPr>
          <a:xfrm flipH="1">
            <a:off x="4953620" y="3421300"/>
            <a:ext cx="2781600" cy="557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600">
                <a:solidFill>
                  <a:srgbClr val="754C24"/>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21" name="Google Shape;121;p9"/>
          <p:cNvSpPr txBox="1">
            <a:spLocks noGrp="1"/>
          </p:cNvSpPr>
          <p:nvPr>
            <p:ph type="title"/>
          </p:nvPr>
        </p:nvSpPr>
        <p:spPr>
          <a:xfrm flipH="1">
            <a:off x="3477320" y="2713525"/>
            <a:ext cx="4257900" cy="781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2" name="Google Shape;122;p9"/>
          <p:cNvSpPr txBox="1">
            <a:spLocks noGrp="1"/>
          </p:cNvSpPr>
          <p:nvPr>
            <p:ph type="title" idx="2" hasCustomPrompt="1"/>
          </p:nvPr>
        </p:nvSpPr>
        <p:spPr>
          <a:xfrm flipH="1">
            <a:off x="6296595"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9"/>
          <p:cNvSpPr/>
          <p:nvPr/>
        </p:nvSpPr>
        <p:spPr>
          <a:xfrm flipH="1">
            <a:off x="-66784" y="4372725"/>
            <a:ext cx="9286984" cy="1052346"/>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381350" y="4756626"/>
            <a:ext cx="7403577" cy="55770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01636" y="384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9"/>
          <p:cNvGrpSpPr/>
          <p:nvPr/>
        </p:nvGrpSpPr>
        <p:grpSpPr>
          <a:xfrm flipH="1">
            <a:off x="2311015" y="781065"/>
            <a:ext cx="7374969" cy="99324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9"/>
          <p:cNvGrpSpPr/>
          <p:nvPr/>
        </p:nvGrpSpPr>
        <p:grpSpPr>
          <a:xfrm rot="-1325081" flipH="1">
            <a:off x="894388" y="1208945"/>
            <a:ext cx="729403" cy="386556"/>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4"/>
        <p:cNvGrpSpPr/>
        <p:nvPr/>
      </p:nvGrpSpPr>
      <p:grpSpPr>
        <a:xfrm>
          <a:off x="0" y="0"/>
          <a:ext cx="0" cy="0"/>
          <a:chOff x="0" y="0"/>
          <a:chExt cx="0" cy="0"/>
        </a:xfrm>
      </p:grpSpPr>
      <p:sp>
        <p:nvSpPr>
          <p:cNvPr id="515" name="Google Shape;515;p13"/>
          <p:cNvSpPr txBox="1">
            <a:spLocks noGrp="1"/>
          </p:cNvSpPr>
          <p:nvPr>
            <p:ph type="ctrTitle"/>
          </p:nvPr>
        </p:nvSpPr>
        <p:spPr>
          <a:xfrm>
            <a:off x="2826125" y="1602550"/>
            <a:ext cx="5413800" cy="118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b="1"/>
            </a:lvl1pPr>
            <a:lvl2pPr lvl="1" algn="ctr" rtl="0">
              <a:spcBef>
                <a:spcPts val="0"/>
              </a:spcBef>
              <a:spcAft>
                <a:spcPts val="0"/>
              </a:spcAft>
              <a:buSzPts val="7200"/>
              <a:buNone/>
              <a:defRPr sz="7200" b="1"/>
            </a:lvl2pPr>
            <a:lvl3pPr lvl="2" algn="ctr" rtl="0">
              <a:spcBef>
                <a:spcPts val="0"/>
              </a:spcBef>
              <a:spcAft>
                <a:spcPts val="0"/>
              </a:spcAft>
              <a:buSzPts val="7200"/>
              <a:buNone/>
              <a:defRPr sz="7200" b="1"/>
            </a:lvl3pPr>
            <a:lvl4pPr lvl="3" algn="ctr" rtl="0">
              <a:spcBef>
                <a:spcPts val="0"/>
              </a:spcBef>
              <a:spcAft>
                <a:spcPts val="0"/>
              </a:spcAft>
              <a:buSzPts val="7200"/>
              <a:buNone/>
              <a:defRPr sz="7200" b="1"/>
            </a:lvl4pPr>
            <a:lvl5pPr lvl="4" algn="ctr" rtl="0">
              <a:spcBef>
                <a:spcPts val="0"/>
              </a:spcBef>
              <a:spcAft>
                <a:spcPts val="0"/>
              </a:spcAft>
              <a:buSzPts val="7200"/>
              <a:buNone/>
              <a:defRPr sz="7200" b="1"/>
            </a:lvl5pPr>
            <a:lvl6pPr lvl="5" algn="ctr" rtl="0">
              <a:spcBef>
                <a:spcPts val="0"/>
              </a:spcBef>
              <a:spcAft>
                <a:spcPts val="0"/>
              </a:spcAft>
              <a:buSzPts val="7200"/>
              <a:buNone/>
              <a:defRPr sz="7200" b="1"/>
            </a:lvl6pPr>
            <a:lvl7pPr lvl="6" algn="ctr" rtl="0">
              <a:spcBef>
                <a:spcPts val="0"/>
              </a:spcBef>
              <a:spcAft>
                <a:spcPts val="0"/>
              </a:spcAft>
              <a:buSzPts val="7200"/>
              <a:buNone/>
              <a:defRPr sz="7200" b="1"/>
            </a:lvl7pPr>
            <a:lvl8pPr lvl="7" algn="ctr" rtl="0">
              <a:spcBef>
                <a:spcPts val="0"/>
              </a:spcBef>
              <a:spcAft>
                <a:spcPts val="0"/>
              </a:spcAft>
              <a:buSzPts val="7200"/>
              <a:buNone/>
              <a:defRPr sz="7200" b="1"/>
            </a:lvl8pPr>
            <a:lvl9pPr lvl="8" algn="ctr" rtl="0">
              <a:spcBef>
                <a:spcPts val="0"/>
              </a:spcBef>
              <a:spcAft>
                <a:spcPts val="0"/>
              </a:spcAft>
              <a:buSzPts val="7200"/>
              <a:buNone/>
              <a:defRPr sz="7200" b="1"/>
            </a:lvl9pPr>
          </a:lstStyle>
          <a:p>
            <a:endParaRPr/>
          </a:p>
        </p:txBody>
      </p:sp>
      <p:sp>
        <p:nvSpPr>
          <p:cNvPr id="516" name="Google Shape;516;p13"/>
          <p:cNvSpPr txBox="1">
            <a:spLocks noGrp="1"/>
          </p:cNvSpPr>
          <p:nvPr>
            <p:ph type="subTitle" idx="1"/>
          </p:nvPr>
        </p:nvSpPr>
        <p:spPr>
          <a:xfrm>
            <a:off x="3629875" y="2672125"/>
            <a:ext cx="3968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17" name="Google Shape;517;p13"/>
          <p:cNvGrpSpPr/>
          <p:nvPr/>
        </p:nvGrpSpPr>
        <p:grpSpPr>
          <a:xfrm>
            <a:off x="-258636" y="1889116"/>
            <a:ext cx="3642458" cy="3022516"/>
            <a:chOff x="-590875" y="347215"/>
            <a:chExt cx="2752557" cy="2284075"/>
          </a:xfrm>
        </p:grpSpPr>
        <p:sp>
          <p:nvSpPr>
            <p:cNvPr id="518" name="Google Shape;518;p13"/>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3"/>
            <p:cNvGrpSpPr/>
            <p:nvPr/>
          </p:nvGrpSpPr>
          <p:grpSpPr>
            <a:xfrm>
              <a:off x="-590875" y="347215"/>
              <a:ext cx="2752557" cy="2284075"/>
              <a:chOff x="-590875" y="347215"/>
              <a:chExt cx="2752557" cy="2284075"/>
            </a:xfrm>
          </p:grpSpPr>
          <p:sp>
            <p:nvSpPr>
              <p:cNvPr id="521" name="Google Shape;521;p13"/>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0" name="Google Shape;530;p13"/>
          <p:cNvPicPr preferRelativeResize="0"/>
          <p:nvPr/>
        </p:nvPicPr>
        <p:blipFill>
          <a:blip r:embed="rId2">
            <a:alphaModFix amt="38000"/>
          </a:blip>
          <a:stretch>
            <a:fillRect/>
          </a:stretch>
        </p:blipFill>
        <p:spPr>
          <a:xfrm>
            <a:off x="7056250" y="-2671012"/>
            <a:ext cx="5143505" cy="5143505"/>
          </a:xfrm>
          <a:prstGeom prst="rect">
            <a:avLst/>
          </a:prstGeom>
          <a:noFill/>
          <a:ln>
            <a:noFill/>
          </a:ln>
        </p:spPr>
      </p:pic>
      <p:pic>
        <p:nvPicPr>
          <p:cNvPr id="531" name="Google Shape;531;p13"/>
          <p:cNvPicPr preferRelativeResize="0"/>
          <p:nvPr/>
        </p:nvPicPr>
        <p:blipFill>
          <a:blip r:embed="rId2">
            <a:alphaModFix amt="38000"/>
          </a:blip>
          <a:stretch>
            <a:fillRect/>
          </a:stretch>
        </p:blipFill>
        <p:spPr>
          <a:xfrm>
            <a:off x="-2729925" y="-3077087"/>
            <a:ext cx="5143505" cy="5143505"/>
          </a:xfrm>
          <a:prstGeom prst="rect">
            <a:avLst/>
          </a:prstGeom>
          <a:noFill/>
          <a:ln>
            <a:noFill/>
          </a:ln>
        </p:spPr>
      </p:pic>
    </p:spTree>
    <p:extLst>
      <p:ext uri="{BB962C8B-B14F-4D97-AF65-F5344CB8AC3E}">
        <p14:creationId xmlns:p14="http://schemas.microsoft.com/office/powerpoint/2010/main" val="81886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6"/>
        <p:cNvGrpSpPr/>
        <p:nvPr/>
      </p:nvGrpSpPr>
      <p:grpSpPr>
        <a:xfrm>
          <a:off x="0" y="0"/>
          <a:ext cx="0" cy="0"/>
          <a:chOff x="0" y="0"/>
          <a:chExt cx="0" cy="0"/>
        </a:xfrm>
      </p:grpSpPr>
      <p:pic>
        <p:nvPicPr>
          <p:cNvPr id="617" name="Google Shape;617;p15"/>
          <p:cNvPicPr preferRelativeResize="0"/>
          <p:nvPr/>
        </p:nvPicPr>
        <p:blipFill>
          <a:blip r:embed="rId2">
            <a:alphaModFix/>
          </a:blip>
          <a:stretch>
            <a:fillRect/>
          </a:stretch>
        </p:blipFill>
        <p:spPr>
          <a:xfrm>
            <a:off x="-2408750" y="-3083537"/>
            <a:ext cx="5143505" cy="5143505"/>
          </a:xfrm>
          <a:prstGeom prst="rect">
            <a:avLst/>
          </a:prstGeom>
          <a:noFill/>
          <a:ln>
            <a:noFill/>
          </a:ln>
        </p:spPr>
      </p:pic>
      <p:sp>
        <p:nvSpPr>
          <p:cNvPr id="618" name="Google Shape;61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19" name="Google Shape;619;p15"/>
          <p:cNvSpPr txBox="1">
            <a:spLocks noGrp="1"/>
          </p:cNvSpPr>
          <p:nvPr>
            <p:ph type="title" idx="2"/>
          </p:nvPr>
        </p:nvSpPr>
        <p:spPr>
          <a:xfrm>
            <a:off x="154752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0" name="Google Shape;620;p15"/>
          <p:cNvSpPr txBox="1">
            <a:spLocks noGrp="1"/>
          </p:cNvSpPr>
          <p:nvPr>
            <p:ph type="subTitle" idx="1"/>
          </p:nvPr>
        </p:nvSpPr>
        <p:spPr>
          <a:xfrm>
            <a:off x="154752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1" name="Google Shape;621;p15"/>
          <p:cNvSpPr txBox="1">
            <a:spLocks noGrp="1"/>
          </p:cNvSpPr>
          <p:nvPr>
            <p:ph type="title" idx="3" hasCustomPrompt="1"/>
          </p:nvPr>
        </p:nvSpPr>
        <p:spPr>
          <a:xfrm>
            <a:off x="78715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2" name="Google Shape;622;p15"/>
          <p:cNvSpPr txBox="1">
            <a:spLocks noGrp="1"/>
          </p:cNvSpPr>
          <p:nvPr>
            <p:ph type="title" idx="4"/>
          </p:nvPr>
        </p:nvSpPr>
        <p:spPr>
          <a:xfrm>
            <a:off x="154752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3" name="Google Shape;623;p15"/>
          <p:cNvSpPr txBox="1">
            <a:spLocks noGrp="1"/>
          </p:cNvSpPr>
          <p:nvPr>
            <p:ph type="subTitle" idx="5"/>
          </p:nvPr>
        </p:nvSpPr>
        <p:spPr>
          <a:xfrm>
            <a:off x="154752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4" name="Google Shape;624;p15"/>
          <p:cNvSpPr txBox="1">
            <a:spLocks noGrp="1"/>
          </p:cNvSpPr>
          <p:nvPr>
            <p:ph type="title" idx="6" hasCustomPrompt="1"/>
          </p:nvPr>
        </p:nvSpPr>
        <p:spPr>
          <a:xfrm>
            <a:off x="78715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5" name="Google Shape;625;p15"/>
          <p:cNvSpPr txBox="1">
            <a:spLocks noGrp="1"/>
          </p:cNvSpPr>
          <p:nvPr>
            <p:ph type="title" idx="7"/>
          </p:nvPr>
        </p:nvSpPr>
        <p:spPr>
          <a:xfrm>
            <a:off x="589757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6" name="Google Shape;626;p15"/>
          <p:cNvSpPr txBox="1">
            <a:spLocks noGrp="1"/>
          </p:cNvSpPr>
          <p:nvPr>
            <p:ph type="subTitle" idx="8"/>
          </p:nvPr>
        </p:nvSpPr>
        <p:spPr>
          <a:xfrm>
            <a:off x="589757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7" name="Google Shape;627;p15"/>
          <p:cNvSpPr txBox="1">
            <a:spLocks noGrp="1"/>
          </p:cNvSpPr>
          <p:nvPr>
            <p:ph type="title" idx="9" hasCustomPrompt="1"/>
          </p:nvPr>
        </p:nvSpPr>
        <p:spPr>
          <a:xfrm>
            <a:off x="513720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8" name="Google Shape;628;p15"/>
          <p:cNvSpPr txBox="1">
            <a:spLocks noGrp="1"/>
          </p:cNvSpPr>
          <p:nvPr>
            <p:ph type="title" idx="13"/>
          </p:nvPr>
        </p:nvSpPr>
        <p:spPr>
          <a:xfrm>
            <a:off x="589757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9" name="Google Shape;629;p15"/>
          <p:cNvSpPr txBox="1">
            <a:spLocks noGrp="1"/>
          </p:cNvSpPr>
          <p:nvPr>
            <p:ph type="subTitle" idx="14"/>
          </p:nvPr>
        </p:nvSpPr>
        <p:spPr>
          <a:xfrm>
            <a:off x="589757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30" name="Google Shape;630;p15"/>
          <p:cNvSpPr txBox="1">
            <a:spLocks noGrp="1"/>
          </p:cNvSpPr>
          <p:nvPr>
            <p:ph type="title" idx="15" hasCustomPrompt="1"/>
          </p:nvPr>
        </p:nvSpPr>
        <p:spPr>
          <a:xfrm>
            <a:off x="513720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grpSp>
        <p:nvGrpSpPr>
          <p:cNvPr id="631" name="Google Shape;631;p15"/>
          <p:cNvGrpSpPr/>
          <p:nvPr/>
        </p:nvGrpSpPr>
        <p:grpSpPr>
          <a:xfrm>
            <a:off x="-1332977" y="4366873"/>
            <a:ext cx="11685984" cy="3091583"/>
            <a:chOff x="-1332977" y="4366873"/>
            <a:chExt cx="11685984" cy="3091583"/>
          </a:xfrm>
        </p:grpSpPr>
        <p:grpSp>
          <p:nvGrpSpPr>
            <p:cNvPr id="632" name="Google Shape;632;p15"/>
            <p:cNvGrpSpPr/>
            <p:nvPr/>
          </p:nvGrpSpPr>
          <p:grpSpPr>
            <a:xfrm rot="10800000">
              <a:off x="-1332977" y="4366873"/>
              <a:ext cx="7300280" cy="3091583"/>
              <a:chOff x="280870" y="3521399"/>
              <a:chExt cx="6848292" cy="2900172"/>
            </a:xfrm>
          </p:grpSpPr>
          <p:grpSp>
            <p:nvGrpSpPr>
              <p:cNvPr id="633" name="Google Shape;633;p15"/>
              <p:cNvGrpSpPr/>
              <p:nvPr/>
            </p:nvGrpSpPr>
            <p:grpSpPr>
              <a:xfrm rot="-10791582">
                <a:off x="284405" y="3525661"/>
                <a:ext cx="3484747" cy="2891647"/>
                <a:chOff x="-590875" y="347215"/>
                <a:chExt cx="2752557" cy="2284075"/>
              </a:xfrm>
            </p:grpSpPr>
            <p:sp>
              <p:nvSpPr>
                <p:cNvPr id="634" name="Google Shape;63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 name="Google Shape;636;p15"/>
                <p:cNvGrpSpPr/>
                <p:nvPr/>
              </p:nvGrpSpPr>
              <p:grpSpPr>
                <a:xfrm>
                  <a:off x="-590875" y="347215"/>
                  <a:ext cx="2752557" cy="2284075"/>
                  <a:chOff x="-590875" y="347215"/>
                  <a:chExt cx="2752557" cy="2284075"/>
                </a:xfrm>
              </p:grpSpPr>
              <p:sp>
                <p:nvSpPr>
                  <p:cNvPr id="637" name="Google Shape;63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6" name="Google Shape;646;p15"/>
              <p:cNvGrpSpPr/>
              <p:nvPr/>
            </p:nvGrpSpPr>
            <p:grpSpPr>
              <a:xfrm rot="10791582" flipH="1">
                <a:off x="3640880" y="3525661"/>
                <a:ext cx="3484747" cy="2891647"/>
                <a:chOff x="-590875" y="347215"/>
                <a:chExt cx="2752557" cy="2284075"/>
              </a:xfrm>
            </p:grpSpPr>
            <p:sp>
              <p:nvSpPr>
                <p:cNvPr id="647" name="Google Shape;647;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15"/>
                <p:cNvGrpSpPr/>
                <p:nvPr/>
              </p:nvGrpSpPr>
              <p:grpSpPr>
                <a:xfrm>
                  <a:off x="-590875" y="347215"/>
                  <a:ext cx="2752557" cy="2284075"/>
                  <a:chOff x="-590875" y="347215"/>
                  <a:chExt cx="2752557" cy="2284075"/>
                </a:xfrm>
              </p:grpSpPr>
              <p:sp>
                <p:nvSpPr>
                  <p:cNvPr id="650" name="Google Shape;650;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9" name="Google Shape;659;p15"/>
            <p:cNvGrpSpPr/>
            <p:nvPr/>
          </p:nvGrpSpPr>
          <p:grpSpPr>
            <a:xfrm rot="10800000">
              <a:off x="3052727" y="4366873"/>
              <a:ext cx="7300280" cy="3091583"/>
              <a:chOff x="280870" y="3521399"/>
              <a:chExt cx="6848292" cy="2900172"/>
            </a:xfrm>
          </p:grpSpPr>
          <p:grpSp>
            <p:nvGrpSpPr>
              <p:cNvPr id="660" name="Google Shape;660;p15"/>
              <p:cNvGrpSpPr/>
              <p:nvPr/>
            </p:nvGrpSpPr>
            <p:grpSpPr>
              <a:xfrm rot="-10791582">
                <a:off x="284405" y="3525661"/>
                <a:ext cx="3484747" cy="2891647"/>
                <a:chOff x="-590875" y="347215"/>
                <a:chExt cx="2752557" cy="2284075"/>
              </a:xfrm>
            </p:grpSpPr>
            <p:sp>
              <p:nvSpPr>
                <p:cNvPr id="661" name="Google Shape;661;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5"/>
                <p:cNvGrpSpPr/>
                <p:nvPr/>
              </p:nvGrpSpPr>
              <p:grpSpPr>
                <a:xfrm>
                  <a:off x="-590875" y="347215"/>
                  <a:ext cx="2752557" cy="2284075"/>
                  <a:chOff x="-590875" y="347215"/>
                  <a:chExt cx="2752557" cy="2284075"/>
                </a:xfrm>
              </p:grpSpPr>
              <p:sp>
                <p:nvSpPr>
                  <p:cNvPr id="664" name="Google Shape;664;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15"/>
              <p:cNvGrpSpPr/>
              <p:nvPr/>
            </p:nvGrpSpPr>
            <p:grpSpPr>
              <a:xfrm rot="10791582" flipH="1">
                <a:off x="3640880" y="3525661"/>
                <a:ext cx="3484747" cy="2891647"/>
                <a:chOff x="-590875" y="347215"/>
                <a:chExt cx="2752557" cy="2284075"/>
              </a:xfrm>
            </p:grpSpPr>
            <p:sp>
              <p:nvSpPr>
                <p:cNvPr id="674" name="Google Shape;67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5"/>
                <p:cNvGrpSpPr/>
                <p:nvPr/>
              </p:nvGrpSpPr>
              <p:grpSpPr>
                <a:xfrm>
                  <a:off x="-590875" y="347215"/>
                  <a:ext cx="2752557" cy="2284075"/>
                  <a:chOff x="-590875" y="347215"/>
                  <a:chExt cx="2752557" cy="2284075"/>
                </a:xfrm>
              </p:grpSpPr>
              <p:sp>
                <p:nvSpPr>
                  <p:cNvPr id="677" name="Google Shape;67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extLst>
      <p:ext uri="{BB962C8B-B14F-4D97-AF65-F5344CB8AC3E}">
        <p14:creationId xmlns:p14="http://schemas.microsoft.com/office/powerpoint/2010/main" val="291067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57"/>
        <p:cNvGrpSpPr/>
        <p:nvPr/>
      </p:nvGrpSpPr>
      <p:grpSpPr>
        <a:xfrm>
          <a:off x="0" y="0"/>
          <a:ext cx="0" cy="0"/>
          <a:chOff x="0" y="0"/>
          <a:chExt cx="0" cy="0"/>
        </a:xfrm>
      </p:grpSpPr>
      <p:grpSp>
        <p:nvGrpSpPr>
          <p:cNvPr id="858" name="Google Shape;858;p19"/>
          <p:cNvGrpSpPr/>
          <p:nvPr/>
        </p:nvGrpSpPr>
        <p:grpSpPr>
          <a:xfrm>
            <a:off x="2046486" y="-1933552"/>
            <a:ext cx="11685984" cy="3091583"/>
            <a:chOff x="-1332977" y="4366873"/>
            <a:chExt cx="11685984" cy="3091583"/>
          </a:xfrm>
        </p:grpSpPr>
        <p:grpSp>
          <p:nvGrpSpPr>
            <p:cNvPr id="859" name="Google Shape;859;p19"/>
            <p:cNvGrpSpPr/>
            <p:nvPr/>
          </p:nvGrpSpPr>
          <p:grpSpPr>
            <a:xfrm rot="10800000">
              <a:off x="-1332977" y="4366873"/>
              <a:ext cx="7300280" cy="3091583"/>
              <a:chOff x="280870" y="3521399"/>
              <a:chExt cx="6848292" cy="2900172"/>
            </a:xfrm>
          </p:grpSpPr>
          <p:grpSp>
            <p:nvGrpSpPr>
              <p:cNvPr id="860" name="Google Shape;860;p19"/>
              <p:cNvGrpSpPr/>
              <p:nvPr/>
            </p:nvGrpSpPr>
            <p:grpSpPr>
              <a:xfrm rot="-10791582">
                <a:off x="284405" y="3525661"/>
                <a:ext cx="3484747" cy="2891647"/>
                <a:chOff x="-590875" y="347215"/>
                <a:chExt cx="2752557" cy="2284075"/>
              </a:xfrm>
            </p:grpSpPr>
            <p:sp>
              <p:nvSpPr>
                <p:cNvPr id="861" name="Google Shape;86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19"/>
                <p:cNvGrpSpPr/>
                <p:nvPr/>
              </p:nvGrpSpPr>
              <p:grpSpPr>
                <a:xfrm>
                  <a:off x="-590875" y="347215"/>
                  <a:ext cx="2752557" cy="2284075"/>
                  <a:chOff x="-590875" y="347215"/>
                  <a:chExt cx="2752557" cy="2284075"/>
                </a:xfrm>
              </p:grpSpPr>
              <p:sp>
                <p:nvSpPr>
                  <p:cNvPr id="864" name="Google Shape;86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3" name="Google Shape;873;p19"/>
              <p:cNvGrpSpPr/>
              <p:nvPr/>
            </p:nvGrpSpPr>
            <p:grpSpPr>
              <a:xfrm rot="10791582" flipH="1">
                <a:off x="3640880" y="3525661"/>
                <a:ext cx="3484747" cy="2891647"/>
                <a:chOff x="-590875" y="347215"/>
                <a:chExt cx="2752557" cy="2284075"/>
              </a:xfrm>
            </p:grpSpPr>
            <p:sp>
              <p:nvSpPr>
                <p:cNvPr id="874" name="Google Shape;874;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19"/>
                <p:cNvGrpSpPr/>
                <p:nvPr/>
              </p:nvGrpSpPr>
              <p:grpSpPr>
                <a:xfrm>
                  <a:off x="-590875" y="347215"/>
                  <a:ext cx="2752557" cy="2284075"/>
                  <a:chOff x="-590875" y="347215"/>
                  <a:chExt cx="2752557" cy="2284075"/>
                </a:xfrm>
              </p:grpSpPr>
              <p:sp>
                <p:nvSpPr>
                  <p:cNvPr id="877" name="Google Shape;877;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6" name="Google Shape;886;p19"/>
            <p:cNvGrpSpPr/>
            <p:nvPr/>
          </p:nvGrpSpPr>
          <p:grpSpPr>
            <a:xfrm rot="10800000">
              <a:off x="3052727" y="4366873"/>
              <a:ext cx="7300280" cy="3091583"/>
              <a:chOff x="280870" y="3521399"/>
              <a:chExt cx="6848292" cy="2900172"/>
            </a:xfrm>
          </p:grpSpPr>
          <p:grpSp>
            <p:nvGrpSpPr>
              <p:cNvPr id="887" name="Google Shape;887;p19"/>
              <p:cNvGrpSpPr/>
              <p:nvPr/>
            </p:nvGrpSpPr>
            <p:grpSpPr>
              <a:xfrm rot="-10791582">
                <a:off x="284405" y="3525661"/>
                <a:ext cx="3484747" cy="2891647"/>
                <a:chOff x="-590875" y="347215"/>
                <a:chExt cx="2752557" cy="2284075"/>
              </a:xfrm>
            </p:grpSpPr>
            <p:sp>
              <p:nvSpPr>
                <p:cNvPr id="888" name="Google Shape;888;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19"/>
                <p:cNvGrpSpPr/>
                <p:nvPr/>
              </p:nvGrpSpPr>
              <p:grpSpPr>
                <a:xfrm>
                  <a:off x="-590875" y="347215"/>
                  <a:ext cx="2752557" cy="2284075"/>
                  <a:chOff x="-590875" y="347215"/>
                  <a:chExt cx="2752557" cy="2284075"/>
                </a:xfrm>
              </p:grpSpPr>
              <p:sp>
                <p:nvSpPr>
                  <p:cNvPr id="891" name="Google Shape;891;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0" name="Google Shape;900;p19"/>
              <p:cNvGrpSpPr/>
              <p:nvPr/>
            </p:nvGrpSpPr>
            <p:grpSpPr>
              <a:xfrm rot="10791582" flipH="1">
                <a:off x="3640880" y="3525661"/>
                <a:ext cx="3484747" cy="2891647"/>
                <a:chOff x="-590875" y="347215"/>
                <a:chExt cx="2752557" cy="2284075"/>
              </a:xfrm>
            </p:grpSpPr>
            <p:sp>
              <p:nvSpPr>
                <p:cNvPr id="901" name="Google Shape;90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19"/>
                <p:cNvGrpSpPr/>
                <p:nvPr/>
              </p:nvGrpSpPr>
              <p:grpSpPr>
                <a:xfrm>
                  <a:off x="-590875" y="347215"/>
                  <a:ext cx="2752557" cy="2284075"/>
                  <a:chOff x="-590875" y="347215"/>
                  <a:chExt cx="2752557" cy="2284075"/>
                </a:xfrm>
              </p:grpSpPr>
              <p:sp>
                <p:nvSpPr>
                  <p:cNvPr id="904" name="Google Shape;90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913" name="Google Shape;913;p19"/>
          <p:cNvGrpSpPr/>
          <p:nvPr/>
        </p:nvGrpSpPr>
        <p:grpSpPr>
          <a:xfrm>
            <a:off x="-5129964" y="4146461"/>
            <a:ext cx="11685984" cy="3091583"/>
            <a:chOff x="-1332977" y="4366873"/>
            <a:chExt cx="11685984" cy="3091583"/>
          </a:xfrm>
        </p:grpSpPr>
        <p:grpSp>
          <p:nvGrpSpPr>
            <p:cNvPr id="914" name="Google Shape;914;p19"/>
            <p:cNvGrpSpPr/>
            <p:nvPr/>
          </p:nvGrpSpPr>
          <p:grpSpPr>
            <a:xfrm rot="10800000">
              <a:off x="-1332977" y="4366873"/>
              <a:ext cx="7300280" cy="3091583"/>
              <a:chOff x="280870" y="3521399"/>
              <a:chExt cx="6848292" cy="2900172"/>
            </a:xfrm>
          </p:grpSpPr>
          <p:grpSp>
            <p:nvGrpSpPr>
              <p:cNvPr id="915" name="Google Shape;915;p19"/>
              <p:cNvGrpSpPr/>
              <p:nvPr/>
            </p:nvGrpSpPr>
            <p:grpSpPr>
              <a:xfrm rot="-10791582">
                <a:off x="284405" y="3525661"/>
                <a:ext cx="3484747" cy="2891647"/>
                <a:chOff x="-590875" y="347215"/>
                <a:chExt cx="2752557" cy="2284075"/>
              </a:xfrm>
            </p:grpSpPr>
            <p:sp>
              <p:nvSpPr>
                <p:cNvPr id="916" name="Google Shape;91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9"/>
                <p:cNvGrpSpPr/>
                <p:nvPr/>
              </p:nvGrpSpPr>
              <p:grpSpPr>
                <a:xfrm>
                  <a:off x="-590875" y="347215"/>
                  <a:ext cx="2752557" cy="2284075"/>
                  <a:chOff x="-590875" y="347215"/>
                  <a:chExt cx="2752557" cy="2284075"/>
                </a:xfrm>
              </p:grpSpPr>
              <p:sp>
                <p:nvSpPr>
                  <p:cNvPr id="919" name="Google Shape;91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8" name="Google Shape;928;p19"/>
              <p:cNvGrpSpPr/>
              <p:nvPr/>
            </p:nvGrpSpPr>
            <p:grpSpPr>
              <a:xfrm rot="10791582" flipH="1">
                <a:off x="3640880" y="3525661"/>
                <a:ext cx="3484747" cy="2891647"/>
                <a:chOff x="-590875" y="347215"/>
                <a:chExt cx="2752557" cy="2284075"/>
              </a:xfrm>
            </p:grpSpPr>
            <p:sp>
              <p:nvSpPr>
                <p:cNvPr id="929" name="Google Shape;929;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19"/>
                <p:cNvGrpSpPr/>
                <p:nvPr/>
              </p:nvGrpSpPr>
              <p:grpSpPr>
                <a:xfrm>
                  <a:off x="-590875" y="347215"/>
                  <a:ext cx="2752557" cy="2284075"/>
                  <a:chOff x="-590875" y="347215"/>
                  <a:chExt cx="2752557" cy="2284075"/>
                </a:xfrm>
              </p:grpSpPr>
              <p:sp>
                <p:nvSpPr>
                  <p:cNvPr id="932" name="Google Shape;932;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41" name="Google Shape;941;p19"/>
            <p:cNvGrpSpPr/>
            <p:nvPr/>
          </p:nvGrpSpPr>
          <p:grpSpPr>
            <a:xfrm rot="10800000">
              <a:off x="3052727" y="4366873"/>
              <a:ext cx="7300280" cy="3091583"/>
              <a:chOff x="280870" y="3521399"/>
              <a:chExt cx="6848292" cy="2900172"/>
            </a:xfrm>
          </p:grpSpPr>
          <p:grpSp>
            <p:nvGrpSpPr>
              <p:cNvPr id="942" name="Google Shape;942;p19"/>
              <p:cNvGrpSpPr/>
              <p:nvPr/>
            </p:nvGrpSpPr>
            <p:grpSpPr>
              <a:xfrm rot="-10791582">
                <a:off x="284405" y="3525661"/>
                <a:ext cx="3484747" cy="2891647"/>
                <a:chOff x="-590875" y="347215"/>
                <a:chExt cx="2752557" cy="2284075"/>
              </a:xfrm>
            </p:grpSpPr>
            <p:sp>
              <p:nvSpPr>
                <p:cNvPr id="943" name="Google Shape;943;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19"/>
                <p:cNvGrpSpPr/>
                <p:nvPr/>
              </p:nvGrpSpPr>
              <p:grpSpPr>
                <a:xfrm>
                  <a:off x="-590875" y="347215"/>
                  <a:ext cx="2752557" cy="2284075"/>
                  <a:chOff x="-590875" y="347215"/>
                  <a:chExt cx="2752557" cy="2284075"/>
                </a:xfrm>
              </p:grpSpPr>
              <p:sp>
                <p:nvSpPr>
                  <p:cNvPr id="946" name="Google Shape;946;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5" name="Google Shape;955;p19"/>
              <p:cNvGrpSpPr/>
              <p:nvPr/>
            </p:nvGrpSpPr>
            <p:grpSpPr>
              <a:xfrm rot="10791582" flipH="1">
                <a:off x="3640880" y="3525661"/>
                <a:ext cx="3484747" cy="2891647"/>
                <a:chOff x="-590875" y="347215"/>
                <a:chExt cx="2752557" cy="2284075"/>
              </a:xfrm>
            </p:grpSpPr>
            <p:sp>
              <p:nvSpPr>
                <p:cNvPr id="956" name="Google Shape;95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8" name="Google Shape;958;p19"/>
                <p:cNvGrpSpPr/>
                <p:nvPr/>
              </p:nvGrpSpPr>
              <p:grpSpPr>
                <a:xfrm>
                  <a:off x="-590875" y="347215"/>
                  <a:ext cx="2752557" cy="2284075"/>
                  <a:chOff x="-590875" y="347215"/>
                  <a:chExt cx="2752557" cy="2284075"/>
                </a:xfrm>
              </p:grpSpPr>
              <p:sp>
                <p:nvSpPr>
                  <p:cNvPr id="959" name="Google Shape;95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pic>
        <p:nvPicPr>
          <p:cNvPr id="968" name="Google Shape;968;p19"/>
          <p:cNvPicPr preferRelativeResize="0"/>
          <p:nvPr/>
        </p:nvPicPr>
        <p:blipFill>
          <a:blip r:embed="rId2">
            <a:alphaModFix/>
          </a:blip>
          <a:stretch>
            <a:fillRect/>
          </a:stretch>
        </p:blipFill>
        <p:spPr>
          <a:xfrm>
            <a:off x="-3029350" y="-1064287"/>
            <a:ext cx="5143505" cy="5143505"/>
          </a:xfrm>
          <a:prstGeom prst="rect">
            <a:avLst/>
          </a:prstGeom>
          <a:noFill/>
          <a:ln>
            <a:noFill/>
          </a:ln>
        </p:spPr>
      </p:pic>
      <p:sp>
        <p:nvSpPr>
          <p:cNvPr id="969" name="Google Shape;969;p19"/>
          <p:cNvSpPr txBox="1">
            <a:spLocks noGrp="1"/>
          </p:cNvSpPr>
          <p:nvPr>
            <p:ph type="title"/>
          </p:nvPr>
        </p:nvSpPr>
        <p:spPr>
          <a:xfrm>
            <a:off x="2910750" y="1810288"/>
            <a:ext cx="3593400" cy="78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970" name="Google Shape;970;p19"/>
          <p:cNvSpPr txBox="1">
            <a:spLocks noGrp="1"/>
          </p:cNvSpPr>
          <p:nvPr>
            <p:ph type="title" idx="2" hasCustomPrompt="1"/>
          </p:nvPr>
        </p:nvSpPr>
        <p:spPr>
          <a:xfrm>
            <a:off x="6563800" y="1590000"/>
            <a:ext cx="19086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971" name="Google Shape;971;p19"/>
          <p:cNvSpPr txBox="1">
            <a:spLocks noGrp="1"/>
          </p:cNvSpPr>
          <p:nvPr>
            <p:ph type="subTitle" idx="1"/>
          </p:nvPr>
        </p:nvSpPr>
        <p:spPr>
          <a:xfrm>
            <a:off x="3675754" y="3009513"/>
            <a:ext cx="2828400" cy="628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r" rtl="0">
              <a:spcBef>
                <a:spcPts val="1600"/>
              </a:spcBef>
              <a:spcAft>
                <a:spcPts val="0"/>
              </a:spcAft>
              <a:buSzPts val="1600"/>
              <a:buNone/>
              <a:defRPr sz="1600"/>
            </a:lvl2pPr>
            <a:lvl3pPr lvl="2" algn="r" rtl="0">
              <a:spcBef>
                <a:spcPts val="1600"/>
              </a:spcBef>
              <a:spcAft>
                <a:spcPts val="0"/>
              </a:spcAft>
              <a:buSzPts val="1600"/>
              <a:buNone/>
              <a:defRPr sz="1600"/>
            </a:lvl3pPr>
            <a:lvl4pPr lvl="3" algn="r" rtl="0">
              <a:spcBef>
                <a:spcPts val="1600"/>
              </a:spcBef>
              <a:spcAft>
                <a:spcPts val="0"/>
              </a:spcAft>
              <a:buSzPts val="1600"/>
              <a:buNone/>
              <a:defRPr sz="1600"/>
            </a:lvl4pPr>
            <a:lvl5pPr lvl="4" algn="r" rtl="0">
              <a:spcBef>
                <a:spcPts val="1600"/>
              </a:spcBef>
              <a:spcAft>
                <a:spcPts val="0"/>
              </a:spcAft>
              <a:buSzPts val="1600"/>
              <a:buNone/>
              <a:defRPr sz="1600"/>
            </a:lvl5pPr>
            <a:lvl6pPr lvl="5" algn="r" rtl="0">
              <a:spcBef>
                <a:spcPts val="1600"/>
              </a:spcBef>
              <a:spcAft>
                <a:spcPts val="0"/>
              </a:spcAft>
              <a:buSzPts val="1600"/>
              <a:buNone/>
              <a:defRPr sz="1600"/>
            </a:lvl6pPr>
            <a:lvl7pPr lvl="6" algn="r" rtl="0">
              <a:spcBef>
                <a:spcPts val="1600"/>
              </a:spcBef>
              <a:spcAft>
                <a:spcPts val="0"/>
              </a:spcAft>
              <a:buSzPts val="1600"/>
              <a:buNone/>
              <a:defRPr sz="1600"/>
            </a:lvl7pPr>
            <a:lvl8pPr lvl="7" algn="r" rtl="0">
              <a:spcBef>
                <a:spcPts val="1600"/>
              </a:spcBef>
              <a:spcAft>
                <a:spcPts val="0"/>
              </a:spcAft>
              <a:buSzPts val="1600"/>
              <a:buNone/>
              <a:defRPr sz="1600"/>
            </a:lvl8pPr>
            <a:lvl9pPr lvl="8" algn="r" rtl="0">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81123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105"/>
        <p:cNvGrpSpPr/>
        <p:nvPr/>
      </p:nvGrpSpPr>
      <p:grpSpPr>
        <a:xfrm>
          <a:off x="0" y="0"/>
          <a:ext cx="0" cy="0"/>
          <a:chOff x="0" y="0"/>
          <a:chExt cx="0" cy="0"/>
        </a:xfrm>
      </p:grpSpPr>
      <p:sp>
        <p:nvSpPr>
          <p:cNvPr id="1106" name="Google Shape;1106;p22"/>
          <p:cNvSpPr txBox="1">
            <a:spLocks noGrp="1"/>
          </p:cNvSpPr>
          <p:nvPr>
            <p:ph type="subTitle" idx="1"/>
          </p:nvPr>
        </p:nvSpPr>
        <p:spPr>
          <a:xfrm>
            <a:off x="1509600" y="1608788"/>
            <a:ext cx="26397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7" name="Google Shape;1107;p22"/>
          <p:cNvSpPr txBox="1">
            <a:spLocks noGrp="1"/>
          </p:cNvSpPr>
          <p:nvPr>
            <p:ph type="subTitle" idx="2"/>
          </p:nvPr>
        </p:nvSpPr>
        <p:spPr>
          <a:xfrm>
            <a:off x="1578713" y="2114500"/>
            <a:ext cx="26397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08" name="Google Shape;1108;p22"/>
          <p:cNvSpPr txBox="1">
            <a:spLocks noGrp="1"/>
          </p:cNvSpPr>
          <p:nvPr>
            <p:ph type="subTitle" idx="3"/>
          </p:nvPr>
        </p:nvSpPr>
        <p:spPr>
          <a:xfrm>
            <a:off x="4917375" y="1609725"/>
            <a:ext cx="25788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9" name="Google Shape;1109;p22"/>
          <p:cNvSpPr txBox="1">
            <a:spLocks noGrp="1"/>
          </p:cNvSpPr>
          <p:nvPr>
            <p:ph type="subTitle" idx="4"/>
          </p:nvPr>
        </p:nvSpPr>
        <p:spPr>
          <a:xfrm>
            <a:off x="4986488" y="2115872"/>
            <a:ext cx="25788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10" name="Google Shape;1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1" name="Google Shape;1111;p22"/>
          <p:cNvGrpSpPr/>
          <p:nvPr/>
        </p:nvGrpSpPr>
        <p:grpSpPr>
          <a:xfrm rot="10800000">
            <a:off x="7379511" y="2878511"/>
            <a:ext cx="7300280" cy="3091583"/>
            <a:chOff x="280870" y="3521399"/>
            <a:chExt cx="6848292" cy="2900172"/>
          </a:xfrm>
        </p:grpSpPr>
        <p:grpSp>
          <p:nvGrpSpPr>
            <p:cNvPr id="1112" name="Google Shape;1112;p22"/>
            <p:cNvGrpSpPr/>
            <p:nvPr/>
          </p:nvGrpSpPr>
          <p:grpSpPr>
            <a:xfrm rot="-10791582">
              <a:off x="284405" y="3525661"/>
              <a:ext cx="3484747" cy="2891647"/>
              <a:chOff x="-590875" y="347215"/>
              <a:chExt cx="2752557" cy="2284075"/>
            </a:xfrm>
          </p:grpSpPr>
          <p:sp>
            <p:nvSpPr>
              <p:cNvPr id="1113" name="Google Shape;111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5" name="Google Shape;1115;p22"/>
              <p:cNvGrpSpPr/>
              <p:nvPr/>
            </p:nvGrpSpPr>
            <p:grpSpPr>
              <a:xfrm>
                <a:off x="-590875" y="347215"/>
                <a:ext cx="2752557" cy="2284075"/>
                <a:chOff x="-590875" y="347215"/>
                <a:chExt cx="2752557" cy="2284075"/>
              </a:xfrm>
            </p:grpSpPr>
            <p:sp>
              <p:nvSpPr>
                <p:cNvPr id="1116" name="Google Shape;111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5" name="Google Shape;1125;p22"/>
            <p:cNvGrpSpPr/>
            <p:nvPr/>
          </p:nvGrpSpPr>
          <p:grpSpPr>
            <a:xfrm rot="10791582" flipH="1">
              <a:off x="3640880" y="3525661"/>
              <a:ext cx="3484747" cy="2891647"/>
              <a:chOff x="-590875" y="347215"/>
              <a:chExt cx="2752557" cy="2284075"/>
            </a:xfrm>
          </p:grpSpPr>
          <p:sp>
            <p:nvSpPr>
              <p:cNvPr id="1126" name="Google Shape;1126;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22"/>
              <p:cNvGrpSpPr/>
              <p:nvPr/>
            </p:nvGrpSpPr>
            <p:grpSpPr>
              <a:xfrm>
                <a:off x="-590875" y="347215"/>
                <a:ext cx="2752557" cy="2284075"/>
                <a:chOff x="-590875" y="347215"/>
                <a:chExt cx="2752557" cy="2284075"/>
              </a:xfrm>
            </p:grpSpPr>
            <p:sp>
              <p:nvSpPr>
                <p:cNvPr id="1129" name="Google Shape;1129;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38" name="Google Shape;1138;p22"/>
          <p:cNvGrpSpPr/>
          <p:nvPr/>
        </p:nvGrpSpPr>
        <p:grpSpPr>
          <a:xfrm rot="10800000">
            <a:off x="-5492764" y="-911464"/>
            <a:ext cx="7300280" cy="3091583"/>
            <a:chOff x="280870" y="3521399"/>
            <a:chExt cx="6848292" cy="2900172"/>
          </a:xfrm>
        </p:grpSpPr>
        <p:grpSp>
          <p:nvGrpSpPr>
            <p:cNvPr id="1139" name="Google Shape;1139;p22"/>
            <p:cNvGrpSpPr/>
            <p:nvPr/>
          </p:nvGrpSpPr>
          <p:grpSpPr>
            <a:xfrm rot="-10791582">
              <a:off x="284405" y="3525661"/>
              <a:ext cx="3484747" cy="2891647"/>
              <a:chOff x="-590875" y="347215"/>
              <a:chExt cx="2752557" cy="2284075"/>
            </a:xfrm>
          </p:grpSpPr>
          <p:sp>
            <p:nvSpPr>
              <p:cNvPr id="1140" name="Google Shape;1140;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22"/>
              <p:cNvGrpSpPr/>
              <p:nvPr/>
            </p:nvGrpSpPr>
            <p:grpSpPr>
              <a:xfrm>
                <a:off x="-590875" y="347215"/>
                <a:ext cx="2752557" cy="2284075"/>
                <a:chOff x="-590875" y="347215"/>
                <a:chExt cx="2752557" cy="2284075"/>
              </a:xfrm>
            </p:grpSpPr>
            <p:sp>
              <p:nvSpPr>
                <p:cNvPr id="1143" name="Google Shape;1143;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2" name="Google Shape;1152;p22"/>
            <p:cNvGrpSpPr/>
            <p:nvPr/>
          </p:nvGrpSpPr>
          <p:grpSpPr>
            <a:xfrm rot="10791582" flipH="1">
              <a:off x="3640880" y="3525661"/>
              <a:ext cx="3484747" cy="2891647"/>
              <a:chOff x="-590875" y="347215"/>
              <a:chExt cx="2752557" cy="2284075"/>
            </a:xfrm>
          </p:grpSpPr>
          <p:sp>
            <p:nvSpPr>
              <p:cNvPr id="1153" name="Google Shape;115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22"/>
              <p:cNvGrpSpPr/>
              <p:nvPr/>
            </p:nvGrpSpPr>
            <p:grpSpPr>
              <a:xfrm>
                <a:off x="-590875" y="347215"/>
                <a:ext cx="2752557" cy="2284075"/>
                <a:chOff x="-590875" y="347215"/>
                <a:chExt cx="2752557" cy="2284075"/>
              </a:xfrm>
            </p:grpSpPr>
            <p:sp>
              <p:nvSpPr>
                <p:cNvPr id="1156" name="Google Shape;115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165" name="Google Shape;1165;p22"/>
          <p:cNvPicPr preferRelativeResize="0"/>
          <p:nvPr/>
        </p:nvPicPr>
        <p:blipFill>
          <a:blip r:embed="rId2">
            <a:alphaModFix/>
          </a:blip>
          <a:stretch>
            <a:fillRect/>
          </a:stretch>
        </p:blipFill>
        <p:spPr>
          <a:xfrm>
            <a:off x="-1858725" y="3114613"/>
            <a:ext cx="5143505" cy="5143505"/>
          </a:xfrm>
          <a:prstGeom prst="rect">
            <a:avLst/>
          </a:prstGeom>
          <a:noFill/>
          <a:ln>
            <a:noFill/>
          </a:ln>
        </p:spPr>
      </p:pic>
    </p:spTree>
    <p:extLst>
      <p:ext uri="{BB962C8B-B14F-4D97-AF65-F5344CB8AC3E}">
        <p14:creationId xmlns:p14="http://schemas.microsoft.com/office/powerpoint/2010/main" val="374668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35"/>
        <p:cNvGrpSpPr/>
        <p:nvPr/>
      </p:nvGrpSpPr>
      <p:grpSpPr>
        <a:xfrm>
          <a:off x="0" y="0"/>
          <a:ext cx="0" cy="0"/>
          <a:chOff x="0" y="0"/>
          <a:chExt cx="0" cy="0"/>
        </a:xfrm>
      </p:grpSpPr>
      <p:sp>
        <p:nvSpPr>
          <p:cNvPr id="1336" name="Google Shape;1336;p29"/>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337" name="Google Shape;1337;p29"/>
          <p:cNvGrpSpPr/>
          <p:nvPr/>
        </p:nvGrpSpPr>
        <p:grpSpPr>
          <a:xfrm rot="10800000">
            <a:off x="8051750" y="-55575"/>
            <a:ext cx="1151250" cy="1709575"/>
            <a:chOff x="-2627775" y="2462025"/>
            <a:chExt cx="1151250" cy="1709575"/>
          </a:xfrm>
        </p:grpSpPr>
        <p:sp>
          <p:nvSpPr>
            <p:cNvPr id="1338" name="Google Shape;1338;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29"/>
          <p:cNvGrpSpPr/>
          <p:nvPr/>
        </p:nvGrpSpPr>
        <p:grpSpPr>
          <a:xfrm>
            <a:off x="-266916" y="2300986"/>
            <a:ext cx="1959888" cy="2910380"/>
            <a:chOff x="-2627775" y="2462025"/>
            <a:chExt cx="1151250" cy="1709575"/>
          </a:xfrm>
        </p:grpSpPr>
        <p:sp>
          <p:nvSpPr>
            <p:cNvPr id="1383" name="Google Shape;1383;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29"/>
          <p:cNvGrpSpPr/>
          <p:nvPr/>
        </p:nvGrpSpPr>
        <p:grpSpPr>
          <a:xfrm rot="10800000">
            <a:off x="2392177" y="-1477415"/>
            <a:ext cx="4359623" cy="1846249"/>
            <a:chOff x="280870" y="3521399"/>
            <a:chExt cx="6848292" cy="2900172"/>
          </a:xfrm>
        </p:grpSpPr>
        <p:grpSp>
          <p:nvGrpSpPr>
            <p:cNvPr id="1428" name="Google Shape;1428;p29"/>
            <p:cNvGrpSpPr/>
            <p:nvPr/>
          </p:nvGrpSpPr>
          <p:grpSpPr>
            <a:xfrm rot="-10791582">
              <a:off x="284405" y="3525661"/>
              <a:ext cx="3484747" cy="2891647"/>
              <a:chOff x="-590875" y="347215"/>
              <a:chExt cx="2752557" cy="2284075"/>
            </a:xfrm>
          </p:grpSpPr>
          <p:sp>
            <p:nvSpPr>
              <p:cNvPr id="1429" name="Google Shape;142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1" name="Google Shape;1431;p29"/>
              <p:cNvGrpSpPr/>
              <p:nvPr/>
            </p:nvGrpSpPr>
            <p:grpSpPr>
              <a:xfrm>
                <a:off x="-590875" y="347215"/>
                <a:ext cx="2752557" cy="2284075"/>
                <a:chOff x="-590875" y="347215"/>
                <a:chExt cx="2752557" cy="2284075"/>
              </a:xfrm>
            </p:grpSpPr>
            <p:sp>
              <p:nvSpPr>
                <p:cNvPr id="1432" name="Google Shape;143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29"/>
            <p:cNvGrpSpPr/>
            <p:nvPr/>
          </p:nvGrpSpPr>
          <p:grpSpPr>
            <a:xfrm rot="10791582" flipH="1">
              <a:off x="3640880" y="3525661"/>
              <a:ext cx="3484747" cy="2891647"/>
              <a:chOff x="-590875" y="347215"/>
              <a:chExt cx="2752557" cy="2284075"/>
            </a:xfrm>
          </p:grpSpPr>
          <p:sp>
            <p:nvSpPr>
              <p:cNvPr id="1442" name="Google Shape;1442;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29"/>
              <p:cNvGrpSpPr/>
              <p:nvPr/>
            </p:nvGrpSpPr>
            <p:grpSpPr>
              <a:xfrm>
                <a:off x="-590875" y="347215"/>
                <a:ext cx="2752557" cy="2284075"/>
                <a:chOff x="-590875" y="347215"/>
                <a:chExt cx="2752557" cy="2284075"/>
              </a:xfrm>
            </p:grpSpPr>
            <p:sp>
              <p:nvSpPr>
                <p:cNvPr id="1445" name="Google Shape;1445;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54" name="Google Shape;1454;p29"/>
          <p:cNvGrpSpPr/>
          <p:nvPr/>
        </p:nvGrpSpPr>
        <p:grpSpPr>
          <a:xfrm rot="10800000">
            <a:off x="4843377" y="4586735"/>
            <a:ext cx="4359623" cy="1846249"/>
            <a:chOff x="280870" y="3521399"/>
            <a:chExt cx="6848292" cy="2900172"/>
          </a:xfrm>
        </p:grpSpPr>
        <p:grpSp>
          <p:nvGrpSpPr>
            <p:cNvPr id="1455" name="Google Shape;1455;p29"/>
            <p:cNvGrpSpPr/>
            <p:nvPr/>
          </p:nvGrpSpPr>
          <p:grpSpPr>
            <a:xfrm rot="-10791582">
              <a:off x="284405" y="3525661"/>
              <a:ext cx="3484747" cy="2891647"/>
              <a:chOff x="-590875" y="347215"/>
              <a:chExt cx="2752557" cy="2284075"/>
            </a:xfrm>
          </p:grpSpPr>
          <p:sp>
            <p:nvSpPr>
              <p:cNvPr id="1456" name="Google Shape;1456;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29"/>
              <p:cNvGrpSpPr/>
              <p:nvPr/>
            </p:nvGrpSpPr>
            <p:grpSpPr>
              <a:xfrm>
                <a:off x="-590875" y="347215"/>
                <a:ext cx="2752557" cy="2284075"/>
                <a:chOff x="-590875" y="347215"/>
                <a:chExt cx="2752557" cy="2284075"/>
              </a:xfrm>
            </p:grpSpPr>
            <p:sp>
              <p:nvSpPr>
                <p:cNvPr id="1459" name="Google Shape;1459;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8" name="Google Shape;1468;p29"/>
            <p:cNvGrpSpPr/>
            <p:nvPr/>
          </p:nvGrpSpPr>
          <p:grpSpPr>
            <a:xfrm rot="10791582" flipH="1">
              <a:off x="3640880" y="3525661"/>
              <a:ext cx="3484747" cy="2891647"/>
              <a:chOff x="-590875" y="347215"/>
              <a:chExt cx="2752557" cy="2284075"/>
            </a:xfrm>
          </p:grpSpPr>
          <p:sp>
            <p:nvSpPr>
              <p:cNvPr id="1469" name="Google Shape;146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1" name="Google Shape;1471;p29"/>
              <p:cNvGrpSpPr/>
              <p:nvPr/>
            </p:nvGrpSpPr>
            <p:grpSpPr>
              <a:xfrm>
                <a:off x="-590875" y="347215"/>
                <a:ext cx="2752557" cy="2284075"/>
                <a:chOff x="-590875" y="347215"/>
                <a:chExt cx="2752557" cy="2284075"/>
              </a:xfrm>
            </p:grpSpPr>
            <p:sp>
              <p:nvSpPr>
                <p:cNvPr id="1472" name="Google Shape;147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81" name="Google Shape;1481;p29"/>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29"/>
          <p:cNvGrpSpPr/>
          <p:nvPr/>
        </p:nvGrpSpPr>
        <p:grpSpPr>
          <a:xfrm>
            <a:off x="5733295" y="3598679"/>
            <a:ext cx="3206997" cy="2521091"/>
            <a:chOff x="1868925" y="1832927"/>
            <a:chExt cx="4041075" cy="3176778"/>
          </a:xfrm>
        </p:grpSpPr>
        <p:sp>
          <p:nvSpPr>
            <p:cNvPr id="1486" name="Google Shape;1486;p29"/>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29"/>
          <p:cNvGrpSpPr/>
          <p:nvPr/>
        </p:nvGrpSpPr>
        <p:grpSpPr>
          <a:xfrm rot="-4506468">
            <a:off x="5780796" y="4276442"/>
            <a:ext cx="819867" cy="1165557"/>
            <a:chOff x="4589675" y="2804250"/>
            <a:chExt cx="332450" cy="472625"/>
          </a:xfrm>
        </p:grpSpPr>
        <p:sp>
          <p:nvSpPr>
            <p:cNvPr id="1514" name="Google Shape;1514;p29"/>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3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38"/>
        <p:cNvGrpSpPr/>
        <p:nvPr/>
      </p:nvGrpSpPr>
      <p:grpSpPr>
        <a:xfrm>
          <a:off x="0" y="0"/>
          <a:ext cx="0" cy="0"/>
          <a:chOff x="0" y="0"/>
          <a:chExt cx="0" cy="0"/>
        </a:xfrm>
      </p:grpSpPr>
      <p:sp>
        <p:nvSpPr>
          <p:cNvPr id="1539" name="Google Shape;1539;p30"/>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540" name="Google Shape;1540;p30"/>
          <p:cNvGrpSpPr/>
          <p:nvPr/>
        </p:nvGrpSpPr>
        <p:grpSpPr>
          <a:xfrm rot="10800000">
            <a:off x="8051750" y="-55575"/>
            <a:ext cx="1151250" cy="1709575"/>
            <a:chOff x="-2627775" y="2462025"/>
            <a:chExt cx="1151250" cy="1709575"/>
          </a:xfrm>
        </p:grpSpPr>
        <p:sp>
          <p:nvSpPr>
            <p:cNvPr id="1541" name="Google Shape;1541;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30"/>
          <p:cNvGrpSpPr/>
          <p:nvPr/>
        </p:nvGrpSpPr>
        <p:grpSpPr>
          <a:xfrm>
            <a:off x="-388741" y="-900239"/>
            <a:ext cx="1959888" cy="2910380"/>
            <a:chOff x="-2627775" y="2462025"/>
            <a:chExt cx="1151250" cy="1709575"/>
          </a:xfrm>
        </p:grpSpPr>
        <p:sp>
          <p:nvSpPr>
            <p:cNvPr id="1586" name="Google Shape;1586;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30"/>
          <p:cNvGrpSpPr/>
          <p:nvPr/>
        </p:nvGrpSpPr>
        <p:grpSpPr>
          <a:xfrm rot="10800000">
            <a:off x="-1466785" y="4004460"/>
            <a:ext cx="4359623" cy="1846249"/>
            <a:chOff x="280870" y="3521399"/>
            <a:chExt cx="6848292" cy="2900172"/>
          </a:xfrm>
        </p:grpSpPr>
        <p:grpSp>
          <p:nvGrpSpPr>
            <p:cNvPr id="1631" name="Google Shape;1631;p30"/>
            <p:cNvGrpSpPr/>
            <p:nvPr/>
          </p:nvGrpSpPr>
          <p:grpSpPr>
            <a:xfrm rot="-10791582">
              <a:off x="284405" y="3525661"/>
              <a:ext cx="3484747" cy="2891647"/>
              <a:chOff x="-590875" y="347215"/>
              <a:chExt cx="2752557" cy="2284075"/>
            </a:xfrm>
          </p:grpSpPr>
          <p:sp>
            <p:nvSpPr>
              <p:cNvPr id="1632" name="Google Shape;163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30"/>
              <p:cNvGrpSpPr/>
              <p:nvPr/>
            </p:nvGrpSpPr>
            <p:grpSpPr>
              <a:xfrm>
                <a:off x="-590875" y="347215"/>
                <a:ext cx="2752557" cy="2284075"/>
                <a:chOff x="-590875" y="347215"/>
                <a:chExt cx="2752557" cy="2284075"/>
              </a:xfrm>
            </p:grpSpPr>
            <p:sp>
              <p:nvSpPr>
                <p:cNvPr id="1635" name="Google Shape;163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4" name="Google Shape;1644;p30"/>
            <p:cNvGrpSpPr/>
            <p:nvPr/>
          </p:nvGrpSpPr>
          <p:grpSpPr>
            <a:xfrm rot="10791582" flipH="1">
              <a:off x="3640880" y="3525661"/>
              <a:ext cx="3484747" cy="2891647"/>
              <a:chOff x="-590875" y="347215"/>
              <a:chExt cx="2752557" cy="2284075"/>
            </a:xfrm>
          </p:grpSpPr>
          <p:sp>
            <p:nvSpPr>
              <p:cNvPr id="1645" name="Google Shape;1645;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0"/>
              <p:cNvGrpSpPr/>
              <p:nvPr/>
            </p:nvGrpSpPr>
            <p:grpSpPr>
              <a:xfrm>
                <a:off x="-590875" y="347215"/>
                <a:ext cx="2752557" cy="2284075"/>
                <a:chOff x="-590875" y="347215"/>
                <a:chExt cx="2752557" cy="2284075"/>
              </a:xfrm>
            </p:grpSpPr>
            <p:sp>
              <p:nvSpPr>
                <p:cNvPr id="1648" name="Google Shape;1648;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57" name="Google Shape;1657;p30"/>
          <p:cNvGrpSpPr/>
          <p:nvPr/>
        </p:nvGrpSpPr>
        <p:grpSpPr>
          <a:xfrm rot="10800000">
            <a:off x="4843377" y="4586735"/>
            <a:ext cx="4359623" cy="1846249"/>
            <a:chOff x="280870" y="3521399"/>
            <a:chExt cx="6848292" cy="2900172"/>
          </a:xfrm>
        </p:grpSpPr>
        <p:grpSp>
          <p:nvGrpSpPr>
            <p:cNvPr id="1658" name="Google Shape;1658;p30"/>
            <p:cNvGrpSpPr/>
            <p:nvPr/>
          </p:nvGrpSpPr>
          <p:grpSpPr>
            <a:xfrm rot="-10791582">
              <a:off x="284405" y="3525661"/>
              <a:ext cx="3484747" cy="2891647"/>
              <a:chOff x="-590875" y="347215"/>
              <a:chExt cx="2752557" cy="2284075"/>
            </a:xfrm>
          </p:grpSpPr>
          <p:sp>
            <p:nvSpPr>
              <p:cNvPr id="1659" name="Google Shape;1659;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30"/>
              <p:cNvGrpSpPr/>
              <p:nvPr/>
            </p:nvGrpSpPr>
            <p:grpSpPr>
              <a:xfrm>
                <a:off x="-590875" y="347215"/>
                <a:ext cx="2752557" cy="2284075"/>
                <a:chOff x="-590875" y="347215"/>
                <a:chExt cx="2752557" cy="2284075"/>
              </a:xfrm>
            </p:grpSpPr>
            <p:sp>
              <p:nvSpPr>
                <p:cNvPr id="1662" name="Google Shape;1662;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30"/>
            <p:cNvGrpSpPr/>
            <p:nvPr/>
          </p:nvGrpSpPr>
          <p:grpSpPr>
            <a:xfrm rot="10791582" flipH="1">
              <a:off x="3640880" y="3525661"/>
              <a:ext cx="3484747" cy="2891647"/>
              <a:chOff x="-590875" y="347215"/>
              <a:chExt cx="2752557" cy="2284075"/>
            </a:xfrm>
          </p:grpSpPr>
          <p:sp>
            <p:nvSpPr>
              <p:cNvPr id="1672" name="Google Shape;167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30"/>
              <p:cNvGrpSpPr/>
              <p:nvPr/>
            </p:nvGrpSpPr>
            <p:grpSpPr>
              <a:xfrm>
                <a:off x="-590875" y="347215"/>
                <a:ext cx="2752557" cy="2284075"/>
                <a:chOff x="-590875" y="347215"/>
                <a:chExt cx="2752557" cy="2284075"/>
              </a:xfrm>
            </p:grpSpPr>
            <p:sp>
              <p:nvSpPr>
                <p:cNvPr id="1675" name="Google Shape;167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684" name="Google Shape;1684;p30"/>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30"/>
          <p:cNvGrpSpPr/>
          <p:nvPr/>
        </p:nvGrpSpPr>
        <p:grpSpPr>
          <a:xfrm>
            <a:off x="5995995" y="2854254"/>
            <a:ext cx="3206997" cy="2521091"/>
            <a:chOff x="1868925" y="1832927"/>
            <a:chExt cx="4041075" cy="3176778"/>
          </a:xfrm>
        </p:grpSpPr>
        <p:sp>
          <p:nvSpPr>
            <p:cNvPr id="1689" name="Google Shape;1689;p30"/>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0"/>
          <p:cNvGrpSpPr/>
          <p:nvPr/>
        </p:nvGrpSpPr>
        <p:grpSpPr>
          <a:xfrm rot="-4506468">
            <a:off x="1043371" y="3792680"/>
            <a:ext cx="819867" cy="1165557"/>
            <a:chOff x="4589675" y="2804250"/>
            <a:chExt cx="332450" cy="472625"/>
          </a:xfrm>
        </p:grpSpPr>
        <p:sp>
          <p:nvSpPr>
            <p:cNvPr id="1717" name="Google Shape;1717;p30"/>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115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741"/>
        <p:cNvGrpSpPr/>
        <p:nvPr/>
      </p:nvGrpSpPr>
      <p:grpSpPr>
        <a:xfrm>
          <a:off x="0" y="0"/>
          <a:ext cx="0" cy="0"/>
          <a:chOff x="0" y="0"/>
          <a:chExt cx="0" cy="0"/>
        </a:xfrm>
      </p:grpSpPr>
      <p:sp>
        <p:nvSpPr>
          <p:cNvPr id="1742" name="Google Shape;1742;p31"/>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743" name="Google Shape;1743;p31"/>
          <p:cNvGrpSpPr/>
          <p:nvPr/>
        </p:nvGrpSpPr>
        <p:grpSpPr>
          <a:xfrm rot="-5400000">
            <a:off x="7725206" y="3034851"/>
            <a:ext cx="2090094" cy="3103733"/>
            <a:chOff x="-2627775" y="2462025"/>
            <a:chExt cx="1151250" cy="1709575"/>
          </a:xfrm>
        </p:grpSpPr>
        <p:sp>
          <p:nvSpPr>
            <p:cNvPr id="1744" name="Google Shape;1744;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31"/>
          <p:cNvGrpSpPr/>
          <p:nvPr/>
        </p:nvGrpSpPr>
        <p:grpSpPr>
          <a:xfrm>
            <a:off x="-388741" y="-900239"/>
            <a:ext cx="1959888" cy="2910380"/>
            <a:chOff x="-2627775" y="2462025"/>
            <a:chExt cx="1151250" cy="1709575"/>
          </a:xfrm>
        </p:grpSpPr>
        <p:sp>
          <p:nvSpPr>
            <p:cNvPr id="1789" name="Google Shape;1789;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31"/>
          <p:cNvGrpSpPr/>
          <p:nvPr/>
        </p:nvGrpSpPr>
        <p:grpSpPr>
          <a:xfrm rot="10800000">
            <a:off x="-1466785" y="4004460"/>
            <a:ext cx="4359623" cy="1846249"/>
            <a:chOff x="280870" y="3521399"/>
            <a:chExt cx="6848292" cy="2900172"/>
          </a:xfrm>
        </p:grpSpPr>
        <p:grpSp>
          <p:nvGrpSpPr>
            <p:cNvPr id="1834" name="Google Shape;1834;p31"/>
            <p:cNvGrpSpPr/>
            <p:nvPr/>
          </p:nvGrpSpPr>
          <p:grpSpPr>
            <a:xfrm rot="-10791582">
              <a:off x="284405" y="3525661"/>
              <a:ext cx="3484747" cy="2891647"/>
              <a:chOff x="-590875" y="347215"/>
              <a:chExt cx="2752557" cy="2284075"/>
            </a:xfrm>
          </p:grpSpPr>
          <p:sp>
            <p:nvSpPr>
              <p:cNvPr id="1835" name="Google Shape;183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31"/>
              <p:cNvGrpSpPr/>
              <p:nvPr/>
            </p:nvGrpSpPr>
            <p:grpSpPr>
              <a:xfrm>
                <a:off x="-590875" y="347215"/>
                <a:ext cx="2752557" cy="2284075"/>
                <a:chOff x="-590875" y="347215"/>
                <a:chExt cx="2752557" cy="2284075"/>
              </a:xfrm>
            </p:grpSpPr>
            <p:sp>
              <p:nvSpPr>
                <p:cNvPr id="1838" name="Google Shape;183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7" name="Google Shape;1847;p31"/>
            <p:cNvGrpSpPr/>
            <p:nvPr/>
          </p:nvGrpSpPr>
          <p:grpSpPr>
            <a:xfrm rot="10791582" flipH="1">
              <a:off x="3640880" y="3525661"/>
              <a:ext cx="3484747" cy="2891647"/>
              <a:chOff x="-590875" y="347215"/>
              <a:chExt cx="2752557" cy="2284075"/>
            </a:xfrm>
          </p:grpSpPr>
          <p:sp>
            <p:nvSpPr>
              <p:cNvPr id="1848" name="Google Shape;1848;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31"/>
              <p:cNvGrpSpPr/>
              <p:nvPr/>
            </p:nvGrpSpPr>
            <p:grpSpPr>
              <a:xfrm>
                <a:off x="-590875" y="347215"/>
                <a:ext cx="2752557" cy="2284075"/>
                <a:chOff x="-590875" y="347215"/>
                <a:chExt cx="2752557" cy="2284075"/>
              </a:xfrm>
            </p:grpSpPr>
            <p:sp>
              <p:nvSpPr>
                <p:cNvPr id="1851" name="Google Shape;1851;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60" name="Google Shape;1860;p31"/>
          <p:cNvGrpSpPr/>
          <p:nvPr/>
        </p:nvGrpSpPr>
        <p:grpSpPr>
          <a:xfrm rot="5400000">
            <a:off x="6988952" y="664123"/>
            <a:ext cx="4359623" cy="1846249"/>
            <a:chOff x="280870" y="3521399"/>
            <a:chExt cx="6848292" cy="2900172"/>
          </a:xfrm>
        </p:grpSpPr>
        <p:grpSp>
          <p:nvGrpSpPr>
            <p:cNvPr id="1861" name="Google Shape;1861;p31"/>
            <p:cNvGrpSpPr/>
            <p:nvPr/>
          </p:nvGrpSpPr>
          <p:grpSpPr>
            <a:xfrm rot="-10791582">
              <a:off x="284405" y="3525661"/>
              <a:ext cx="3484747" cy="2891647"/>
              <a:chOff x="-590875" y="347215"/>
              <a:chExt cx="2752557" cy="2284075"/>
            </a:xfrm>
          </p:grpSpPr>
          <p:sp>
            <p:nvSpPr>
              <p:cNvPr id="1862" name="Google Shape;1862;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 name="Google Shape;1864;p31"/>
              <p:cNvGrpSpPr/>
              <p:nvPr/>
            </p:nvGrpSpPr>
            <p:grpSpPr>
              <a:xfrm>
                <a:off x="-590875" y="347215"/>
                <a:ext cx="2752557" cy="2284075"/>
                <a:chOff x="-590875" y="347215"/>
                <a:chExt cx="2752557" cy="2284075"/>
              </a:xfrm>
            </p:grpSpPr>
            <p:sp>
              <p:nvSpPr>
                <p:cNvPr id="1865" name="Google Shape;1865;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31"/>
            <p:cNvGrpSpPr/>
            <p:nvPr/>
          </p:nvGrpSpPr>
          <p:grpSpPr>
            <a:xfrm rot="10791582" flipH="1">
              <a:off x="3640880" y="3525661"/>
              <a:ext cx="3484747" cy="2891647"/>
              <a:chOff x="-590875" y="347215"/>
              <a:chExt cx="2752557" cy="2284075"/>
            </a:xfrm>
          </p:grpSpPr>
          <p:sp>
            <p:nvSpPr>
              <p:cNvPr id="1875" name="Google Shape;187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31"/>
              <p:cNvGrpSpPr/>
              <p:nvPr/>
            </p:nvGrpSpPr>
            <p:grpSpPr>
              <a:xfrm>
                <a:off x="-590875" y="347215"/>
                <a:ext cx="2752557" cy="2284075"/>
                <a:chOff x="-590875" y="347215"/>
                <a:chExt cx="2752557" cy="2284075"/>
              </a:xfrm>
            </p:grpSpPr>
            <p:sp>
              <p:nvSpPr>
                <p:cNvPr id="1878" name="Google Shape;187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87" name="Google Shape;1887;p31"/>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1" name="Google Shape;1891;p31"/>
          <p:cNvGrpSpPr/>
          <p:nvPr/>
        </p:nvGrpSpPr>
        <p:grpSpPr>
          <a:xfrm flipH="1">
            <a:off x="270470" y="3219704"/>
            <a:ext cx="3206997" cy="2521091"/>
            <a:chOff x="1868925" y="1832927"/>
            <a:chExt cx="4041075" cy="3176778"/>
          </a:xfrm>
        </p:grpSpPr>
        <p:sp>
          <p:nvSpPr>
            <p:cNvPr id="1892" name="Google Shape;1892;p31"/>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31"/>
          <p:cNvGrpSpPr/>
          <p:nvPr/>
        </p:nvGrpSpPr>
        <p:grpSpPr>
          <a:xfrm rot="-4506468">
            <a:off x="1043371" y="3792680"/>
            <a:ext cx="819867" cy="1165557"/>
            <a:chOff x="4589675" y="2804250"/>
            <a:chExt cx="332450" cy="472625"/>
          </a:xfrm>
        </p:grpSpPr>
        <p:sp>
          <p:nvSpPr>
            <p:cNvPr id="1920" name="Google Shape;1920;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4" name="Google Shape;1944;p31"/>
          <p:cNvGrpSpPr/>
          <p:nvPr/>
        </p:nvGrpSpPr>
        <p:grpSpPr>
          <a:xfrm rot="-4506468">
            <a:off x="8360321" y="789730"/>
            <a:ext cx="819867" cy="1165557"/>
            <a:chOff x="4589675" y="2804250"/>
            <a:chExt cx="332450" cy="472625"/>
          </a:xfrm>
        </p:grpSpPr>
        <p:sp>
          <p:nvSpPr>
            <p:cNvPr id="1945" name="Google Shape;1945;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583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716"/>
        <p:cNvGrpSpPr/>
        <p:nvPr/>
      </p:nvGrpSpPr>
      <p:grpSpPr>
        <a:xfrm>
          <a:off x="0" y="0"/>
          <a:ext cx="0" cy="0"/>
          <a:chOff x="0" y="0"/>
          <a:chExt cx="0" cy="0"/>
        </a:xfrm>
      </p:grpSpPr>
      <p:sp>
        <p:nvSpPr>
          <p:cNvPr id="717" name="Google Shape;717;p27"/>
          <p:cNvSpPr/>
          <p:nvPr/>
        </p:nvSpPr>
        <p:spPr>
          <a:xfrm>
            <a:off x="162686" y="6860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27"/>
          <p:cNvGrpSpPr/>
          <p:nvPr/>
        </p:nvGrpSpPr>
        <p:grpSpPr>
          <a:xfrm flipH="1">
            <a:off x="-180" y="2332025"/>
            <a:ext cx="9144180" cy="288057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7"/>
          <p:cNvGrpSpPr/>
          <p:nvPr/>
        </p:nvGrpSpPr>
        <p:grpSpPr>
          <a:xfrm flipH="1">
            <a:off x="9" y="781084"/>
            <a:ext cx="3228287" cy="4699162"/>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7"/>
          <p:cNvSpPr txBox="1">
            <a:spLocks noGrp="1"/>
          </p:cNvSpPr>
          <p:nvPr>
            <p:ph type="ctrTitle"/>
          </p:nvPr>
        </p:nvSpPr>
        <p:spPr>
          <a:xfrm rot="-248774">
            <a:off x="4018322" y="589411"/>
            <a:ext cx="4344270" cy="1170362"/>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8590">
                <a:solidFill>
                  <a:srgbClr val="005870"/>
                </a:solidFill>
                <a:latin typeface="Satisfy"/>
                <a:ea typeface="Satisfy"/>
                <a:cs typeface="Satisfy"/>
                <a:sym typeface="Satisf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4" name="Google Shape;734;p27"/>
          <p:cNvSpPr txBox="1">
            <a:spLocks noGrp="1"/>
          </p:cNvSpPr>
          <p:nvPr>
            <p:ph type="subTitle" idx="1"/>
          </p:nvPr>
        </p:nvSpPr>
        <p:spPr>
          <a:xfrm>
            <a:off x="4732775" y="1900675"/>
            <a:ext cx="3325500" cy="1481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600">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5" name="Google Shape;735;p27"/>
          <p:cNvSpPr txBox="1"/>
          <p:nvPr/>
        </p:nvSpPr>
        <p:spPr>
          <a:xfrm>
            <a:off x="4732775" y="3431400"/>
            <a:ext cx="3228300" cy="9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Public Sans"/>
                <a:ea typeface="Public Sans"/>
                <a:cs typeface="Public Sans"/>
                <a:sym typeface="Public Sans"/>
              </a:rPr>
              <a:t>CREDITS: </a:t>
            </a:r>
            <a:r>
              <a:rPr lang="en" sz="1100">
                <a:solidFill>
                  <a:schemeClr val="lt1"/>
                </a:solidFill>
                <a:latin typeface="Public Sans"/>
                <a:ea typeface="Public Sans"/>
                <a:cs typeface="Public Sans"/>
                <a:sym typeface="Public Sans"/>
              </a:rPr>
              <a:t>This presentation template was created by </a:t>
            </a:r>
            <a:r>
              <a:rPr lang="en" sz="1100"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including icons from </a:t>
            </a:r>
            <a:r>
              <a:rPr lang="en" sz="1100"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infographics &amp; images by </a:t>
            </a:r>
            <a:r>
              <a:rPr lang="en" sz="1100"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100"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100" b="1" u="sng">
              <a:solidFill>
                <a:schemeClr val="lt1"/>
              </a:solidFill>
              <a:latin typeface="Public Sans"/>
              <a:ea typeface="Public Sans"/>
              <a:cs typeface="Public Sans"/>
              <a:sym typeface="Public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7"/>
        <p:cNvGrpSpPr/>
        <p:nvPr/>
      </p:nvGrpSpPr>
      <p:grpSpPr>
        <a:xfrm>
          <a:off x="0" y="0"/>
          <a:ext cx="0" cy="0"/>
          <a:chOff x="0" y="0"/>
          <a:chExt cx="0" cy="0"/>
        </a:xfrm>
      </p:grpSpPr>
      <p:sp>
        <p:nvSpPr>
          <p:cNvPr id="378" name="Google Shape;37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379" name="Google Shape;37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80" name="Google Shape;380;p6"/>
          <p:cNvPicPr preferRelativeResize="0"/>
          <p:nvPr/>
        </p:nvPicPr>
        <p:blipFill>
          <a:blip r:embed="rId2">
            <a:alphaModFix amt="38000"/>
          </a:blip>
          <a:stretch>
            <a:fillRect/>
          </a:stretch>
        </p:blipFill>
        <p:spPr>
          <a:xfrm>
            <a:off x="-2526925" y="3219074"/>
            <a:ext cx="4665571" cy="4665571"/>
          </a:xfrm>
          <a:prstGeom prst="rect">
            <a:avLst/>
          </a:prstGeom>
          <a:noFill/>
          <a:ln>
            <a:noFill/>
          </a:ln>
        </p:spPr>
      </p:pic>
      <p:pic>
        <p:nvPicPr>
          <p:cNvPr id="381" name="Google Shape;381;p6"/>
          <p:cNvPicPr preferRelativeResize="0"/>
          <p:nvPr/>
        </p:nvPicPr>
        <p:blipFill>
          <a:blip r:embed="rId2">
            <a:alphaModFix amt="38000"/>
          </a:blip>
          <a:stretch>
            <a:fillRect/>
          </a:stretch>
        </p:blipFill>
        <p:spPr>
          <a:xfrm>
            <a:off x="7856900" y="-1073951"/>
            <a:ext cx="4665571" cy="4665571"/>
          </a:xfrm>
          <a:prstGeom prst="rect">
            <a:avLst/>
          </a:prstGeom>
          <a:noFill/>
          <a:ln>
            <a:noFill/>
          </a:ln>
        </p:spPr>
      </p:pic>
      <p:grpSp>
        <p:nvGrpSpPr>
          <p:cNvPr id="382" name="Google Shape;382;p6"/>
          <p:cNvGrpSpPr/>
          <p:nvPr/>
        </p:nvGrpSpPr>
        <p:grpSpPr>
          <a:xfrm>
            <a:off x="-738151" y="-136409"/>
            <a:ext cx="2389494" cy="1982805"/>
            <a:chOff x="-590875" y="347215"/>
            <a:chExt cx="2752557" cy="2284075"/>
          </a:xfrm>
        </p:grpSpPr>
        <p:sp>
          <p:nvSpPr>
            <p:cNvPr id="383" name="Google Shape;383;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6"/>
            <p:cNvGrpSpPr/>
            <p:nvPr/>
          </p:nvGrpSpPr>
          <p:grpSpPr>
            <a:xfrm>
              <a:off x="-590875" y="347215"/>
              <a:ext cx="2752557" cy="2284075"/>
              <a:chOff x="-590875" y="347215"/>
              <a:chExt cx="2752557" cy="2284075"/>
            </a:xfrm>
          </p:grpSpPr>
          <p:sp>
            <p:nvSpPr>
              <p:cNvPr id="386" name="Google Shape;386;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 name="Google Shape;395;p6"/>
          <p:cNvGrpSpPr/>
          <p:nvPr/>
        </p:nvGrpSpPr>
        <p:grpSpPr>
          <a:xfrm flipH="1">
            <a:off x="7856899" y="3499066"/>
            <a:ext cx="2389494" cy="1982805"/>
            <a:chOff x="-590875" y="347215"/>
            <a:chExt cx="2752557" cy="2284075"/>
          </a:xfrm>
        </p:grpSpPr>
        <p:sp>
          <p:nvSpPr>
            <p:cNvPr id="396" name="Google Shape;396;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6"/>
            <p:cNvGrpSpPr/>
            <p:nvPr/>
          </p:nvGrpSpPr>
          <p:grpSpPr>
            <a:xfrm>
              <a:off x="-590875" y="347215"/>
              <a:ext cx="2752557" cy="2284075"/>
              <a:chOff x="-590875" y="347215"/>
              <a:chExt cx="2752557" cy="2284075"/>
            </a:xfrm>
          </p:grpSpPr>
          <p:sp>
            <p:nvSpPr>
              <p:cNvPr id="399" name="Google Shape;399;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6"/>
          <p:cNvGrpSpPr/>
          <p:nvPr/>
        </p:nvGrpSpPr>
        <p:grpSpPr>
          <a:xfrm>
            <a:off x="8402474" y="4204424"/>
            <a:ext cx="537838" cy="764613"/>
            <a:chOff x="4589675" y="2804250"/>
            <a:chExt cx="332450" cy="472625"/>
          </a:xfrm>
        </p:grpSpPr>
        <p:sp>
          <p:nvSpPr>
            <p:cNvPr id="409" name="Google Shape;409;p6"/>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14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7"/>
        <p:cNvGrpSpPr/>
        <p:nvPr/>
      </p:nvGrpSpPr>
      <p:grpSpPr>
        <a:xfrm>
          <a:off x="0" y="0"/>
          <a:ext cx="0" cy="0"/>
          <a:chOff x="0" y="0"/>
          <a:chExt cx="0" cy="0"/>
        </a:xfrm>
      </p:grpSpPr>
      <p:pic>
        <p:nvPicPr>
          <p:cNvPr id="458" name="Google Shape;458;p9"/>
          <p:cNvPicPr preferRelativeResize="0"/>
          <p:nvPr/>
        </p:nvPicPr>
        <p:blipFill>
          <a:blip r:embed="rId2">
            <a:alphaModFix/>
          </a:blip>
          <a:stretch>
            <a:fillRect/>
          </a:stretch>
        </p:blipFill>
        <p:spPr>
          <a:xfrm>
            <a:off x="7348388" y="-660175"/>
            <a:ext cx="5143505" cy="5143505"/>
          </a:xfrm>
          <a:prstGeom prst="rect">
            <a:avLst/>
          </a:prstGeom>
          <a:noFill/>
          <a:ln>
            <a:noFill/>
          </a:ln>
        </p:spPr>
      </p:pic>
      <p:sp>
        <p:nvSpPr>
          <p:cNvPr id="459" name="Google Shape;45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460" name="Google Shape;460;p9"/>
          <p:cNvSpPr txBox="1">
            <a:spLocks noGrp="1"/>
          </p:cNvSpPr>
          <p:nvPr>
            <p:ph type="subTitle" idx="1"/>
          </p:nvPr>
        </p:nvSpPr>
        <p:spPr>
          <a:xfrm>
            <a:off x="1002275" y="1846225"/>
            <a:ext cx="3273000" cy="44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461" name="Google Shape;461;p9"/>
          <p:cNvSpPr txBox="1">
            <a:spLocks noGrp="1"/>
          </p:cNvSpPr>
          <p:nvPr>
            <p:ph type="body" idx="2"/>
          </p:nvPr>
        </p:nvSpPr>
        <p:spPr>
          <a:xfrm>
            <a:off x="1002275" y="2342750"/>
            <a:ext cx="2747100" cy="253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2" name="Google Shape;462;p9"/>
          <p:cNvSpPr txBox="1">
            <a:spLocks noGrp="1"/>
          </p:cNvSpPr>
          <p:nvPr>
            <p:ph type="title"/>
          </p:nvPr>
        </p:nvSpPr>
        <p:spPr>
          <a:xfrm>
            <a:off x="705300" y="575845"/>
            <a:ext cx="773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63" name="Google Shape;463;p9"/>
          <p:cNvGrpSpPr/>
          <p:nvPr/>
        </p:nvGrpSpPr>
        <p:grpSpPr>
          <a:xfrm rot="10800000">
            <a:off x="6228709" y="3778209"/>
            <a:ext cx="3352064" cy="2781546"/>
            <a:chOff x="-590875" y="347215"/>
            <a:chExt cx="2752557" cy="2284075"/>
          </a:xfrm>
        </p:grpSpPr>
        <p:sp>
          <p:nvSpPr>
            <p:cNvPr id="464" name="Google Shape;464;p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9"/>
            <p:cNvGrpSpPr/>
            <p:nvPr/>
          </p:nvGrpSpPr>
          <p:grpSpPr>
            <a:xfrm>
              <a:off x="-590875" y="347215"/>
              <a:ext cx="2752557" cy="2284075"/>
              <a:chOff x="-590875" y="347215"/>
              <a:chExt cx="2752557" cy="2284075"/>
            </a:xfrm>
          </p:grpSpPr>
          <p:sp>
            <p:nvSpPr>
              <p:cNvPr id="467" name="Google Shape;467;p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76" name="Google Shape;476;p9"/>
          <p:cNvPicPr preferRelativeResize="0"/>
          <p:nvPr/>
        </p:nvPicPr>
        <p:blipFill>
          <a:blip r:embed="rId2">
            <a:alphaModFix/>
          </a:blip>
          <a:stretch>
            <a:fillRect/>
          </a:stretch>
        </p:blipFill>
        <p:spPr>
          <a:xfrm>
            <a:off x="-2314787" y="-3753450"/>
            <a:ext cx="5143505" cy="5143505"/>
          </a:xfrm>
          <a:prstGeom prst="rect">
            <a:avLst/>
          </a:prstGeom>
          <a:noFill/>
          <a:ln>
            <a:noFill/>
          </a:ln>
        </p:spPr>
      </p:pic>
    </p:spTree>
    <p:extLst>
      <p:ext uri="{BB962C8B-B14F-4D97-AF65-F5344CB8AC3E}">
        <p14:creationId xmlns:p14="http://schemas.microsoft.com/office/powerpoint/2010/main" val="8767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FE5BF"/>
        </a:solidFill>
        <a:effectLst/>
      </p:bgPr>
    </p:bg>
    <p:spTree>
      <p:nvGrpSpPr>
        <p:cNvPr id="1" name="Shape 480"/>
        <p:cNvGrpSpPr/>
        <p:nvPr/>
      </p:nvGrpSpPr>
      <p:grpSpPr>
        <a:xfrm>
          <a:off x="0" y="0"/>
          <a:ext cx="0" cy="0"/>
          <a:chOff x="0" y="0"/>
          <a:chExt cx="0" cy="0"/>
        </a:xfrm>
      </p:grpSpPr>
      <p:sp>
        <p:nvSpPr>
          <p:cNvPr id="481" name="Google Shape;481;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2" name="Google Shape;482;p11"/>
          <p:cNvSpPr txBox="1">
            <a:spLocks noGrp="1"/>
          </p:cNvSpPr>
          <p:nvPr>
            <p:ph type="body" idx="1"/>
          </p:nvPr>
        </p:nvSpPr>
        <p:spPr>
          <a:xfrm>
            <a:off x="2014800" y="3380825"/>
            <a:ext cx="51144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3" name="Google Shape;48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grpSp>
        <p:nvGrpSpPr>
          <p:cNvPr id="484" name="Google Shape;484;p11"/>
          <p:cNvGrpSpPr/>
          <p:nvPr/>
        </p:nvGrpSpPr>
        <p:grpSpPr>
          <a:xfrm rot="10800000">
            <a:off x="1147850" y="-1794042"/>
            <a:ext cx="6848292" cy="2900172"/>
            <a:chOff x="280870" y="3521399"/>
            <a:chExt cx="6848292" cy="2900172"/>
          </a:xfrm>
        </p:grpSpPr>
        <p:grpSp>
          <p:nvGrpSpPr>
            <p:cNvPr id="485" name="Google Shape;485;p11"/>
            <p:cNvGrpSpPr/>
            <p:nvPr/>
          </p:nvGrpSpPr>
          <p:grpSpPr>
            <a:xfrm rot="-10791582">
              <a:off x="284405" y="3525661"/>
              <a:ext cx="3484747" cy="2891647"/>
              <a:chOff x="-590875" y="347215"/>
              <a:chExt cx="2752557" cy="2284075"/>
            </a:xfrm>
          </p:grpSpPr>
          <p:sp>
            <p:nvSpPr>
              <p:cNvPr id="486" name="Google Shape;486;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1"/>
              <p:cNvGrpSpPr/>
              <p:nvPr/>
            </p:nvGrpSpPr>
            <p:grpSpPr>
              <a:xfrm>
                <a:off x="-590875" y="347215"/>
                <a:ext cx="2752557" cy="2284075"/>
                <a:chOff x="-590875" y="347215"/>
                <a:chExt cx="2752557" cy="2284075"/>
              </a:xfrm>
            </p:grpSpPr>
            <p:sp>
              <p:nvSpPr>
                <p:cNvPr id="489" name="Google Shape;489;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8" name="Google Shape;498;p11"/>
            <p:cNvGrpSpPr/>
            <p:nvPr/>
          </p:nvGrpSpPr>
          <p:grpSpPr>
            <a:xfrm rot="10791582" flipH="1">
              <a:off x="3640880" y="3525661"/>
              <a:ext cx="3484747" cy="2891647"/>
              <a:chOff x="-590875" y="347215"/>
              <a:chExt cx="2752557" cy="2284075"/>
            </a:xfrm>
          </p:grpSpPr>
          <p:sp>
            <p:nvSpPr>
              <p:cNvPr id="499" name="Google Shape;499;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11"/>
              <p:cNvGrpSpPr/>
              <p:nvPr/>
            </p:nvGrpSpPr>
            <p:grpSpPr>
              <a:xfrm>
                <a:off x="-590875" y="347215"/>
                <a:ext cx="2752557" cy="2284075"/>
                <a:chOff x="-590875" y="347215"/>
                <a:chExt cx="2752557" cy="2284075"/>
              </a:xfrm>
            </p:grpSpPr>
            <p:sp>
              <p:nvSpPr>
                <p:cNvPr id="502" name="Google Shape;502;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511" name="Google Shape;511;p11"/>
          <p:cNvPicPr preferRelativeResize="0"/>
          <p:nvPr/>
        </p:nvPicPr>
        <p:blipFill>
          <a:blip r:embed="rId2">
            <a:alphaModFix/>
          </a:blip>
          <a:stretch>
            <a:fillRect/>
          </a:stretch>
        </p:blipFill>
        <p:spPr>
          <a:xfrm>
            <a:off x="-2543787" y="2905575"/>
            <a:ext cx="5143505" cy="5143505"/>
          </a:xfrm>
          <a:prstGeom prst="rect">
            <a:avLst/>
          </a:prstGeom>
          <a:noFill/>
          <a:ln>
            <a:noFill/>
          </a:ln>
        </p:spPr>
      </p:pic>
    </p:spTree>
    <p:extLst>
      <p:ext uri="{BB962C8B-B14F-4D97-AF65-F5344CB8AC3E}">
        <p14:creationId xmlns:p14="http://schemas.microsoft.com/office/powerpoint/2010/main" val="146966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2"/>
        <p:cNvGrpSpPr/>
        <p:nvPr/>
      </p:nvGrpSpPr>
      <p:grpSpPr>
        <a:xfrm>
          <a:off x="0" y="0"/>
          <a:ext cx="0" cy="0"/>
          <a:chOff x="0" y="0"/>
          <a:chExt cx="0" cy="0"/>
        </a:xfrm>
      </p:grpSpPr>
      <p:sp>
        <p:nvSpPr>
          <p:cNvPr id="513" name="Google Shape;51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2044479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4E9FB"/>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8" r:id="rId2"/>
    <p:sldLayoutId id="2147483673"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5B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4150962004"/>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462BA308-BAD9-BB81-2EDE-5A3AB49C0CE0}"/>
              </a:ext>
            </a:extLst>
          </p:cNvPr>
          <p:cNvSpPr/>
          <p:nvPr/>
        </p:nvSpPr>
        <p:spPr>
          <a:xfrm>
            <a:off x="1484555" y="421038"/>
            <a:ext cx="6116395" cy="3555173"/>
          </a:xfrm>
          <a:prstGeom prst="ellipse">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E0E2F"/>
              </a:solidFill>
              <a:effectLst/>
              <a:uLnTx/>
              <a:uFillTx/>
              <a:latin typeface="Calibri"/>
              <a:ea typeface="+mn-ea"/>
              <a:cs typeface="+mn-cs"/>
              <a:sym typeface="Arial"/>
            </a:endParaRPr>
          </a:p>
        </p:txBody>
      </p:sp>
      <p:pic>
        <p:nvPicPr>
          <p:cNvPr id="24" name="Hình ảnh 23" descr="Ảnh có chứa văn bản, búp bê&#10;&#10;Mô tả được tạo tự động">
            <a:extLst>
              <a:ext uri="{FF2B5EF4-FFF2-40B4-BE49-F238E27FC236}">
                <a16:creationId xmlns:a16="http://schemas.microsoft.com/office/drawing/2014/main" id="{2384737E-79FC-D10B-A43D-1A9082CF7F84}"/>
              </a:ext>
            </a:extLst>
          </p:cNvPr>
          <p:cNvPicPr>
            <a:picLocks noChangeAspect="1"/>
          </p:cNvPicPr>
          <p:nvPr/>
        </p:nvPicPr>
        <p:blipFill>
          <a:blip r:embed="rId3"/>
          <a:stretch>
            <a:fillRect/>
          </a:stretch>
        </p:blipFill>
        <p:spPr>
          <a:xfrm>
            <a:off x="-182372" y="421038"/>
            <a:ext cx="2264453" cy="3780989"/>
          </a:xfrm>
          <a:prstGeom prst="rect">
            <a:avLst/>
          </a:prstGeom>
        </p:spPr>
      </p:pic>
      <p:pic>
        <p:nvPicPr>
          <p:cNvPr id="26" name="Hình ảnh 25" descr="Ảnh có chứa văn bản&#10;&#10;Mô tả được tạo tự động">
            <a:extLst>
              <a:ext uri="{FF2B5EF4-FFF2-40B4-BE49-F238E27FC236}">
                <a16:creationId xmlns:a16="http://schemas.microsoft.com/office/drawing/2014/main" id="{642EAE0E-3975-5387-C8C9-D74862A62DD4}"/>
              </a:ext>
            </a:extLst>
          </p:cNvPr>
          <p:cNvPicPr>
            <a:picLocks noChangeAspect="1"/>
          </p:cNvPicPr>
          <p:nvPr/>
        </p:nvPicPr>
        <p:blipFill>
          <a:blip r:embed="rId4"/>
          <a:stretch>
            <a:fillRect/>
          </a:stretch>
        </p:blipFill>
        <p:spPr>
          <a:xfrm>
            <a:off x="7088998" y="421038"/>
            <a:ext cx="1985614" cy="3649192"/>
          </a:xfrm>
          <a:prstGeom prst="rect">
            <a:avLst/>
          </a:prstGeom>
        </p:spPr>
      </p:pic>
      <p:pic>
        <p:nvPicPr>
          <p:cNvPr id="3" name="Picture 2">
            <a:extLst>
              <a:ext uri="{FF2B5EF4-FFF2-40B4-BE49-F238E27FC236}">
                <a16:creationId xmlns:a16="http://schemas.microsoft.com/office/drawing/2014/main" id="{1319D5B1-5BAA-E0D7-341D-21EC6D194E0A}"/>
              </a:ext>
            </a:extLst>
          </p:cNvPr>
          <p:cNvPicPr>
            <a:picLocks noChangeAspect="1"/>
          </p:cNvPicPr>
          <p:nvPr/>
        </p:nvPicPr>
        <p:blipFill>
          <a:blip r:embed="rId5"/>
          <a:stretch>
            <a:fillRect/>
          </a:stretch>
        </p:blipFill>
        <p:spPr>
          <a:xfrm>
            <a:off x="2981667" y="1275176"/>
            <a:ext cx="3109229" cy="707197"/>
          </a:xfrm>
          <a:prstGeom prst="rect">
            <a:avLst/>
          </a:prstGeom>
        </p:spPr>
      </p:pic>
      <p:pic>
        <p:nvPicPr>
          <p:cNvPr id="8" name="Picture 7">
            <a:extLst>
              <a:ext uri="{FF2B5EF4-FFF2-40B4-BE49-F238E27FC236}">
                <a16:creationId xmlns:a16="http://schemas.microsoft.com/office/drawing/2014/main" id="{F17D3CEF-1405-28FD-E119-95A179A890B1}"/>
              </a:ext>
            </a:extLst>
          </p:cNvPr>
          <p:cNvPicPr>
            <a:picLocks noChangeAspect="1"/>
          </p:cNvPicPr>
          <p:nvPr/>
        </p:nvPicPr>
        <p:blipFill>
          <a:blip r:embed="rId6"/>
          <a:stretch>
            <a:fillRect/>
          </a:stretch>
        </p:blipFill>
        <p:spPr>
          <a:xfrm>
            <a:off x="3693239" y="3077775"/>
            <a:ext cx="1828959" cy="859611"/>
          </a:xfrm>
          <a:prstGeom prst="rect">
            <a:avLst/>
          </a:prstGeom>
        </p:spPr>
      </p:pic>
      <p:pic>
        <p:nvPicPr>
          <p:cNvPr id="9" name="Picture 8">
            <a:extLst>
              <a:ext uri="{FF2B5EF4-FFF2-40B4-BE49-F238E27FC236}">
                <a16:creationId xmlns:a16="http://schemas.microsoft.com/office/drawing/2014/main" id="{8DBE04DE-AE00-8A73-F0B1-F63CCC52E67E}"/>
              </a:ext>
            </a:extLst>
          </p:cNvPr>
          <p:cNvPicPr>
            <a:picLocks noChangeAspect="1"/>
          </p:cNvPicPr>
          <p:nvPr/>
        </p:nvPicPr>
        <p:blipFill>
          <a:blip r:embed="rId7"/>
          <a:stretch>
            <a:fillRect/>
          </a:stretch>
        </p:blipFill>
        <p:spPr>
          <a:xfrm>
            <a:off x="2211015" y="2067926"/>
            <a:ext cx="4907705" cy="1079086"/>
          </a:xfrm>
          <a:prstGeom prst="rect">
            <a:avLst/>
          </a:prstGeom>
        </p:spPr>
      </p:pic>
    </p:spTree>
    <p:extLst>
      <p:ext uri="{BB962C8B-B14F-4D97-AF65-F5344CB8AC3E}">
        <p14:creationId xmlns:p14="http://schemas.microsoft.com/office/powerpoint/2010/main" val="1313425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4" presetClass="path" presetSubtype="0" accel="50000" decel="50000" fill="hold" nodeType="afterEffect">
                                  <p:stCondLst>
                                    <p:cond delay="0"/>
                                  </p:stCondLst>
                                  <p:childTnLst>
                                    <p:animMotion origin="layout" path="M 1.94444E-6 -2.46914E-6 L -2.22222E-6 6.245E-17 " pathEditMode="relative" rAng="0" ptsTypes="AA">
                                      <p:cBhvr>
                                        <p:cTn id="22" dur="1000" fill="hold"/>
                                        <p:tgtEl>
                                          <p:spTgt spid="24"/>
                                        </p:tgtEl>
                                        <p:attrNameLst>
                                          <p:attrName>ppt_x</p:attrName>
                                          <p:attrName>ppt_y</p:attrName>
                                        </p:attrNameLst>
                                      </p:cBhvr>
                                      <p:rCtr x="43400" y="-55600"/>
                                    </p:animMotion>
                                  </p:childTnLst>
                                </p:cTn>
                              </p:par>
                              <p:par>
                                <p:cTn id="23" presetID="64" presetClass="path" presetSubtype="0" accel="50000" decel="50000" fill="hold" nodeType="withEffect">
                                  <p:stCondLst>
                                    <p:cond delay="0"/>
                                  </p:stCondLst>
                                  <p:childTnLst>
                                    <p:animMotion origin="layout" path="M 5E-6 -4.32099E-6 L 1.11111E-6 2.34568E-6 " pathEditMode="relative" rAng="0" ptsTypes="AA">
                                      <p:cBhvr>
                                        <p:cTn id="24" dur="1000" fill="hold"/>
                                        <p:tgtEl>
                                          <p:spTgt spid="26"/>
                                        </p:tgtEl>
                                        <p:attrNameLst>
                                          <p:attrName>ppt_x</p:attrName>
                                          <p:attrName>ppt_y</p:attrName>
                                        </p:attrNameLst>
                                      </p:cBhvr>
                                      <p:rCtr x="22600" y="40100"/>
                                    </p:animMotion>
                                  </p:childTnLst>
                                </p:cTn>
                              </p:par>
                              <p:par>
                                <p:cTn id="25" presetID="32" presetClass="emph" presetSubtype="0" fill="hold" nodeType="withEffect">
                                  <p:stCondLst>
                                    <p:cond delay="0"/>
                                  </p:stCondLst>
                                  <p:childTnLst>
                                    <p:animRot by="120000">
                                      <p:cBhvr>
                                        <p:cTn id="26" dur="200" fill="hold">
                                          <p:stCondLst>
                                            <p:cond delay="0"/>
                                          </p:stCondLst>
                                        </p:cTn>
                                        <p:tgtEl>
                                          <p:spTgt spid="24"/>
                                        </p:tgtEl>
                                        <p:attrNameLst>
                                          <p:attrName>r</p:attrName>
                                        </p:attrNameLst>
                                      </p:cBhvr>
                                    </p:animRot>
                                    <p:animRot by="-240000">
                                      <p:cBhvr>
                                        <p:cTn id="27" dur="400" fill="hold">
                                          <p:stCondLst>
                                            <p:cond delay="400"/>
                                          </p:stCondLst>
                                        </p:cTn>
                                        <p:tgtEl>
                                          <p:spTgt spid="24"/>
                                        </p:tgtEl>
                                        <p:attrNameLst>
                                          <p:attrName>r</p:attrName>
                                        </p:attrNameLst>
                                      </p:cBhvr>
                                    </p:animRot>
                                    <p:animRot by="240000">
                                      <p:cBhvr>
                                        <p:cTn id="28" dur="400" fill="hold">
                                          <p:stCondLst>
                                            <p:cond delay="800"/>
                                          </p:stCondLst>
                                        </p:cTn>
                                        <p:tgtEl>
                                          <p:spTgt spid="24"/>
                                        </p:tgtEl>
                                        <p:attrNameLst>
                                          <p:attrName>r</p:attrName>
                                        </p:attrNameLst>
                                      </p:cBhvr>
                                    </p:animRot>
                                    <p:animRot by="-240000">
                                      <p:cBhvr>
                                        <p:cTn id="29" dur="400" fill="hold">
                                          <p:stCondLst>
                                            <p:cond delay="1200"/>
                                          </p:stCondLst>
                                        </p:cTn>
                                        <p:tgtEl>
                                          <p:spTgt spid="24"/>
                                        </p:tgtEl>
                                        <p:attrNameLst>
                                          <p:attrName>r</p:attrName>
                                        </p:attrNameLst>
                                      </p:cBhvr>
                                    </p:animRot>
                                    <p:animRot by="120000">
                                      <p:cBhvr>
                                        <p:cTn id="30" dur="400" fill="hold">
                                          <p:stCondLst>
                                            <p:cond delay="1600"/>
                                          </p:stCondLst>
                                        </p:cTn>
                                        <p:tgtEl>
                                          <p:spTgt spid="24"/>
                                        </p:tgtEl>
                                        <p:attrNameLst>
                                          <p:attrName>r</p:attrName>
                                        </p:attrNameLst>
                                      </p:cBhvr>
                                    </p:animRot>
                                  </p:childTnLst>
                                </p:cTn>
                              </p:par>
                              <p:par>
                                <p:cTn id="31" presetID="32" presetClass="emph" presetSubtype="0" fill="hold" nodeType="withEffect">
                                  <p:stCondLst>
                                    <p:cond delay="0"/>
                                  </p:stCondLst>
                                  <p:childTnLst>
                                    <p:animRot by="120000">
                                      <p:cBhvr>
                                        <p:cTn id="32" dur="200" fill="hold">
                                          <p:stCondLst>
                                            <p:cond delay="0"/>
                                          </p:stCondLst>
                                        </p:cTn>
                                        <p:tgtEl>
                                          <p:spTgt spid="26"/>
                                        </p:tgtEl>
                                        <p:attrNameLst>
                                          <p:attrName>r</p:attrName>
                                        </p:attrNameLst>
                                      </p:cBhvr>
                                    </p:animRot>
                                    <p:animRot by="-240000">
                                      <p:cBhvr>
                                        <p:cTn id="33" dur="400" fill="hold">
                                          <p:stCondLst>
                                            <p:cond delay="400"/>
                                          </p:stCondLst>
                                        </p:cTn>
                                        <p:tgtEl>
                                          <p:spTgt spid="26"/>
                                        </p:tgtEl>
                                        <p:attrNameLst>
                                          <p:attrName>r</p:attrName>
                                        </p:attrNameLst>
                                      </p:cBhvr>
                                    </p:animRot>
                                    <p:animRot by="240000">
                                      <p:cBhvr>
                                        <p:cTn id="34" dur="400" fill="hold">
                                          <p:stCondLst>
                                            <p:cond delay="800"/>
                                          </p:stCondLst>
                                        </p:cTn>
                                        <p:tgtEl>
                                          <p:spTgt spid="26"/>
                                        </p:tgtEl>
                                        <p:attrNameLst>
                                          <p:attrName>r</p:attrName>
                                        </p:attrNameLst>
                                      </p:cBhvr>
                                    </p:animRot>
                                    <p:animRot by="-240000">
                                      <p:cBhvr>
                                        <p:cTn id="35" dur="400" fill="hold">
                                          <p:stCondLst>
                                            <p:cond delay="1200"/>
                                          </p:stCondLst>
                                        </p:cTn>
                                        <p:tgtEl>
                                          <p:spTgt spid="26"/>
                                        </p:tgtEl>
                                        <p:attrNameLst>
                                          <p:attrName>r</p:attrName>
                                        </p:attrNameLst>
                                      </p:cBhvr>
                                    </p:animRot>
                                    <p:animRot by="120000">
                                      <p:cBhvr>
                                        <p:cTn id="36" dur="400" fill="hold">
                                          <p:stCondLst>
                                            <p:cond delay="1600"/>
                                          </p:stCondLst>
                                        </p:cTn>
                                        <p:tgtEl>
                                          <p:spTgt spid="2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1631216"/>
          </a:xfrm>
          <a:prstGeom prst="rect">
            <a:avLst/>
          </a:prstGeom>
          <a:noFill/>
        </p:spPr>
        <p:txBody>
          <a:bodyPr wrap="square" rtlCol="0">
            <a:spAutoFit/>
          </a:bodyPr>
          <a:lstStyle/>
          <a:p>
            <a:pPr lvl="0" algn="just"/>
            <a:r>
              <a:rPr lang="en-US" sz="2000" b="1" dirty="0">
                <a:latin typeface="Cambria" panose="02040503050406030204" pitchFamily="18" charset="0"/>
                <a:ea typeface="Cambria" panose="02040503050406030204" pitchFamily="18" charset="0"/>
              </a:rPr>
              <a:t>2. </a:t>
            </a:r>
            <a:r>
              <a:rPr lang="vi-VN" sz="2000" b="1" dirty="0">
                <a:latin typeface="Cambria" panose="02040503050406030204" pitchFamily="18" charset="0"/>
                <a:ea typeface="Cambria" panose="02040503050406030204" pitchFamily="18" charset="0"/>
              </a:rPr>
              <a:t>Cánh đồng lúa hiện ra như thế nào qua cảm nhận của bạn nhỏ khi ngồi trên đê?</a:t>
            </a:r>
          </a:p>
          <a:p>
            <a:pPr lvl="0" algn="just"/>
            <a:r>
              <a:rPr lang="vi-VN" sz="2000" dirty="0">
                <a:latin typeface="Cambria" panose="02040503050406030204" pitchFamily="18" charset="0"/>
                <a:ea typeface="Cambria" panose="02040503050406030204" pitchFamily="18" charset="0"/>
              </a:rPr>
              <a:t>– Về màu sắc</a:t>
            </a:r>
          </a:p>
          <a:p>
            <a:pPr lvl="0" algn="just"/>
            <a:r>
              <a:rPr lang="vi-VN" sz="2000" dirty="0">
                <a:latin typeface="Cambria" panose="02040503050406030204" pitchFamily="18" charset="0"/>
                <a:ea typeface="Cambria" panose="02040503050406030204" pitchFamily="18" charset="0"/>
              </a:rPr>
              <a:t>– Về âm thanh</a:t>
            </a:r>
          </a:p>
          <a:p>
            <a:pPr lvl="0" algn="just"/>
            <a:r>
              <a:rPr lang="vi-VN" sz="2000" dirty="0">
                <a:latin typeface="Cambria" panose="02040503050406030204" pitchFamily="18" charset="0"/>
                <a:ea typeface="Cambria" panose="02040503050406030204" pitchFamily="18" charset="0"/>
              </a:rPr>
              <a:t>– Về sự chuyển động, phát triển</a:t>
            </a:r>
          </a:p>
        </p:txBody>
      </p:sp>
      <p:graphicFrame>
        <p:nvGraphicFramePr>
          <p:cNvPr id="2" name="Table 1">
            <a:extLst>
              <a:ext uri="{FF2B5EF4-FFF2-40B4-BE49-F238E27FC236}">
                <a16:creationId xmlns:a16="http://schemas.microsoft.com/office/drawing/2014/main" id="{CDED602F-0C1E-A474-9742-48F92B61B48B}"/>
              </a:ext>
            </a:extLst>
          </p:cNvPr>
          <p:cNvGraphicFramePr>
            <a:graphicFrameLocks noGrp="1"/>
          </p:cNvGraphicFramePr>
          <p:nvPr>
            <p:extLst>
              <p:ext uri="{D42A27DB-BD31-4B8C-83A1-F6EECF244321}">
                <p14:modId xmlns:p14="http://schemas.microsoft.com/office/powerpoint/2010/main" val="676942050"/>
              </p:ext>
            </p:extLst>
          </p:nvPr>
        </p:nvGraphicFramePr>
        <p:xfrm>
          <a:off x="1321594" y="2239644"/>
          <a:ext cx="6315075" cy="2490008"/>
        </p:xfrm>
        <a:graphic>
          <a:graphicData uri="http://schemas.openxmlformats.org/drawingml/2006/table">
            <a:tbl>
              <a:tblPr>
                <a:tableStyleId>{775DCB02-9BB8-47FD-8907-85C794F793BA}</a:tableStyleId>
              </a:tblPr>
              <a:tblGrid>
                <a:gridCol w="1447204">
                  <a:extLst>
                    <a:ext uri="{9D8B030D-6E8A-4147-A177-3AD203B41FA5}">
                      <a16:colId xmlns:a16="http://schemas.microsoft.com/office/drawing/2014/main" val="1552989084"/>
                    </a:ext>
                  </a:extLst>
                </a:gridCol>
                <a:gridCol w="4867871">
                  <a:extLst>
                    <a:ext uri="{9D8B030D-6E8A-4147-A177-3AD203B41FA5}">
                      <a16:colId xmlns:a16="http://schemas.microsoft.com/office/drawing/2014/main" val="2232692518"/>
                    </a:ext>
                  </a:extLst>
                </a:gridCol>
              </a:tblGrid>
              <a:tr h="504103">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màu</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sắc</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rực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cam,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chói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a:t>
                      </a:r>
                    </a:p>
                  </a:txBody>
                  <a:tcPr/>
                </a:tc>
                <a:extLst>
                  <a:ext uri="{0D108BD9-81ED-4DB2-BD59-A6C34878D82A}">
                    <a16:rowId xmlns:a16="http://schemas.microsoft.com/office/drawing/2014/main" val="2854106968"/>
                  </a:ext>
                </a:extLst>
              </a:tr>
              <a:tr h="504103">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âm</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thanh</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a:solidFill>
                            <a:srgbClr val="000000"/>
                          </a:solidFill>
                          <a:effectLst/>
                          <a:latin typeface="Cambria" panose="02040503050406030204" pitchFamily="18" charset="0"/>
                          <a:ea typeface="Cambria" panose="02040503050406030204" pitchFamily="18" charset="0"/>
                        </a:rPr>
                        <a:t>đừng có chen, chín nhanh lên, xôn xao.</a:t>
                      </a:r>
                    </a:p>
                  </a:txBody>
                  <a:tcPr/>
                </a:tc>
                <a:extLst>
                  <a:ext uri="{0D108BD9-81ED-4DB2-BD59-A6C34878D82A}">
                    <a16:rowId xmlns:a16="http://schemas.microsoft.com/office/drawing/2014/main" val="1289101763"/>
                  </a:ext>
                </a:extLst>
              </a:tr>
              <a:tr h="1209848">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sự</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chuyển</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động</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phát</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triển</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từ</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từ</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xuống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thấp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đồng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lúa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dâng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lên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dâng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lên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lặn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chậm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rãi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áo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nhuốm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a:t>
                      </a:r>
                    </a:p>
                  </a:txBody>
                  <a:tcPr/>
                </a:tc>
                <a:extLst>
                  <a:ext uri="{0D108BD9-81ED-4DB2-BD59-A6C34878D82A}">
                    <a16:rowId xmlns:a16="http://schemas.microsoft.com/office/drawing/2014/main" val="3486972172"/>
                  </a:ext>
                </a:extLst>
              </a:tr>
            </a:tbl>
          </a:graphicData>
        </a:graphic>
      </p:graphicFrame>
    </p:spTree>
    <p:extLst>
      <p:ext uri="{BB962C8B-B14F-4D97-AF65-F5344CB8AC3E}">
        <p14:creationId xmlns:p14="http://schemas.microsoft.com/office/powerpoint/2010/main" val="20306491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lvl="0" algn="just"/>
            <a:r>
              <a:rPr lang="en-US" sz="2000" b="1" dirty="0">
                <a:latin typeface="Cambria" panose="02040503050406030204" pitchFamily="18" charset="0"/>
                <a:ea typeface="Cambria" panose="02040503050406030204" pitchFamily="18" charset="0"/>
              </a:rPr>
              <a:t>3. </a:t>
            </a:r>
            <a:r>
              <a:rPr lang="en-US" sz="2000" b="1" dirty="0" err="1">
                <a:latin typeface="Cambria" panose="02040503050406030204" pitchFamily="18" charset="0"/>
                <a:ea typeface="Cambria" panose="02040503050406030204" pitchFamily="18" charset="0"/>
              </a:rPr>
              <a:t>Tìm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từ</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ngữ</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sắc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cánh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đồng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lúa</a:t>
            </a:r>
            <a:r>
              <a:rPr lang="en-US" sz="2000" b="1" dirty="0">
                <a:latin typeface="Cambria" panose="02040503050406030204" pitchFamily="18" charset="0"/>
                <a:ea typeface="Cambria" panose="02040503050406030204" pitchFamily="18" charset="0"/>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654205" y="1669549"/>
            <a:ext cx="8021444" cy="1202239"/>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Những từ ngữ tả màu sắc của cánh đồng lúa: </a:t>
            </a:r>
            <a:r>
              <a:rPr lang="vi-VN" sz="2400" b="1" dirty="0">
                <a:solidFill>
                  <a:srgbClr val="FF0000"/>
                </a:solidFill>
                <a:latin typeface="Cambria" panose="02040503050406030204" pitchFamily="18" charset="0"/>
                <a:ea typeface="Cambria" panose="02040503050406030204" pitchFamily="18" charset="0"/>
              </a:rPr>
              <a:t>vàng rực, vàng chanh, vàng cam, vàng chói, vàng.</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50654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4.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Trong bài, cây lúa được nhân hoá bằng những cách nào?</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1859464"/>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Trong bài, cây lúa được nhân hoá bằng những cách:</a:t>
            </a:r>
          </a:p>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Dùng hành động của con người: chen, kêu, thì thầm.</a:t>
            </a:r>
          </a:p>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Dùng lời nói của con người: đừng có chen, chín nhanh lên.</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2734201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5.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tác</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dụng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biện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pháp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hoá</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việc</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miêu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tả</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đồng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lúa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đang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1859464"/>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Tác dụng của biện pháp nhân hoá trong việc miêu tả đồng lúa đang chín: </a:t>
            </a:r>
            <a:r>
              <a:rPr lang="vi-VN" sz="2400" dirty="0">
                <a:solidFill>
                  <a:srgbClr val="FF0000"/>
                </a:solidFill>
                <a:latin typeface="Cambria" panose="02040503050406030204" pitchFamily="18" charset="0"/>
                <a:ea typeface="Cambria" panose="02040503050406030204" pitchFamily="18" charset="0"/>
              </a:rPr>
              <a:t>làm đồng lúa trở nên gần gũi với nhân vật người, con người vì yêu thiên nhiên nên coi đồng lúa đang chín như những người bạn, biết nói, có cảm xúc, hành động như người.</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2388298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6. Theo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em</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vì</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sao</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bạn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nhỏ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cảm</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thấy</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mình</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bập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bềnh</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trên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con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thuyền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giữa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biển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màu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08092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Bạn nhỏ cảm thấy mình bập bềnh trên con thuyền giữa biển màu vàng vì trời dần lặn xuống, làm nổi bật màu vàng của đồng lúa. Trong khi bạn nhỏ lại đang ngồi trên đê giữa biển lúa, có cảm giác đê như một con thuyền bập bềnh giữa biển vàng của lúa.</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1008834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7.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Qua cách quan sát, cảm nhận về cánh đồng lúa đang chín, em thấy bạn nhỏ là người thế nào?</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08092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Qua cách quan sát, cảm nhận về cánh đồng lúa đang chín, em thấy bạn nhỏ là người có sức tưởng tượng cao, có nhiều ước mơ và có nhiều trải nghiệm. Bạn còn đồng thời rất yêu quê hương, yêu thiên nhiên cảnh vật nơi mình sống.</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4724039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8.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hiểu thế nào về câu “Hoà nhập vào hạnh phúc lớn lao của người khác, bản thân ta sẽ hạnh phúc."?</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416676"/>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Em hiểu câu “Hoà nhập vào hạnh phúc lớn lao của người khác, bản thân ta sẽ hạnh phúc." là</a:t>
            </a:r>
            <a:r>
              <a:rPr lang="vi-VN" sz="2400" dirty="0">
                <a:solidFill>
                  <a:srgbClr val="FF0000"/>
                </a:solidFill>
                <a:latin typeface="Cambria" panose="02040503050406030204" pitchFamily="18" charset="0"/>
                <a:ea typeface="Cambria" panose="02040503050406030204" pitchFamily="18" charset="0"/>
              </a:rPr>
              <a:t>: khi người khác có hạnh phúc, ta cùng tới chia sẻ, đồng hành có thể hiểu người đó hơn, hiểu điều làm họ hạnh phúc và cũng có thể làm ta hạnh phúc vì hiểu ra điều thú vị và quen thêm người bạn mới.</a:t>
            </a:r>
            <a:endParaRPr kumimoji="0" lang="en-US" sz="240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061056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9.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Tìm nghĩa của từ chín trong mỗi câu dưới đây:</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6" name="Picture 5">
            <a:extLst>
              <a:ext uri="{FF2B5EF4-FFF2-40B4-BE49-F238E27FC236}">
                <a16:creationId xmlns:a16="http://schemas.microsoft.com/office/drawing/2014/main" id="{16C926C5-2CDA-D28E-2FAC-BD6D34C0C4FB}"/>
              </a:ext>
            </a:extLst>
          </p:cNvPr>
          <p:cNvPicPr>
            <a:picLocks noChangeAspect="1"/>
          </p:cNvPicPr>
          <p:nvPr/>
        </p:nvPicPr>
        <p:blipFill>
          <a:blip r:embed="rId3"/>
          <a:stretch>
            <a:fillRect/>
          </a:stretch>
        </p:blipFill>
        <p:spPr>
          <a:xfrm>
            <a:off x="528637" y="1119187"/>
            <a:ext cx="2534007" cy="2774157"/>
          </a:xfrm>
          <a:prstGeom prst="rect">
            <a:avLst/>
          </a:prstGeom>
        </p:spPr>
      </p:pic>
      <p:pic>
        <p:nvPicPr>
          <p:cNvPr id="9" name="Picture 8">
            <a:extLst>
              <a:ext uri="{FF2B5EF4-FFF2-40B4-BE49-F238E27FC236}">
                <a16:creationId xmlns:a16="http://schemas.microsoft.com/office/drawing/2014/main" id="{59FA5193-B34A-C3F8-31D0-409E28CF90D5}"/>
              </a:ext>
            </a:extLst>
          </p:cNvPr>
          <p:cNvPicPr>
            <a:picLocks noChangeAspect="1"/>
          </p:cNvPicPr>
          <p:nvPr/>
        </p:nvPicPr>
        <p:blipFill>
          <a:blip r:embed="rId4"/>
          <a:stretch>
            <a:fillRect/>
          </a:stretch>
        </p:blipFill>
        <p:spPr>
          <a:xfrm>
            <a:off x="4193380" y="1088436"/>
            <a:ext cx="4538663" cy="2785858"/>
          </a:xfrm>
          <a:prstGeom prst="rect">
            <a:avLst/>
          </a:prstGeom>
        </p:spPr>
      </p:pic>
      <p:cxnSp>
        <p:nvCxnSpPr>
          <p:cNvPr id="11" name="Straight Connector 10">
            <a:extLst>
              <a:ext uri="{FF2B5EF4-FFF2-40B4-BE49-F238E27FC236}">
                <a16:creationId xmlns:a16="http://schemas.microsoft.com/office/drawing/2014/main" id="{058F7EEF-A4E6-1E42-154C-A11A0A1EF9B0}"/>
              </a:ext>
            </a:extLst>
          </p:cNvPr>
          <p:cNvCxnSpPr>
            <a:cxnSpLocks/>
          </p:cNvCxnSpPr>
          <p:nvPr/>
        </p:nvCxnSpPr>
        <p:spPr>
          <a:xfrm>
            <a:off x="3021806" y="1607344"/>
            <a:ext cx="1193007" cy="11287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DA533C-6539-8D04-9ACA-3A0F325D719C}"/>
              </a:ext>
            </a:extLst>
          </p:cNvPr>
          <p:cNvCxnSpPr>
            <a:cxnSpLocks/>
          </p:cNvCxnSpPr>
          <p:nvPr/>
        </p:nvCxnSpPr>
        <p:spPr>
          <a:xfrm>
            <a:off x="3043238" y="2643188"/>
            <a:ext cx="1185862" cy="9001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2EF148-4DD2-01D0-A86A-A52563899CA7}"/>
              </a:ext>
            </a:extLst>
          </p:cNvPr>
          <p:cNvCxnSpPr>
            <a:cxnSpLocks/>
          </p:cNvCxnSpPr>
          <p:nvPr/>
        </p:nvCxnSpPr>
        <p:spPr>
          <a:xfrm flipV="1">
            <a:off x="3028950" y="1571625"/>
            <a:ext cx="1200150" cy="19788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3352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10.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câu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từ</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theo</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3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nghĩa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ở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bài</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tập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9</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416676"/>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(1) bài tập 9: Mẹ em đã nướng thịt chín rồi!</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(2) bài tập 9: Bố em là một người chín chắn.</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(3) bài tập 9: Quả chuối chín vàng ươm.</a:t>
            </a:r>
            <a:endPar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4033655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042988"/>
            <a:ext cx="8021444" cy="302180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mbria" panose="02040503050406030204" pitchFamily="18" charset="0"/>
                <a:ea typeface="Cambria" panose="02040503050406030204" pitchFamily="18" charset="0"/>
              </a:rPr>
              <a:t>B. VIẾT</a:t>
            </a:r>
          </a:p>
          <a:p>
            <a:pPr lvl="0" algn="just"/>
            <a:r>
              <a:rPr lang="vi-VN" sz="2800" dirty="0">
                <a:solidFill>
                  <a:srgbClr val="FF0000"/>
                </a:solidFill>
                <a:latin typeface="Cambria" panose="02040503050406030204" pitchFamily="18" charset="0"/>
                <a:ea typeface="Cambria" panose="02040503050406030204" pitchFamily="18" charset="0"/>
              </a:rPr>
              <a:t>Chọn 1 trong 2 đề dưới đây:</a:t>
            </a:r>
          </a:p>
          <a:p>
            <a:pPr lvl="0" algn="just"/>
            <a:r>
              <a:rPr lang="vi-VN" sz="2800" dirty="0">
                <a:solidFill>
                  <a:srgbClr val="FF0000"/>
                </a:solidFill>
                <a:latin typeface="Cambria" panose="02040503050406030204" pitchFamily="18" charset="0"/>
                <a:ea typeface="Cambria" panose="02040503050406030204" pitchFamily="18" charset="0"/>
              </a:rPr>
              <a:t>Đề 1: Viết bài văn kể sáng tạo một câu chuyện đã học ở chủ điểm Thế giới tuổi thơ.</a:t>
            </a:r>
          </a:p>
          <a:p>
            <a:pPr lvl="0" algn="just"/>
            <a:r>
              <a:rPr lang="vi-VN" sz="2800" dirty="0">
                <a:solidFill>
                  <a:srgbClr val="FF0000"/>
                </a:solidFill>
                <a:latin typeface="Cambria" panose="02040503050406030204" pitchFamily="18" charset="0"/>
                <a:ea typeface="Cambria" panose="02040503050406030204" pitchFamily="18" charset="0"/>
              </a:rPr>
              <a:t>Đề 2: Viết bài văn tả một cảnh đẹp ở một nơi em đã từng đến hoặc nhìn thấy qua tranh ảnh, ti vi,...</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767561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7" name="Hình Bầu dục 6">
            <a:extLst>
              <a:ext uri="{FF2B5EF4-FFF2-40B4-BE49-F238E27FC236}">
                <a16:creationId xmlns:a16="http://schemas.microsoft.com/office/drawing/2014/main" id="{BD8C2766-B7E6-206C-B885-F6EA9C7A92A9}"/>
              </a:ext>
            </a:extLst>
          </p:cNvPr>
          <p:cNvSpPr/>
          <p:nvPr/>
        </p:nvSpPr>
        <p:spPr>
          <a:xfrm>
            <a:off x="5371992" y="381000"/>
            <a:ext cx="2654300" cy="2532182"/>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3" name="Google Shape;1283;p40"/>
          <p:cNvGrpSpPr/>
          <p:nvPr/>
        </p:nvGrpSpPr>
        <p:grpSpPr>
          <a:xfrm>
            <a:off x="4611730" y="1628711"/>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6921852" y="-268738"/>
            <a:ext cx="2321601" cy="1950030"/>
          </a:xfrm>
          <a:prstGeom prst="rect">
            <a:avLst/>
          </a:prstGeom>
        </p:spPr>
      </p:pic>
      <p:pic>
        <p:nvPicPr>
          <p:cNvPr id="38" name="Picture 2">
            <a:extLst>
              <a:ext uri="{FF2B5EF4-FFF2-40B4-BE49-F238E27FC236}">
                <a16:creationId xmlns:a16="http://schemas.microsoft.com/office/drawing/2014/main" id="{DD94496A-87B6-2898-D213-42CDF2475616}"/>
              </a:ext>
            </a:extLst>
          </p:cNvPr>
          <p:cNvPicPr>
            <a:picLocks noChangeAspect="1"/>
          </p:cNvPicPr>
          <p:nvPr/>
        </p:nvPicPr>
        <p:blipFill>
          <a:blip r:embed="rId4"/>
          <a:srcRect/>
          <a:stretch>
            <a:fillRect/>
          </a:stretch>
        </p:blipFill>
        <p:spPr>
          <a:xfrm>
            <a:off x="173426" y="215426"/>
            <a:ext cx="5457302" cy="3492038"/>
          </a:xfrm>
          <a:prstGeom prst="rect">
            <a:avLst/>
          </a:prstGeom>
        </p:spPr>
      </p:pic>
      <p:pic>
        <p:nvPicPr>
          <p:cNvPr id="2" name="Picture 1">
            <a:extLst>
              <a:ext uri="{FF2B5EF4-FFF2-40B4-BE49-F238E27FC236}">
                <a16:creationId xmlns:a16="http://schemas.microsoft.com/office/drawing/2014/main" id="{3BDAB2CE-F178-183A-AFE3-DD18409EC3A6}"/>
              </a:ext>
            </a:extLst>
          </p:cNvPr>
          <p:cNvPicPr>
            <a:picLocks noChangeAspect="1"/>
          </p:cNvPicPr>
          <p:nvPr/>
        </p:nvPicPr>
        <p:blipFill>
          <a:blip r:embed="rId5"/>
          <a:stretch>
            <a:fillRect/>
          </a:stretch>
        </p:blipFill>
        <p:spPr>
          <a:xfrm>
            <a:off x="773339" y="1177563"/>
            <a:ext cx="4237087" cy="1420491"/>
          </a:xfrm>
          <a:prstGeom prst="rect">
            <a:avLst/>
          </a:prstGeom>
        </p:spPr>
      </p:pic>
    </p:spTree>
    <p:extLst>
      <p:ext uri="{BB962C8B-B14F-4D97-AF65-F5344CB8AC3E}">
        <p14:creationId xmlns:p14="http://schemas.microsoft.com/office/powerpoint/2010/main" val="398012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id="{473613B0-04CE-E982-14F6-241ABA50F538}"/>
              </a:ext>
            </a:extLst>
          </p:cNvPr>
          <p:cNvSpPr txBox="1"/>
          <p:nvPr/>
        </p:nvSpPr>
        <p:spPr>
          <a:xfrm>
            <a:off x="478631" y="771525"/>
            <a:ext cx="8122444" cy="3850481"/>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BC0F8B6-4210-3662-828A-F670DA84285E}"/>
              </a:ext>
            </a:extLst>
          </p:cNvPr>
          <p:cNvSpPr txBox="1"/>
          <p:nvPr/>
        </p:nvSpPr>
        <p:spPr>
          <a:xfrm>
            <a:off x="414338" y="571500"/>
            <a:ext cx="8343900" cy="3970318"/>
          </a:xfrm>
          <a:prstGeom prst="rect">
            <a:avLst/>
          </a:prstGeom>
          <a:noFill/>
        </p:spPr>
        <p:txBody>
          <a:bodyPr wrap="square" rtlCol="0">
            <a:spAutoFit/>
          </a:bodyPr>
          <a:lstStyle/>
          <a:p>
            <a:pPr algn="ctr"/>
            <a:r>
              <a:rPr lang="en-US" b="1" i="0" dirty="0" err="1">
                <a:solidFill>
                  <a:srgbClr val="000000"/>
                </a:solidFill>
                <a:effectLst/>
                <a:latin typeface="Cambria" panose="02040503050406030204" pitchFamily="18" charset="0"/>
                <a:ea typeface="Cambria" panose="02040503050406030204" pitchFamily="18" charset="0"/>
              </a:rPr>
              <a:t>Bài</a:t>
            </a:r>
            <a:r>
              <a:rPr lang="en-US" b="1" i="0" dirty="0">
                <a:solidFill>
                  <a:srgbClr val="000000"/>
                </a:solidFill>
                <a:effectLst/>
                <a:latin typeface="Cambria" panose="02040503050406030204" pitchFamily="18" charset="0"/>
                <a:ea typeface="Cambria" panose="02040503050406030204" pitchFamily="18" charset="0"/>
              </a:rPr>
              <a:t> </a:t>
            </a:r>
            <a:r>
              <a:rPr lang="en-US" b="1" i="0" dirty="0" err="1">
                <a:solidFill>
                  <a:srgbClr val="000000"/>
                </a:solidFill>
                <a:effectLst/>
                <a:latin typeface="Cambria" panose="02040503050406030204" pitchFamily="18" charset="0"/>
                <a:ea typeface="Cambria" panose="02040503050406030204" pitchFamily="18" charset="0"/>
              </a:rPr>
              <a:t>mẫu</a:t>
            </a:r>
            <a:r>
              <a:rPr lang="en-US" b="1" i="0" dirty="0">
                <a:solidFill>
                  <a:srgbClr val="000000"/>
                </a:solidFill>
                <a:effectLst/>
                <a:latin typeface="Cambria" panose="02040503050406030204" pitchFamily="18" charset="0"/>
                <a:ea typeface="Cambria" panose="02040503050406030204" pitchFamily="18" charset="0"/>
              </a:rPr>
              <a:t>:    </a:t>
            </a:r>
          </a:p>
          <a:p>
            <a:pPr algn="just"/>
            <a:r>
              <a:rPr lang="vi-VN" b="0" i="0" dirty="0">
                <a:solidFill>
                  <a:srgbClr val="000000"/>
                </a:solidFill>
                <a:effectLst/>
                <a:latin typeface="Cambria" panose="02040503050406030204" pitchFamily="18" charset="0"/>
                <a:ea typeface="Cambria" panose="02040503050406030204" pitchFamily="18" charset="0"/>
              </a:rPr>
              <a:t>Giữa làng em có một hồ nước rất rộng và đẹp. Đó là khung cảnh mà em yêu thích nhất trong làng.</a:t>
            </a:r>
          </a:p>
          <a:p>
            <a:pPr algn="just"/>
            <a:r>
              <a:rPr lang="vi-VN" b="0" i="0" dirty="0">
                <a:solidFill>
                  <a:srgbClr val="000000"/>
                </a:solidFill>
                <a:effectLst/>
                <a:latin typeface="Cambria" panose="02040503050406030204" pitchFamily="18" charset="0"/>
                <a:ea typeface="Cambria" panose="02040503050406030204" pitchFamily="18" charset="0"/>
              </a:rPr>
              <a:t>Hồ nước ấy được tạo nên từ một lần giặc Mỹ đánh bom mà tạo thành. Hồ rất sâu, giữa lòng hồ phải sâu đến 6m. Nước hồ rất trong, nhưng nhìn vào thì lúc nào cũng thấy một màu xanh sẫm huyền bí. Đó là do dưới đáy bùn của lòng hồ, là cả một thế giới rong rêu. Họ nhà rong ở đó đông đúc lắm, rong ông rong bố, rong mẹ rong chị chen chúc nhau, nhuộm xanh cả đáy hồ. Do vậy mà nhìn từ trên xuống, hồ nước có vẻ khá đáng sợ. Ven bờ hồ là lớp cỏ trâu rất dày. Cỏ mọc như một tấm thảm xanh, êm ái và tươi mát. Từ ngày người ta không dẫn trâu vào ăn, cỏ mọc càng thêm tươi tốt. Từ ven bờ xuống lòng hồ, mực nước ngày càng sâu thêm. Phần gần bờ có rất nhiều cỏ nước mọc lên. Giữa đám cỏ đó, có mấy cái tổ chim chẳng biết của loài nào. Vào sâu hơn trong hồ, trên mặt nước nổi đầy những chiếc lá to, tròn như cái nón. </a:t>
            </a:r>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Đó là bụi hoa súng. Lá súng rất nhiều, nhưng hoa thì chẳng có bao nhiêu. Bởi vậy, mỗi lần một nụ súng trồi lên, em và các bạn lại xuýt xoa, ra hồ liên tục để chờ ngắm hoa nở. Hồ nước này được thả rất nhiều loại cá từ hồi mới xây làng. Giờ đây cá mẹ đẻ cá con, tạo thành cả một quần thể đông đúc. Vì vậy, hình ảnh các bác, các chú vác cần câu hay thả lưới ven hồ đã trở thành một hình ảnh vô cùng quen thuộc.</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Đối với em, hồ nước là một khung cảnh thiên nhiên vừa đẹp lại bình dị, mộc mạc. Nơi đây gắn liền với những buổi chiều rong chơi cùng bè bạn, với những ngày đến trường ở cuối làng. Em yêu lắm hồ nước của quê mình.</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10787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Hình chữ nhật: Góc Tròn 25">
            <a:extLst>
              <a:ext uri="{FF2B5EF4-FFF2-40B4-BE49-F238E27FC236}">
                <a16:creationId xmlns:a16="http://schemas.microsoft.com/office/drawing/2014/main" id="{EBCE4150-3A85-DDA2-50C6-529FA550F229}"/>
              </a:ext>
            </a:extLst>
          </p:cNvPr>
          <p:cNvSpPr/>
          <p:nvPr/>
        </p:nvSpPr>
        <p:spPr>
          <a:xfrm>
            <a:off x="1183731" y="679527"/>
            <a:ext cx="6776538" cy="4062537"/>
          </a:xfrm>
          <a:prstGeom prst="roundRect">
            <a:avLst/>
          </a:prstGeom>
          <a:solidFill>
            <a:srgbClr val="FFFFFF">
              <a:alpha val="85882"/>
            </a:srgbClr>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Nhóm 4">
            <a:extLst>
              <a:ext uri="{FF2B5EF4-FFF2-40B4-BE49-F238E27FC236}">
                <a16:creationId xmlns:a16="http://schemas.microsoft.com/office/drawing/2014/main" id="{327DFA2C-CA1F-C9BA-5320-0BF869FD04B0}"/>
              </a:ext>
            </a:extLst>
          </p:cNvPr>
          <p:cNvGrpSpPr/>
          <p:nvPr/>
        </p:nvGrpSpPr>
        <p:grpSpPr>
          <a:xfrm>
            <a:off x="1541401" y="969289"/>
            <a:ext cx="6510481" cy="1142238"/>
            <a:chOff x="1915135" y="746024"/>
            <a:chExt cx="6510481" cy="1142238"/>
          </a:xfrm>
        </p:grpSpPr>
        <p:pic>
          <p:nvPicPr>
            <p:cNvPr id="3" name="Hình ảnh 2" descr="Ảnh có chứa công cụ viết, văn phòng phẩm&#10;&#10;Mô tả được tạo tự động">
              <a:extLst>
                <a:ext uri="{FF2B5EF4-FFF2-40B4-BE49-F238E27FC236}">
                  <a16:creationId xmlns:a16="http://schemas.microsoft.com/office/drawing/2014/main" id="{EC92120E-BB5E-6695-BBD7-08FF5EA3245F}"/>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4" name="Hộp Văn bản 3">
              <a:extLst>
                <a:ext uri="{FF2B5EF4-FFF2-40B4-BE49-F238E27FC236}">
                  <a16:creationId xmlns:a16="http://schemas.microsoft.com/office/drawing/2014/main" id="{4ADDE8BC-01F1-25D2-0C62-85934B194AA2}"/>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grpSp>
        <p:nvGrpSpPr>
          <p:cNvPr id="29" name="Nhóm 28">
            <a:extLst>
              <a:ext uri="{FF2B5EF4-FFF2-40B4-BE49-F238E27FC236}">
                <a16:creationId xmlns:a16="http://schemas.microsoft.com/office/drawing/2014/main" id="{19C7BFE7-609D-AF2A-EE4E-5B07BCBA949E}"/>
              </a:ext>
            </a:extLst>
          </p:cNvPr>
          <p:cNvGrpSpPr/>
          <p:nvPr/>
        </p:nvGrpSpPr>
        <p:grpSpPr>
          <a:xfrm>
            <a:off x="1541401" y="2145512"/>
            <a:ext cx="6510481" cy="1142238"/>
            <a:chOff x="1915135" y="746024"/>
            <a:chExt cx="6510481" cy="1142238"/>
          </a:xfrm>
        </p:grpSpPr>
        <p:pic>
          <p:nvPicPr>
            <p:cNvPr id="36" name="Hình ảnh 35" descr="Ảnh có chứa công cụ viết, văn phòng phẩm&#10;&#10;Mô tả được tạo tự động">
              <a:extLst>
                <a:ext uri="{FF2B5EF4-FFF2-40B4-BE49-F238E27FC236}">
                  <a16:creationId xmlns:a16="http://schemas.microsoft.com/office/drawing/2014/main" id="{A5C7BADE-1AC6-3C55-40A8-05C80ACA14AF}"/>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38" name="Hộp Văn bản 37">
              <a:extLst>
                <a:ext uri="{FF2B5EF4-FFF2-40B4-BE49-F238E27FC236}">
                  <a16:creationId xmlns:a16="http://schemas.microsoft.com/office/drawing/2014/main" id="{DF92CB28-7152-67F6-7A60-AF5842863178}"/>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grpSp>
        <p:nvGrpSpPr>
          <p:cNvPr id="39" name="Nhóm 38">
            <a:extLst>
              <a:ext uri="{FF2B5EF4-FFF2-40B4-BE49-F238E27FC236}">
                <a16:creationId xmlns:a16="http://schemas.microsoft.com/office/drawing/2014/main" id="{5761B97F-194C-9A1E-1A3D-DF80DF80CAB4}"/>
              </a:ext>
            </a:extLst>
          </p:cNvPr>
          <p:cNvGrpSpPr/>
          <p:nvPr/>
        </p:nvGrpSpPr>
        <p:grpSpPr>
          <a:xfrm>
            <a:off x="1541401" y="3321735"/>
            <a:ext cx="6510481" cy="1142238"/>
            <a:chOff x="1915135" y="746024"/>
            <a:chExt cx="6510481" cy="1142238"/>
          </a:xfrm>
        </p:grpSpPr>
        <p:pic>
          <p:nvPicPr>
            <p:cNvPr id="41" name="Hình ảnh 40" descr="Ảnh có chứa công cụ viết, văn phòng phẩm&#10;&#10;Mô tả được tạo tự động">
              <a:extLst>
                <a:ext uri="{FF2B5EF4-FFF2-40B4-BE49-F238E27FC236}">
                  <a16:creationId xmlns:a16="http://schemas.microsoft.com/office/drawing/2014/main" id="{DCB23576-DD71-10E3-23A9-3DA3A6C75754}"/>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44" name="Hộp Văn bản 43">
              <a:extLst>
                <a:ext uri="{FF2B5EF4-FFF2-40B4-BE49-F238E27FC236}">
                  <a16:creationId xmlns:a16="http://schemas.microsoft.com/office/drawing/2014/main" id="{D9BEA2E3-B842-0404-39E4-2E63D6CE2519}"/>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pic>
        <p:nvPicPr>
          <p:cNvPr id="2" name="Picture 1">
            <a:extLst>
              <a:ext uri="{FF2B5EF4-FFF2-40B4-BE49-F238E27FC236}">
                <a16:creationId xmlns:a16="http://schemas.microsoft.com/office/drawing/2014/main" id="{B353D3DB-D4C0-95EE-246B-36D9D0594712}"/>
              </a:ext>
            </a:extLst>
          </p:cNvPr>
          <p:cNvPicPr>
            <a:picLocks noChangeAspect="1"/>
          </p:cNvPicPr>
          <p:nvPr/>
        </p:nvPicPr>
        <p:blipFill>
          <a:blip r:embed="rId4"/>
          <a:stretch>
            <a:fillRect/>
          </a:stretch>
        </p:blipFill>
        <p:spPr>
          <a:xfrm>
            <a:off x="2098771" y="0"/>
            <a:ext cx="5846571" cy="1152244"/>
          </a:xfrm>
          <a:prstGeom prst="rect">
            <a:avLst/>
          </a:prstGeom>
        </p:spPr>
      </p:pic>
    </p:spTree>
    <p:extLst>
      <p:ext uri="{BB962C8B-B14F-4D97-AF65-F5344CB8AC3E}">
        <p14:creationId xmlns:p14="http://schemas.microsoft.com/office/powerpoint/2010/main" val="36433723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2239"/>
        <p:cNvGrpSpPr/>
        <p:nvPr/>
      </p:nvGrpSpPr>
      <p:grpSpPr>
        <a:xfrm>
          <a:off x="0" y="0"/>
          <a:ext cx="0" cy="0"/>
          <a:chOff x="0" y="0"/>
          <a:chExt cx="0" cy="0"/>
        </a:xfrm>
      </p:grpSpPr>
      <p:sp>
        <p:nvSpPr>
          <p:cNvPr id="2240" name="Google Shape;2240;p58"/>
          <p:cNvSpPr/>
          <p:nvPr/>
        </p:nvSpPr>
        <p:spPr>
          <a:xfrm>
            <a:off x="6854899" y="32386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8" name="Google Shape;2258;p58"/>
          <p:cNvGrpSpPr/>
          <p:nvPr/>
        </p:nvGrpSpPr>
        <p:grpSpPr>
          <a:xfrm flipH="1">
            <a:off x="3314038" y="534775"/>
            <a:ext cx="980825" cy="519800"/>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id="{7BB68114-7D06-FB75-5B41-91A3BFFAB041}"/>
              </a:ext>
            </a:extLst>
          </p:cNvPr>
          <p:cNvSpPr/>
          <p:nvPr/>
        </p:nvSpPr>
        <p:spPr>
          <a:xfrm>
            <a:off x="4533900" y="3429000"/>
            <a:ext cx="3333750" cy="800100"/>
          </a:xfrm>
          <a:prstGeom prst="rect">
            <a:avLst/>
          </a:prstGeom>
          <a:solidFill>
            <a:srgbClr val="00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029D4BA-01EF-2C7F-90D6-21DD126219A0}"/>
              </a:ext>
            </a:extLst>
          </p:cNvPr>
          <p:cNvPicPr>
            <a:picLocks noChangeAspect="1"/>
          </p:cNvPicPr>
          <p:nvPr/>
        </p:nvPicPr>
        <p:blipFill>
          <a:blip r:embed="rId3"/>
          <a:stretch>
            <a:fillRect/>
          </a:stretch>
        </p:blipFill>
        <p:spPr>
          <a:xfrm>
            <a:off x="2358841" y="463999"/>
            <a:ext cx="7169517" cy="35725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F783AE7-7532-47CF-18F4-C896CAFCF78A}"/>
              </a:ext>
            </a:extLst>
          </p:cNvPr>
          <p:cNvSpPr txBox="1"/>
          <p:nvPr/>
        </p:nvSpPr>
        <p:spPr>
          <a:xfrm>
            <a:off x="2364058" y="289932"/>
            <a:ext cx="4445620" cy="400110"/>
          </a:xfrm>
          <a:prstGeom prst="rect">
            <a:avLst/>
          </a:prstGeom>
          <a:noFill/>
        </p:spPr>
        <p:txBody>
          <a:bodyPr wrap="square" rtlCol="0">
            <a:spAutoFit/>
          </a:bodyPr>
          <a:lstStyle/>
          <a:p>
            <a:pPr algn="ctr"/>
            <a:r>
              <a:rPr lang="en-US" sz="2000" b="1" i="0" dirty="0">
                <a:solidFill>
                  <a:srgbClr val="000000"/>
                </a:solidFill>
                <a:effectLst/>
                <a:latin typeface="Cambria" panose="02040503050406030204" pitchFamily="18" charset="0"/>
                <a:ea typeface="Cambria" panose="02040503050406030204" pitchFamily="18" charset="0"/>
              </a:rPr>
              <a:t>I. </a:t>
            </a:r>
            <a:r>
              <a:rPr lang="en-US" sz="2000" b="1" i="0" dirty="0" err="1">
                <a:solidFill>
                  <a:srgbClr val="000000"/>
                </a:solidFill>
                <a:effectLst/>
                <a:latin typeface="Cambria" panose="02040503050406030204" pitchFamily="18" charset="0"/>
                <a:ea typeface="Cambria" panose="02040503050406030204" pitchFamily="18" charset="0"/>
              </a:rPr>
              <a:t>Đọc</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thành</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tiếng</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và</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trả</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lời</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câu</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hỏi</a:t>
            </a:r>
            <a:r>
              <a:rPr lang="en-US" sz="2000" b="1" i="0" dirty="0">
                <a:solidFill>
                  <a:srgbClr val="000000"/>
                </a:solidFill>
                <a:effectLst/>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4BAE7132-FA5B-E655-E528-D95D9723FF4A}"/>
              </a:ext>
            </a:extLst>
          </p:cNvPr>
          <p:cNvPicPr>
            <a:picLocks noChangeAspect="1"/>
          </p:cNvPicPr>
          <p:nvPr/>
        </p:nvPicPr>
        <p:blipFill>
          <a:blip r:embed="rId3"/>
          <a:stretch>
            <a:fillRect/>
          </a:stretch>
        </p:blipFill>
        <p:spPr>
          <a:xfrm>
            <a:off x="1647361" y="849234"/>
            <a:ext cx="5581650" cy="4010025"/>
          </a:xfrm>
          <a:prstGeom prst="rect">
            <a:avLst/>
          </a:prstGeom>
        </p:spPr>
      </p:pic>
    </p:spTree>
    <p:extLst>
      <p:ext uri="{BB962C8B-B14F-4D97-AF65-F5344CB8AC3E}">
        <p14:creationId xmlns:p14="http://schemas.microsoft.com/office/powerpoint/2010/main" val="102409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1A3D204-104D-D230-F19E-444CC2BC66A9}"/>
              </a:ext>
            </a:extLst>
          </p:cNvPr>
          <p:cNvGrpSpPr/>
          <p:nvPr/>
        </p:nvGrpSpPr>
        <p:grpSpPr>
          <a:xfrm>
            <a:off x="2820025" y="1379877"/>
            <a:ext cx="3503950" cy="3639785"/>
            <a:chOff x="8001897" y="2517912"/>
            <a:chExt cx="3807499" cy="4003226"/>
          </a:xfrm>
        </p:grpSpPr>
        <p:sp>
          <p:nvSpPr>
            <p:cNvPr id="4" name="Rectangle: Rounded Corners 3">
              <a:extLst>
                <a:ext uri="{FF2B5EF4-FFF2-40B4-BE49-F238E27FC236}">
                  <a16:creationId xmlns:a16="http://schemas.microsoft.com/office/drawing/2014/main" id="{4BE95B80-AC65-F4A5-2920-7E4A0DC56913}"/>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cs typeface="Calibri" panose="020F0502020204030204" pitchFamily="34" charset="0"/>
                </a:rPr>
                <a:t>HOẠT ĐỘNG NHÓM ĐÔI</a:t>
              </a:r>
            </a:p>
          </p:txBody>
        </p:sp>
        <p:grpSp>
          <p:nvGrpSpPr>
            <p:cNvPr id="5" name="Group 4">
              <a:extLst>
                <a:ext uri="{FF2B5EF4-FFF2-40B4-BE49-F238E27FC236}">
                  <a16:creationId xmlns:a16="http://schemas.microsoft.com/office/drawing/2014/main" id="{9E76F325-2502-E605-CCBE-67E208568919}"/>
                </a:ext>
              </a:extLst>
            </p:cNvPr>
            <p:cNvGrpSpPr/>
            <p:nvPr/>
          </p:nvGrpSpPr>
          <p:grpSpPr>
            <a:xfrm>
              <a:off x="8001897" y="3789019"/>
              <a:ext cx="3807499" cy="2732119"/>
              <a:chOff x="1197026" y="4232126"/>
              <a:chExt cx="3751815" cy="2630711"/>
            </a:xfrm>
          </p:grpSpPr>
          <p:pic>
            <p:nvPicPr>
              <p:cNvPr id="6" name="Picture 5">
                <a:extLst>
                  <a:ext uri="{FF2B5EF4-FFF2-40B4-BE49-F238E27FC236}">
                    <a16:creationId xmlns:a16="http://schemas.microsoft.com/office/drawing/2014/main" id="{B64341B7-FEA5-13BD-D1B8-64410E0F6DD7}"/>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7" name="Picture 6">
                <a:extLst>
                  <a:ext uri="{FF2B5EF4-FFF2-40B4-BE49-F238E27FC236}">
                    <a16:creationId xmlns:a16="http://schemas.microsoft.com/office/drawing/2014/main" id="{7809B54C-3A50-FB99-C6E2-FB0C9AA980F7}"/>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3657072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 fill="hold"/>
                                        <p:tgtEl>
                                          <p:spTgt spid="3"/>
                                        </p:tgtEl>
                                        <p:attrNameLst>
                                          <p:attrName>ppt_w</p:attrName>
                                        </p:attrNameLst>
                                      </p:cBhvr>
                                      <p:tavLst>
                                        <p:tav tm="0">
                                          <p:val>
                                            <p:fltVal val="0"/>
                                          </p:val>
                                        </p:tav>
                                        <p:tav tm="100000">
                                          <p:val>
                                            <p:strVal val="#ppt_w"/>
                                          </p:val>
                                        </p:tav>
                                      </p:tavLst>
                                    </p:anim>
                                    <p:anim calcmode="lin" valueType="num">
                                      <p:cBhvr>
                                        <p:cTn id="8" dur="700" fill="hold"/>
                                        <p:tgtEl>
                                          <p:spTgt spid="3"/>
                                        </p:tgtEl>
                                        <p:attrNameLst>
                                          <p:attrName>ppt_h</p:attrName>
                                        </p:attrNameLst>
                                      </p:cBhvr>
                                      <p:tavLst>
                                        <p:tav tm="0">
                                          <p:val>
                                            <p:fltVal val="0"/>
                                          </p:val>
                                        </p:tav>
                                        <p:tav tm="100000">
                                          <p:val>
                                            <p:strVal val="#ppt_h"/>
                                          </p:val>
                                        </p:tav>
                                      </p:tavLst>
                                    </p:anim>
                                    <p:animEffect transition="in" filter="fade">
                                      <p:cBhvr>
                                        <p:cTn id="9" dur="700"/>
                                        <p:tgtEl>
                                          <p:spTgt spid="3"/>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algn="ctr"/>
            <a:r>
              <a:rPr lang="en-US" sz="2400" b="1" i="0" dirty="0">
                <a:solidFill>
                  <a:srgbClr val="000000"/>
                </a:solidFill>
                <a:effectLst/>
                <a:latin typeface="Cambria" panose="02040503050406030204" pitchFamily="18" charset="0"/>
                <a:ea typeface="Cambria" panose="02040503050406030204" pitchFamily="18" charset="0"/>
              </a:rPr>
              <a:t>1. </a:t>
            </a:r>
            <a:r>
              <a:rPr lang="vi-VN" sz="2400" b="1" i="0" dirty="0">
                <a:solidFill>
                  <a:srgbClr val="000000"/>
                </a:solidFill>
                <a:effectLst/>
                <a:latin typeface="Cambria" panose="02040503050406030204" pitchFamily="18" charset="0"/>
                <a:ea typeface="Cambria" panose="02040503050406030204" pitchFamily="18" charset="0"/>
              </a:rPr>
              <a:t>Vườn cây trái được tác giả so sánh với những hình ảnh nào? Nêu tác dụng của những hình ảnh so sánh đó.</a:t>
            </a:r>
            <a:endParaRPr lang="en-US" sz="2400" b="1"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54205" y="1669549"/>
            <a:ext cx="8021444" cy="2590218"/>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Vườn cây trái được tác giả so sánh với những hình ảnh: vườn chôm chôm - tia mặt trời; táo ngọt - mặt trăng mềm mại.</a:t>
            </a:r>
          </a:p>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Tác dụng của những hình ảnh so sánh: các loại cây trái đẹp hơn, dễ hình dung về loại quả đó hơn. Đồng thời, thể hiện tình yêu và sự say mê cây trái của tác giả.</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0715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 </a:t>
            </a: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từ ngữ nào cho thấy đối với con người, vườn cây trái rất thân thiện, đáng yêu?</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773627"/>
            <a:ext cx="8021444" cy="169068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Những từ ngữ cho thấy đối với con người, vườn cây trái rất thân thiện, đáng yêu: trái xoè, mời mọc, đung đưa, mềm mại, ríu rít.</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343539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Tác giả đã có cảm nghĩ thế nào khi đi trong vườn cây? Vì sao?</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773627"/>
            <a:ext cx="8021444" cy="169068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Khi đi trong vườn cây, tác giả đã có cảm nghĩ: cảm tạ với trời, đất, cây và người đã ngày đêm vất vả chăm sóc vườn cây trái, để giờ ta được cầm quả chín.</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34117618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5" name="Picture 4">
            <a:extLst>
              <a:ext uri="{FF2B5EF4-FFF2-40B4-BE49-F238E27FC236}">
                <a16:creationId xmlns:a16="http://schemas.microsoft.com/office/drawing/2014/main" id="{2F0D002F-7D1D-C7C4-26C3-53A5AE6C2E97}"/>
              </a:ext>
            </a:extLst>
          </p:cNvPr>
          <p:cNvPicPr>
            <a:picLocks noChangeAspect="1"/>
          </p:cNvPicPr>
          <p:nvPr/>
        </p:nvPicPr>
        <p:blipFill>
          <a:blip r:embed="rId3"/>
          <a:stretch>
            <a:fillRect/>
          </a:stretch>
        </p:blipFill>
        <p:spPr>
          <a:xfrm>
            <a:off x="2878931" y="3239717"/>
            <a:ext cx="5736431" cy="1684708"/>
          </a:xfrm>
          <a:prstGeom prst="rect">
            <a:avLst/>
          </a:prstGeom>
        </p:spPr>
      </p:pic>
      <p:sp>
        <p:nvSpPr>
          <p:cNvPr id="6" name="TextBox 5">
            <a:extLst>
              <a:ext uri="{FF2B5EF4-FFF2-40B4-BE49-F238E27FC236}">
                <a16:creationId xmlns:a16="http://schemas.microsoft.com/office/drawing/2014/main" id="{AF783AE7-7532-47CF-18F4-C896CAFCF78A}"/>
              </a:ext>
            </a:extLst>
          </p:cNvPr>
          <p:cNvSpPr txBox="1"/>
          <p:nvPr/>
        </p:nvSpPr>
        <p:spPr>
          <a:xfrm>
            <a:off x="2364058" y="289932"/>
            <a:ext cx="44456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noProof="0" dirty="0">
                <a:latin typeface="Cambria" panose="02040503050406030204" pitchFamily="18" charset="0"/>
                <a:ea typeface="Cambria" panose="02040503050406030204" pitchFamily="18" charset="0"/>
              </a:rPr>
              <a:t>II. </a:t>
            </a:r>
            <a:r>
              <a:rPr lang="en-US" sz="2000" b="1" noProof="0" dirty="0" err="1">
                <a:latin typeface="Cambria" panose="02040503050406030204" pitchFamily="18" charset="0"/>
                <a:ea typeface="Cambria" panose="02040503050406030204" pitchFamily="18" charset="0"/>
              </a:rPr>
              <a:t>Đọc</a:t>
            </a:r>
            <a:r>
              <a:rPr lang="en-US" sz="2000" b="1" noProof="0" dirty="0">
                <a:latin typeface="Cambria" panose="02040503050406030204" pitchFamily="18" charset="0"/>
                <a:ea typeface="Cambria" panose="02040503050406030204" pitchFamily="18" charset="0"/>
              </a:rPr>
              <a:t> </a:t>
            </a:r>
            <a:r>
              <a:rPr lang="en-US" sz="2000" b="1" noProof="0" dirty="0" err="1">
                <a:latin typeface="Cambria" panose="02040503050406030204" pitchFamily="18" charset="0"/>
                <a:ea typeface="Cambria" panose="02040503050406030204" pitchFamily="18" charset="0"/>
              </a:rPr>
              <a:t>hiểu</a:t>
            </a: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 name="TextBox 7">
            <a:extLst>
              <a:ext uri="{FF2B5EF4-FFF2-40B4-BE49-F238E27FC236}">
                <a16:creationId xmlns:a16="http://schemas.microsoft.com/office/drawing/2014/main" id="{77C48BE5-93E8-EB02-7D35-5255191F677F}"/>
              </a:ext>
            </a:extLst>
          </p:cNvPr>
          <p:cNvSpPr txBox="1"/>
          <p:nvPr/>
        </p:nvSpPr>
        <p:spPr>
          <a:xfrm>
            <a:off x="557213" y="764382"/>
            <a:ext cx="8101013" cy="4216539"/>
          </a:xfrm>
          <a:prstGeom prst="rect">
            <a:avLst/>
          </a:prstGeom>
          <a:noFill/>
        </p:spPr>
        <p:txBody>
          <a:bodyPr wrap="square" rtlCol="0">
            <a:spAutoFit/>
          </a:bodyPr>
          <a:lstStyle/>
          <a:p>
            <a:pPr algn="ctr"/>
            <a:r>
              <a:rPr lang="vi-VN" sz="1200" b="1" i="0" dirty="0">
                <a:solidFill>
                  <a:srgbClr val="000000"/>
                </a:solidFill>
                <a:effectLst/>
                <a:latin typeface="Cambria" panose="02040503050406030204" pitchFamily="18" charset="0"/>
                <a:ea typeface="Cambria" panose="02040503050406030204" pitchFamily="18" charset="0"/>
              </a:rPr>
              <a:t>Cánh đồng vàng</a:t>
            </a:r>
            <a:br>
              <a:rPr lang="vi-VN" sz="1200" b="0" i="0" dirty="0">
                <a:solidFill>
                  <a:srgbClr val="000000"/>
                </a:solidFill>
                <a:effectLst/>
                <a:latin typeface="Cambria" panose="02040503050406030204" pitchFamily="18" charset="0"/>
                <a:ea typeface="Cambria" panose="02040503050406030204" pitchFamily="18" charset="0"/>
              </a:rPr>
            </a:br>
            <a:r>
              <a:rPr lang="vi-VN" sz="1200" b="0" i="0" dirty="0">
                <a:solidFill>
                  <a:srgbClr val="000000"/>
                </a:solidFill>
                <a:effectLst/>
                <a:latin typeface="Cambria" panose="02040503050406030204" pitchFamily="18" charset="0"/>
                <a:ea typeface="Cambria" panose="02040503050406030204" pitchFamily="18" charset="0"/>
              </a:rPr>
              <a:t>(Trích)</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thả trâu ngoài bờ đê. Một mình lên ngọn đê ngồi ngắm cánh đồng. Cánh đồng vàng rực trong nắng chiều hanh hao. Cả đồng lúa đang chín tới. Hình như chúng chen lẫn nhau mà chín.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Đừng có chen! Đừng có chen! – Những bông lúa kêu lên. Và những bông lúa khác thúc giục:</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Chín nhanh lên!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lắng nghe tiếng cánh đồng xôn xao. Mới đây thôi, đồng lúa phơi một màu vàng chanh, còn bây giờ nó đã rực lên một màu vàng cam rồi. Mặt trời từ từ trôi về phía những dãy núi mờ xa.</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Mặt trời càng xuống thấp, cánh đồng lúa càng dâng lên. Màu vàng dâng lên, trải ra mỗi lúc một rộng, giống như toàn bộ cánh đồng là một hồ nước mênh mông màu vàng chói. Cánh đồng bập bềnh, bập bềnh.</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Mặt trời vẫn lặn chậm rãi xuống chân trời. Tôi có cảm giác mặt trời sẽ rơi xuống cánh đồng vàng. Tôi thấy mình bập bềnh trên con thuyền giữa biển màu vàng.</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Nhanh lên!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Đừng có chen! Đừng có chen!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Ai ngồi trên đê cao?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nghe lúa thì thầm. Tôi cũng thì thầm đáp lời chúng:</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Tôi ngồi trên đê cao. Tôi cũng đang chín với các bạn đây.</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Và tôi thấy mình đang chín thật sự. Màu áo xanh của tôi đã nhuốm vàng từ bao giờ, màu vàng lấp lánh ánh hoàng hôn. Hoà nhập vào hạnh phúc lớn lao của người khác, bản thân ta sẽ hạnh phúc. Hoà nhập với cánh đồng, tôi có niềm vui của lúa chín vàng.</a:t>
            </a:r>
          </a:p>
          <a:p>
            <a:pPr algn="r"/>
            <a:r>
              <a:rPr lang="vi-VN" sz="1200" b="0" i="0" dirty="0">
                <a:solidFill>
                  <a:srgbClr val="000000"/>
                </a:solidFill>
                <a:effectLst/>
                <a:latin typeface="Cambria" panose="02040503050406030204" pitchFamily="18" charset="0"/>
                <a:ea typeface="Cambria" panose="02040503050406030204" pitchFamily="18" charset="0"/>
              </a:rPr>
              <a:t>(</a:t>
            </a:r>
            <a:r>
              <a:rPr lang="vi-VN" sz="1200" b="0" i="1" dirty="0">
                <a:solidFill>
                  <a:srgbClr val="000000"/>
                </a:solidFill>
                <a:effectLst/>
                <a:latin typeface="Cambria" panose="02040503050406030204" pitchFamily="18" charset="0"/>
                <a:ea typeface="Cambria" panose="02040503050406030204" pitchFamily="18" charset="0"/>
              </a:rPr>
              <a:t>Theo</a:t>
            </a:r>
            <a:r>
              <a:rPr lang="vi-VN" sz="1200" b="0" i="0" dirty="0">
                <a:solidFill>
                  <a:srgbClr val="000000"/>
                </a:solidFill>
                <a:effectLst/>
                <a:latin typeface="Cambria" panose="02040503050406030204" pitchFamily="18" charset="0"/>
                <a:ea typeface="Cambria" panose="02040503050406030204" pitchFamily="18" charset="0"/>
              </a:rPr>
              <a:t> Nguyễn Trọng Tạo)</a:t>
            </a:r>
          </a:p>
          <a:p>
            <a:r>
              <a:rPr lang="en-US" sz="12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777603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864394" y="492919"/>
            <a:ext cx="7358062" cy="830997"/>
          </a:xfrm>
          <a:prstGeom prst="rect">
            <a:avLst/>
          </a:prstGeom>
          <a:noFill/>
        </p:spPr>
        <p:txBody>
          <a:bodyPr wrap="square" rtlCol="0">
            <a:spAutoFit/>
          </a:bodyPr>
          <a:lstStyle/>
          <a:p>
            <a:pPr algn="just"/>
            <a:r>
              <a:rPr lang="en-US" sz="2400" b="1" i="0" dirty="0">
                <a:solidFill>
                  <a:srgbClr val="000000"/>
                </a:solidFill>
                <a:effectLst/>
                <a:latin typeface="Cambria" panose="02040503050406030204" pitchFamily="18" charset="0"/>
                <a:ea typeface="Cambria" panose="02040503050406030204" pitchFamily="18" charset="0"/>
              </a:rPr>
              <a:t>1</a:t>
            </a:r>
            <a:r>
              <a:rPr lang="en-US" sz="2400" dirty="0">
                <a:latin typeface="Cambria" panose="02040503050406030204" pitchFamily="18" charset="0"/>
                <a:ea typeface="Cambria" panose="02040503050406030204" pitchFamily="18" charset="0"/>
              </a:rPr>
              <a: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Bạn</a:t>
            </a:r>
            <a:r>
              <a:rPr lang="en-US" sz="2400" b="0" i="0" dirty="0">
                <a:solidFill>
                  <a:srgbClr val="000000"/>
                </a:solidFill>
                <a:effectLst/>
                <a:latin typeface="Cambria" panose="02040503050406030204" pitchFamily="18" charset="0"/>
                <a:ea typeface="Cambria" panose="02040503050406030204" pitchFamily="18" charset="0"/>
              </a:rPr>
              <a:t> nhỏ </a:t>
            </a:r>
            <a:r>
              <a:rPr lang="en-US" sz="2400" b="0" i="0" dirty="0" err="1">
                <a:solidFill>
                  <a:srgbClr val="000000"/>
                </a:solidFill>
                <a:effectLst/>
                <a:latin typeface="Cambria" panose="02040503050406030204" pitchFamily="18" charset="0"/>
                <a:ea typeface="Cambria" panose="02040503050406030204" pitchFamily="18" charset="0"/>
              </a:rPr>
              <a:t>ngắm</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cánh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đồng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thời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gian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trong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ngày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Chọn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đáp</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án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đúng</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462DF1D-25F1-4B03-B1F3-868D754A32D7}"/>
              </a:ext>
            </a:extLst>
          </p:cNvPr>
          <p:cNvSpPr txBox="1"/>
          <p:nvPr/>
        </p:nvSpPr>
        <p:spPr>
          <a:xfrm>
            <a:off x="800100" y="1635919"/>
            <a:ext cx="7508081" cy="830997"/>
          </a:xfrm>
          <a:prstGeom prst="rect">
            <a:avLst/>
          </a:prstGeom>
          <a:noFill/>
        </p:spPr>
        <p:txBody>
          <a:bodyPr wrap="square" rtlCol="0">
            <a:spAutoFit/>
          </a:bodyPr>
          <a:lstStyle/>
          <a:p>
            <a:pPr marL="457200" indent="-457200" algn="just">
              <a:buAutoNum type="alphaUcPeriod"/>
            </a:pP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sáng</a:t>
            </a:r>
            <a:r>
              <a:rPr lang="en-US" sz="2400" b="0" i="0" dirty="0">
                <a:solidFill>
                  <a:srgbClr val="000000"/>
                </a:solidFill>
                <a:effectLst/>
                <a:latin typeface="Cambria" panose="02040503050406030204" pitchFamily="18" charset="0"/>
                <a:ea typeface="Cambria" panose="02040503050406030204" pitchFamily="18" charset="0"/>
              </a:rPr>
              <a:t>                      C. </a:t>
            </a: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chiều</a:t>
            </a:r>
            <a:r>
              <a:rPr lang="en-US" sz="2400" b="0" i="0" dirty="0">
                <a:solidFill>
                  <a:srgbClr val="000000"/>
                </a:solidFill>
                <a:effectLst/>
                <a:latin typeface="Cambria" panose="02040503050406030204" pitchFamily="18" charset="0"/>
                <a:ea typeface="Cambria" panose="02040503050406030204" pitchFamily="18" charset="0"/>
              </a:rPr>
              <a:t> </a:t>
            </a:r>
          </a:p>
          <a:p>
            <a:pPr marL="457200" indent="-457200" algn="just">
              <a:buAutoNum type="alphaUcPeriod"/>
            </a:pPr>
            <a:r>
              <a:rPr lang="vi-VN" sz="2400" b="0" i="0" dirty="0">
                <a:solidFill>
                  <a:srgbClr val="000000"/>
                </a:solidFill>
                <a:effectLst/>
                <a:latin typeface="Cambria" panose="02040503050406030204" pitchFamily="18" charset="0"/>
                <a:ea typeface="Cambria" panose="02040503050406030204" pitchFamily="18" charset="0"/>
              </a:rPr>
              <a:t>Buổi trưa</a:t>
            </a:r>
            <a:r>
              <a:rPr lang="en-US" sz="2400" b="0" i="0" dirty="0">
                <a:solidFill>
                  <a:srgbClr val="000000"/>
                </a:solidFill>
                <a:effectLst/>
                <a:latin typeface="Cambria" panose="02040503050406030204" pitchFamily="18" charset="0"/>
                <a:ea typeface="Cambria" panose="02040503050406030204" pitchFamily="18" charset="0"/>
              </a:rPr>
              <a:t>                      D. </a:t>
            </a: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tối</a:t>
            </a:r>
            <a:endParaRPr lang="en-US" sz="2400" dirty="0">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0C4438D7-0ADB-8AA9-5167-5529512A3A7B}"/>
              </a:ext>
            </a:extLst>
          </p:cNvPr>
          <p:cNvSpPr/>
          <p:nvPr/>
        </p:nvSpPr>
        <p:spPr>
          <a:xfrm>
            <a:off x="3943350" y="1671638"/>
            <a:ext cx="442912" cy="3857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655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kar Sankranti Festivity by Slidesgo">
  <a:themeElements>
    <a:clrScheme name="Simple Light">
      <a:dk1>
        <a:srgbClr val="2A153D"/>
      </a:dk1>
      <a:lt1>
        <a:srgbClr val="1E0E2F"/>
      </a:lt1>
      <a:dk2>
        <a:srgbClr val="FBB901"/>
      </a:dk2>
      <a:lt2>
        <a:srgbClr val="FCF5D9"/>
      </a:lt2>
      <a:accent1>
        <a:srgbClr val="FFAB40"/>
      </a:accent1>
      <a:accent2>
        <a:srgbClr val="992E2E"/>
      </a:accent2>
      <a:accent3>
        <a:srgbClr val="774898"/>
      </a:accent3>
      <a:accent4>
        <a:srgbClr val="E1D095"/>
      </a:accent4>
      <a:accent5>
        <a:srgbClr val="171414"/>
      </a:accent5>
      <a:accent6>
        <a:srgbClr val="CD725F"/>
      </a:accent6>
      <a:hlink>
        <a:srgbClr val="0097A7"/>
      </a:hlink>
      <a:folHlink>
        <a:srgbClr val="0097A7"/>
      </a:folHlink>
    </a:clrScheme>
    <a:fontScheme name="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4113</TotalTime>
  <Words>1736</Words>
  <Application>Microsoft Office PowerPoint</Application>
  <PresentationFormat>On-screen Show (16:9)</PresentationFormat>
  <Paragraphs>68</Paragraphs>
  <Slides>22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Cambria</vt:lpstr>
      <vt:lpstr>iCiel Pony</vt:lpstr>
      <vt:lpstr>Lobster</vt:lpstr>
      <vt:lpstr>Nunito</vt:lpstr>
      <vt:lpstr>Public Sans</vt:lpstr>
      <vt:lpstr>Satisfy</vt:lpstr>
      <vt:lpstr>UTM Duepuntozero</vt:lpstr>
      <vt:lpstr>Castaway in a Desert Island by Slidesgo</vt:lpstr>
      <vt:lpstr>Makar Sankranti Festivity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Admin</cp:lastModifiedBy>
  <cp:revision>217</cp:revision>
  <dcterms:modified xsi:type="dcterms:W3CDTF">2024-10-26T17:07:10Z</dcterms:modified>
  <cp:category>9Slide.vn</cp:category>
</cp:coreProperties>
</file>