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54" r:id="rId2"/>
    <p:sldMasterId id="2147483768" r:id="rId3"/>
    <p:sldMasterId id="2147483782" r:id="rId4"/>
  </p:sldMasterIdLst>
  <p:notesMasterIdLst>
    <p:notesMasterId r:id="rId19"/>
  </p:notesMasterIdLst>
  <p:sldIdLst>
    <p:sldId id="2750" r:id="rId5"/>
    <p:sldId id="256" r:id="rId6"/>
    <p:sldId id="262" r:id="rId7"/>
    <p:sldId id="2791" r:id="rId8"/>
    <p:sldId id="2786" r:id="rId9"/>
    <p:sldId id="2770" r:id="rId10"/>
    <p:sldId id="2787" r:id="rId11"/>
    <p:sldId id="2788" r:id="rId12"/>
    <p:sldId id="264" r:id="rId13"/>
    <p:sldId id="2789" r:id="rId14"/>
    <p:sldId id="344" r:id="rId15"/>
    <p:sldId id="2790" r:id="rId16"/>
    <p:sldId id="2753" r:id="rId17"/>
    <p:sldId id="3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FAFE"/>
    <a:srgbClr val="29AE9D"/>
    <a:srgbClr val="42D64C"/>
    <a:srgbClr val="FCFCFC"/>
    <a:srgbClr val="4472C4"/>
    <a:srgbClr val="FF7707"/>
    <a:srgbClr val="FFFBF7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7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2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3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2023/11/6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5771"/>
      </p:ext>
    </p:extLst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2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6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32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35988"/>
      </p:ext>
    </p:extLst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7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278048"/>
      </p:ext>
    </p:extLst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11368-9801-40E3-9BE3-142736D10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2BB9E8-8871-4CB5-AA56-9FA33751F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2ED46-4D9D-4B8F-851A-8962DF3E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E44608-1026-491E-9942-84A612CF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1E435-8970-4D51-94B5-C6CC623A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5BA9E-FE11-4AAE-85D5-DA80AABE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FD3EC-BF30-4846-8691-8D0F0A68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A24A-9B91-424E-AE10-E5C6A5B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1B209-8E0B-434F-95DB-DD7A50A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1A4C5-4E63-46E0-878E-9A97FFB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7E8C8-5E8A-48CF-B5A3-DC94CDC2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EB090-EAB7-4EF2-977B-96B640499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3CB22-97B6-49E3-9189-B55D55E1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2F3D9-5816-4AA7-8B44-5C1C89FC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912EE-1C02-40A1-870F-AE0788C3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AB05E-A83B-47A8-9DF8-5F6DDA1D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5090C-0DF3-453F-8FDE-44D2AFB95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98AEA4-166E-4B89-B918-4FEECF86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5A64B6-B4B4-4911-A048-6CB3F6B7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99FD3-3C95-4A69-8827-3ECB5E18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5FE578-7238-4EC2-A2FA-56C6E3F6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6013E-0BE0-40D7-935C-46ADF3C8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75596E-E6D8-44FD-8B88-3919EDFB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963CFD-17BA-4254-A5BD-3ADC8289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1CF005-4775-4B24-B771-F5468E1BD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7D1D2-E71E-4F6D-9128-4B7E18C39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3ED537-60EA-4583-96D7-6D55F6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1EA8E0C-46DA-4069-85D7-E711C0D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98EE06-3906-4D67-8EA1-D87D65CF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9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B1A21-D2E7-4368-BD25-F2E1A9E6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F054E7-7A40-47BB-B238-096FCA7A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C28814-B808-407C-B29A-CC585426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B93521-1C54-4ACE-9E4C-E5148780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6D6CE6-8069-434B-BF73-3C78076F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8F1C1E-6A77-4C39-8F44-9FC9700A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CFF02A-8B5B-4A66-8EA0-F57E5993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684D2E-3419-47B5-9D48-E463A9ECC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DF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7BC0D9-F0DC-421D-AC63-793CF9423A0B}"/>
              </a:ext>
            </a:extLst>
          </p:cNvPr>
          <p:cNvSpPr/>
          <p:nvPr userDrawn="1"/>
        </p:nvSpPr>
        <p:spPr>
          <a:xfrm>
            <a:off x="0" y="150551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5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4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176660"/>
      </p:ext>
    </p:extLst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9E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A90B-D177-44A3-8534-9B94FE28E7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 cmpd="tri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B2BA11-67E6-474F-9E78-D2656FAF1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BBAA2E-C8D9-4135-A95F-0A17ED938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E0C932-D35D-4111-98E8-4D702459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F35C05-A93F-4BD9-8EA2-FA012753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D741F-ACE6-42B0-8A2A-4725990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4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0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3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8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C28B6-BC64-4D23-05D6-69EF9C2DB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99343-6B36-3570-EC6E-E319C7C1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5C29A79-0B50-D636-8947-97ABEA1E9ED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847B8-6056-A190-AA84-4153E197A26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4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66" r:id="rId5"/>
    <p:sldLayoutId id="2147483767" r:id="rId6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F1E5A6-57B8-499B-865F-0D3701950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4FF28-C821-4D86-B236-E48A9A5F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ADA2-9010-43E3-BBA7-24F4576A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31AD3-85CD-4F2E-BA8F-CCD1E164E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7B7F-DAA0-4D9D-9755-3DDF9E9D876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ADDE4-1A8D-4455-8E6B-70BD56BDA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A9B5A-D4F3-4008-A52D-02E3B4ED6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9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B9727-A237-230B-B363-D5250D36E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60A8B-8439-5BD3-EEC4-EF71A30E5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3278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0C7E7-36A9-0F8E-D33E-96BFF4214C06}"/>
              </a:ext>
            </a:extLst>
          </p:cNvPr>
          <p:cNvSpPr txBox="1"/>
          <p:nvPr userDrawn="1"/>
        </p:nvSpPr>
        <p:spPr>
          <a:xfrm>
            <a:off x="3352800" y="83290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C5A96-A7BD-9C85-A2B4-71B6C23C5B7C}"/>
              </a:ext>
            </a:extLst>
          </p:cNvPr>
          <p:cNvSpPr txBox="1"/>
          <p:nvPr userDrawn="1"/>
        </p:nvSpPr>
        <p:spPr>
          <a:xfrm>
            <a:off x="10233482" y="4836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5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00EE542-EBF6-43E6-8494-819AF99B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9E9A13-58BB-405B-AD0D-737CF38DA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2FEF8-7242-42F2-A926-A0E7698CB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17CF-12AD-445C-B107-AACC8865172A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A56BE7-36DC-4C23-9CFC-1E003F6AB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0DD96-20AE-451F-BC73-F2C3D863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BEFC4-9820-CE96-A40C-0372EB217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A97ED-88F1-A204-6B7E-1B9A844B2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091BA3E-AE41-FF4F-469A-9807AF3F4ECD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E6AA2-487A-F0B5-0EF0-7C132F0C1A4A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5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46.png"/><Relationship Id="rId5" Type="http://schemas.openxmlformats.org/officeDocument/2006/relationships/image" Target="../media/image18.png"/><Relationship Id="rId15" Type="http://schemas.openxmlformats.org/officeDocument/2006/relationships/image" Target="../media/image48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19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67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70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19" Type="http://schemas.openxmlformats.org/officeDocument/2006/relationships/image" Target="../media/image6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19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46.png"/><Relationship Id="rId5" Type="http://schemas.openxmlformats.org/officeDocument/2006/relationships/image" Target="../media/image18.png"/><Relationship Id="rId15" Type="http://schemas.openxmlformats.org/officeDocument/2006/relationships/image" Target="../media/image48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45.png"/><Relationship Id="rId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55.png"/><Relationship Id="rId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6218" y="-253726"/>
            <a:ext cx="13562625" cy="73654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9441CD9-E8BD-564F-9D34-ACD1B2B1E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271" y="1092394"/>
            <a:ext cx="10559187" cy="3206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19900" kern="0" dirty="0"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Nói và nghe</a:t>
            </a:r>
            <a:endParaRPr lang="id-ID" sz="19900" kern="0" dirty="0">
              <a:solidFill>
                <a:schemeClr val="bg1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2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2ABB3-5C79-1EB4-4F09-73E05D86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1D6F5-6BE3-1A3F-DE3D-BF1C9AEC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94" y="1879600"/>
            <a:ext cx="5311541" cy="4508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2E1CE-F877-F7BC-C5FC-21247A83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38" y="1710993"/>
            <a:ext cx="2511770" cy="908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6A576-A107-407B-5D74-721CD1BF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99" y="1710993"/>
            <a:ext cx="2517866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D9280-7F39-805C-3F72-C2A07C997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87" y="203317"/>
            <a:ext cx="10742083" cy="134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7D72D-6EF1-CF5B-B6F2-B3313E251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71" y="110810"/>
            <a:ext cx="1191871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0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6C97C-507B-2992-1EE7-320CD33AD2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33598" y="658416"/>
            <a:ext cx="1013243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5863474" cy="393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 MỘT KỈ NIỆM ĐÁNG NHỚ CỦA EM VÀ NGƯỜI BẠN THÂN NHẤT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3CFFA-9960-6339-1F1A-6F5019E283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6607" y="719308"/>
            <a:ext cx="11602709" cy="20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83A43C-4F65-52B0-80F5-20985DB80C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7035" y="499443"/>
            <a:ext cx="9517429" cy="18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779549" y="-3999188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– </a:t>
            </a:r>
            <a:r>
              <a:rPr lang="en-US" altLang="zh-CN" sz="48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 NỘI DUNG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20224" y="-2878090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sát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4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bức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đoán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dung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37FA4-1277-8C87-D76E-1FA1F2FB1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177" y="2992332"/>
            <a:ext cx="9650773" cy="3177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12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B9132-78C3-EB90-98FD-1EA937BCA3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22005" y="686687"/>
            <a:ext cx="1013243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4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#9Slide06 SVNBlow Brush" pitchFamily="2" charset="0"/>
              </a:rPr>
              <a:t>TRÒ CHƠI: "LẬT TRANH"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CC613-8147-42E5-32FE-2916D883D7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08" y="392043"/>
            <a:ext cx="4964160" cy="3036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8BE1E-1907-886D-B5AF-0F37EC05D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7" y="17106"/>
            <a:ext cx="810838" cy="74987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xa xưa trong rừng xanh sâu thẳm có những ai?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Từ xa xưa, trong rừng xanh sâu thẳm có đôi bạn sống bên nhau rất đầm ấm là bê vàng và dê trắng.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3AC1F-7715-9F0A-58D3-6B7CAE7807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7659" y="3330334"/>
            <a:ext cx="5700254" cy="359695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83101" y="3705271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năm, trời hạn hán, vạn vật như thế nào?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109818" y="4532323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Một năm, trời hạn hán suối cạn nước, cây cỏ héo khô. Hai bạn mong mỏi từng cơn mưa trong tuyệt vọng. </a:t>
            </a:r>
          </a:p>
        </p:txBody>
      </p:sp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đi tìm cỏ và chuyện gì đã xảy ra?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 vàng đi tìm cỏ bị lạc quên mất đường về nhà. Dê trắng thương bạn, đi tìm bạn khắp nẻo đường.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3AC1F-7715-9F0A-58D3-6B7CAE780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3363" y="3330334"/>
            <a:ext cx="5700254" cy="359695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119408" y="3711664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bây giờ, dê trắng vẫn làm gì?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109818" y="4532323"/>
            <a:ext cx="5734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bây giờ, dê trắng vẫn đi tìm bạn khắp nơi và gọi bạn Bê!...Bê!...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062EC-ABCF-0E71-FFE5-FA01FD6559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420" y="89511"/>
            <a:ext cx="5352752" cy="342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4FE82-9C35-DEA2-AA78-39A78ACD2C76}"/>
              </a:ext>
            </a:extLst>
          </p:cNvPr>
          <p:cNvSpPr txBox="1"/>
          <p:nvPr/>
        </p:nvSpPr>
        <p:spPr>
          <a:xfrm>
            <a:off x="5801806" y="830229"/>
            <a:ext cx="5775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Phản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ứng của Dê trắng ra sao?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58398" y="-393432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8965" y="3054989"/>
            <a:ext cx="853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</a:t>
            </a:r>
            <a:r>
              <a:rPr kumimoji="0" lang="vi-VN" sz="4800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và dê trắng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2F4C3-3ED8-8E7D-984A-07F6BF550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1708" y="3840312"/>
            <a:ext cx="7023027" cy="2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9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D1654-E187-24BC-E205-927BC9CB8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619" y="3065327"/>
            <a:ext cx="3685634" cy="31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3033</TotalTime>
  <Words>277</Words>
  <Application>Microsoft Office PowerPoint</Application>
  <PresentationFormat>Widescreen</PresentationFormat>
  <Paragraphs>36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等线</vt:lpstr>
      <vt:lpstr>等线 Light</vt:lpstr>
      <vt:lpstr>Microsoft YaHei UI</vt:lpstr>
      <vt:lpstr>#9Slide05 Aphrodite Pro</vt:lpstr>
      <vt:lpstr>#9Slide05 SVNShowcase Script</vt:lpstr>
      <vt:lpstr>#9Slide06 SVNBlow Brush</vt:lpstr>
      <vt:lpstr>#9Slide07 HoneyCream</vt:lpstr>
      <vt:lpstr>#9Slide07 SVNZiclets</vt:lpstr>
      <vt:lpstr>Arial</vt:lpstr>
      <vt:lpstr>Bodoni MT</vt:lpstr>
      <vt:lpstr>Calibri</vt:lpstr>
      <vt:lpstr>Calibri Light</vt:lpstr>
      <vt:lpstr>Cambria</vt:lpstr>
      <vt:lpstr>SVN-Newton</vt:lpstr>
      <vt:lpstr>Times New Roman</vt:lpstr>
      <vt:lpstr>UTM Avo</vt:lpstr>
      <vt:lpstr>Wingdings</vt:lpstr>
      <vt:lpstr>方正行楷简体</vt:lpstr>
      <vt:lpstr>汉真广标</vt:lpstr>
      <vt:lpstr>Office 主题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Khanh Linh Tran</cp:lastModifiedBy>
  <cp:revision>6</cp:revision>
  <dcterms:created xsi:type="dcterms:W3CDTF">2021-10-30T04:56:06Z</dcterms:created>
  <dcterms:modified xsi:type="dcterms:W3CDTF">2023-11-06T14:59:31Z</dcterms:modified>
</cp:coreProperties>
</file>