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  <p:sldId id="342" r:id="rId3"/>
    <p:sldId id="343" r:id="rId4"/>
    <p:sldId id="345" r:id="rId5"/>
    <p:sldId id="346" r:id="rId6"/>
    <p:sldId id="347" r:id="rId7"/>
  </p:sldIdLst>
  <p:sldSz cx="12192000" cy="6858000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EEEEE"/>
    <a:srgbClr val="FF0066"/>
    <a:srgbClr val="F0F4D9"/>
    <a:srgbClr val="FFFF99"/>
    <a:srgbClr val="C4BD97"/>
    <a:srgbClr val="9E9D96"/>
    <a:srgbClr val="B9CDE5"/>
    <a:srgbClr val="B7DEE8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6950" y="2363419"/>
            <a:ext cx="6113417" cy="21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15</a:t>
            </a:r>
          </a:p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KI - LO - GAM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3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+mj-lt"/>
              </a:rPr>
              <a:t>LÀM QUEN VỚI KHỐI LƯỢNG, DUNG TÍCH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1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293C491-2114-49E9-AC55-7C465AA758DC}"/>
              </a:ext>
            </a:extLst>
          </p:cNvPr>
          <p:cNvGrpSpPr/>
          <p:nvPr/>
        </p:nvGrpSpPr>
        <p:grpSpPr>
          <a:xfrm>
            <a:off x="6221947" y="1829409"/>
            <a:ext cx="4652034" cy="4255794"/>
            <a:chOff x="6221947" y="1829409"/>
            <a:chExt cx="4652034" cy="425579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FE926C6-31F0-4FDB-932A-1E0A6F2C7C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1499"/>
            <a:stretch/>
          </p:blipFill>
          <p:spPr>
            <a:xfrm>
              <a:off x="6240614" y="3172691"/>
              <a:ext cx="4633367" cy="2912512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27F9914-7BD8-4E86-811F-8C8A8F27FE4B}"/>
                </a:ext>
              </a:extLst>
            </p:cNvPr>
            <p:cNvSpPr txBox="1"/>
            <p:nvPr/>
          </p:nvSpPr>
          <p:spPr>
            <a:xfrm>
              <a:off x="6221947" y="1829409"/>
              <a:ext cx="4652034" cy="1818703"/>
            </a:xfrm>
            <a:prstGeom prst="rect">
              <a:avLst/>
            </a:prstGeom>
            <a:solidFill>
              <a:srgbClr val="FEEEEE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sz="2600" dirty="0"/>
            </a:p>
            <a:p>
              <a:pPr>
                <a:lnSpc>
                  <a:spcPct val="150000"/>
                </a:lnSpc>
              </a:pPr>
              <a:endParaRPr lang="en-US" sz="2600" dirty="0"/>
            </a:p>
            <a:p>
              <a:pPr>
                <a:lnSpc>
                  <a:spcPct val="150000"/>
                </a:lnSpc>
              </a:pPr>
              <a:endParaRPr lang="en-US" sz="26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C8F0F9-0D86-4A6C-9CC0-A3251DA9ACCE}"/>
              </a:ext>
            </a:extLst>
          </p:cNvPr>
          <p:cNvGrpSpPr/>
          <p:nvPr/>
        </p:nvGrpSpPr>
        <p:grpSpPr>
          <a:xfrm>
            <a:off x="1064217" y="1829409"/>
            <a:ext cx="4546874" cy="4255794"/>
            <a:chOff x="1064217" y="1829409"/>
            <a:chExt cx="4546874" cy="425579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853E111-D01F-40F1-A653-38E4DADB0F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2682"/>
            <a:stretch/>
          </p:blipFill>
          <p:spPr>
            <a:xfrm>
              <a:off x="1064217" y="3648159"/>
              <a:ext cx="4546874" cy="243704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1298D50-AFC6-4E93-9B96-2FF96FA12E79}"/>
                </a:ext>
              </a:extLst>
            </p:cNvPr>
            <p:cNvSpPr txBox="1"/>
            <p:nvPr/>
          </p:nvSpPr>
          <p:spPr>
            <a:xfrm>
              <a:off x="1064217" y="1829409"/>
              <a:ext cx="4546874" cy="1818703"/>
            </a:xfrm>
            <a:prstGeom prst="rect">
              <a:avLst/>
            </a:prstGeom>
            <a:solidFill>
              <a:srgbClr val="F0F4D9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sz="2600" dirty="0"/>
            </a:p>
            <a:p>
              <a:pPr>
                <a:lnSpc>
                  <a:spcPct val="150000"/>
                </a:lnSpc>
              </a:pPr>
              <a:endParaRPr lang="en-US" sz="2600" dirty="0"/>
            </a:p>
            <a:p>
              <a:pPr>
                <a:lnSpc>
                  <a:spcPct val="150000"/>
                </a:lnSpc>
              </a:pPr>
              <a:endParaRPr lang="en-US" sz="2600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E255AC9-60CE-49BC-B0C9-AE782F74E777}"/>
              </a:ext>
            </a:extLst>
          </p:cNvPr>
          <p:cNvSpPr txBox="1"/>
          <p:nvPr/>
        </p:nvSpPr>
        <p:spPr>
          <a:xfrm>
            <a:off x="4681119" y="772797"/>
            <a:ext cx="3118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Nặng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, </a:t>
            </a:r>
            <a:r>
              <a:rPr lang="en-US" sz="2400" b="1" dirty="0" err="1"/>
              <a:t>nhẹ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F5EF28-06E8-4DDA-AB30-169D8B979525}"/>
              </a:ext>
            </a:extLst>
          </p:cNvPr>
          <p:cNvSpPr txBox="1"/>
          <p:nvPr/>
        </p:nvSpPr>
        <p:spPr>
          <a:xfrm>
            <a:off x="1064217" y="1829456"/>
            <a:ext cx="4546874" cy="1818703"/>
          </a:xfrm>
          <a:prstGeom prst="rect">
            <a:avLst/>
          </a:prstGeom>
          <a:solidFill>
            <a:srgbClr val="F0F4D9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Túi</a:t>
            </a:r>
            <a:r>
              <a:rPr lang="en-US" sz="2600" dirty="0"/>
              <a:t> </a:t>
            </a:r>
            <a:r>
              <a:rPr lang="en-US" sz="2600" dirty="0" err="1"/>
              <a:t>quả</a:t>
            </a:r>
            <a:r>
              <a:rPr lang="en-US" sz="2600" dirty="0"/>
              <a:t> </a:t>
            </a:r>
            <a:r>
              <a:rPr lang="en-US" sz="2600" b="1" dirty="0" err="1"/>
              <a:t>nặng</a:t>
            </a:r>
            <a:r>
              <a:rPr lang="en-US" sz="2600" b="1" dirty="0"/>
              <a:t> </a:t>
            </a:r>
            <a:r>
              <a:rPr lang="en-US" sz="2600" b="1" dirty="0" err="1"/>
              <a:t>hơn</a:t>
            </a:r>
            <a:r>
              <a:rPr lang="en-US" sz="2600" b="1" dirty="0"/>
              <a:t> </a:t>
            </a:r>
            <a:r>
              <a:rPr lang="en-US" sz="2600" dirty="0" err="1"/>
              <a:t>túi</a:t>
            </a:r>
            <a:r>
              <a:rPr lang="en-US" sz="2600" dirty="0"/>
              <a:t> </a:t>
            </a:r>
            <a:r>
              <a:rPr lang="en-US" sz="2600" dirty="0" err="1"/>
              <a:t>rau</a:t>
            </a:r>
            <a:r>
              <a:rPr lang="en-US" sz="26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Túi</a:t>
            </a:r>
            <a:r>
              <a:rPr lang="en-US" sz="2600" dirty="0"/>
              <a:t> </a:t>
            </a:r>
            <a:r>
              <a:rPr lang="en-US" sz="2600" dirty="0" err="1"/>
              <a:t>rau</a:t>
            </a:r>
            <a:r>
              <a:rPr lang="en-US" sz="2600" dirty="0"/>
              <a:t> </a:t>
            </a:r>
            <a:r>
              <a:rPr lang="en-US" sz="2600" b="1" dirty="0" err="1"/>
              <a:t>nhẹ</a:t>
            </a:r>
            <a:r>
              <a:rPr lang="en-US" sz="2600" b="1" dirty="0"/>
              <a:t> </a:t>
            </a:r>
            <a:r>
              <a:rPr lang="en-US" sz="2600" b="1" dirty="0" err="1"/>
              <a:t>hơn</a:t>
            </a:r>
            <a:r>
              <a:rPr lang="en-US" sz="2600" b="1" dirty="0"/>
              <a:t> </a:t>
            </a:r>
            <a:r>
              <a:rPr lang="en-US" sz="2600" dirty="0" err="1"/>
              <a:t>túi</a:t>
            </a:r>
            <a:r>
              <a:rPr lang="en-US" sz="2600" dirty="0"/>
              <a:t> </a:t>
            </a:r>
            <a:r>
              <a:rPr lang="en-US" sz="2600" dirty="0" err="1"/>
              <a:t>quả</a:t>
            </a:r>
            <a:r>
              <a:rPr lang="en-US" sz="26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5D738-2806-4A89-BD1F-7EC12C0CCCB0}"/>
              </a:ext>
            </a:extLst>
          </p:cNvPr>
          <p:cNvSpPr txBox="1"/>
          <p:nvPr/>
        </p:nvSpPr>
        <p:spPr>
          <a:xfrm>
            <a:off x="6240614" y="1829409"/>
            <a:ext cx="4399677" cy="1818703"/>
          </a:xfrm>
          <a:prstGeom prst="rect">
            <a:avLst/>
          </a:prstGeom>
          <a:solidFill>
            <a:srgbClr val="FEEEEE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b)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Quả</a:t>
            </a:r>
            <a:r>
              <a:rPr lang="en-US" sz="2600" dirty="0"/>
              <a:t> </a:t>
            </a:r>
            <a:r>
              <a:rPr lang="en-US" sz="2600" dirty="0" err="1"/>
              <a:t>dưa</a:t>
            </a:r>
            <a:r>
              <a:rPr lang="en-US" sz="2600" dirty="0"/>
              <a:t> </a:t>
            </a:r>
            <a:r>
              <a:rPr lang="en-US" sz="2600" dirty="0" err="1"/>
              <a:t>hấu</a:t>
            </a:r>
            <a:r>
              <a:rPr lang="en-US" sz="2600" dirty="0"/>
              <a:t> </a:t>
            </a:r>
            <a:r>
              <a:rPr lang="en-US" sz="2600" b="1" dirty="0" err="1"/>
              <a:t>nặng</a:t>
            </a:r>
            <a:r>
              <a:rPr lang="en-US" sz="2600" b="1" dirty="0"/>
              <a:t> </a:t>
            </a:r>
            <a:r>
              <a:rPr lang="en-US" sz="2600" b="1" dirty="0" err="1"/>
              <a:t>bằng</a:t>
            </a:r>
            <a:r>
              <a:rPr lang="en-US" sz="2600" b="1" dirty="0"/>
              <a:t> </a:t>
            </a:r>
            <a:r>
              <a:rPr lang="en-US" sz="2600" dirty="0"/>
              <a:t>2 </a:t>
            </a:r>
            <a:r>
              <a:rPr lang="en-US" sz="2600" dirty="0" err="1"/>
              <a:t>quả</a:t>
            </a:r>
            <a:r>
              <a:rPr lang="en-US" sz="2600" dirty="0"/>
              <a:t> </a:t>
            </a:r>
            <a:r>
              <a:rPr lang="en-US" sz="2600" dirty="0" err="1"/>
              <a:t>bưởi</a:t>
            </a:r>
            <a:r>
              <a:rPr lang="en-US" sz="26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6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74790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76CA7EE-C3F8-4439-AD47-4590626A4BF6}"/>
              </a:ext>
            </a:extLst>
          </p:cNvPr>
          <p:cNvGrpSpPr/>
          <p:nvPr/>
        </p:nvGrpSpPr>
        <p:grpSpPr>
          <a:xfrm>
            <a:off x="3252540" y="1167531"/>
            <a:ext cx="5791198" cy="635866"/>
            <a:chOff x="1094511" y="1464900"/>
            <a:chExt cx="5791198" cy="63586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D648966-6BF2-4918-897D-35A86D2701DA}"/>
                </a:ext>
              </a:extLst>
            </p:cNvPr>
            <p:cNvSpPr/>
            <p:nvPr/>
          </p:nvSpPr>
          <p:spPr>
            <a:xfrm>
              <a:off x="1094511" y="1577546"/>
              <a:ext cx="523220" cy="5232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/>
                <a:t>1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2810F4D-BEBA-47A4-B6FB-922F20FFCB85}"/>
                </a:ext>
              </a:extLst>
            </p:cNvPr>
            <p:cNvSpPr txBox="1"/>
            <p:nvPr/>
          </p:nvSpPr>
          <p:spPr>
            <a:xfrm>
              <a:off x="1617731" y="1464900"/>
              <a:ext cx="5267978" cy="618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600" dirty="0"/>
                <a:t>Quan </a:t>
              </a:r>
              <a:r>
                <a:rPr lang="en-US" sz="2600" dirty="0" err="1"/>
                <a:t>sát</a:t>
              </a:r>
              <a:r>
                <a:rPr lang="en-US" sz="2600" dirty="0"/>
                <a:t> </a:t>
              </a:r>
              <a:r>
                <a:rPr lang="en-US" sz="2600" dirty="0" err="1"/>
                <a:t>tranh</a:t>
              </a:r>
              <a:r>
                <a:rPr lang="en-US" sz="2600" dirty="0"/>
                <a:t> </a:t>
              </a:r>
              <a:r>
                <a:rPr lang="en-US" sz="2600" dirty="0" err="1"/>
                <a:t>rồi</a:t>
              </a:r>
              <a:r>
                <a:rPr lang="en-US" sz="2600" dirty="0"/>
                <a:t> </a:t>
              </a:r>
              <a:r>
                <a:rPr lang="en-US" sz="2600" dirty="0" err="1"/>
                <a:t>chọn</a:t>
              </a:r>
              <a:r>
                <a:rPr lang="en-US" sz="2600" dirty="0"/>
                <a:t> </a:t>
              </a:r>
              <a:r>
                <a:rPr lang="en-US" sz="2600" dirty="0" err="1"/>
                <a:t>câu</a:t>
              </a:r>
              <a:r>
                <a:rPr lang="en-US" sz="2600" dirty="0"/>
                <a:t> </a:t>
              </a:r>
              <a:r>
                <a:rPr lang="en-US" sz="2600" dirty="0" err="1"/>
                <a:t>đúng</a:t>
              </a:r>
              <a:r>
                <a:rPr lang="en-US" sz="2600" dirty="0"/>
                <a:t>.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5F93F77-434B-4E04-9E51-B12FC4744D71}"/>
              </a:ext>
            </a:extLst>
          </p:cNvPr>
          <p:cNvSpPr txBox="1"/>
          <p:nvPr/>
        </p:nvSpPr>
        <p:spPr>
          <a:xfrm>
            <a:off x="980419" y="2013136"/>
            <a:ext cx="5267978" cy="2368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600" dirty="0">
                <a:solidFill>
                  <a:srgbClr val="FF0066"/>
                </a:solidFill>
              </a:rPr>
              <a:t>A. </a:t>
            </a:r>
            <a:r>
              <a:rPr lang="en-US" sz="2600" dirty="0"/>
              <a:t>Con </a:t>
            </a:r>
            <a:r>
              <a:rPr lang="en-US" sz="2600" dirty="0" err="1"/>
              <a:t>gấu</a:t>
            </a:r>
            <a:r>
              <a:rPr lang="en-US" sz="2600" dirty="0"/>
              <a:t> </a:t>
            </a:r>
            <a:r>
              <a:rPr lang="en-US" sz="2600" dirty="0" err="1"/>
              <a:t>nặng</a:t>
            </a:r>
            <a:r>
              <a:rPr lang="en-US" sz="2600" dirty="0"/>
              <a:t> </a:t>
            </a:r>
            <a:r>
              <a:rPr lang="en-US" sz="2600" dirty="0" err="1"/>
              <a:t>hơn</a:t>
            </a:r>
            <a:r>
              <a:rPr lang="en-US" sz="2600" dirty="0"/>
              <a:t> 3 con </a:t>
            </a:r>
            <a:r>
              <a:rPr lang="en-US" sz="2600" dirty="0" err="1"/>
              <a:t>chó</a:t>
            </a:r>
            <a:r>
              <a:rPr lang="en-US" sz="2600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600" dirty="0">
                <a:solidFill>
                  <a:srgbClr val="FF0066"/>
                </a:solidFill>
              </a:rPr>
              <a:t>B. </a:t>
            </a:r>
            <a:r>
              <a:rPr lang="en-US" sz="2600" dirty="0"/>
              <a:t>Con </a:t>
            </a:r>
            <a:r>
              <a:rPr lang="en-US" sz="2600" dirty="0" err="1"/>
              <a:t>gấu</a:t>
            </a:r>
            <a:r>
              <a:rPr lang="en-US" sz="2600" dirty="0"/>
              <a:t> </a:t>
            </a:r>
            <a:r>
              <a:rPr lang="en-US" sz="2600" dirty="0" err="1"/>
              <a:t>nhẹ</a:t>
            </a:r>
            <a:r>
              <a:rPr lang="en-US" sz="2600" dirty="0"/>
              <a:t> </a:t>
            </a:r>
            <a:r>
              <a:rPr lang="en-US" sz="2600" dirty="0" err="1"/>
              <a:t>hơn</a:t>
            </a:r>
            <a:r>
              <a:rPr lang="en-US" sz="2600" dirty="0"/>
              <a:t> 3 con </a:t>
            </a:r>
            <a:r>
              <a:rPr lang="en-US" sz="2600" dirty="0" err="1"/>
              <a:t>chó</a:t>
            </a:r>
            <a:r>
              <a:rPr lang="en-US" sz="2600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600" dirty="0">
                <a:solidFill>
                  <a:srgbClr val="FF0066"/>
                </a:solidFill>
              </a:rPr>
              <a:t>C. </a:t>
            </a:r>
            <a:r>
              <a:rPr lang="en-US" sz="2600" dirty="0"/>
              <a:t>Con </a:t>
            </a:r>
            <a:r>
              <a:rPr lang="en-US" sz="2600" dirty="0" err="1"/>
              <a:t>gấu</a:t>
            </a:r>
            <a:r>
              <a:rPr lang="en-US" sz="2600" dirty="0"/>
              <a:t> </a:t>
            </a:r>
            <a:r>
              <a:rPr lang="en-US" sz="2600" dirty="0" err="1"/>
              <a:t>nặng</a:t>
            </a:r>
            <a:r>
              <a:rPr lang="en-US" sz="2600" dirty="0"/>
              <a:t> </a:t>
            </a:r>
            <a:r>
              <a:rPr lang="en-US" sz="2600" dirty="0" err="1"/>
              <a:t>bằng</a:t>
            </a:r>
            <a:r>
              <a:rPr lang="en-US" sz="2600" dirty="0"/>
              <a:t> 3 con </a:t>
            </a:r>
            <a:r>
              <a:rPr lang="en-US" sz="2600" dirty="0" err="1"/>
              <a:t>chó</a:t>
            </a:r>
            <a:r>
              <a:rPr lang="en-US" sz="2600" dirty="0"/>
              <a:t>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9310431-25AE-4E86-8487-C638E926361D}"/>
              </a:ext>
            </a:extLst>
          </p:cNvPr>
          <p:cNvSpPr/>
          <p:nvPr/>
        </p:nvSpPr>
        <p:spPr>
          <a:xfrm>
            <a:off x="886723" y="2273250"/>
            <a:ext cx="579289" cy="5491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84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ABA5E34-C5A1-4ECB-89DD-4BAAB70FC82C}"/>
              </a:ext>
            </a:extLst>
          </p:cNvPr>
          <p:cNvGrpSpPr/>
          <p:nvPr/>
        </p:nvGrpSpPr>
        <p:grpSpPr>
          <a:xfrm>
            <a:off x="1111428" y="301913"/>
            <a:ext cx="9396041" cy="618374"/>
            <a:chOff x="1416228" y="1341004"/>
            <a:chExt cx="9396041" cy="61837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09D9DA8-EAE3-4E64-ACF1-9ACD541AD5EC}"/>
                </a:ext>
              </a:extLst>
            </p:cNvPr>
            <p:cNvSpPr txBox="1"/>
            <p:nvPr/>
          </p:nvSpPr>
          <p:spPr>
            <a:xfrm>
              <a:off x="2019440" y="1341004"/>
              <a:ext cx="8792829" cy="618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600" dirty="0"/>
                <a:t>Quan </a:t>
              </a:r>
              <a:r>
                <a:rPr lang="en-US" sz="2600" dirty="0" err="1"/>
                <a:t>sát</a:t>
              </a:r>
              <a:r>
                <a:rPr lang="en-US" sz="2600" dirty="0"/>
                <a:t> </a:t>
              </a:r>
              <a:r>
                <a:rPr lang="en-US" sz="2600" dirty="0" err="1"/>
                <a:t>tranh</a:t>
              </a:r>
              <a:r>
                <a:rPr lang="en-US" sz="2600" dirty="0"/>
                <a:t> </a:t>
              </a:r>
              <a:r>
                <a:rPr lang="en-US" sz="2600" dirty="0" err="1"/>
                <a:t>rồi</a:t>
              </a:r>
              <a:r>
                <a:rPr lang="en-US" sz="2600" dirty="0"/>
                <a:t> </a:t>
              </a:r>
              <a:r>
                <a:rPr lang="en-US" sz="2600" dirty="0" err="1"/>
                <a:t>trả</a:t>
              </a:r>
              <a:r>
                <a:rPr lang="en-US" sz="2600" dirty="0"/>
                <a:t> </a:t>
              </a:r>
              <a:r>
                <a:rPr lang="en-US" sz="2600" dirty="0" err="1"/>
                <a:t>lời</a:t>
              </a:r>
              <a:r>
                <a:rPr lang="en-US" sz="2600" dirty="0"/>
                <a:t> </a:t>
              </a:r>
              <a:r>
                <a:rPr lang="en-US" sz="2600" dirty="0" err="1"/>
                <a:t>câu</a:t>
              </a:r>
              <a:r>
                <a:rPr lang="en-US" sz="2600" dirty="0"/>
                <a:t> </a:t>
              </a:r>
              <a:r>
                <a:rPr lang="en-US" sz="2600" dirty="0" err="1"/>
                <a:t>hỏi</a:t>
              </a:r>
              <a:r>
                <a:rPr lang="en-US" sz="2600" dirty="0"/>
                <a:t>.</a:t>
              </a: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484F0A2-D6F6-4DDF-990B-9AB15A0B3580}"/>
                </a:ext>
              </a:extLst>
            </p:cNvPr>
            <p:cNvSpPr/>
            <p:nvPr/>
          </p:nvSpPr>
          <p:spPr>
            <a:xfrm>
              <a:off x="1416228" y="1394594"/>
              <a:ext cx="523220" cy="52322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/>
                <a:t>2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4F1685D-566B-44C2-982D-191EAC5BF7A8}"/>
              </a:ext>
            </a:extLst>
          </p:cNvPr>
          <p:cNvSpPr txBox="1"/>
          <p:nvPr/>
        </p:nvSpPr>
        <p:spPr>
          <a:xfrm>
            <a:off x="857373" y="3131686"/>
            <a:ext cx="9310475" cy="2919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Mèo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hơn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Mèo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thỏ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hơn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Mèo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thỏ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nào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nhẹ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nhất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620DDA-2099-4DF1-990F-F3CB64FC22F5}"/>
              </a:ext>
            </a:extLst>
          </p:cNvPr>
          <p:cNvSpPr txBox="1"/>
          <p:nvPr/>
        </p:nvSpPr>
        <p:spPr>
          <a:xfrm>
            <a:off x="1493004" y="3643167"/>
            <a:ext cx="5351141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>
                <a:solidFill>
                  <a:srgbClr val="FF0000"/>
                </a:solidFill>
              </a:rPr>
              <a:t>Con </a:t>
            </a:r>
            <a:r>
              <a:rPr lang="en-US" sz="2600" dirty="0" err="1">
                <a:solidFill>
                  <a:srgbClr val="FF0000"/>
                </a:solidFill>
              </a:rPr>
              <a:t>chó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hơn</a:t>
            </a:r>
            <a:r>
              <a:rPr lang="en-US" sz="2600" dirty="0">
                <a:solidFill>
                  <a:srgbClr val="FF0000"/>
                </a:solidFill>
              </a:rPr>
              <a:t> con </a:t>
            </a:r>
            <a:r>
              <a:rPr lang="en-US" sz="2600" dirty="0" err="1">
                <a:solidFill>
                  <a:srgbClr val="FF0000"/>
                </a:solidFill>
              </a:rPr>
              <a:t>mèo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565B6F-A647-4913-82A5-6733E7249678}"/>
              </a:ext>
            </a:extLst>
          </p:cNvPr>
          <p:cNvSpPr txBox="1"/>
          <p:nvPr/>
        </p:nvSpPr>
        <p:spPr>
          <a:xfrm>
            <a:off x="1493003" y="4646636"/>
            <a:ext cx="5351141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>
                <a:solidFill>
                  <a:srgbClr val="FF0000"/>
                </a:solidFill>
              </a:rPr>
              <a:t>Con </a:t>
            </a:r>
            <a:r>
              <a:rPr lang="en-US" sz="2600" dirty="0" err="1">
                <a:solidFill>
                  <a:srgbClr val="FF0000"/>
                </a:solidFill>
              </a:rPr>
              <a:t>mèo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hơn</a:t>
            </a:r>
            <a:r>
              <a:rPr lang="en-US" sz="2600" dirty="0">
                <a:solidFill>
                  <a:srgbClr val="FF0000"/>
                </a:solidFill>
              </a:rPr>
              <a:t> con </a:t>
            </a:r>
            <a:r>
              <a:rPr lang="en-US" sz="2600" dirty="0" err="1">
                <a:solidFill>
                  <a:srgbClr val="FF0000"/>
                </a:solidFill>
              </a:rPr>
              <a:t>thỏ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29254-9068-442C-ACA7-68F8196015C1}"/>
              </a:ext>
            </a:extLst>
          </p:cNvPr>
          <p:cNvSpPr txBox="1"/>
          <p:nvPr/>
        </p:nvSpPr>
        <p:spPr>
          <a:xfrm>
            <a:off x="1493003" y="5508520"/>
            <a:ext cx="9310475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>
                <a:solidFill>
                  <a:srgbClr val="FF0000"/>
                </a:solidFill>
              </a:rPr>
              <a:t>Con </a:t>
            </a:r>
            <a:r>
              <a:rPr lang="en-US" sz="2600" dirty="0" err="1">
                <a:solidFill>
                  <a:srgbClr val="FF0000"/>
                </a:solidFill>
              </a:rPr>
              <a:t>chó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nhất</a:t>
            </a:r>
            <a:r>
              <a:rPr lang="en-US" sz="2600" dirty="0">
                <a:solidFill>
                  <a:srgbClr val="FF0000"/>
                </a:solidFill>
              </a:rPr>
              <a:t>. Con </a:t>
            </a:r>
            <a:r>
              <a:rPr lang="en-US" sz="2600" dirty="0" err="1">
                <a:solidFill>
                  <a:srgbClr val="FF0000"/>
                </a:solidFill>
              </a:rPr>
              <a:t>thỏ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nhẹ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nhất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695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9D9DA8-EAE3-4E64-ACF1-9ACD541AD5EC}"/>
              </a:ext>
            </a:extLst>
          </p:cNvPr>
          <p:cNvSpPr txBox="1"/>
          <p:nvPr/>
        </p:nvSpPr>
        <p:spPr>
          <a:xfrm>
            <a:off x="1714640" y="301913"/>
            <a:ext cx="8792829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/>
              <a:t>Quan </a:t>
            </a:r>
            <a:r>
              <a:rPr lang="en-US" sz="2600" dirty="0" err="1"/>
              <a:t>sát</a:t>
            </a:r>
            <a:r>
              <a:rPr lang="en-US" sz="2600" dirty="0"/>
              <a:t> </a:t>
            </a:r>
            <a:r>
              <a:rPr lang="en-US" sz="2600" dirty="0" err="1"/>
              <a:t>tranh</a:t>
            </a:r>
            <a:r>
              <a:rPr lang="en-US" sz="2600" dirty="0"/>
              <a:t> </a:t>
            </a:r>
            <a:r>
              <a:rPr lang="en-US" sz="2600" dirty="0" err="1"/>
              <a:t>rồi</a:t>
            </a:r>
            <a:r>
              <a:rPr lang="en-US" sz="2600" dirty="0"/>
              <a:t> </a:t>
            </a:r>
            <a:r>
              <a:rPr lang="en-US" sz="2600" dirty="0" err="1"/>
              <a:t>trả</a:t>
            </a:r>
            <a:r>
              <a:rPr lang="en-US" sz="2600" dirty="0"/>
              <a:t> </a:t>
            </a:r>
            <a:r>
              <a:rPr lang="en-US" sz="2600" dirty="0" err="1"/>
              <a:t>lời</a:t>
            </a:r>
            <a:r>
              <a:rPr lang="en-US" sz="2600" dirty="0"/>
              <a:t> </a:t>
            </a:r>
            <a:r>
              <a:rPr lang="en-US" sz="2600" dirty="0" err="1"/>
              <a:t>câu</a:t>
            </a:r>
            <a:r>
              <a:rPr lang="en-US" sz="2600" dirty="0"/>
              <a:t> </a:t>
            </a:r>
            <a:r>
              <a:rPr lang="en-US" sz="2600" dirty="0" err="1"/>
              <a:t>hỏi</a:t>
            </a:r>
            <a:r>
              <a:rPr lang="en-US" sz="26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F1685D-566B-44C2-982D-191EAC5BF7A8}"/>
              </a:ext>
            </a:extLst>
          </p:cNvPr>
          <p:cNvSpPr txBox="1"/>
          <p:nvPr/>
        </p:nvSpPr>
        <p:spPr>
          <a:xfrm>
            <a:off x="2770169" y="3020846"/>
            <a:ext cx="8774131" cy="2919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cam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bằng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táo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bằng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514350" indent="-514350" algn="just">
              <a:lnSpc>
                <a:spcPct val="250000"/>
              </a:lnSpc>
              <a:buAutoNum type="alphaLcParenR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bưởi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nặng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bằng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mấy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quả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620DDA-2099-4DF1-990F-F3CB64FC22F5}"/>
              </a:ext>
            </a:extLst>
          </p:cNvPr>
          <p:cNvSpPr txBox="1"/>
          <p:nvPr/>
        </p:nvSpPr>
        <p:spPr>
          <a:xfrm>
            <a:off x="3405800" y="3532327"/>
            <a:ext cx="5813211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cam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bằng</a:t>
            </a:r>
            <a:r>
              <a:rPr lang="en-US" sz="2600" dirty="0">
                <a:solidFill>
                  <a:srgbClr val="FF0000"/>
                </a:solidFill>
              </a:rPr>
              <a:t> 4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chanh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565B6F-A647-4913-82A5-6733E7249678}"/>
              </a:ext>
            </a:extLst>
          </p:cNvPr>
          <p:cNvSpPr txBox="1"/>
          <p:nvPr/>
        </p:nvSpPr>
        <p:spPr>
          <a:xfrm>
            <a:off x="3405799" y="4535796"/>
            <a:ext cx="5499857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táo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bằng</a:t>
            </a:r>
            <a:r>
              <a:rPr lang="en-US" sz="2600" dirty="0">
                <a:solidFill>
                  <a:srgbClr val="FF0000"/>
                </a:solidFill>
              </a:rPr>
              <a:t> 3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chanh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29254-9068-442C-ACA7-68F8196015C1}"/>
              </a:ext>
            </a:extLst>
          </p:cNvPr>
          <p:cNvSpPr txBox="1"/>
          <p:nvPr/>
        </p:nvSpPr>
        <p:spPr>
          <a:xfrm>
            <a:off x="3405799" y="5397680"/>
            <a:ext cx="8774131" cy="9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bưởi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nặng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bằng</a:t>
            </a:r>
            <a:r>
              <a:rPr lang="en-US" sz="2600" dirty="0">
                <a:solidFill>
                  <a:srgbClr val="FF0000"/>
                </a:solidFill>
              </a:rPr>
              <a:t> 7 </a:t>
            </a:r>
            <a:r>
              <a:rPr lang="en-US" sz="2600" dirty="0" err="1">
                <a:solidFill>
                  <a:srgbClr val="FF0000"/>
                </a:solidFill>
              </a:rPr>
              <a:t>quả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chanh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5A85EAA-1F06-4480-B234-DDD1494BC9C8}"/>
              </a:ext>
            </a:extLst>
          </p:cNvPr>
          <p:cNvSpPr/>
          <p:nvPr/>
        </p:nvSpPr>
        <p:spPr>
          <a:xfrm>
            <a:off x="1161311" y="363526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37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15.Kilogam[20210606165332988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4673</TotalTime>
  <Words>221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UTM Cookies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hung pham</cp:lastModifiedBy>
  <cp:revision>427</cp:revision>
  <dcterms:created xsi:type="dcterms:W3CDTF">2021-06-02T01:34:28Z</dcterms:created>
  <dcterms:modified xsi:type="dcterms:W3CDTF">2024-11-10T02:51:42Z</dcterms:modified>
</cp:coreProperties>
</file>