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7" r:id="rId3"/>
    <p:sldId id="258" r:id="rId4"/>
    <p:sldId id="288" r:id="rId5"/>
    <p:sldId id="293" r:id="rId6"/>
    <p:sldId id="289" r:id="rId7"/>
    <p:sldId id="290" r:id="rId8"/>
    <p:sldId id="296" r:id="rId9"/>
    <p:sldId id="297" r:id="rId10"/>
    <p:sldId id="298" r:id="rId11"/>
    <p:sldId id="294" r:id="rId12"/>
    <p:sldId id="295" r:id="rId13"/>
    <p:sldId id="299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279"/>
    <a:srgbClr val="FF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5"/>
    <p:restoredTop sz="95897"/>
  </p:normalViewPr>
  <p:slideViewPr>
    <p:cSldViewPr snapToGrid="0" snapToObjects="1">
      <p:cViewPr varScale="1">
        <p:scale>
          <a:sx n="71" d="100"/>
          <a:sy n="71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791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5798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54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66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09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8715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241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955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52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745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484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1D33-5FA4-674E-B965-0A99F0FBAB91}" type="datetimeFigureOut">
              <a:rPr lang="en-VN" smtClean="0"/>
              <a:t>11/11/2024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0CDD-2974-7345-9FD9-6DC56CB4620A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275CD-A22C-DA4E-B268-0200E83C6A1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2184B-9E9B-574C-8229-95B37F4EBB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0BF80-2D67-7443-AA27-BA37402386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EE568-A2EE-5043-ABBE-B49844E35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18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0.png"/><Relationship Id="rId5" Type="http://schemas.microsoft.com/office/2007/relationships/hdphoto" Target="../media/hdphoto17.wdp"/><Relationship Id="rId10" Type="http://schemas.microsoft.com/office/2007/relationships/hdphoto" Target="../media/hdphoto13.wdp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0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2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23.wdp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.png"/><Relationship Id="rId7" Type="http://schemas.microsoft.com/office/2007/relationships/hdphoto" Target="../media/hdphoto1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C660F-7A3D-5846-830A-546B24904F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746" y="714876"/>
            <a:ext cx="9372600" cy="5372100"/>
          </a:xfrm>
          <a:prstGeom prst="rect">
            <a:avLst/>
          </a:prstGeom>
        </p:spPr>
      </p:pic>
      <p:pic>
        <p:nvPicPr>
          <p:cNvPr id="819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DB3D3D8C-7BE1-E848-80A3-DAB81789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14" y="5367908"/>
            <a:ext cx="1636295" cy="16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cậu nhiều. </a:t>
              </a:r>
              <a:endParaRPr lang="vi-VN" sz="3200" b="1" dirty="0"/>
            </a:p>
          </p:txBody>
        </p:sp>
      </p:grpSp>
      <p:pic>
        <p:nvPicPr>
          <p:cNvPr id="7170" name="Picture 2" descr="Hình ảnh Lời Chúc Sinh Nhật Sinh Nhật Kỷ Niệm Sinh Nhật Nhân Vật Hoạt Hình  PNG , Minh Họa Hoạt Hình, Nhân, Tải PNG miễn phí tải tập tin PSDComment và">
            <a:extLst>
              <a:ext uri="{FF2B5EF4-FFF2-40B4-BE49-F238E27FC236}">
                <a16:creationId xmlns:a16="http://schemas.microsoft.com/office/drawing/2014/main" id="{3E2D0120-D86B-AA4B-9931-19D8BAE01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333" l="8750" r="90000">
                        <a14:foregroundMark x1="38667" y1="71000" x2="40667" y2="86667"/>
                        <a14:foregroundMark x1="40667" y1="86667" x2="43750" y2="89833"/>
                        <a14:foregroundMark x1="24083" y1="87000" x2="39417" y2="87417"/>
                        <a14:foregroundMark x1="39417" y1="87417" x2="43333" y2="88750"/>
                        <a14:foregroundMark x1="34750" y1="84167" x2="43000" y2="84333"/>
                        <a14:foregroundMark x1="43000" y1="84333" x2="60167" y2="83250"/>
                        <a14:foregroundMark x1="60167" y1="83250" x2="62333" y2="83250"/>
                        <a14:foregroundMark x1="29083" y1="84167" x2="61250" y2="85500"/>
                        <a14:foregroundMark x1="34083" y1="72167" x2="49833" y2="73833"/>
                        <a14:foregroundMark x1="49833" y1="73833" x2="63167" y2="72583"/>
                        <a14:foregroundMark x1="11833" y1="25167" x2="19250" y2="33917"/>
                        <a14:foregroundMark x1="8750" y1="59417" x2="9167" y2="79333"/>
                        <a14:foregroundMark x1="36917" y1="87250" x2="44250" y2="89000"/>
                        <a14:foregroundMark x1="44250" y1="89000" x2="65333" y2="84833"/>
                        <a14:foregroundMark x1="39583" y1="90250" x2="47250" y2="91333"/>
                        <a14:foregroundMark x1="47250" y1="91333" x2="63833" y2="86333"/>
                        <a14:foregroundMark x1="62333" y1="82417" x2="64250" y2="83250"/>
                        <a14:foregroundMark x1="23417" y1="77833" x2="28833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9" y="1467656"/>
            <a:ext cx="5892384" cy="58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Chúc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mừng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sinh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nhật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5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28" name="图片 13">
            <a:extLst>
              <a:ext uri="{FF2B5EF4-FFF2-40B4-BE49-F238E27FC236}">
                <a16:creationId xmlns:a16="http://schemas.microsoft.com/office/drawing/2014/main" id="{C918447B-DFFC-3641-B60F-94A52AB36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105507" y="215947"/>
            <a:ext cx="2380088" cy="2515867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9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503B9F0-DBDB-D34B-8978-C3AEAD76021C}"/>
              </a:ext>
            </a:extLst>
          </p:cNvPr>
          <p:cNvSpPr/>
          <p:nvPr/>
        </p:nvSpPr>
        <p:spPr>
          <a:xfrm>
            <a:off x="916392" y="2075223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An là nông dân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0997F91-ECB7-ED4B-A8DB-749E514FAD22}"/>
              </a:ext>
            </a:extLst>
          </p:cNvPr>
          <p:cNvSpPr/>
          <p:nvPr/>
        </p:nvSpPr>
        <p:spPr>
          <a:xfrm>
            <a:off x="916392" y="3306790"/>
            <a:ext cx="4791856" cy="828483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đang gặt lúa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F6BD6C6-867A-664F-B1DB-B44BD5BE5837}"/>
              </a:ext>
            </a:extLst>
          </p:cNvPr>
          <p:cNvSpPr/>
          <p:nvPr/>
        </p:nvSpPr>
        <p:spPr>
          <a:xfrm>
            <a:off x="999055" y="4564687"/>
            <a:ext cx="4791856" cy="1266674"/>
          </a:xfrm>
          <a:prstGeom prst="roundRect">
            <a:avLst>
              <a:gd name="adj" fmla="val 50000"/>
            </a:avLst>
          </a:prstGeom>
          <a:solidFill>
            <a:srgbClr val="FFD3D9"/>
          </a:solidFill>
          <a:ln w="38100">
            <a:solidFill>
              <a:srgbClr val="EA327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EA3279"/>
                </a:solidFill>
                <a:latin typeface="UTM Avo" panose="02040603050506090204" pitchFamily="18" charset="0"/>
              </a:rPr>
              <a:t>Bác rất chăm chỉ và cẩn thận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-106154" y="3711488"/>
            <a:ext cx="1934954" cy="3212965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282A7E0-6BCA-A343-9FDA-9E883473E860}"/>
              </a:ext>
            </a:extLst>
          </p:cNvPr>
          <p:cNvSpPr/>
          <p:nvPr/>
        </p:nvSpPr>
        <p:spPr>
          <a:xfrm>
            <a:off x="6772152" y="217682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đặc điểm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348F8D-1A63-DA4E-86D3-62DB1E589E7B}"/>
              </a:ext>
            </a:extLst>
          </p:cNvPr>
          <p:cNvSpPr/>
          <p:nvPr/>
        </p:nvSpPr>
        <p:spPr>
          <a:xfrm>
            <a:off x="6789966" y="4893304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giới thiệu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55CA0-F74A-0746-8B8E-B6BE7B0D6C43}"/>
              </a:ext>
            </a:extLst>
          </p:cNvPr>
          <p:cNvSpPr/>
          <p:nvPr/>
        </p:nvSpPr>
        <p:spPr>
          <a:xfrm>
            <a:off x="6789966" y="3514979"/>
            <a:ext cx="4791856" cy="82848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90204" pitchFamily="18" charset="0"/>
              </a:rPr>
              <a:t>Câu nêu hoạt động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0A0D7290-E5BC-4C4B-A569-4C7FF8AB7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975195" y="3872725"/>
            <a:ext cx="2242078" cy="30784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E61A4-BF7D-7D4F-A188-DF86F7754F10}"/>
              </a:ext>
            </a:extLst>
          </p:cNvPr>
          <p:cNvCxnSpPr/>
          <p:nvPr/>
        </p:nvCxnSpPr>
        <p:spPr>
          <a:xfrm>
            <a:off x="5708248" y="2618726"/>
            <a:ext cx="1081718" cy="257929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C2A2FC-F928-FF45-BB21-1BFBF2869F72}"/>
              </a:ext>
            </a:extLst>
          </p:cNvPr>
          <p:cNvCxnSpPr>
            <a:cxnSpLocks/>
          </p:cNvCxnSpPr>
          <p:nvPr/>
        </p:nvCxnSpPr>
        <p:spPr>
          <a:xfrm>
            <a:off x="5731766" y="3813237"/>
            <a:ext cx="103292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7DDF2BE-868F-D142-9B78-DC644F602F1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5813588" y="2591071"/>
            <a:ext cx="958564" cy="26069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3" y="164887"/>
            <a:ext cx="2567193" cy="25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384557" y="164888"/>
            <a:ext cx="1720521" cy="1529001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10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6183C2-F07B-A146-81C9-FACEDC2FDC25}"/>
              </a:ext>
            </a:extLst>
          </p:cNvPr>
          <p:cNvSpPr txBox="1"/>
          <p:nvPr/>
        </p:nvSpPr>
        <p:spPr>
          <a:xfrm>
            <a:off x="1677837" y="1853261"/>
            <a:ext cx="93418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Hai anh em vừa ăn bánh quy vừa trò chuyện: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Nếu cái bánh này hình chiếc ô tô, em sẽ ăn phần nào trước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sẽ ăn bốn cái bánh xe ạ </a:t>
            </a:r>
            <a:r>
              <a:rPr lang="vi-VN" sz="3200" b="1" i="1" dirty="0">
                <a:solidFill>
                  <a:srgbClr val="C00000"/>
                </a:solidFill>
              </a:rPr>
              <a:t>.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Anh: – Tại sao vậy </a:t>
            </a:r>
            <a:r>
              <a:rPr lang="vi-VN" sz="3200" b="1" i="1" dirty="0">
                <a:solidFill>
                  <a:srgbClr val="C00000"/>
                </a:solidFill>
              </a:rPr>
              <a:t>?</a:t>
            </a:r>
          </a:p>
          <a:p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Em: – Em phải ăn bánh xe trước để cái xe không chạy được nữa </a:t>
            </a:r>
            <a:r>
              <a:rPr lang="vi-VN" sz="3200" b="1" i="1" dirty="0">
                <a:solidFill>
                  <a:srgbClr val="C00000"/>
                </a:solidFill>
              </a:rPr>
              <a:t>. </a:t>
            </a:r>
            <a:r>
              <a:rPr lang="vi-VN" sz="3200" i="1" dirty="0">
                <a:solidFill>
                  <a:schemeClr val="accent2">
                    <a:lumMod val="50000"/>
                  </a:schemeClr>
                </a:solidFill>
              </a:rPr>
              <a:t>   Nếu ăn các bộ phận khác, anh nghĩ cái xe chịu đứng yên cho em ăn nó hay sao?</a:t>
            </a:r>
          </a:p>
        </p:txBody>
      </p:sp>
      <p:pic>
        <p:nvPicPr>
          <p:cNvPr id="3074" name="Picture 2" descr="Hình ảnh Bánh đỏ Bánh Donut Bánh đẹp Trang Trí Bánh PNG , Bánh Kẹp, Bánh  đỏ, Bánh Donut PNG miễn phí tải tập tin PSDComment và Vector">
            <a:extLst>
              <a:ext uri="{FF2B5EF4-FFF2-40B4-BE49-F238E27FC236}">
                <a16:creationId xmlns:a16="http://schemas.microsoft.com/office/drawing/2014/main" id="{76D60062-A1FF-3145-9882-890BAB60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767" y="2548395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Kẹo Hoạt Hình Kẹo Ngon Kẹo Kẹo Minh Họa PNG , Kẹo Clipart, Phim Hoạt  Hình Kẹo, Kẹo Ngon PNG miễn phí tải tập tin PSDComment và Vector">
            <a:extLst>
              <a:ext uri="{FF2B5EF4-FFF2-40B4-BE49-F238E27FC236}">
                <a16:creationId xmlns:a16="http://schemas.microsoft.com/office/drawing/2014/main" id="{4E04F23A-ECCF-3141-AB17-08B029FA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083" y1="41083" x2="40417" y2="41333"/>
                        <a14:foregroundMark x1="40417" y1="41333" x2="61833" y2="36750"/>
                        <a14:foregroundMark x1="61833" y1="36750" x2="66000" y2="36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234" y="2721569"/>
            <a:ext cx="1358714" cy="13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Kẹo Mút Hoạt Hình PNG , Màu Nước, Kẹo Mút, Cây Cung PNG miễn phí  tải tập tin PSDComment và Vector">
            <a:extLst>
              <a:ext uri="{FF2B5EF4-FFF2-40B4-BE49-F238E27FC236}">
                <a16:creationId xmlns:a16="http://schemas.microsoft.com/office/drawing/2014/main" id="{64A07694-AAD4-F64B-B64E-B9DE7079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49" y="3650956"/>
            <a:ext cx="1060072" cy="10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ute pink cotton candy cartoon Royalty Free Vector Image">
            <a:extLst>
              <a:ext uri="{FF2B5EF4-FFF2-40B4-BE49-F238E27FC236}">
                <a16:creationId xmlns:a16="http://schemas.microsoft.com/office/drawing/2014/main" id="{78DE8B6A-BC23-434D-8338-DFF91741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90000" l="10000" r="90000">
                        <a14:foregroundMark x1="50300" y1="9167" x2="56000" y2="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00" y="4641287"/>
            <a:ext cx="1216285" cy="13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2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9575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420822" y="-48127"/>
            <a:ext cx="2803262" cy="39887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89588" y="2922735"/>
            <a:ext cx="2848620" cy="39112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0" y="5221705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2395831" cy="2395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F5586-0647-AE42-8DA9-31F848BDF113}"/>
              </a:ext>
            </a:extLst>
          </p:cNvPr>
          <p:cNvSpPr txBox="1"/>
          <p:nvPr/>
        </p:nvSpPr>
        <p:spPr>
          <a:xfrm>
            <a:off x="2375480" y="1776038"/>
            <a:ext cx="90840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ln w="5397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22314">
                    <a:schemeClr val="bg1">
                      <a:lumMod val="95000"/>
                    </a:schemeClr>
                  </a:glow>
                </a:effectLst>
                <a:latin typeface="SVN-Cookies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410802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37" y="-258045"/>
            <a:ext cx="1940673" cy="1940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CA820-DFED-C74E-9E2A-201B5D517DC2}"/>
              </a:ext>
            </a:extLst>
          </p:cNvPr>
          <p:cNvSpPr txBox="1"/>
          <p:nvPr/>
        </p:nvSpPr>
        <p:spPr>
          <a:xfrm>
            <a:off x="1166749" y="1333212"/>
            <a:ext cx="9858502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400" b="1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6A695-878F-D549-9B90-B5598A14F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60" y="91370"/>
            <a:ext cx="67183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3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408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717071" y="264695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1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D988FC-B7E4-9541-A4E0-BF6660CF5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9323" y="417640"/>
            <a:ext cx="7620554" cy="4296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3F90CF-E101-D74E-9641-8ACA418EF2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0825" y="2710345"/>
            <a:ext cx="5881074" cy="3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2" name="y2mate.com - Nhạc thiếu nhi vui nhộn cho bé Tập thể dục buổi sáng_480p.mp4" descr="y2mate.com - Nhạc thiếu nhi vui nhộn cho bé Tập thể dục buổi sáng_480p.mp4">
            <a:hlinkClick r:id="" action="ppaction://media"/>
            <a:extLst>
              <a:ext uri="{FF2B5EF4-FFF2-40B4-BE49-F238E27FC236}">
                <a16:creationId xmlns:a16="http://schemas.microsoft.com/office/drawing/2014/main" id="{96FF15D2-1F52-764F-9CBF-E1DB10E49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037" y="381000"/>
            <a:ext cx="108458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834347" y="294676"/>
            <a:ext cx="1346565" cy="1275347"/>
          </a:xfrm>
          <a:prstGeom prst="ellipse">
            <a:avLst/>
          </a:prstGeom>
          <a:solidFill>
            <a:srgbClr val="F6AB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2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64160-480A-F943-A886-01AD00B3D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161" y="221878"/>
            <a:ext cx="6577739" cy="65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 flipH="1">
            <a:off x="0" y="4548240"/>
            <a:ext cx="1720521" cy="28569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11" y="288837"/>
            <a:ext cx="1940673" cy="1940673"/>
          </a:xfrm>
          <a:prstGeom prst="rect">
            <a:avLst/>
          </a:prstGeom>
        </p:spPr>
      </p:pic>
      <p:sp>
        <p:nvSpPr>
          <p:cNvPr id="7" name="椭圆 3">
            <a:extLst>
              <a:ext uri="{FF2B5EF4-FFF2-40B4-BE49-F238E27FC236}">
                <a16:creationId xmlns:a16="http://schemas.microsoft.com/office/drawing/2014/main" id="{B096E618-231A-B642-81F4-8B374BB92ADC}"/>
              </a:ext>
            </a:extLst>
          </p:cNvPr>
          <p:cNvSpPr/>
          <p:nvPr/>
        </p:nvSpPr>
        <p:spPr>
          <a:xfrm>
            <a:off x="999055" y="164888"/>
            <a:ext cx="1106023" cy="109428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latin typeface="UTM Atlas" panose="02040603050506020204" pitchFamily="18" charset="0"/>
                <a:ea typeface="字魂156号-萌趣苏打饼" panose="00000500000000000000" pitchFamily="2" charset="-122"/>
              </a:rPr>
              <a:t>8</a:t>
            </a:r>
            <a:endParaRPr lang="zh-CN" altLang="en-US" sz="5400" dirty="0">
              <a:latin typeface="UTM Atlas" panose="02040603050506020204" pitchFamily="18" charset="0"/>
              <a:ea typeface="字魂156号-萌趣苏打饼" panose="00000500000000000000" pitchFamily="2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17081-DACD-6F4E-942E-AA8A5AB0026A}"/>
              </a:ext>
            </a:extLst>
          </p:cNvPr>
          <p:cNvSpPr/>
          <p:nvPr/>
        </p:nvSpPr>
        <p:spPr>
          <a:xfrm>
            <a:off x="2413825" y="247333"/>
            <a:ext cx="7869836" cy="12666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chemeClr val="accent2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13725878">
                  <a:custGeom>
                    <a:avLst/>
                    <a:gdLst>
                      <a:gd name="connsiteX0" fmla="*/ 0 w 7869836"/>
                      <a:gd name="connsiteY0" fmla="*/ 633337 h 1266674"/>
                      <a:gd name="connsiteX1" fmla="*/ 633337 w 7869836"/>
                      <a:gd name="connsiteY1" fmla="*/ 0 h 1266674"/>
                      <a:gd name="connsiteX2" fmla="*/ 985506 w 7869836"/>
                      <a:gd name="connsiteY2" fmla="*/ 0 h 1266674"/>
                      <a:gd name="connsiteX3" fmla="*/ 1601801 w 7869836"/>
                      <a:gd name="connsiteY3" fmla="*/ 0 h 1266674"/>
                      <a:gd name="connsiteX4" fmla="*/ 2152064 w 7869836"/>
                      <a:gd name="connsiteY4" fmla="*/ 0 h 1266674"/>
                      <a:gd name="connsiteX5" fmla="*/ 2768359 w 7869836"/>
                      <a:gd name="connsiteY5" fmla="*/ 0 h 1266674"/>
                      <a:gd name="connsiteX6" fmla="*/ 3252591 w 7869836"/>
                      <a:gd name="connsiteY6" fmla="*/ 0 h 1266674"/>
                      <a:gd name="connsiteX7" fmla="*/ 3934918 w 7869836"/>
                      <a:gd name="connsiteY7" fmla="*/ 0 h 1266674"/>
                      <a:gd name="connsiteX8" fmla="*/ 4485182 w 7869836"/>
                      <a:gd name="connsiteY8" fmla="*/ 0 h 1266674"/>
                      <a:gd name="connsiteX9" fmla="*/ 4969413 w 7869836"/>
                      <a:gd name="connsiteY9" fmla="*/ 0 h 1266674"/>
                      <a:gd name="connsiteX10" fmla="*/ 5387614 w 7869836"/>
                      <a:gd name="connsiteY10" fmla="*/ 0 h 1266674"/>
                      <a:gd name="connsiteX11" fmla="*/ 5739782 w 7869836"/>
                      <a:gd name="connsiteY11" fmla="*/ 0 h 1266674"/>
                      <a:gd name="connsiteX12" fmla="*/ 6091951 w 7869836"/>
                      <a:gd name="connsiteY12" fmla="*/ 0 h 1266674"/>
                      <a:gd name="connsiteX13" fmla="*/ 6576183 w 7869836"/>
                      <a:gd name="connsiteY13" fmla="*/ 0 h 1266674"/>
                      <a:gd name="connsiteX14" fmla="*/ 7236499 w 7869836"/>
                      <a:gd name="connsiteY14" fmla="*/ 0 h 1266674"/>
                      <a:gd name="connsiteX15" fmla="*/ 7869836 w 7869836"/>
                      <a:gd name="connsiteY15" fmla="*/ 633337 h 1266674"/>
                      <a:gd name="connsiteX16" fmla="*/ 7869836 w 7869836"/>
                      <a:gd name="connsiteY16" fmla="*/ 633337 h 1266674"/>
                      <a:gd name="connsiteX17" fmla="*/ 7236499 w 7869836"/>
                      <a:gd name="connsiteY17" fmla="*/ 1266674 h 1266674"/>
                      <a:gd name="connsiteX18" fmla="*/ 6620204 w 7869836"/>
                      <a:gd name="connsiteY18" fmla="*/ 1266674 h 1266674"/>
                      <a:gd name="connsiteX19" fmla="*/ 6135972 w 7869836"/>
                      <a:gd name="connsiteY19" fmla="*/ 1266674 h 1266674"/>
                      <a:gd name="connsiteX20" fmla="*/ 5453645 w 7869836"/>
                      <a:gd name="connsiteY20" fmla="*/ 1266674 h 1266674"/>
                      <a:gd name="connsiteX21" fmla="*/ 4837350 w 7869836"/>
                      <a:gd name="connsiteY21" fmla="*/ 1266674 h 1266674"/>
                      <a:gd name="connsiteX22" fmla="*/ 4287087 w 7869836"/>
                      <a:gd name="connsiteY22" fmla="*/ 1266674 h 1266674"/>
                      <a:gd name="connsiteX23" fmla="*/ 3802855 w 7869836"/>
                      <a:gd name="connsiteY23" fmla="*/ 1266674 h 1266674"/>
                      <a:gd name="connsiteX24" fmla="*/ 3252591 w 7869836"/>
                      <a:gd name="connsiteY24" fmla="*/ 1266674 h 1266674"/>
                      <a:gd name="connsiteX25" fmla="*/ 2834391 w 7869836"/>
                      <a:gd name="connsiteY25" fmla="*/ 1266674 h 1266674"/>
                      <a:gd name="connsiteX26" fmla="*/ 2152064 w 7869836"/>
                      <a:gd name="connsiteY26" fmla="*/ 1266674 h 1266674"/>
                      <a:gd name="connsiteX27" fmla="*/ 1733864 w 7869836"/>
                      <a:gd name="connsiteY27" fmla="*/ 1266674 h 1266674"/>
                      <a:gd name="connsiteX28" fmla="*/ 1381695 w 7869836"/>
                      <a:gd name="connsiteY28" fmla="*/ 1266674 h 1266674"/>
                      <a:gd name="connsiteX29" fmla="*/ 633337 w 7869836"/>
                      <a:gd name="connsiteY29" fmla="*/ 1266674 h 1266674"/>
                      <a:gd name="connsiteX30" fmla="*/ 0 w 7869836"/>
                      <a:gd name="connsiteY30" fmla="*/ 633337 h 126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869836" h="1266674" fill="none" extrusionOk="0">
                        <a:moveTo>
                          <a:pt x="0" y="633337"/>
                        </a:moveTo>
                        <a:cubicBezTo>
                          <a:pt x="-86730" y="304674"/>
                          <a:pt x="205786" y="44419"/>
                          <a:pt x="633337" y="0"/>
                        </a:cubicBezTo>
                        <a:cubicBezTo>
                          <a:pt x="755405" y="-31204"/>
                          <a:pt x="885928" y="21357"/>
                          <a:pt x="985506" y="0"/>
                        </a:cubicBezTo>
                        <a:cubicBezTo>
                          <a:pt x="1085084" y="-21357"/>
                          <a:pt x="1370588" y="4552"/>
                          <a:pt x="1601801" y="0"/>
                        </a:cubicBezTo>
                        <a:cubicBezTo>
                          <a:pt x="1833015" y="-4552"/>
                          <a:pt x="2026477" y="22523"/>
                          <a:pt x="2152064" y="0"/>
                        </a:cubicBezTo>
                        <a:cubicBezTo>
                          <a:pt x="2277651" y="-22523"/>
                          <a:pt x="2559255" y="9877"/>
                          <a:pt x="2768359" y="0"/>
                        </a:cubicBezTo>
                        <a:cubicBezTo>
                          <a:pt x="2977463" y="-9877"/>
                          <a:pt x="3058632" y="13834"/>
                          <a:pt x="3252591" y="0"/>
                        </a:cubicBezTo>
                        <a:cubicBezTo>
                          <a:pt x="3446550" y="-13834"/>
                          <a:pt x="3643924" y="74825"/>
                          <a:pt x="3934918" y="0"/>
                        </a:cubicBezTo>
                        <a:cubicBezTo>
                          <a:pt x="4225912" y="-74825"/>
                          <a:pt x="4305569" y="49526"/>
                          <a:pt x="4485182" y="0"/>
                        </a:cubicBezTo>
                        <a:cubicBezTo>
                          <a:pt x="4664795" y="-49526"/>
                          <a:pt x="4841927" y="52182"/>
                          <a:pt x="4969413" y="0"/>
                        </a:cubicBezTo>
                        <a:cubicBezTo>
                          <a:pt x="5096899" y="-52182"/>
                          <a:pt x="5238361" y="15432"/>
                          <a:pt x="5387614" y="0"/>
                        </a:cubicBezTo>
                        <a:cubicBezTo>
                          <a:pt x="5536867" y="-15432"/>
                          <a:pt x="5584559" y="18243"/>
                          <a:pt x="5739782" y="0"/>
                        </a:cubicBezTo>
                        <a:cubicBezTo>
                          <a:pt x="5895005" y="-18243"/>
                          <a:pt x="5925661" y="42239"/>
                          <a:pt x="6091951" y="0"/>
                        </a:cubicBezTo>
                        <a:cubicBezTo>
                          <a:pt x="6258241" y="-42239"/>
                          <a:pt x="6430106" y="26499"/>
                          <a:pt x="6576183" y="0"/>
                        </a:cubicBezTo>
                        <a:cubicBezTo>
                          <a:pt x="6722260" y="-26499"/>
                          <a:pt x="6955825" y="650"/>
                          <a:pt x="7236499" y="0"/>
                        </a:cubicBezTo>
                        <a:cubicBezTo>
                          <a:pt x="7635419" y="-6584"/>
                          <a:pt x="7838235" y="335456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46956" y="967980"/>
                          <a:pt x="7628623" y="1274557"/>
                          <a:pt x="7236499" y="1266674"/>
                        </a:cubicBezTo>
                        <a:cubicBezTo>
                          <a:pt x="7076522" y="1271743"/>
                          <a:pt x="6836420" y="1263799"/>
                          <a:pt x="6620204" y="1266674"/>
                        </a:cubicBezTo>
                        <a:cubicBezTo>
                          <a:pt x="6403989" y="1269549"/>
                          <a:pt x="6284584" y="1218851"/>
                          <a:pt x="6135972" y="1266674"/>
                        </a:cubicBezTo>
                        <a:cubicBezTo>
                          <a:pt x="5987360" y="1314497"/>
                          <a:pt x="5698500" y="1214320"/>
                          <a:pt x="5453645" y="1266674"/>
                        </a:cubicBezTo>
                        <a:cubicBezTo>
                          <a:pt x="5208790" y="1319028"/>
                          <a:pt x="5032575" y="1229347"/>
                          <a:pt x="4837350" y="1266674"/>
                        </a:cubicBezTo>
                        <a:cubicBezTo>
                          <a:pt x="4642125" y="1304001"/>
                          <a:pt x="4425069" y="1251331"/>
                          <a:pt x="4287087" y="1266674"/>
                        </a:cubicBezTo>
                        <a:cubicBezTo>
                          <a:pt x="4149105" y="1282017"/>
                          <a:pt x="3983342" y="1213562"/>
                          <a:pt x="3802855" y="1266674"/>
                        </a:cubicBezTo>
                        <a:cubicBezTo>
                          <a:pt x="3622368" y="1319786"/>
                          <a:pt x="3508359" y="1204233"/>
                          <a:pt x="3252591" y="1266674"/>
                        </a:cubicBezTo>
                        <a:cubicBezTo>
                          <a:pt x="2996823" y="1329115"/>
                          <a:pt x="2977472" y="1253459"/>
                          <a:pt x="2834391" y="1266674"/>
                        </a:cubicBezTo>
                        <a:cubicBezTo>
                          <a:pt x="2691310" y="1279889"/>
                          <a:pt x="2478917" y="1201266"/>
                          <a:pt x="2152064" y="1266674"/>
                        </a:cubicBezTo>
                        <a:cubicBezTo>
                          <a:pt x="1825211" y="1332082"/>
                          <a:pt x="1941539" y="1250553"/>
                          <a:pt x="1733864" y="1266674"/>
                        </a:cubicBezTo>
                        <a:cubicBezTo>
                          <a:pt x="1526189" y="1282795"/>
                          <a:pt x="1476447" y="1251719"/>
                          <a:pt x="1381695" y="1266674"/>
                        </a:cubicBezTo>
                        <a:cubicBezTo>
                          <a:pt x="1286943" y="1281629"/>
                          <a:pt x="843625" y="1257930"/>
                          <a:pt x="633337" y="1266674"/>
                        </a:cubicBezTo>
                        <a:cubicBezTo>
                          <a:pt x="314700" y="1275165"/>
                          <a:pt x="70245" y="1019523"/>
                          <a:pt x="0" y="633337"/>
                        </a:cubicBezTo>
                        <a:close/>
                      </a:path>
                      <a:path w="7869836" h="1266674" stroke="0" extrusionOk="0">
                        <a:moveTo>
                          <a:pt x="0" y="633337"/>
                        </a:moveTo>
                        <a:cubicBezTo>
                          <a:pt x="28154" y="382911"/>
                          <a:pt x="342868" y="5179"/>
                          <a:pt x="633337" y="0"/>
                        </a:cubicBezTo>
                        <a:cubicBezTo>
                          <a:pt x="758861" y="-38032"/>
                          <a:pt x="1043972" y="43271"/>
                          <a:pt x="1249632" y="0"/>
                        </a:cubicBezTo>
                        <a:cubicBezTo>
                          <a:pt x="1455293" y="-43271"/>
                          <a:pt x="1737462" y="56985"/>
                          <a:pt x="1865927" y="0"/>
                        </a:cubicBezTo>
                        <a:cubicBezTo>
                          <a:pt x="1994393" y="-56985"/>
                          <a:pt x="2203098" y="30856"/>
                          <a:pt x="2482222" y="0"/>
                        </a:cubicBezTo>
                        <a:cubicBezTo>
                          <a:pt x="2761346" y="-30856"/>
                          <a:pt x="2912063" y="54687"/>
                          <a:pt x="3164549" y="0"/>
                        </a:cubicBezTo>
                        <a:cubicBezTo>
                          <a:pt x="3417035" y="-54687"/>
                          <a:pt x="3441763" y="25231"/>
                          <a:pt x="3516718" y="0"/>
                        </a:cubicBezTo>
                        <a:cubicBezTo>
                          <a:pt x="3591673" y="-25231"/>
                          <a:pt x="3929610" y="2107"/>
                          <a:pt x="4066981" y="0"/>
                        </a:cubicBezTo>
                        <a:cubicBezTo>
                          <a:pt x="4204352" y="-2107"/>
                          <a:pt x="4378673" y="56032"/>
                          <a:pt x="4683276" y="0"/>
                        </a:cubicBezTo>
                        <a:cubicBezTo>
                          <a:pt x="4987880" y="-56032"/>
                          <a:pt x="4986430" y="46130"/>
                          <a:pt x="5101477" y="0"/>
                        </a:cubicBezTo>
                        <a:cubicBezTo>
                          <a:pt x="5216524" y="-46130"/>
                          <a:pt x="5560137" y="51659"/>
                          <a:pt x="5783803" y="0"/>
                        </a:cubicBezTo>
                        <a:cubicBezTo>
                          <a:pt x="6007469" y="-51659"/>
                          <a:pt x="6153324" y="64830"/>
                          <a:pt x="6466130" y="0"/>
                        </a:cubicBezTo>
                        <a:cubicBezTo>
                          <a:pt x="6778936" y="-64830"/>
                          <a:pt x="7036772" y="76004"/>
                          <a:pt x="7236499" y="0"/>
                        </a:cubicBezTo>
                        <a:cubicBezTo>
                          <a:pt x="7657948" y="-8867"/>
                          <a:pt x="7851443" y="224865"/>
                          <a:pt x="7869836" y="633337"/>
                        </a:cubicBezTo>
                        <a:lnTo>
                          <a:pt x="7869836" y="633337"/>
                        </a:lnTo>
                        <a:cubicBezTo>
                          <a:pt x="7888406" y="938103"/>
                          <a:pt x="7605171" y="1262419"/>
                          <a:pt x="7236499" y="1266674"/>
                        </a:cubicBezTo>
                        <a:cubicBezTo>
                          <a:pt x="7141150" y="1294570"/>
                          <a:pt x="6930129" y="1243934"/>
                          <a:pt x="6818299" y="1266674"/>
                        </a:cubicBezTo>
                        <a:cubicBezTo>
                          <a:pt x="6706469" y="1289414"/>
                          <a:pt x="6575658" y="1261297"/>
                          <a:pt x="6400098" y="1266674"/>
                        </a:cubicBezTo>
                        <a:cubicBezTo>
                          <a:pt x="6224538" y="1272051"/>
                          <a:pt x="6114675" y="1221588"/>
                          <a:pt x="5981898" y="1266674"/>
                        </a:cubicBezTo>
                        <a:cubicBezTo>
                          <a:pt x="5849121" y="1311760"/>
                          <a:pt x="5721321" y="1263224"/>
                          <a:pt x="5629730" y="1266674"/>
                        </a:cubicBezTo>
                        <a:cubicBezTo>
                          <a:pt x="5538139" y="1270124"/>
                          <a:pt x="5354882" y="1264797"/>
                          <a:pt x="5211529" y="1266674"/>
                        </a:cubicBezTo>
                        <a:cubicBezTo>
                          <a:pt x="5068176" y="1268551"/>
                          <a:pt x="4913223" y="1242826"/>
                          <a:pt x="4793329" y="1266674"/>
                        </a:cubicBezTo>
                        <a:cubicBezTo>
                          <a:pt x="4673435" y="1290522"/>
                          <a:pt x="4546391" y="1220930"/>
                          <a:pt x="4309097" y="1266674"/>
                        </a:cubicBezTo>
                        <a:cubicBezTo>
                          <a:pt x="4071803" y="1312418"/>
                          <a:pt x="4013158" y="1256767"/>
                          <a:pt x="3824865" y="1266674"/>
                        </a:cubicBezTo>
                        <a:cubicBezTo>
                          <a:pt x="3636572" y="1276581"/>
                          <a:pt x="3475806" y="1223134"/>
                          <a:pt x="3208570" y="1266674"/>
                        </a:cubicBezTo>
                        <a:cubicBezTo>
                          <a:pt x="2941334" y="1310214"/>
                          <a:pt x="3011635" y="1236539"/>
                          <a:pt x="2856402" y="1266674"/>
                        </a:cubicBezTo>
                        <a:cubicBezTo>
                          <a:pt x="2701169" y="1296809"/>
                          <a:pt x="2520986" y="1261656"/>
                          <a:pt x="2372170" y="1266674"/>
                        </a:cubicBezTo>
                        <a:cubicBezTo>
                          <a:pt x="2223354" y="1271692"/>
                          <a:pt x="2011322" y="1253633"/>
                          <a:pt x="1887938" y="1266674"/>
                        </a:cubicBezTo>
                        <a:cubicBezTo>
                          <a:pt x="1764554" y="1279715"/>
                          <a:pt x="1661379" y="1240400"/>
                          <a:pt x="1469738" y="1266674"/>
                        </a:cubicBezTo>
                        <a:cubicBezTo>
                          <a:pt x="1278097" y="1292948"/>
                          <a:pt x="1010976" y="1188240"/>
                          <a:pt x="633337" y="1266674"/>
                        </a:cubicBezTo>
                        <a:cubicBezTo>
                          <a:pt x="301555" y="1308667"/>
                          <a:pt x="-9572" y="971670"/>
                          <a:pt x="0" y="63333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endParaRPr lang="en-VN" sz="32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001918-9A32-384E-A799-F0630F48A6EF}"/>
              </a:ext>
            </a:extLst>
          </p:cNvPr>
          <p:cNvGrpSpPr/>
          <p:nvPr/>
        </p:nvGrpSpPr>
        <p:grpSpPr>
          <a:xfrm>
            <a:off x="-837654" y="-42740"/>
            <a:ext cx="5865598" cy="5865598"/>
            <a:chOff x="-319390" y="32395"/>
            <a:chExt cx="5865598" cy="5865598"/>
          </a:xfrm>
        </p:grpSpPr>
        <p:pic>
          <p:nvPicPr>
            <p:cNvPr id="102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BEC39B3D-A624-8B48-90B9-5A13B6B0D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9390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83F4D3-7DF0-8C47-911C-6FCF60FC9B22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19F679-3AE3-CC40-B815-7B276F89B307}"/>
              </a:ext>
            </a:extLst>
          </p:cNvPr>
          <p:cNvGrpSpPr/>
          <p:nvPr/>
        </p:nvGrpSpPr>
        <p:grpSpPr>
          <a:xfrm>
            <a:off x="1668559" y="2318211"/>
            <a:ext cx="5865598" cy="5865598"/>
            <a:chOff x="-414087" y="32395"/>
            <a:chExt cx="5865598" cy="5865598"/>
          </a:xfrm>
        </p:grpSpPr>
        <p:pic>
          <p:nvPicPr>
            <p:cNvPr id="20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F45AD9AC-0029-F948-81F6-019AFB8FC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8D461D-D568-9F44-AFC2-8471833D2653}"/>
                </a:ext>
              </a:extLst>
            </p:cNvPr>
            <p:cNvSpPr txBox="1"/>
            <p:nvPr/>
          </p:nvSpPr>
          <p:spPr>
            <a:xfrm>
              <a:off x="1096305" y="2279966"/>
              <a:ext cx="28448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265CB2-58B6-FF41-9441-95615F68EC6A}"/>
              </a:ext>
            </a:extLst>
          </p:cNvPr>
          <p:cNvGrpSpPr/>
          <p:nvPr/>
        </p:nvGrpSpPr>
        <p:grpSpPr>
          <a:xfrm>
            <a:off x="4759454" y="-103468"/>
            <a:ext cx="5865598" cy="6339376"/>
            <a:chOff x="-414087" y="32395"/>
            <a:chExt cx="5865598" cy="5865598"/>
          </a:xfrm>
        </p:grpSpPr>
        <p:pic>
          <p:nvPicPr>
            <p:cNvPr id="23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13376DC3-1BEE-A242-9C9F-C1A900F98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5D3CAA-1DE7-5E4D-95E1-C17607E1A8E2}"/>
                </a:ext>
              </a:extLst>
            </p:cNvPr>
            <p:cNvSpPr txBox="1"/>
            <p:nvPr/>
          </p:nvSpPr>
          <p:spPr>
            <a:xfrm>
              <a:off x="1082750" y="1771147"/>
              <a:ext cx="284481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CEC59E-D4B6-5C44-8881-F2F4C8E3F432}"/>
              </a:ext>
            </a:extLst>
          </p:cNvPr>
          <p:cNvGrpSpPr/>
          <p:nvPr/>
        </p:nvGrpSpPr>
        <p:grpSpPr>
          <a:xfrm>
            <a:off x="7278166" y="2373509"/>
            <a:ext cx="5865598" cy="5865598"/>
            <a:chOff x="-414087" y="32395"/>
            <a:chExt cx="5865598" cy="5865598"/>
          </a:xfrm>
        </p:grpSpPr>
        <p:pic>
          <p:nvPicPr>
            <p:cNvPr id="26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7DFD9D8C-24E5-654B-A584-468A7D5D4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4087" y="32395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BA472F-777F-C046-98BB-E05A60706B1C}"/>
                </a:ext>
              </a:extLst>
            </p:cNvPr>
            <p:cNvSpPr txBox="1"/>
            <p:nvPr/>
          </p:nvSpPr>
          <p:spPr>
            <a:xfrm>
              <a:off x="1408852" y="1987219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d. Chúc mừng sinh nhật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096305" y="1881506"/>
              <a:ext cx="28448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a. Nhờ bạn nhặt giúp cái bút bị rơi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93326"/>
              <a:ext cx="34526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ừ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đợi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tớ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chút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 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489055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/>
                <a:t>Cậu nhặt giúp tớ cái bút được không?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6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5777972"/>
            <a:chOff x="-426913" y="89982"/>
            <a:chExt cx="5865598" cy="5865598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5865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2844815" cy="1593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b. Khen bạn viết chữ đẹp</a:t>
              </a:r>
            </a:p>
          </p:txBody>
        </p:sp>
      </p:grpSp>
      <p:pic>
        <p:nvPicPr>
          <p:cNvPr id="4098" name="Picture 2" descr="Hình ảnh Mùa Tựu Trường Cậu Bé Hoạt Hình Với Bút Chì Học Sinh Với Túi đi Học  Cậu Bé đi Học PNG , Ngày Trẻ Em, Trong, Cậu Bé Hoạt Hình">
            <a:extLst>
              <a:ext uri="{FF2B5EF4-FFF2-40B4-BE49-F238E27FC236}">
                <a16:creationId xmlns:a16="http://schemas.microsoft.com/office/drawing/2014/main" id="{77785525-01D5-CE43-880B-898D4D8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750" l="10000" r="90000">
                        <a14:foregroundMark x1="62083" y1="90750" x2="66000" y2="90500"/>
                        <a14:foregroundMark x1="62083" y1="56833" x2="62083" y2="68167"/>
                        <a14:foregroundMark x1="58583" y1="68000" x2="64917" y2="7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67" y="2302884"/>
            <a:ext cx="4611264" cy="46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Hình ảnh Hoạt Hình Học Sinh Dễ Thương PNG , Hình ảnh Hoạt Hình Học  Sinh Dễ Thương PNG , Tết Thiếu Nhi, 学季 PNG miễn phí tải tập tin">
            <a:extLst>
              <a:ext uri="{FF2B5EF4-FFF2-40B4-BE49-F238E27FC236}">
                <a16:creationId xmlns:a16="http://schemas.microsoft.com/office/drawing/2014/main" id="{B9D90E9C-941A-BF4A-88C0-421DFB6FA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10" y="2548865"/>
            <a:ext cx="4611265" cy="461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954271"/>
              <a:ext cx="3452619" cy="662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bạn.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1091187" y="4735276"/>
              <a:ext cx="304216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Chữ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bạn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thật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tuyệt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! 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385B72-5E5B-C945-AB2F-8BA76ECD84E4}"/>
              </a:ext>
            </a:extLst>
          </p:cNvPr>
          <p:cNvGrpSpPr/>
          <p:nvPr/>
        </p:nvGrpSpPr>
        <p:grpSpPr>
          <a:xfrm>
            <a:off x="1032532" y="-1169456"/>
            <a:ext cx="5775999" cy="6116210"/>
            <a:chOff x="-426913" y="89982"/>
            <a:chExt cx="5865598" cy="6208966"/>
          </a:xfrm>
        </p:grpSpPr>
        <p:pic>
          <p:nvPicPr>
            <p:cNvPr id="8" name="Picture 4" descr="Hình ảnh Phim Hoạt Hình Trắng Mây Vòng Tròn Hộp Thoại Biên Giới PNG , Hoạt  Hình, Mây Trắng, đám Mây PNG miễn phí tải tập tin PSDComment và Vector">
              <a:extLst>
                <a:ext uri="{FF2B5EF4-FFF2-40B4-BE49-F238E27FC236}">
                  <a16:creationId xmlns:a16="http://schemas.microsoft.com/office/drawing/2014/main" id="{4D3EE08C-4D41-5349-9658-CAA010EB5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2813" y1="24219" x2="35625" y2="25781"/>
                          <a14:foregroundMark x1="53750" y1="22969" x2="55937" y2="23594"/>
                          <a14:foregroundMark x1="78125" y1="34375" x2="79531" y2="35469"/>
                          <a14:foregroundMark x1="38281" y1="73281" x2="40938" y2="75156"/>
                          <a14:foregroundMark x1="64688" y1="71250" x2="68906" y2="71406"/>
                          <a14:foregroundMark x1="67813" y1="81250" x2="69063" y2="81563"/>
                          <a14:foregroundMark x1="43438" y1="21563" x2="43438" y2="21563"/>
                          <a14:foregroundMark x1="43438" y1="22031" x2="43125" y2="25156"/>
                          <a14:foregroundMark x1="43906" y1="21250" x2="46563" y2="20313"/>
                          <a14:foregroundMark x1="13281" y1="51094" x2="20156" y2="50313"/>
                          <a14:foregroundMark x1="79219" y1="42656" x2="84844" y2="40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6913" y="89982"/>
              <a:ext cx="5865598" cy="6208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A598B2-9E02-8B4C-A29A-4D1960B1B631}"/>
                </a:ext>
              </a:extLst>
            </p:cNvPr>
            <p:cNvSpPr txBox="1"/>
            <p:nvPr/>
          </p:nvSpPr>
          <p:spPr>
            <a:xfrm>
              <a:off x="1153872" y="2053204"/>
              <a:ext cx="3204605" cy="2093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b="1" dirty="0">
                  <a:solidFill>
                    <a:srgbClr val="0070C0"/>
                  </a:solidFill>
                  <a:latin typeface="UTM Avo" panose="02040603050506090204" pitchFamily="18" charset="0"/>
                </a:rPr>
                <a:t>c. An ủi bạn khi bạn bị ốm nên phải nghỉ học.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2B03A-3812-BE45-AB76-62D514661AE7}"/>
              </a:ext>
            </a:extLst>
          </p:cNvPr>
          <p:cNvGrpSpPr/>
          <p:nvPr/>
        </p:nvGrpSpPr>
        <p:grpSpPr>
          <a:xfrm rot="10580474">
            <a:off x="7695929" y="660251"/>
            <a:ext cx="4406752" cy="2954705"/>
            <a:chOff x="184636" y="3562835"/>
            <a:chExt cx="4406752" cy="3349377"/>
          </a:xfrm>
        </p:grpSpPr>
        <p:pic>
          <p:nvPicPr>
            <p:cNvPr id="4106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D11DCD0F-0738-8D4F-BC25-19AA39971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184636" y="3562835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52795D-E7C8-CC44-8BBC-BD557E79C5E2}"/>
                </a:ext>
              </a:extLst>
            </p:cNvPr>
            <p:cNvSpPr txBox="1"/>
            <p:nvPr/>
          </p:nvSpPr>
          <p:spPr>
            <a:xfrm rot="11583296">
              <a:off x="442347" y="4675160"/>
              <a:ext cx="3452619" cy="122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Cảm ơn cậu nhiều nha. </a:t>
              </a:r>
              <a:endParaRPr lang="vi-VN" sz="32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AE9CC9-E69A-BB41-AF92-5341690242C5}"/>
              </a:ext>
            </a:extLst>
          </p:cNvPr>
          <p:cNvGrpSpPr/>
          <p:nvPr/>
        </p:nvGrpSpPr>
        <p:grpSpPr>
          <a:xfrm>
            <a:off x="362526" y="3690628"/>
            <a:ext cx="4406752" cy="3349377"/>
            <a:chOff x="210126" y="3538228"/>
            <a:chExt cx="4406752" cy="3349377"/>
          </a:xfrm>
        </p:grpSpPr>
        <p:pic>
          <p:nvPicPr>
            <p:cNvPr id="21" name="Picture 10" descr="Phim hoạt hình Bong bóng lời nói png | PNGEgg">
              <a:extLst>
                <a:ext uri="{FF2B5EF4-FFF2-40B4-BE49-F238E27FC236}">
                  <a16:creationId xmlns:a16="http://schemas.microsoft.com/office/drawing/2014/main" id="{A23BB2D4-19D7-FB43-83D9-2573C280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21" b="89943" l="4023" r="95977">
                          <a14:foregroundMark x1="51149" y1="8621" x2="64080" y2="8908"/>
                          <a14:foregroundMark x1="64080" y1="8908" x2="64655" y2="9770"/>
                          <a14:foregroundMark x1="12069" y1="48276" x2="4023" y2="53161"/>
                          <a14:foregroundMark x1="88793" y1="45690" x2="95977" y2="494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59501" flipV="1">
              <a:off x="210126" y="3538228"/>
              <a:ext cx="4406752" cy="3349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9C81CA-2B7F-B84F-A804-4ED4FFD94B5C}"/>
                </a:ext>
              </a:extLst>
            </p:cNvPr>
            <p:cNvSpPr txBox="1"/>
            <p:nvPr/>
          </p:nvSpPr>
          <p:spPr>
            <a:xfrm rot="666225">
              <a:off x="996115" y="4773961"/>
              <a:ext cx="30421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cố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gắng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mau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khỏe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nhé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UTM Avo" panose="02040603050506090204" pitchFamily="18" charset="0"/>
                </a:rPr>
                <a:t>.</a:t>
              </a:r>
              <a:endParaRPr lang="vi-VN" sz="3200" b="1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44" y="-56148"/>
            <a:ext cx="1940673" cy="1940673"/>
          </a:xfrm>
          <a:prstGeom prst="rect">
            <a:avLst/>
          </a:prstGeom>
        </p:spPr>
      </p:pic>
      <p:pic>
        <p:nvPicPr>
          <p:cNvPr id="6146" name="Picture 2" descr="Tổng Hợp Hình Ảnh Hoạt Hình Hài Hước Nhất Hiện Nay, 42 Bựa Ý Tưởng">
            <a:extLst>
              <a:ext uri="{FF2B5EF4-FFF2-40B4-BE49-F238E27FC236}">
                <a16:creationId xmlns:a16="http://schemas.microsoft.com/office/drawing/2014/main" id="{3AC18496-05F1-864A-BB02-38E3DC857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379" b="95996" l="9635" r="87500">
                        <a14:foregroundMark x1="27083" y1="64453" x2="36458" y2="63379"/>
                        <a14:foregroundMark x1="36458" y1="63379" x2="38672" y2="6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765" r="2690"/>
          <a:stretch/>
        </p:blipFill>
        <p:spPr bwMode="auto">
          <a:xfrm>
            <a:off x="3002632" y="2913186"/>
            <a:ext cx="7298185" cy="392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17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377</Words>
  <Application>Microsoft Office PowerPoint</Application>
  <PresentationFormat>Widescreen</PresentationFormat>
  <Paragraphs>42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#9Slide05 Aphrodite Pro</vt:lpstr>
      <vt:lpstr>#9Slide05 Bodega Script</vt:lpstr>
      <vt:lpstr>Arial</vt:lpstr>
      <vt:lpstr>Calibri</vt:lpstr>
      <vt:lpstr>Calibri Light</vt:lpstr>
      <vt:lpstr>Open Sans</vt:lpstr>
      <vt:lpstr>SVN-Cookies</vt:lpstr>
      <vt:lpstr>Times New Roman</vt:lpstr>
      <vt:lpstr>UTM Atlas</vt:lpstr>
      <vt:lpstr>UTM Avo</vt:lpstr>
      <vt:lpstr>字魂107号-萌趣欢乐体</vt:lpstr>
      <vt:lpstr>字魂156号-萌趣苏打饼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Thuỷ Nguyễn</dc:creator>
  <cp:lastModifiedBy>Admin</cp:lastModifiedBy>
  <cp:revision>8</cp:revision>
  <dcterms:created xsi:type="dcterms:W3CDTF">2022-10-07T15:00:44Z</dcterms:created>
  <dcterms:modified xsi:type="dcterms:W3CDTF">2024-11-11T08:22:43Z</dcterms:modified>
</cp:coreProperties>
</file>