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69" r:id="rId3"/>
    <p:sldMasterId id="2147483682" r:id="rId4"/>
    <p:sldMasterId id="2147483695" r:id="rId5"/>
    <p:sldMasterId id="2147483721" r:id="rId6"/>
  </p:sldMasterIdLst>
  <p:notesMasterIdLst>
    <p:notesMasterId r:id="rId15"/>
  </p:notesMasterIdLst>
  <p:sldIdLst>
    <p:sldId id="321" r:id="rId7"/>
    <p:sldId id="356" r:id="rId8"/>
    <p:sldId id="391" r:id="rId9"/>
    <p:sldId id="11088446" r:id="rId10"/>
    <p:sldId id="11088437" r:id="rId11"/>
    <p:sldId id="11088438" r:id="rId12"/>
    <p:sldId id="11088441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99A7CD-79D2-4DFB-8289-6DEB4CF1A6BD}" type="datetimeFigureOut">
              <a:rPr lang="en-US" smtClean="0"/>
              <a:t>22/10/2024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862B1-D4B2-4039-BBC3-1241C8447E9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8027377" y="6578805"/>
            <a:ext cx="29805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solidFill>
                  <a:srgbClr val="FF0000"/>
                </a:solidFill>
              </a:rPr>
              <a:t>Hương</a:t>
            </a:r>
            <a:r>
              <a:rPr lang="en-US" sz="1100" i="1" dirty="0">
                <a:solidFill>
                  <a:srgbClr val="FF0000"/>
                </a:solidFill>
              </a:rPr>
              <a:t> </a:t>
            </a:r>
            <a:r>
              <a:rPr lang="en-US" sz="1100" i="1" dirty="0" err="1">
                <a:solidFill>
                  <a:srgbClr val="FF0000"/>
                </a:solidFill>
              </a:rPr>
              <a:t>Thảo</a:t>
            </a:r>
            <a:r>
              <a:rPr lang="en-US" sz="1100" i="1" dirty="0">
                <a:solidFill>
                  <a:srgbClr val="FF0000"/>
                </a:solidFill>
              </a:rPr>
              <a:t>: tranthao121004@gmail.com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61AD-BBDC-4ADA-B05C-B659BFE3F0D4}" type="datetimeFigureOut">
              <a:rPr lang="en-US" smtClean="0"/>
              <a:t>22/10/2024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CD37-EEE5-4491-A3DB-16A7EEC6B9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/>
          <p:cNvSpPr/>
          <p:nvPr userDrawn="1"/>
        </p:nvSpPr>
        <p:spPr>
          <a:xfrm>
            <a:off x="280793" y="1122218"/>
            <a:ext cx="11640697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 panose="020B0604020202020204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377049" y="255821"/>
            <a:ext cx="2619178" cy="2075610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 panose="020B0604020202020204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 panose="020B0604020202020204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/>
          <p:cNvSpPr/>
          <p:nvPr userDrawn="1"/>
        </p:nvSpPr>
        <p:spPr>
          <a:xfrm>
            <a:off x="-138222" y="0"/>
            <a:ext cx="12346422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  <a:ea typeface="Arial-Rounded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222205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  <a:ea typeface="Arial-Rounded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  <a:ea typeface="Arial-Rounded"/>
              </a:endParaRPr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  <a:ea typeface="Arial-Rounded"/>
              </a:endParaRPr>
            </a:p>
          </p:txBody>
        </p:sp>
      </p:grpSp>
      <p:sp>
        <p:nvSpPr>
          <p:cNvPr id="17" name="Rectangle 17"/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-Rounded"/>
              <a:cs typeface="+mn-cs"/>
              <a:sym typeface="Arial" panose="020B0604020202020204"/>
            </a:endParaRPr>
          </a:p>
        </p:txBody>
      </p:sp>
      <p:sp>
        <p:nvSpPr>
          <p:cNvPr id="14" name="Rectangle 16"/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  <a:ea typeface="Arial-Rounded"/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-Rounded"/>
                <a:cs typeface="+mn-cs"/>
                <a:sym typeface="Arial" panose="020B0604020202020204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/>
                <a:buNone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-Rounded"/>
                <a:cs typeface="+mn-cs"/>
                <a:sym typeface="Arial" panose="020B0604020202020204"/>
              </a:endParaRPr>
            </a:p>
          </p:txBody>
        </p:sp>
      </p:grpSp>
      <p:sp>
        <p:nvSpPr>
          <p:cNvPr id="27" name="TextBox 26"/>
          <p:cNvSpPr txBox="1"/>
          <p:nvPr userDrawn="1"/>
        </p:nvSpPr>
        <p:spPr>
          <a:xfrm>
            <a:off x="9271945" y="647341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/>
                <a:sym typeface="Arial" panose="020B0604020202020204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/>
                <a:sym typeface="Arial" panose="020B0604020202020204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/>
                <a:sym typeface="Arial" panose="020B0604020202020204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/>
                <a:sym typeface="Arial" panose="020B0604020202020204"/>
              </a:rPr>
              <a:t>: tranthao121004@gmail.com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/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 panose="020B0604020202020204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 panose="020B0604020202020204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 panose="020B0604020202020204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7"/>
          <p:cNvSpPr/>
          <p:nvPr userDrawn="1"/>
        </p:nvSpPr>
        <p:spPr>
          <a:xfrm>
            <a:off x="280793" y="1122217"/>
            <a:ext cx="11697847" cy="559925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C7D7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 panose="020B0604020202020204"/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377049" y="255821"/>
            <a:ext cx="2632037" cy="2075610"/>
            <a:chOff x="237072" y="234585"/>
            <a:chExt cx="1448294" cy="1448294"/>
          </a:xfrm>
        </p:grpSpPr>
        <p:sp>
          <p:nvSpPr>
            <p:cNvPr id="13" name="Oval 12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C7D77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 panose="020B0604020202020204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 panose="020B0604020202020204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/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 panose="020B0604020202020204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 panose="020B0604020202020204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 panose="020B0604020202020204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 panose="020B0604020202020204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7"/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 panose="020B0604020202020204"/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  <a:solidFill>
            <a:schemeClr val="bg1"/>
          </a:solidFill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grpFill/>
            <a:ln w="952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-17227"/>
            <a:ext cx="12221028" cy="7054380"/>
            <a:chOff x="-29028" y="0"/>
            <a:chExt cx="12221028" cy="705438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9721"/>
            <a:stretch>
              <a:fillRect/>
            </a:stretch>
          </p:blipFill>
          <p:spPr>
            <a:xfrm>
              <a:off x="-29028" y="0"/>
              <a:ext cx="12221028" cy="705438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7045160" y="3839994"/>
              <a:ext cx="3270049" cy="647652"/>
              <a:chOff x="7045160" y="3839994"/>
              <a:chExt cx="3270049" cy="647652"/>
            </a:xfrm>
          </p:grpSpPr>
          <p:sp>
            <p:nvSpPr>
              <p:cNvPr id="10" name="Rounded Rectangle 9"/>
              <p:cNvSpPr/>
              <p:nvPr/>
            </p:nvSpPr>
            <p:spPr>
              <a:xfrm rot="21089594">
                <a:off x="7045160" y="3851771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 rot="1079854">
                <a:off x="8681648" y="3924583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 rot="20999673">
                <a:off x="10177227" y="3839994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 rot="1030604">
                <a:off x="10162266" y="4434662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4" name="Oval 13"/>
          <p:cNvSpPr/>
          <p:nvPr userDrawn="1"/>
        </p:nvSpPr>
        <p:spPr>
          <a:xfrm>
            <a:off x="8959117" y="2854089"/>
            <a:ext cx="673101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9760291" y="2351626"/>
            <a:ext cx="673101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Isosceles Triangle 15"/>
          <p:cNvSpPr/>
          <p:nvPr userDrawn="1"/>
        </p:nvSpPr>
        <p:spPr>
          <a:xfrm>
            <a:off x="8414089" y="2180988"/>
            <a:ext cx="673101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Parallelogram 16"/>
          <p:cNvSpPr/>
          <p:nvPr userDrawn="1"/>
        </p:nvSpPr>
        <p:spPr>
          <a:xfrm>
            <a:off x="7542769" y="2200691"/>
            <a:ext cx="673101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Heart 17"/>
          <p:cNvSpPr/>
          <p:nvPr userDrawn="1"/>
        </p:nvSpPr>
        <p:spPr>
          <a:xfrm>
            <a:off x="10561465" y="2133345"/>
            <a:ext cx="673101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r="36869"/>
          <a:stretch>
            <a:fillRect/>
          </a:stretch>
        </p:blipFill>
        <p:spPr>
          <a:xfrm>
            <a:off x="5323658" y="1624993"/>
            <a:ext cx="6868342" cy="50927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12268200" cy="6887497"/>
            <a:chOff x="0" y="-29497"/>
            <a:chExt cx="12268200" cy="68874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>
              <a:fillRect/>
            </a:stretch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ed Rectangle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Oval 10"/>
          <p:cNvSpPr/>
          <p:nvPr userDrawn="1"/>
        </p:nvSpPr>
        <p:spPr>
          <a:xfrm>
            <a:off x="9573760" y="2632843"/>
            <a:ext cx="673101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9894319" y="1733836"/>
            <a:ext cx="673101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Isosceles Triangle 12"/>
          <p:cNvSpPr/>
          <p:nvPr userDrawn="1"/>
        </p:nvSpPr>
        <p:spPr>
          <a:xfrm>
            <a:off x="8866641" y="1741460"/>
            <a:ext cx="673101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arallelogram 13"/>
          <p:cNvSpPr/>
          <p:nvPr userDrawn="1"/>
        </p:nvSpPr>
        <p:spPr>
          <a:xfrm>
            <a:off x="8628376" y="2797942"/>
            <a:ext cx="673101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Heart 14"/>
          <p:cNvSpPr/>
          <p:nvPr userDrawn="1"/>
        </p:nvSpPr>
        <p:spPr>
          <a:xfrm>
            <a:off x="10720899" y="2283592"/>
            <a:ext cx="673101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9321-35DD-4BC7-953A-DC16A57A483D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00" lvl="1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00" lvl="2" indent="-406400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00" lvl="3" indent="-406400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00" lvl="4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00" lvl="5" indent="-406400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200" lvl="6" indent="-406400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800" lvl="7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400" lvl="8" indent="-406400">
              <a:spcBef>
                <a:spcPts val="2135"/>
              </a:spcBef>
              <a:spcAft>
                <a:spcPts val="2135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5"/>
            </a:lvl1pPr>
            <a:lvl2pPr marL="1219200" lvl="1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00" lvl="2" indent="-406400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00" lvl="3" indent="-406400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00" lvl="4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00" lvl="5" indent="-406400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200" lvl="6" indent="-406400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800" lvl="7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400" lvl="8" indent="-406400">
              <a:spcBef>
                <a:spcPts val="2135"/>
              </a:spcBef>
              <a:spcAft>
                <a:spcPts val="2135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200" lvl="1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800" lvl="2" indent="-406400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400" lvl="3" indent="-406400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8000" lvl="4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600" lvl="5" indent="-406400">
              <a:spcBef>
                <a:spcPts val="2135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200" lvl="6" indent="-406400">
              <a:spcBef>
                <a:spcPts val="2135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800" lvl="7" indent="-406400">
              <a:spcBef>
                <a:spcPts val="2135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400" lvl="8" indent="-406400">
              <a:spcBef>
                <a:spcPts val="2135"/>
              </a:spcBef>
              <a:spcAft>
                <a:spcPts val="2135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00" lvl="1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6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200" lvl="1" indent="-423545" algn="ctr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>
              <a:spcBef>
                <a:spcPts val="2135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>
              <a:spcBef>
                <a:spcPts val="2135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>
              <a:spcBef>
                <a:spcPts val="2135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>
              <a:spcBef>
                <a:spcPts val="2135"/>
              </a:spcBef>
              <a:spcAft>
                <a:spcPts val="2135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t>22/10/2024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2024/10/22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69321-35DD-4BC7-953A-DC16A57A483D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5074B-1D8C-4FBF-B643-29DBF83DE07B}" type="slidenum">
              <a:rPr lang="en-GB" smtClean="0"/>
              <a:t>‹#›</a:t>
            </a:fld>
            <a:endParaRPr lang="en-GB"/>
          </a:p>
        </p:txBody>
      </p:sp>
      <p:sp>
        <p:nvSpPr>
          <p:cNvPr id="7" name="灯片编号占位符 5"/>
          <p:cNvSpPr txBox="1"/>
          <p:nvPr userDrawn="1"/>
        </p:nvSpPr>
        <p:spPr>
          <a:xfrm>
            <a:off x="10527323" y="4762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100" dirty="0"/>
              <a:t>Design by: </a:t>
            </a:r>
            <a:r>
              <a:rPr lang="en-US" altLang="zh-CN" sz="1100" dirty="0" err="1"/>
              <a:t>Hương</a:t>
            </a:r>
            <a:r>
              <a:rPr lang="en-US" altLang="zh-CN" sz="1100" dirty="0"/>
              <a:t> </a:t>
            </a:r>
            <a:r>
              <a:rPr lang="en-US" altLang="zh-CN" sz="1100" dirty="0" err="1"/>
              <a:t>Thảo</a:t>
            </a:r>
            <a:endParaRPr lang="zh-CN" altLang="en-US" sz="1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5">
                <a:solidFill>
                  <a:schemeClr val="dk2"/>
                </a:solidFill>
              </a:defRPr>
            </a:lvl1pPr>
            <a:lvl2pPr lvl="1" algn="r">
              <a:buNone/>
              <a:defRPr sz="1335">
                <a:solidFill>
                  <a:schemeClr val="dk2"/>
                </a:solidFill>
              </a:defRPr>
            </a:lvl2pPr>
            <a:lvl3pPr lvl="2" algn="r">
              <a:buNone/>
              <a:defRPr sz="1335">
                <a:solidFill>
                  <a:schemeClr val="dk2"/>
                </a:solidFill>
              </a:defRPr>
            </a:lvl3pPr>
            <a:lvl4pPr lvl="3" algn="r">
              <a:buNone/>
              <a:defRPr sz="1335">
                <a:solidFill>
                  <a:schemeClr val="dk2"/>
                </a:solidFill>
              </a:defRPr>
            </a:lvl4pPr>
            <a:lvl5pPr lvl="4" algn="r">
              <a:buNone/>
              <a:defRPr sz="1335">
                <a:solidFill>
                  <a:schemeClr val="dk2"/>
                </a:solidFill>
              </a:defRPr>
            </a:lvl5pPr>
            <a:lvl6pPr lvl="5" algn="r">
              <a:buNone/>
              <a:defRPr sz="1335">
                <a:solidFill>
                  <a:schemeClr val="dk2"/>
                </a:solidFill>
              </a:defRPr>
            </a:lvl6pPr>
            <a:lvl7pPr lvl="6" algn="r">
              <a:buNone/>
              <a:defRPr sz="1335">
                <a:solidFill>
                  <a:schemeClr val="dk2"/>
                </a:solidFill>
              </a:defRPr>
            </a:lvl7pPr>
            <a:lvl8pPr lvl="7" algn="r">
              <a:buNone/>
              <a:defRPr sz="1335">
                <a:solidFill>
                  <a:schemeClr val="dk2"/>
                </a:solidFill>
              </a:defRPr>
            </a:lvl8pPr>
            <a:lvl9pPr lvl="8" algn="r">
              <a:buNone/>
              <a:defRPr sz="133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3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>
            <a:fillRect/>
          </a:stretch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>
            <a:fillRect/>
          </a:stretch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>
            <a:fillRect/>
          </a:stretch>
        </p:blipFill>
        <p:spPr>
          <a:xfrm>
            <a:off x="728949" y="0"/>
            <a:ext cx="7903340" cy="6453632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>
            <a:fillRect/>
          </a:stretch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04917" y="2725677"/>
            <a:ext cx="585533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400" b="1" dirty="0" err="1">
                <a:solidFill>
                  <a:srgbClr val="9BBB59">
                    <a:lumMod val="75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altLang="zh-CN" sz="4400" b="1" dirty="0">
                <a:solidFill>
                  <a:srgbClr val="9BBB59">
                    <a:lumMod val="75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>
                <a:solidFill>
                  <a:srgbClr val="9BBB59">
                    <a:lumMod val="75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altLang="zh-CN" sz="4400" b="1" dirty="0">
                <a:solidFill>
                  <a:srgbClr val="9BBB59">
                    <a:lumMod val="75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>
                <a:solidFill>
                  <a:srgbClr val="9BBB59">
                    <a:lumMod val="75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4400" b="1" dirty="0">
                <a:solidFill>
                  <a:srgbClr val="9BBB59">
                    <a:lumMod val="75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>
                <a:solidFill>
                  <a:srgbClr val="9BBB59">
                    <a:lumMod val="75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altLang="zh-CN" sz="4400" b="1" dirty="0">
                <a:solidFill>
                  <a:srgbClr val="9BBB59">
                    <a:lumMod val="75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>
                <a:solidFill>
                  <a:srgbClr val="9BBB59">
                    <a:lumMod val="75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altLang="zh-CN" sz="4400" b="1" dirty="0">
                <a:solidFill>
                  <a:srgbClr val="9BBB59">
                    <a:lumMod val="75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>
                <a:solidFill>
                  <a:srgbClr val="9BBB59">
                    <a:lumMod val="75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4400" b="1" dirty="0">
                <a:solidFill>
                  <a:srgbClr val="9BBB59">
                    <a:lumMod val="75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>
                <a:solidFill>
                  <a:srgbClr val="9BBB59">
                    <a:lumMod val="75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altLang="zh-CN" sz="4400" b="1" dirty="0">
                <a:solidFill>
                  <a:srgbClr val="9BBB59">
                    <a:lumMod val="75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>
                <a:solidFill>
                  <a:srgbClr val="9BBB59">
                    <a:lumMod val="75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zh-CN" sz="4400" b="1" dirty="0">
                <a:solidFill>
                  <a:srgbClr val="9BBB59">
                    <a:lumMod val="75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>
                <a:solidFill>
                  <a:srgbClr val="9BBB59">
                    <a:lumMod val="75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4400" b="1" dirty="0">
                <a:solidFill>
                  <a:srgbClr val="9BBB59">
                    <a:lumMod val="75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>
                <a:solidFill>
                  <a:srgbClr val="9BBB59">
                    <a:lumMod val="75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4400" b="1" dirty="0">
                <a:solidFill>
                  <a:srgbClr val="9BBB59">
                    <a:lumMod val="75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>
                <a:solidFill>
                  <a:srgbClr val="9BBB59">
                    <a:lumMod val="75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altLang="zh-CN" sz="4400" b="1" dirty="0">
                <a:solidFill>
                  <a:srgbClr val="9BBB59">
                    <a:lumMod val="75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>
            <a:fillRect/>
          </a:stretch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8130" y="273132"/>
            <a:ext cx="11887200" cy="6412676"/>
          </a:xfrm>
          <a:custGeom>
            <a:avLst/>
            <a:gdLst>
              <a:gd name="connsiteX0" fmla="*/ 0 w 11887200"/>
              <a:gd name="connsiteY0" fmla="*/ 0 h 6412676"/>
              <a:gd name="connsiteX1" fmla="*/ 237744 w 11887200"/>
              <a:gd name="connsiteY1" fmla="*/ 0 h 6412676"/>
              <a:gd name="connsiteX2" fmla="*/ 475488 w 11887200"/>
              <a:gd name="connsiteY2" fmla="*/ 0 h 6412676"/>
              <a:gd name="connsiteX3" fmla="*/ 1188720 w 11887200"/>
              <a:gd name="connsiteY3" fmla="*/ 0 h 6412676"/>
              <a:gd name="connsiteX4" fmla="*/ 2020824 w 11887200"/>
              <a:gd name="connsiteY4" fmla="*/ 0 h 6412676"/>
              <a:gd name="connsiteX5" fmla="*/ 2615184 w 11887200"/>
              <a:gd name="connsiteY5" fmla="*/ 0 h 6412676"/>
              <a:gd name="connsiteX6" fmla="*/ 3447288 w 11887200"/>
              <a:gd name="connsiteY6" fmla="*/ 0 h 6412676"/>
              <a:gd name="connsiteX7" fmla="*/ 4279392 w 11887200"/>
              <a:gd name="connsiteY7" fmla="*/ 0 h 6412676"/>
              <a:gd name="connsiteX8" fmla="*/ 4636008 w 11887200"/>
              <a:gd name="connsiteY8" fmla="*/ 0 h 6412676"/>
              <a:gd name="connsiteX9" fmla="*/ 5468112 w 11887200"/>
              <a:gd name="connsiteY9" fmla="*/ 0 h 6412676"/>
              <a:gd name="connsiteX10" fmla="*/ 6181344 w 11887200"/>
              <a:gd name="connsiteY10" fmla="*/ 0 h 6412676"/>
              <a:gd name="connsiteX11" fmla="*/ 6894576 w 11887200"/>
              <a:gd name="connsiteY11" fmla="*/ 0 h 6412676"/>
              <a:gd name="connsiteX12" fmla="*/ 7726680 w 11887200"/>
              <a:gd name="connsiteY12" fmla="*/ 0 h 6412676"/>
              <a:gd name="connsiteX13" fmla="*/ 8202168 w 11887200"/>
              <a:gd name="connsiteY13" fmla="*/ 0 h 6412676"/>
              <a:gd name="connsiteX14" fmla="*/ 8796528 w 11887200"/>
              <a:gd name="connsiteY14" fmla="*/ 0 h 6412676"/>
              <a:gd name="connsiteX15" fmla="*/ 9390888 w 11887200"/>
              <a:gd name="connsiteY15" fmla="*/ 0 h 6412676"/>
              <a:gd name="connsiteX16" fmla="*/ 9747504 w 11887200"/>
              <a:gd name="connsiteY16" fmla="*/ 0 h 6412676"/>
              <a:gd name="connsiteX17" fmla="*/ 10579608 w 11887200"/>
              <a:gd name="connsiteY17" fmla="*/ 0 h 6412676"/>
              <a:gd name="connsiteX18" fmla="*/ 11055096 w 11887200"/>
              <a:gd name="connsiteY18" fmla="*/ 0 h 6412676"/>
              <a:gd name="connsiteX19" fmla="*/ 11887200 w 11887200"/>
              <a:gd name="connsiteY19" fmla="*/ 0 h 6412676"/>
              <a:gd name="connsiteX20" fmla="*/ 11887200 w 11887200"/>
              <a:gd name="connsiteY20" fmla="*/ 711224 h 6412676"/>
              <a:gd name="connsiteX21" fmla="*/ 11887200 w 11887200"/>
              <a:gd name="connsiteY21" fmla="*/ 1294195 h 6412676"/>
              <a:gd name="connsiteX22" fmla="*/ 11887200 w 11887200"/>
              <a:gd name="connsiteY22" fmla="*/ 1748912 h 6412676"/>
              <a:gd name="connsiteX23" fmla="*/ 11887200 w 11887200"/>
              <a:gd name="connsiteY23" fmla="*/ 2203629 h 6412676"/>
              <a:gd name="connsiteX24" fmla="*/ 11887200 w 11887200"/>
              <a:gd name="connsiteY24" fmla="*/ 2850726 h 6412676"/>
              <a:gd name="connsiteX25" fmla="*/ 11887200 w 11887200"/>
              <a:gd name="connsiteY25" fmla="*/ 3241316 h 6412676"/>
              <a:gd name="connsiteX26" fmla="*/ 11887200 w 11887200"/>
              <a:gd name="connsiteY26" fmla="*/ 3952540 h 6412676"/>
              <a:gd name="connsiteX27" fmla="*/ 11887200 w 11887200"/>
              <a:gd name="connsiteY27" fmla="*/ 4535511 h 6412676"/>
              <a:gd name="connsiteX28" fmla="*/ 11887200 w 11887200"/>
              <a:gd name="connsiteY28" fmla="*/ 4990228 h 6412676"/>
              <a:gd name="connsiteX29" fmla="*/ 11887200 w 11887200"/>
              <a:gd name="connsiteY29" fmla="*/ 5380818 h 6412676"/>
              <a:gd name="connsiteX30" fmla="*/ 11887200 w 11887200"/>
              <a:gd name="connsiteY30" fmla="*/ 6412676 h 6412676"/>
              <a:gd name="connsiteX31" fmla="*/ 11649456 w 11887200"/>
              <a:gd name="connsiteY31" fmla="*/ 6412676 h 6412676"/>
              <a:gd name="connsiteX32" fmla="*/ 11292840 w 11887200"/>
              <a:gd name="connsiteY32" fmla="*/ 6412676 h 6412676"/>
              <a:gd name="connsiteX33" fmla="*/ 10817352 w 11887200"/>
              <a:gd name="connsiteY33" fmla="*/ 6412676 h 6412676"/>
              <a:gd name="connsiteX34" fmla="*/ 9985248 w 11887200"/>
              <a:gd name="connsiteY34" fmla="*/ 6412676 h 6412676"/>
              <a:gd name="connsiteX35" fmla="*/ 9390888 w 11887200"/>
              <a:gd name="connsiteY35" fmla="*/ 6412676 h 6412676"/>
              <a:gd name="connsiteX36" fmla="*/ 8915400 w 11887200"/>
              <a:gd name="connsiteY36" fmla="*/ 6412676 h 6412676"/>
              <a:gd name="connsiteX37" fmla="*/ 8558784 w 11887200"/>
              <a:gd name="connsiteY37" fmla="*/ 6412676 h 6412676"/>
              <a:gd name="connsiteX38" fmla="*/ 8083296 w 11887200"/>
              <a:gd name="connsiteY38" fmla="*/ 6412676 h 6412676"/>
              <a:gd name="connsiteX39" fmla="*/ 7607808 w 11887200"/>
              <a:gd name="connsiteY39" fmla="*/ 6412676 h 6412676"/>
              <a:gd name="connsiteX40" fmla="*/ 6894576 w 11887200"/>
              <a:gd name="connsiteY40" fmla="*/ 6412676 h 6412676"/>
              <a:gd name="connsiteX41" fmla="*/ 6419088 w 11887200"/>
              <a:gd name="connsiteY41" fmla="*/ 6412676 h 6412676"/>
              <a:gd name="connsiteX42" fmla="*/ 5705856 w 11887200"/>
              <a:gd name="connsiteY42" fmla="*/ 6412676 h 6412676"/>
              <a:gd name="connsiteX43" fmla="*/ 5468112 w 11887200"/>
              <a:gd name="connsiteY43" fmla="*/ 6412676 h 6412676"/>
              <a:gd name="connsiteX44" fmla="*/ 4636008 w 11887200"/>
              <a:gd name="connsiteY44" fmla="*/ 6412676 h 6412676"/>
              <a:gd name="connsiteX45" fmla="*/ 4279392 w 11887200"/>
              <a:gd name="connsiteY45" fmla="*/ 6412676 h 6412676"/>
              <a:gd name="connsiteX46" fmla="*/ 3685032 w 11887200"/>
              <a:gd name="connsiteY46" fmla="*/ 6412676 h 6412676"/>
              <a:gd name="connsiteX47" fmla="*/ 3209544 w 11887200"/>
              <a:gd name="connsiteY47" fmla="*/ 6412676 h 6412676"/>
              <a:gd name="connsiteX48" fmla="*/ 2615184 w 11887200"/>
              <a:gd name="connsiteY48" fmla="*/ 6412676 h 6412676"/>
              <a:gd name="connsiteX49" fmla="*/ 1783080 w 11887200"/>
              <a:gd name="connsiteY49" fmla="*/ 6412676 h 6412676"/>
              <a:gd name="connsiteX50" fmla="*/ 1426464 w 11887200"/>
              <a:gd name="connsiteY50" fmla="*/ 6412676 h 6412676"/>
              <a:gd name="connsiteX51" fmla="*/ 950976 w 11887200"/>
              <a:gd name="connsiteY51" fmla="*/ 6412676 h 6412676"/>
              <a:gd name="connsiteX52" fmla="*/ 713232 w 11887200"/>
              <a:gd name="connsiteY52" fmla="*/ 6412676 h 6412676"/>
              <a:gd name="connsiteX53" fmla="*/ 0 w 11887200"/>
              <a:gd name="connsiteY53" fmla="*/ 6412676 h 6412676"/>
              <a:gd name="connsiteX54" fmla="*/ 0 w 11887200"/>
              <a:gd name="connsiteY54" fmla="*/ 5765579 h 6412676"/>
              <a:gd name="connsiteX55" fmla="*/ 0 w 11887200"/>
              <a:gd name="connsiteY55" fmla="*/ 5310862 h 6412676"/>
              <a:gd name="connsiteX56" fmla="*/ 0 w 11887200"/>
              <a:gd name="connsiteY56" fmla="*/ 4920271 h 6412676"/>
              <a:gd name="connsiteX57" fmla="*/ 0 w 11887200"/>
              <a:gd name="connsiteY57" fmla="*/ 4465554 h 6412676"/>
              <a:gd name="connsiteX58" fmla="*/ 0 w 11887200"/>
              <a:gd name="connsiteY58" fmla="*/ 3818457 h 6412676"/>
              <a:gd name="connsiteX59" fmla="*/ 0 w 11887200"/>
              <a:gd name="connsiteY59" fmla="*/ 3427867 h 6412676"/>
              <a:gd name="connsiteX60" fmla="*/ 0 w 11887200"/>
              <a:gd name="connsiteY60" fmla="*/ 2780770 h 6412676"/>
              <a:gd name="connsiteX61" fmla="*/ 0 w 11887200"/>
              <a:gd name="connsiteY61" fmla="*/ 2390179 h 6412676"/>
              <a:gd name="connsiteX62" fmla="*/ 0 w 11887200"/>
              <a:gd name="connsiteY62" fmla="*/ 1743082 h 6412676"/>
              <a:gd name="connsiteX63" fmla="*/ 0 w 11887200"/>
              <a:gd name="connsiteY63" fmla="*/ 1224238 h 6412676"/>
              <a:gd name="connsiteX64" fmla="*/ 0 w 11887200"/>
              <a:gd name="connsiteY64" fmla="*/ 641268 h 6412676"/>
              <a:gd name="connsiteX65" fmla="*/ 0 w 11887200"/>
              <a:gd name="connsiteY65" fmla="*/ 0 h 64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887200" h="6412676" fill="none" extrusionOk="0">
                <a:moveTo>
                  <a:pt x="0" y="0"/>
                </a:moveTo>
                <a:cubicBezTo>
                  <a:pt x="97551" y="-7593"/>
                  <a:pt x="178421" y="20956"/>
                  <a:pt x="237744" y="0"/>
                </a:cubicBezTo>
                <a:cubicBezTo>
                  <a:pt x="297067" y="-20956"/>
                  <a:pt x="414023" y="22521"/>
                  <a:pt x="475488" y="0"/>
                </a:cubicBezTo>
                <a:cubicBezTo>
                  <a:pt x="536953" y="-22521"/>
                  <a:pt x="956569" y="15450"/>
                  <a:pt x="1188720" y="0"/>
                </a:cubicBezTo>
                <a:cubicBezTo>
                  <a:pt x="1420871" y="-15450"/>
                  <a:pt x="1723862" y="43650"/>
                  <a:pt x="2020824" y="0"/>
                </a:cubicBezTo>
                <a:cubicBezTo>
                  <a:pt x="2317786" y="-43650"/>
                  <a:pt x="2397154" y="65525"/>
                  <a:pt x="2615184" y="0"/>
                </a:cubicBezTo>
                <a:cubicBezTo>
                  <a:pt x="2833214" y="-65525"/>
                  <a:pt x="3225369" y="64638"/>
                  <a:pt x="3447288" y="0"/>
                </a:cubicBezTo>
                <a:cubicBezTo>
                  <a:pt x="3669207" y="-64638"/>
                  <a:pt x="3979745" y="45573"/>
                  <a:pt x="4279392" y="0"/>
                </a:cubicBezTo>
                <a:cubicBezTo>
                  <a:pt x="4579039" y="-45573"/>
                  <a:pt x="4548156" y="36402"/>
                  <a:pt x="4636008" y="0"/>
                </a:cubicBezTo>
                <a:cubicBezTo>
                  <a:pt x="4723860" y="-36402"/>
                  <a:pt x="5282109" y="97030"/>
                  <a:pt x="5468112" y="0"/>
                </a:cubicBezTo>
                <a:cubicBezTo>
                  <a:pt x="5654115" y="-97030"/>
                  <a:pt x="6023677" y="65919"/>
                  <a:pt x="6181344" y="0"/>
                </a:cubicBezTo>
                <a:cubicBezTo>
                  <a:pt x="6339011" y="-65919"/>
                  <a:pt x="6643176" y="19505"/>
                  <a:pt x="6894576" y="0"/>
                </a:cubicBezTo>
                <a:cubicBezTo>
                  <a:pt x="7145976" y="-19505"/>
                  <a:pt x="7380281" y="38849"/>
                  <a:pt x="7726680" y="0"/>
                </a:cubicBezTo>
                <a:cubicBezTo>
                  <a:pt x="8073079" y="-38849"/>
                  <a:pt x="8051691" y="47937"/>
                  <a:pt x="8202168" y="0"/>
                </a:cubicBezTo>
                <a:cubicBezTo>
                  <a:pt x="8352645" y="-47937"/>
                  <a:pt x="8577157" y="11743"/>
                  <a:pt x="8796528" y="0"/>
                </a:cubicBezTo>
                <a:cubicBezTo>
                  <a:pt x="9015899" y="-11743"/>
                  <a:pt x="9138009" y="36802"/>
                  <a:pt x="9390888" y="0"/>
                </a:cubicBezTo>
                <a:cubicBezTo>
                  <a:pt x="9643767" y="-36802"/>
                  <a:pt x="9587586" y="34229"/>
                  <a:pt x="9747504" y="0"/>
                </a:cubicBezTo>
                <a:cubicBezTo>
                  <a:pt x="9907422" y="-34229"/>
                  <a:pt x="10290159" y="21608"/>
                  <a:pt x="10579608" y="0"/>
                </a:cubicBezTo>
                <a:cubicBezTo>
                  <a:pt x="10869057" y="-21608"/>
                  <a:pt x="10920242" y="56102"/>
                  <a:pt x="11055096" y="0"/>
                </a:cubicBezTo>
                <a:cubicBezTo>
                  <a:pt x="11189950" y="-56102"/>
                  <a:pt x="11713895" y="99322"/>
                  <a:pt x="11887200" y="0"/>
                </a:cubicBezTo>
                <a:cubicBezTo>
                  <a:pt x="11890616" y="197788"/>
                  <a:pt x="11817653" y="430151"/>
                  <a:pt x="11887200" y="711224"/>
                </a:cubicBezTo>
                <a:cubicBezTo>
                  <a:pt x="11956747" y="992297"/>
                  <a:pt x="11866461" y="1116299"/>
                  <a:pt x="11887200" y="1294195"/>
                </a:cubicBezTo>
                <a:cubicBezTo>
                  <a:pt x="11907939" y="1472091"/>
                  <a:pt x="11845218" y="1566943"/>
                  <a:pt x="11887200" y="1748912"/>
                </a:cubicBezTo>
                <a:cubicBezTo>
                  <a:pt x="11929182" y="1930881"/>
                  <a:pt x="11864552" y="2034863"/>
                  <a:pt x="11887200" y="2203629"/>
                </a:cubicBezTo>
                <a:cubicBezTo>
                  <a:pt x="11909848" y="2372395"/>
                  <a:pt x="11827191" y="2545067"/>
                  <a:pt x="11887200" y="2850726"/>
                </a:cubicBezTo>
                <a:cubicBezTo>
                  <a:pt x="11947209" y="3156385"/>
                  <a:pt x="11874592" y="3121047"/>
                  <a:pt x="11887200" y="3241316"/>
                </a:cubicBezTo>
                <a:cubicBezTo>
                  <a:pt x="11899808" y="3361585"/>
                  <a:pt x="11853837" y="3610109"/>
                  <a:pt x="11887200" y="3952540"/>
                </a:cubicBezTo>
                <a:cubicBezTo>
                  <a:pt x="11920563" y="4294971"/>
                  <a:pt x="11865146" y="4303131"/>
                  <a:pt x="11887200" y="4535511"/>
                </a:cubicBezTo>
                <a:cubicBezTo>
                  <a:pt x="11909254" y="4767891"/>
                  <a:pt x="11847325" y="4831477"/>
                  <a:pt x="11887200" y="4990228"/>
                </a:cubicBezTo>
                <a:cubicBezTo>
                  <a:pt x="11927075" y="5148979"/>
                  <a:pt x="11859575" y="5271094"/>
                  <a:pt x="11887200" y="5380818"/>
                </a:cubicBezTo>
                <a:cubicBezTo>
                  <a:pt x="11914825" y="5490542"/>
                  <a:pt x="11786880" y="6125195"/>
                  <a:pt x="11887200" y="6412676"/>
                </a:cubicBezTo>
                <a:cubicBezTo>
                  <a:pt x="11831443" y="6431692"/>
                  <a:pt x="11745096" y="6409084"/>
                  <a:pt x="11649456" y="6412676"/>
                </a:cubicBezTo>
                <a:cubicBezTo>
                  <a:pt x="11553816" y="6416268"/>
                  <a:pt x="11462882" y="6396819"/>
                  <a:pt x="11292840" y="6412676"/>
                </a:cubicBezTo>
                <a:cubicBezTo>
                  <a:pt x="11122798" y="6428533"/>
                  <a:pt x="10914513" y="6400285"/>
                  <a:pt x="10817352" y="6412676"/>
                </a:cubicBezTo>
                <a:cubicBezTo>
                  <a:pt x="10720191" y="6425067"/>
                  <a:pt x="10261345" y="6363307"/>
                  <a:pt x="9985248" y="6412676"/>
                </a:cubicBezTo>
                <a:cubicBezTo>
                  <a:pt x="9709151" y="6462045"/>
                  <a:pt x="9589122" y="6380040"/>
                  <a:pt x="9390888" y="6412676"/>
                </a:cubicBezTo>
                <a:cubicBezTo>
                  <a:pt x="9192654" y="6445312"/>
                  <a:pt x="9145782" y="6400095"/>
                  <a:pt x="8915400" y="6412676"/>
                </a:cubicBezTo>
                <a:cubicBezTo>
                  <a:pt x="8685018" y="6425257"/>
                  <a:pt x="8706145" y="6396838"/>
                  <a:pt x="8558784" y="6412676"/>
                </a:cubicBezTo>
                <a:cubicBezTo>
                  <a:pt x="8411423" y="6428514"/>
                  <a:pt x="8287365" y="6399260"/>
                  <a:pt x="8083296" y="6412676"/>
                </a:cubicBezTo>
                <a:cubicBezTo>
                  <a:pt x="7879227" y="6426092"/>
                  <a:pt x="7785008" y="6359033"/>
                  <a:pt x="7607808" y="6412676"/>
                </a:cubicBezTo>
                <a:cubicBezTo>
                  <a:pt x="7430608" y="6466319"/>
                  <a:pt x="7162610" y="6387117"/>
                  <a:pt x="6894576" y="6412676"/>
                </a:cubicBezTo>
                <a:cubicBezTo>
                  <a:pt x="6626542" y="6438235"/>
                  <a:pt x="6569291" y="6393986"/>
                  <a:pt x="6419088" y="6412676"/>
                </a:cubicBezTo>
                <a:cubicBezTo>
                  <a:pt x="6268885" y="6431366"/>
                  <a:pt x="5865370" y="6336729"/>
                  <a:pt x="5705856" y="6412676"/>
                </a:cubicBezTo>
                <a:cubicBezTo>
                  <a:pt x="5546342" y="6488623"/>
                  <a:pt x="5517640" y="6410322"/>
                  <a:pt x="5468112" y="6412676"/>
                </a:cubicBezTo>
                <a:cubicBezTo>
                  <a:pt x="5418584" y="6415030"/>
                  <a:pt x="4925500" y="6385132"/>
                  <a:pt x="4636008" y="6412676"/>
                </a:cubicBezTo>
                <a:cubicBezTo>
                  <a:pt x="4346516" y="6440220"/>
                  <a:pt x="4452489" y="6412591"/>
                  <a:pt x="4279392" y="6412676"/>
                </a:cubicBezTo>
                <a:cubicBezTo>
                  <a:pt x="4106295" y="6412761"/>
                  <a:pt x="3910299" y="6374870"/>
                  <a:pt x="3685032" y="6412676"/>
                </a:cubicBezTo>
                <a:cubicBezTo>
                  <a:pt x="3459765" y="6450482"/>
                  <a:pt x="3429398" y="6385043"/>
                  <a:pt x="3209544" y="6412676"/>
                </a:cubicBezTo>
                <a:cubicBezTo>
                  <a:pt x="2989690" y="6440309"/>
                  <a:pt x="2803749" y="6343972"/>
                  <a:pt x="2615184" y="6412676"/>
                </a:cubicBezTo>
                <a:cubicBezTo>
                  <a:pt x="2426619" y="6481380"/>
                  <a:pt x="1950148" y="6344287"/>
                  <a:pt x="1783080" y="6412676"/>
                </a:cubicBezTo>
                <a:cubicBezTo>
                  <a:pt x="1616012" y="6481065"/>
                  <a:pt x="1537761" y="6394006"/>
                  <a:pt x="1426464" y="6412676"/>
                </a:cubicBezTo>
                <a:cubicBezTo>
                  <a:pt x="1315167" y="6431346"/>
                  <a:pt x="1127184" y="6403799"/>
                  <a:pt x="950976" y="6412676"/>
                </a:cubicBezTo>
                <a:cubicBezTo>
                  <a:pt x="774768" y="6421553"/>
                  <a:pt x="764957" y="6396773"/>
                  <a:pt x="713232" y="6412676"/>
                </a:cubicBezTo>
                <a:cubicBezTo>
                  <a:pt x="661507" y="6428579"/>
                  <a:pt x="273064" y="6371404"/>
                  <a:pt x="0" y="6412676"/>
                </a:cubicBezTo>
                <a:cubicBezTo>
                  <a:pt x="-10310" y="6216871"/>
                  <a:pt x="15948" y="6053713"/>
                  <a:pt x="0" y="5765579"/>
                </a:cubicBezTo>
                <a:cubicBezTo>
                  <a:pt x="-15948" y="5477445"/>
                  <a:pt x="52003" y="5435787"/>
                  <a:pt x="0" y="5310862"/>
                </a:cubicBezTo>
                <a:cubicBezTo>
                  <a:pt x="-52003" y="5185937"/>
                  <a:pt x="42909" y="5026919"/>
                  <a:pt x="0" y="4920271"/>
                </a:cubicBezTo>
                <a:cubicBezTo>
                  <a:pt x="-42909" y="4813623"/>
                  <a:pt x="52935" y="4588530"/>
                  <a:pt x="0" y="4465554"/>
                </a:cubicBezTo>
                <a:cubicBezTo>
                  <a:pt x="-52935" y="4342578"/>
                  <a:pt x="9469" y="3972753"/>
                  <a:pt x="0" y="3818457"/>
                </a:cubicBezTo>
                <a:cubicBezTo>
                  <a:pt x="-9469" y="3664161"/>
                  <a:pt x="25805" y="3532848"/>
                  <a:pt x="0" y="3427867"/>
                </a:cubicBezTo>
                <a:cubicBezTo>
                  <a:pt x="-25805" y="3322886"/>
                  <a:pt x="28279" y="3034965"/>
                  <a:pt x="0" y="2780770"/>
                </a:cubicBezTo>
                <a:cubicBezTo>
                  <a:pt x="-28279" y="2526575"/>
                  <a:pt x="2369" y="2560782"/>
                  <a:pt x="0" y="2390179"/>
                </a:cubicBezTo>
                <a:cubicBezTo>
                  <a:pt x="-2369" y="2219576"/>
                  <a:pt x="6024" y="2008757"/>
                  <a:pt x="0" y="1743082"/>
                </a:cubicBezTo>
                <a:cubicBezTo>
                  <a:pt x="-6024" y="1477407"/>
                  <a:pt x="19596" y="1393468"/>
                  <a:pt x="0" y="1224238"/>
                </a:cubicBezTo>
                <a:cubicBezTo>
                  <a:pt x="-19596" y="1055008"/>
                  <a:pt x="43767" y="788739"/>
                  <a:pt x="0" y="641268"/>
                </a:cubicBezTo>
                <a:cubicBezTo>
                  <a:pt x="-43767" y="493797"/>
                  <a:pt x="17353" y="272837"/>
                  <a:pt x="0" y="0"/>
                </a:cubicBezTo>
                <a:close/>
              </a:path>
              <a:path w="11887200" h="6412676" stroke="0" extrusionOk="0">
                <a:moveTo>
                  <a:pt x="0" y="0"/>
                </a:moveTo>
                <a:cubicBezTo>
                  <a:pt x="265773" y="-73457"/>
                  <a:pt x="503829" y="89683"/>
                  <a:pt x="832104" y="0"/>
                </a:cubicBezTo>
                <a:cubicBezTo>
                  <a:pt x="1160379" y="-89683"/>
                  <a:pt x="954353" y="1497"/>
                  <a:pt x="1069848" y="0"/>
                </a:cubicBezTo>
                <a:cubicBezTo>
                  <a:pt x="1185343" y="-1497"/>
                  <a:pt x="1632088" y="34509"/>
                  <a:pt x="1783080" y="0"/>
                </a:cubicBezTo>
                <a:cubicBezTo>
                  <a:pt x="1934072" y="-34509"/>
                  <a:pt x="2160095" y="49510"/>
                  <a:pt x="2258568" y="0"/>
                </a:cubicBezTo>
                <a:cubicBezTo>
                  <a:pt x="2357041" y="-49510"/>
                  <a:pt x="2608694" y="17288"/>
                  <a:pt x="2734056" y="0"/>
                </a:cubicBezTo>
                <a:cubicBezTo>
                  <a:pt x="2859418" y="-17288"/>
                  <a:pt x="3089268" y="45805"/>
                  <a:pt x="3328416" y="0"/>
                </a:cubicBezTo>
                <a:cubicBezTo>
                  <a:pt x="3567564" y="-45805"/>
                  <a:pt x="3469435" y="934"/>
                  <a:pt x="3566160" y="0"/>
                </a:cubicBezTo>
                <a:cubicBezTo>
                  <a:pt x="3662885" y="-934"/>
                  <a:pt x="3978511" y="66495"/>
                  <a:pt x="4160520" y="0"/>
                </a:cubicBezTo>
                <a:cubicBezTo>
                  <a:pt x="4342529" y="-66495"/>
                  <a:pt x="4535775" y="4978"/>
                  <a:pt x="4636008" y="0"/>
                </a:cubicBezTo>
                <a:cubicBezTo>
                  <a:pt x="4736241" y="-4978"/>
                  <a:pt x="4831413" y="23509"/>
                  <a:pt x="4992624" y="0"/>
                </a:cubicBezTo>
                <a:cubicBezTo>
                  <a:pt x="5153835" y="-23509"/>
                  <a:pt x="5458645" y="39196"/>
                  <a:pt x="5705856" y="0"/>
                </a:cubicBezTo>
                <a:cubicBezTo>
                  <a:pt x="5953067" y="-39196"/>
                  <a:pt x="5840252" y="11776"/>
                  <a:pt x="5943600" y="0"/>
                </a:cubicBezTo>
                <a:cubicBezTo>
                  <a:pt x="6046948" y="-11776"/>
                  <a:pt x="6415342" y="56647"/>
                  <a:pt x="6537960" y="0"/>
                </a:cubicBezTo>
                <a:cubicBezTo>
                  <a:pt x="6660578" y="-56647"/>
                  <a:pt x="6725317" y="22152"/>
                  <a:pt x="6775704" y="0"/>
                </a:cubicBezTo>
                <a:cubicBezTo>
                  <a:pt x="6826091" y="-22152"/>
                  <a:pt x="7320580" y="69080"/>
                  <a:pt x="7488936" y="0"/>
                </a:cubicBezTo>
                <a:cubicBezTo>
                  <a:pt x="7657292" y="-69080"/>
                  <a:pt x="7908044" y="3785"/>
                  <a:pt x="8321040" y="0"/>
                </a:cubicBezTo>
                <a:cubicBezTo>
                  <a:pt x="8734036" y="-3785"/>
                  <a:pt x="8579152" y="40088"/>
                  <a:pt x="8677656" y="0"/>
                </a:cubicBezTo>
                <a:cubicBezTo>
                  <a:pt x="8776160" y="-40088"/>
                  <a:pt x="9028946" y="34039"/>
                  <a:pt x="9272016" y="0"/>
                </a:cubicBezTo>
                <a:cubicBezTo>
                  <a:pt x="9515086" y="-34039"/>
                  <a:pt x="9772614" y="82188"/>
                  <a:pt x="9985248" y="0"/>
                </a:cubicBezTo>
                <a:cubicBezTo>
                  <a:pt x="10197882" y="-82188"/>
                  <a:pt x="10375423" y="1873"/>
                  <a:pt x="10698480" y="0"/>
                </a:cubicBezTo>
                <a:cubicBezTo>
                  <a:pt x="11021537" y="-1873"/>
                  <a:pt x="11631023" y="14155"/>
                  <a:pt x="11887200" y="0"/>
                </a:cubicBezTo>
                <a:cubicBezTo>
                  <a:pt x="11971304" y="248654"/>
                  <a:pt x="11816990" y="370450"/>
                  <a:pt x="11887200" y="711224"/>
                </a:cubicBezTo>
                <a:cubicBezTo>
                  <a:pt x="11957410" y="1051998"/>
                  <a:pt x="11851388" y="1215102"/>
                  <a:pt x="11887200" y="1358321"/>
                </a:cubicBezTo>
                <a:cubicBezTo>
                  <a:pt x="11923012" y="1501540"/>
                  <a:pt x="11821308" y="1809826"/>
                  <a:pt x="11887200" y="2005419"/>
                </a:cubicBezTo>
                <a:cubicBezTo>
                  <a:pt x="11953092" y="2201012"/>
                  <a:pt x="11812962" y="2455930"/>
                  <a:pt x="11887200" y="2716643"/>
                </a:cubicBezTo>
                <a:cubicBezTo>
                  <a:pt x="11961438" y="2977356"/>
                  <a:pt x="11845021" y="3005465"/>
                  <a:pt x="11887200" y="3235487"/>
                </a:cubicBezTo>
                <a:cubicBezTo>
                  <a:pt x="11929379" y="3465509"/>
                  <a:pt x="11838983" y="3786128"/>
                  <a:pt x="11887200" y="3946711"/>
                </a:cubicBezTo>
                <a:cubicBezTo>
                  <a:pt x="11935417" y="4107294"/>
                  <a:pt x="11873890" y="4260870"/>
                  <a:pt x="11887200" y="4465554"/>
                </a:cubicBezTo>
                <a:cubicBezTo>
                  <a:pt x="11900510" y="4670238"/>
                  <a:pt x="11863895" y="4902645"/>
                  <a:pt x="11887200" y="5112652"/>
                </a:cubicBezTo>
                <a:cubicBezTo>
                  <a:pt x="11910505" y="5322659"/>
                  <a:pt x="11871659" y="5471898"/>
                  <a:pt x="11887200" y="5695622"/>
                </a:cubicBezTo>
                <a:cubicBezTo>
                  <a:pt x="11902741" y="5919346"/>
                  <a:pt x="11835976" y="6137365"/>
                  <a:pt x="11887200" y="6412676"/>
                </a:cubicBezTo>
                <a:cubicBezTo>
                  <a:pt x="11826989" y="6421651"/>
                  <a:pt x="11720580" y="6386844"/>
                  <a:pt x="11649456" y="6412676"/>
                </a:cubicBezTo>
                <a:cubicBezTo>
                  <a:pt x="11578332" y="6438508"/>
                  <a:pt x="11384207" y="6378780"/>
                  <a:pt x="11173968" y="6412676"/>
                </a:cubicBezTo>
                <a:cubicBezTo>
                  <a:pt x="10963729" y="6446572"/>
                  <a:pt x="10891809" y="6393000"/>
                  <a:pt x="10698480" y="6412676"/>
                </a:cubicBezTo>
                <a:cubicBezTo>
                  <a:pt x="10505151" y="6432352"/>
                  <a:pt x="10345498" y="6374173"/>
                  <a:pt x="10104120" y="6412676"/>
                </a:cubicBezTo>
                <a:cubicBezTo>
                  <a:pt x="9862742" y="6451179"/>
                  <a:pt x="9886641" y="6402781"/>
                  <a:pt x="9747504" y="6412676"/>
                </a:cubicBezTo>
                <a:cubicBezTo>
                  <a:pt x="9608367" y="6422571"/>
                  <a:pt x="9273745" y="6339009"/>
                  <a:pt x="8915400" y="6412676"/>
                </a:cubicBezTo>
                <a:cubicBezTo>
                  <a:pt x="8557055" y="6486343"/>
                  <a:pt x="8549276" y="6344547"/>
                  <a:pt x="8321040" y="6412676"/>
                </a:cubicBezTo>
                <a:cubicBezTo>
                  <a:pt x="8092804" y="6480805"/>
                  <a:pt x="8078156" y="6399667"/>
                  <a:pt x="7845552" y="6412676"/>
                </a:cubicBezTo>
                <a:cubicBezTo>
                  <a:pt x="7612948" y="6425685"/>
                  <a:pt x="7720888" y="6405649"/>
                  <a:pt x="7607808" y="6412676"/>
                </a:cubicBezTo>
                <a:cubicBezTo>
                  <a:pt x="7494728" y="6419703"/>
                  <a:pt x="7199905" y="6377273"/>
                  <a:pt x="6894576" y="6412676"/>
                </a:cubicBezTo>
                <a:cubicBezTo>
                  <a:pt x="6589247" y="6448079"/>
                  <a:pt x="6512504" y="6395154"/>
                  <a:pt x="6181344" y="6412676"/>
                </a:cubicBezTo>
                <a:cubicBezTo>
                  <a:pt x="5850184" y="6430198"/>
                  <a:pt x="5519434" y="6402592"/>
                  <a:pt x="5349240" y="6412676"/>
                </a:cubicBezTo>
                <a:cubicBezTo>
                  <a:pt x="5179046" y="6422760"/>
                  <a:pt x="4685564" y="6317449"/>
                  <a:pt x="4517136" y="6412676"/>
                </a:cubicBezTo>
                <a:cubicBezTo>
                  <a:pt x="4348708" y="6507903"/>
                  <a:pt x="4095641" y="6360392"/>
                  <a:pt x="3922776" y="6412676"/>
                </a:cubicBezTo>
                <a:cubicBezTo>
                  <a:pt x="3749911" y="6464960"/>
                  <a:pt x="3476721" y="6331925"/>
                  <a:pt x="3209544" y="6412676"/>
                </a:cubicBezTo>
                <a:cubicBezTo>
                  <a:pt x="2942367" y="6493427"/>
                  <a:pt x="2915155" y="6392239"/>
                  <a:pt x="2734056" y="6412676"/>
                </a:cubicBezTo>
                <a:cubicBezTo>
                  <a:pt x="2552957" y="6433113"/>
                  <a:pt x="2357642" y="6345545"/>
                  <a:pt x="2020824" y="6412676"/>
                </a:cubicBezTo>
                <a:cubicBezTo>
                  <a:pt x="1684006" y="6479807"/>
                  <a:pt x="1803071" y="6411684"/>
                  <a:pt x="1664208" y="6412676"/>
                </a:cubicBezTo>
                <a:cubicBezTo>
                  <a:pt x="1525345" y="6413668"/>
                  <a:pt x="1442145" y="6371152"/>
                  <a:pt x="1307592" y="6412676"/>
                </a:cubicBezTo>
                <a:cubicBezTo>
                  <a:pt x="1173039" y="6454200"/>
                  <a:pt x="1007220" y="6386824"/>
                  <a:pt x="832104" y="6412676"/>
                </a:cubicBezTo>
                <a:cubicBezTo>
                  <a:pt x="656988" y="6438528"/>
                  <a:pt x="313961" y="6318709"/>
                  <a:pt x="0" y="6412676"/>
                </a:cubicBezTo>
                <a:cubicBezTo>
                  <a:pt x="-25323" y="6206525"/>
                  <a:pt x="38864" y="6070230"/>
                  <a:pt x="0" y="5829705"/>
                </a:cubicBezTo>
                <a:cubicBezTo>
                  <a:pt x="-38864" y="5589180"/>
                  <a:pt x="26143" y="5501693"/>
                  <a:pt x="0" y="5246735"/>
                </a:cubicBezTo>
                <a:cubicBezTo>
                  <a:pt x="-26143" y="4991777"/>
                  <a:pt x="25779" y="4977345"/>
                  <a:pt x="0" y="4856145"/>
                </a:cubicBezTo>
                <a:cubicBezTo>
                  <a:pt x="-25779" y="4734945"/>
                  <a:pt x="77097" y="4427296"/>
                  <a:pt x="0" y="4209047"/>
                </a:cubicBezTo>
                <a:cubicBezTo>
                  <a:pt x="-77097" y="3990798"/>
                  <a:pt x="61239" y="3874409"/>
                  <a:pt x="0" y="3626077"/>
                </a:cubicBezTo>
                <a:cubicBezTo>
                  <a:pt x="-61239" y="3377745"/>
                  <a:pt x="52540" y="3309684"/>
                  <a:pt x="0" y="3043106"/>
                </a:cubicBezTo>
                <a:cubicBezTo>
                  <a:pt x="-52540" y="2776528"/>
                  <a:pt x="37986" y="2795135"/>
                  <a:pt x="0" y="2588389"/>
                </a:cubicBezTo>
                <a:cubicBezTo>
                  <a:pt x="-37986" y="2381643"/>
                  <a:pt x="33438" y="2254847"/>
                  <a:pt x="0" y="2133672"/>
                </a:cubicBezTo>
                <a:cubicBezTo>
                  <a:pt x="-33438" y="2012497"/>
                  <a:pt x="9235" y="1748076"/>
                  <a:pt x="0" y="1614828"/>
                </a:cubicBezTo>
                <a:cubicBezTo>
                  <a:pt x="-9235" y="1481580"/>
                  <a:pt x="19708" y="1275770"/>
                  <a:pt x="0" y="1095985"/>
                </a:cubicBezTo>
                <a:cubicBezTo>
                  <a:pt x="-19708" y="916200"/>
                  <a:pt x="1293" y="715391"/>
                  <a:pt x="0" y="577141"/>
                </a:cubicBezTo>
                <a:cubicBezTo>
                  <a:pt x="-1293" y="438891"/>
                  <a:pt x="11405" y="20006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Arial-Rounded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1173" y="361669"/>
            <a:ext cx="8207356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  <a:buClr>
                <a:srgbClr val="000000"/>
              </a:buClr>
            </a:pPr>
            <a:r>
              <a:rPr lang="en-US" sz="3600" kern="0" dirty="0">
                <a:solidFill>
                  <a:srgbClr val="FF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1. </a:t>
            </a:r>
            <a:r>
              <a:rPr lang="en-US" sz="3600" kern="0" dirty="0" err="1">
                <a:solidFill>
                  <a:srgbClr val="FF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Nói</a:t>
            </a:r>
            <a:r>
              <a:rPr lang="en-US" sz="3600" kern="0" dirty="0">
                <a:solidFill>
                  <a:srgbClr val="FF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tên</a:t>
            </a:r>
            <a:r>
              <a:rPr lang="en-US" sz="3600" kern="0" dirty="0">
                <a:solidFill>
                  <a:srgbClr val="FF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các</a:t>
            </a:r>
            <a:r>
              <a:rPr lang="en-US" sz="3600" kern="0" dirty="0">
                <a:solidFill>
                  <a:srgbClr val="FF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đồ</a:t>
            </a:r>
            <a:r>
              <a:rPr lang="en-US" sz="3600" kern="0" dirty="0">
                <a:solidFill>
                  <a:srgbClr val="FF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dùng</a:t>
            </a:r>
            <a:r>
              <a:rPr lang="en-US" sz="3600" kern="0" dirty="0">
                <a:solidFill>
                  <a:srgbClr val="FF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có</a:t>
            </a:r>
            <a:r>
              <a:rPr lang="en-US" sz="3600" kern="0" dirty="0">
                <a:solidFill>
                  <a:srgbClr val="FF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 ở </a:t>
            </a:r>
            <a:r>
              <a:rPr lang="en-US" sz="3600" kern="0" dirty="0" err="1">
                <a:solidFill>
                  <a:srgbClr val="FF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góc</a:t>
            </a:r>
            <a:r>
              <a:rPr lang="en-US" sz="3600" kern="0" dirty="0">
                <a:solidFill>
                  <a:srgbClr val="FF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học</a:t>
            </a:r>
            <a:r>
              <a:rPr lang="en-US" sz="3600" kern="0" dirty="0">
                <a:solidFill>
                  <a:srgbClr val="FF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tập</a:t>
            </a:r>
            <a:endParaRPr lang="en-US" sz="3600" kern="0" dirty="0">
              <a:solidFill>
                <a:srgbClr val="FF0000"/>
              </a:solidFill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pic>
        <p:nvPicPr>
          <p:cNvPr id="15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44" t="70908" r="21129" b="8217"/>
          <a:stretch>
            <a:fillRect/>
          </a:stretch>
        </p:blipFill>
        <p:spPr bwMode="auto">
          <a:xfrm>
            <a:off x="2146383" y="1521452"/>
            <a:ext cx="8000917" cy="473964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7" t="65907" r="85646" b="29243"/>
          <a:stretch>
            <a:fillRect/>
          </a:stretch>
        </p:blipFill>
        <p:spPr bwMode="auto">
          <a:xfrm>
            <a:off x="353094" y="84472"/>
            <a:ext cx="1341775" cy="985520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3"/>
          <p:cNvSpPr/>
          <p:nvPr/>
        </p:nvSpPr>
        <p:spPr>
          <a:xfrm rot="20494451">
            <a:off x="2970306" y="3712799"/>
            <a:ext cx="1203145" cy="32169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 defTabSz="121920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đèn</a:t>
            </a: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bàn</a:t>
            </a:r>
            <a:endParaRPr lang="en-US" sz="2400" kern="0" dirty="0">
              <a:solidFill>
                <a:srgbClr val="000000"/>
              </a:solidFill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23" name="Rounded Rectangle 7"/>
          <p:cNvSpPr/>
          <p:nvPr/>
        </p:nvSpPr>
        <p:spPr>
          <a:xfrm rot="21304156">
            <a:off x="4363203" y="3572539"/>
            <a:ext cx="1267700" cy="3523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 defTabSz="121920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ống</a:t>
            </a: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bút</a:t>
            </a:r>
            <a:endParaRPr lang="en-US" sz="2400" kern="0" dirty="0">
              <a:solidFill>
                <a:srgbClr val="000000"/>
              </a:solidFill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24" name="Rounded Rectangle 8"/>
          <p:cNvSpPr/>
          <p:nvPr/>
        </p:nvSpPr>
        <p:spPr>
          <a:xfrm rot="21304156">
            <a:off x="5883989" y="3393615"/>
            <a:ext cx="525705" cy="29768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 defTabSz="121920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vở</a:t>
            </a:r>
            <a:endParaRPr lang="en-US" sz="2400" kern="0" dirty="0">
              <a:solidFill>
                <a:srgbClr val="000000"/>
              </a:solidFill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25" name="Rounded Rectangle 9"/>
          <p:cNvSpPr/>
          <p:nvPr/>
        </p:nvSpPr>
        <p:spPr>
          <a:xfrm>
            <a:off x="8392894" y="2845253"/>
            <a:ext cx="759984" cy="34965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 defTabSz="121920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sách</a:t>
            </a:r>
            <a:endParaRPr lang="en-US" sz="2400" kern="0" dirty="0">
              <a:solidFill>
                <a:srgbClr val="000000"/>
              </a:solidFill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26" name="Rounded Rectangle 10"/>
          <p:cNvSpPr/>
          <p:nvPr/>
        </p:nvSpPr>
        <p:spPr>
          <a:xfrm rot="161536">
            <a:off x="7358159" y="1910603"/>
            <a:ext cx="1579724" cy="34965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 defTabSz="121920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giá</a:t>
            </a: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sách</a:t>
            </a:r>
            <a:endParaRPr lang="en-US" sz="2400" kern="0" dirty="0">
              <a:solidFill>
                <a:srgbClr val="000000"/>
              </a:solidFill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27" name="Rounded Rectangle 11"/>
          <p:cNvSpPr/>
          <p:nvPr/>
        </p:nvSpPr>
        <p:spPr>
          <a:xfrm rot="161536">
            <a:off x="6937319" y="2789058"/>
            <a:ext cx="534864" cy="34965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 defTabSz="121920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cốc</a:t>
            </a:r>
            <a:endParaRPr lang="en-US" sz="2400" kern="0" dirty="0">
              <a:solidFill>
                <a:srgbClr val="000000"/>
              </a:solidFill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28" name="Rounded Rectangle 12"/>
          <p:cNvSpPr/>
          <p:nvPr/>
        </p:nvSpPr>
        <p:spPr>
          <a:xfrm>
            <a:off x="4877384" y="1716389"/>
            <a:ext cx="1279800" cy="34965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 defTabSz="121920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bức</a:t>
            </a: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tranh</a:t>
            </a:r>
            <a:endParaRPr lang="en-US" sz="2400" kern="0" dirty="0">
              <a:solidFill>
                <a:srgbClr val="000000"/>
              </a:solidFill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29" name="Rounded Rectangle 13"/>
          <p:cNvSpPr/>
          <p:nvPr/>
        </p:nvSpPr>
        <p:spPr>
          <a:xfrm>
            <a:off x="3070607" y="4882887"/>
            <a:ext cx="1279800" cy="34965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 defTabSz="121920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cái</a:t>
            </a: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bàn</a:t>
            </a:r>
            <a:endParaRPr lang="en-US" sz="2400" kern="0" dirty="0">
              <a:solidFill>
                <a:srgbClr val="000000"/>
              </a:solidFill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31" name="Rounded Rectangle 15"/>
          <p:cNvSpPr/>
          <p:nvPr/>
        </p:nvSpPr>
        <p:spPr>
          <a:xfrm>
            <a:off x="6981349" y="4841891"/>
            <a:ext cx="915249" cy="58861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 defTabSz="121920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cặp</a:t>
            </a: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sách</a:t>
            </a:r>
            <a:endParaRPr lang="en-US" sz="2400" kern="0" dirty="0">
              <a:solidFill>
                <a:srgbClr val="000000"/>
              </a:solidFill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32" name="Rounded Rectangle 16"/>
          <p:cNvSpPr/>
          <p:nvPr/>
        </p:nvSpPr>
        <p:spPr>
          <a:xfrm rot="20581587">
            <a:off x="8559297" y="3713343"/>
            <a:ext cx="1069819" cy="3206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 defTabSz="121920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cái</a:t>
            </a: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ghế</a:t>
            </a:r>
            <a:endParaRPr lang="en-US" sz="2400" kern="0" dirty="0">
              <a:solidFill>
                <a:srgbClr val="000000"/>
              </a:solidFill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33" name="Rounded Rectangle 17"/>
          <p:cNvSpPr/>
          <p:nvPr/>
        </p:nvSpPr>
        <p:spPr>
          <a:xfrm rot="20820592">
            <a:off x="4253323" y="2473499"/>
            <a:ext cx="922727" cy="63775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 defTabSz="1219200">
              <a:buClr>
                <a:srgbClr val="000000"/>
              </a:buClr>
            </a:pPr>
            <a:r>
              <a:rPr lang="en-US" sz="2400" kern="0" dirty="0" err="1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bút</a:t>
            </a: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. </a:t>
            </a:r>
            <a:r>
              <a:rPr lang="en-US" sz="2400" kern="0" dirty="0" err="1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thước</a:t>
            </a:r>
            <a:endParaRPr lang="en-US" sz="2400" kern="0" dirty="0">
              <a:solidFill>
                <a:srgbClr val="000000"/>
              </a:solidFill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7" t="65907" r="85646" b="29243"/>
          <a:stretch>
            <a:fillRect/>
          </a:stretch>
        </p:blipFill>
        <p:spPr bwMode="auto">
          <a:xfrm>
            <a:off x="0" y="0"/>
            <a:ext cx="1341775" cy="985520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23278" y="1429102"/>
          <a:ext cx="10721042" cy="3735742"/>
        </p:xfrm>
        <a:graphic>
          <a:graphicData uri="http://schemas.openxmlformats.org/drawingml/2006/table">
            <a:tbl>
              <a:tblPr firstRow="1" bandRow="1"/>
              <a:tblGrid>
                <a:gridCol w="1891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4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24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0021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Arial-Rounded" panose="020B0500000000000000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2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Arial-Rounded" panose="020B0500000000000000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Arial-Rounded" panose="020B0500000000000000" pitchFamily="34" charset="0"/>
                          <a:cs typeface="Calibri" panose="020F0502020204030204" pitchFamily="34" charset="0"/>
                        </a:rPr>
                        <a:t>thứ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Arial-Rounded" panose="020B0500000000000000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Arial-Rounded" panose="020B0500000000000000" pitchFamily="34" charset="0"/>
                          <a:cs typeface="Calibri" panose="020F0502020204030204" pitchFamily="34" charset="0"/>
                        </a:rPr>
                        <a:t>tự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Arial-Rounded" panose="020B0500000000000000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Arial-Rounded" panose="020B0500000000000000" pitchFamily="34" charset="0"/>
                          <a:cs typeface="Calibri" panose="020F0502020204030204" pitchFamily="34" charset="0"/>
                        </a:rPr>
                        <a:t>Từ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Arial-Rounded" panose="020B0500000000000000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Arial-Rounded" panose="020B0500000000000000" pitchFamily="34" charset="0"/>
                          <a:cs typeface="Calibri" panose="020F0502020204030204" pitchFamily="34" charset="0"/>
                        </a:rPr>
                        <a:t>Câu</a:t>
                      </a:r>
                      <a:r>
                        <a:rPr lang="en-US" sz="3200" b="1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Arial-Rounded" panose="020B0500000000000000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32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Arial-Rounded" panose="020B0500000000000000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88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ea typeface="Arial-Rounded" panose="020B0500000000000000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Calibri" panose="020F0502020204030204" pitchFamily="34" charset="0"/>
                          <a:ea typeface="Arial-Rounded" panose="020B0500000000000000" pitchFamily="34" charset="0"/>
                          <a:cs typeface="Calibri" panose="020F0502020204030204" pitchFamily="34" charset="0"/>
                        </a:rPr>
                        <a:t>bút</a:t>
                      </a:r>
                      <a:r>
                        <a:rPr lang="en-US" sz="3200" baseline="0" dirty="0">
                          <a:latin typeface="Calibri" panose="020F0502020204030204" pitchFamily="34" charset="0"/>
                          <a:ea typeface="Arial-Rounded" panose="020B0500000000000000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Calibri" panose="020F0502020204030204" pitchFamily="34" charset="0"/>
                          <a:ea typeface="Arial-Rounded" panose="020B0500000000000000" pitchFamily="34" charset="0"/>
                          <a:cs typeface="Calibri" panose="020F0502020204030204" pitchFamily="34" charset="0"/>
                        </a:rPr>
                        <a:t>màu</a:t>
                      </a:r>
                      <a:endParaRPr lang="en-US" sz="3200" dirty="0">
                        <a:latin typeface="Calibri" panose="020F0502020204030204" pitchFamily="34" charset="0"/>
                        <a:ea typeface="Arial-Rounded" panose="020B0500000000000000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Calibri" panose="020F0502020204030204" pitchFamily="34" charset="0"/>
                          <a:ea typeface="Arial-Rounded" panose="020B0500000000000000" pitchFamily="34" charset="0"/>
                          <a:cs typeface="Calibri" panose="020F0502020204030204" pitchFamily="34" charset="0"/>
                        </a:rPr>
                        <a:t>Bút</a:t>
                      </a:r>
                      <a:r>
                        <a:rPr lang="en-US" sz="3200" baseline="0" dirty="0">
                          <a:latin typeface="Calibri" panose="020F0502020204030204" pitchFamily="34" charset="0"/>
                          <a:ea typeface="Arial-Rounded" panose="020B0500000000000000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aseline="0" dirty="0" err="1">
                          <a:latin typeface="Calibri" panose="020F0502020204030204" pitchFamily="34" charset="0"/>
                          <a:ea typeface="Arial-Rounded" panose="020B0500000000000000" pitchFamily="34" charset="0"/>
                          <a:cs typeface="Calibri" panose="020F0502020204030204" pitchFamily="34" charset="0"/>
                        </a:rPr>
                        <a:t>màu</a:t>
                      </a:r>
                      <a:r>
                        <a:rPr lang="en-US" sz="3200" baseline="0" dirty="0">
                          <a:latin typeface="Calibri" panose="020F0502020204030204" pitchFamily="34" charset="0"/>
                          <a:ea typeface="Arial-Rounded" panose="020B0500000000000000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Arial-Rounded" panose="020B0500000000000000" pitchFamily="34" charset="0"/>
                          <a:cs typeface="Calibri" panose="020F0502020204030204" pitchFamily="34" charset="0"/>
                        </a:rPr>
                        <a:t>dùng</a:t>
                      </a:r>
                      <a:r>
                        <a:rPr lang="en-US" sz="3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Arial-Rounded" panose="020B0500000000000000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Arial-Rounded" panose="020B0500000000000000" pitchFamily="34" charset="0"/>
                          <a:cs typeface="Calibri" panose="020F0502020204030204" pitchFamily="34" charset="0"/>
                        </a:rPr>
                        <a:t>để</a:t>
                      </a:r>
                      <a:r>
                        <a:rPr lang="en-US" sz="3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Arial-Rounded" panose="020B0500000000000000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Arial-Rounded" panose="020B0500000000000000" pitchFamily="34" charset="0"/>
                          <a:cs typeface="Calibri" panose="020F0502020204030204" pitchFamily="34" charset="0"/>
                        </a:rPr>
                        <a:t>vẽ</a:t>
                      </a:r>
                      <a:r>
                        <a:rPr lang="en-US" sz="3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Arial-Rounded" panose="020B0500000000000000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Arial-Rounded" panose="020B0500000000000000" pitchFamily="34" charset="0"/>
                          <a:cs typeface="Calibri" panose="020F0502020204030204" pitchFamily="34" charset="0"/>
                        </a:rPr>
                        <a:t>tranh</a:t>
                      </a:r>
                      <a:r>
                        <a:rPr lang="en-US" sz="3200" baseline="0" dirty="0">
                          <a:latin typeface="Calibri" panose="020F0502020204030204" pitchFamily="34" charset="0"/>
                          <a:ea typeface="Arial-Rounded" panose="020B0500000000000000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US" sz="3200" dirty="0">
                        <a:latin typeface="Calibri" panose="020F0502020204030204" pitchFamily="34" charset="0"/>
                        <a:ea typeface="Arial-Rounded" panose="020B0500000000000000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882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>
                          <a:latin typeface="Calibri" panose="020F0502020204030204" pitchFamily="34" charset="0"/>
                          <a:ea typeface="Arial-Rounded" panose="020B0500000000000000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3200" dirty="0">
                        <a:latin typeface="Calibri" panose="020F0502020204030204" pitchFamily="34" charset="0"/>
                        <a:ea typeface="Arial-Rounded" panose="020B0500000000000000" pitchFamily="34" charset="0"/>
                        <a:cs typeface="Calibri" panose="020F0502020204030204" pitchFamily="34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ea typeface="Arial-Rounded" panose="020B0500000000000000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ea typeface="Arial-Rounded" panose="020B0500000000000000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88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ea typeface="Arial-Rounded" panose="020B0500000000000000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ea typeface="Arial-Rounded" panose="020B0500000000000000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ea typeface="Arial-Rounded" panose="020B0500000000000000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888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ea typeface="Arial-Rounded" panose="020B0500000000000000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ea typeface="Arial-Rounded" panose="020B0500000000000000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Calibri" panose="020F0502020204030204" pitchFamily="34" charset="0"/>
                          <a:ea typeface="Arial-Rounded" panose="020B0500000000000000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" name="Google Shape;1156;p45"/>
          <p:cNvGrpSpPr/>
          <p:nvPr/>
        </p:nvGrpSpPr>
        <p:grpSpPr>
          <a:xfrm>
            <a:off x="2317592" y="5468962"/>
            <a:ext cx="1170565" cy="1219195"/>
            <a:chOff x="4022111" y="879761"/>
            <a:chExt cx="1373687" cy="1426738"/>
          </a:xfrm>
        </p:grpSpPr>
        <p:sp>
          <p:nvSpPr>
            <p:cNvPr id="8" name="Google Shape;1157;p45"/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  <p:sp>
          <p:nvSpPr>
            <p:cNvPr id="9" name="Google Shape;1158;p45"/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  <p:sp>
          <p:nvSpPr>
            <p:cNvPr id="10" name="Google Shape;1159;p45"/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</p:grpSp>
      <p:grpSp>
        <p:nvGrpSpPr>
          <p:cNvPr id="11" name="Google Shape;1160;p45"/>
          <p:cNvGrpSpPr/>
          <p:nvPr/>
        </p:nvGrpSpPr>
        <p:grpSpPr>
          <a:xfrm rot="506022">
            <a:off x="7192158" y="5543734"/>
            <a:ext cx="1219127" cy="807699"/>
            <a:chOff x="7328322" y="3673510"/>
            <a:chExt cx="1126909" cy="745122"/>
          </a:xfrm>
        </p:grpSpPr>
        <p:sp>
          <p:nvSpPr>
            <p:cNvPr id="12" name="Google Shape;1161;p45"/>
            <p:cNvSpPr/>
            <p:nvPr/>
          </p:nvSpPr>
          <p:spPr>
            <a:xfrm>
              <a:off x="7394461" y="3703818"/>
              <a:ext cx="1030265" cy="689385"/>
            </a:xfrm>
            <a:custGeom>
              <a:avLst/>
              <a:gdLst/>
              <a:ahLst/>
              <a:cxnLst/>
              <a:rect l="l" t="t" r="r" b="b"/>
              <a:pathLst>
                <a:path w="16044" h="10736" extrusionOk="0">
                  <a:moveTo>
                    <a:pt x="11587" y="2580"/>
                  </a:moveTo>
                  <a:cubicBezTo>
                    <a:pt x="11642" y="2580"/>
                    <a:pt x="11688" y="2622"/>
                    <a:pt x="11726" y="2734"/>
                  </a:cubicBezTo>
                  <a:cubicBezTo>
                    <a:pt x="11844" y="2972"/>
                    <a:pt x="11924" y="3130"/>
                    <a:pt x="12003" y="3328"/>
                  </a:cubicBezTo>
                  <a:cubicBezTo>
                    <a:pt x="12439" y="4715"/>
                    <a:pt x="12835" y="6062"/>
                    <a:pt x="13231" y="7448"/>
                  </a:cubicBezTo>
                  <a:cubicBezTo>
                    <a:pt x="13350" y="7844"/>
                    <a:pt x="13468" y="8240"/>
                    <a:pt x="13587" y="8636"/>
                  </a:cubicBezTo>
                  <a:cubicBezTo>
                    <a:pt x="13587" y="8676"/>
                    <a:pt x="13667" y="8716"/>
                    <a:pt x="13706" y="8755"/>
                  </a:cubicBezTo>
                  <a:cubicBezTo>
                    <a:pt x="13746" y="8795"/>
                    <a:pt x="13865" y="8914"/>
                    <a:pt x="13825" y="8914"/>
                  </a:cubicBezTo>
                  <a:cubicBezTo>
                    <a:pt x="13825" y="8953"/>
                    <a:pt x="13706" y="9112"/>
                    <a:pt x="13627" y="9112"/>
                  </a:cubicBezTo>
                  <a:cubicBezTo>
                    <a:pt x="13270" y="9151"/>
                    <a:pt x="12874" y="9191"/>
                    <a:pt x="12518" y="9191"/>
                  </a:cubicBezTo>
                  <a:lnTo>
                    <a:pt x="12201" y="9191"/>
                  </a:lnTo>
                  <a:lnTo>
                    <a:pt x="10022" y="9151"/>
                  </a:lnTo>
                  <a:lnTo>
                    <a:pt x="8240" y="9112"/>
                  </a:lnTo>
                  <a:lnTo>
                    <a:pt x="5506" y="9112"/>
                  </a:lnTo>
                  <a:cubicBezTo>
                    <a:pt x="5110" y="9072"/>
                    <a:pt x="4714" y="9072"/>
                    <a:pt x="4318" y="9032"/>
                  </a:cubicBezTo>
                  <a:cubicBezTo>
                    <a:pt x="4041" y="9032"/>
                    <a:pt x="3922" y="8795"/>
                    <a:pt x="4120" y="8478"/>
                  </a:cubicBezTo>
                  <a:cubicBezTo>
                    <a:pt x="4278" y="8359"/>
                    <a:pt x="4476" y="8161"/>
                    <a:pt x="4714" y="8003"/>
                  </a:cubicBezTo>
                  <a:cubicBezTo>
                    <a:pt x="6378" y="6695"/>
                    <a:pt x="8042" y="5428"/>
                    <a:pt x="9745" y="4121"/>
                  </a:cubicBezTo>
                  <a:cubicBezTo>
                    <a:pt x="10299" y="3645"/>
                    <a:pt x="10814" y="3170"/>
                    <a:pt x="11369" y="2694"/>
                  </a:cubicBezTo>
                  <a:cubicBezTo>
                    <a:pt x="11453" y="2632"/>
                    <a:pt x="11525" y="2580"/>
                    <a:pt x="11587" y="2580"/>
                  </a:cubicBezTo>
                  <a:close/>
                  <a:moveTo>
                    <a:pt x="12439" y="1"/>
                  </a:moveTo>
                  <a:cubicBezTo>
                    <a:pt x="12003" y="437"/>
                    <a:pt x="11527" y="952"/>
                    <a:pt x="11052" y="1348"/>
                  </a:cubicBezTo>
                  <a:cubicBezTo>
                    <a:pt x="9626" y="2576"/>
                    <a:pt x="8160" y="3724"/>
                    <a:pt x="6734" y="4913"/>
                  </a:cubicBezTo>
                  <a:cubicBezTo>
                    <a:pt x="4595" y="6695"/>
                    <a:pt x="2535" y="8478"/>
                    <a:pt x="436" y="10260"/>
                  </a:cubicBezTo>
                  <a:lnTo>
                    <a:pt x="0" y="10617"/>
                  </a:lnTo>
                  <a:lnTo>
                    <a:pt x="2417" y="10577"/>
                  </a:lnTo>
                  <a:cubicBezTo>
                    <a:pt x="2417" y="10340"/>
                    <a:pt x="2456" y="10142"/>
                    <a:pt x="2496" y="9944"/>
                  </a:cubicBezTo>
                  <a:cubicBezTo>
                    <a:pt x="2496" y="9864"/>
                    <a:pt x="2615" y="9785"/>
                    <a:pt x="2694" y="9666"/>
                  </a:cubicBezTo>
                  <a:cubicBezTo>
                    <a:pt x="2773" y="9785"/>
                    <a:pt x="2852" y="9864"/>
                    <a:pt x="2892" y="9983"/>
                  </a:cubicBezTo>
                  <a:cubicBezTo>
                    <a:pt x="2932" y="10181"/>
                    <a:pt x="2932" y="10379"/>
                    <a:pt x="2932" y="10577"/>
                  </a:cubicBezTo>
                  <a:lnTo>
                    <a:pt x="4358" y="10538"/>
                  </a:lnTo>
                  <a:cubicBezTo>
                    <a:pt x="4358" y="10379"/>
                    <a:pt x="4358" y="10221"/>
                    <a:pt x="4358" y="10102"/>
                  </a:cubicBezTo>
                  <a:cubicBezTo>
                    <a:pt x="4397" y="9983"/>
                    <a:pt x="4437" y="9904"/>
                    <a:pt x="4516" y="9785"/>
                  </a:cubicBezTo>
                  <a:cubicBezTo>
                    <a:pt x="4595" y="9864"/>
                    <a:pt x="4714" y="9944"/>
                    <a:pt x="4754" y="10062"/>
                  </a:cubicBezTo>
                  <a:cubicBezTo>
                    <a:pt x="4793" y="10221"/>
                    <a:pt x="4833" y="10379"/>
                    <a:pt x="4833" y="10538"/>
                  </a:cubicBezTo>
                  <a:lnTo>
                    <a:pt x="6219" y="10538"/>
                  </a:lnTo>
                  <a:cubicBezTo>
                    <a:pt x="6180" y="10340"/>
                    <a:pt x="6180" y="10142"/>
                    <a:pt x="6219" y="9944"/>
                  </a:cubicBezTo>
                  <a:cubicBezTo>
                    <a:pt x="6219" y="9864"/>
                    <a:pt x="6299" y="9785"/>
                    <a:pt x="6378" y="9706"/>
                  </a:cubicBezTo>
                  <a:cubicBezTo>
                    <a:pt x="6457" y="9785"/>
                    <a:pt x="6576" y="9825"/>
                    <a:pt x="6616" y="9944"/>
                  </a:cubicBezTo>
                  <a:cubicBezTo>
                    <a:pt x="6655" y="10142"/>
                    <a:pt x="6695" y="10340"/>
                    <a:pt x="6734" y="10538"/>
                  </a:cubicBezTo>
                  <a:lnTo>
                    <a:pt x="8042" y="10538"/>
                  </a:lnTo>
                  <a:cubicBezTo>
                    <a:pt x="8002" y="10379"/>
                    <a:pt x="8002" y="10181"/>
                    <a:pt x="8042" y="10023"/>
                  </a:cubicBezTo>
                  <a:cubicBezTo>
                    <a:pt x="8081" y="9904"/>
                    <a:pt x="8121" y="9785"/>
                    <a:pt x="8200" y="9666"/>
                  </a:cubicBezTo>
                  <a:cubicBezTo>
                    <a:pt x="8279" y="9785"/>
                    <a:pt x="8438" y="9864"/>
                    <a:pt x="8477" y="9983"/>
                  </a:cubicBezTo>
                  <a:cubicBezTo>
                    <a:pt x="8517" y="10181"/>
                    <a:pt x="8517" y="10379"/>
                    <a:pt x="8517" y="10577"/>
                  </a:cubicBezTo>
                  <a:lnTo>
                    <a:pt x="9943" y="10577"/>
                  </a:lnTo>
                  <a:cubicBezTo>
                    <a:pt x="9903" y="10340"/>
                    <a:pt x="9903" y="10142"/>
                    <a:pt x="9903" y="9944"/>
                  </a:cubicBezTo>
                  <a:cubicBezTo>
                    <a:pt x="9903" y="9864"/>
                    <a:pt x="9943" y="9706"/>
                    <a:pt x="9983" y="9706"/>
                  </a:cubicBezTo>
                  <a:lnTo>
                    <a:pt x="10062" y="9706"/>
                  </a:lnTo>
                  <a:cubicBezTo>
                    <a:pt x="10141" y="9706"/>
                    <a:pt x="10181" y="9706"/>
                    <a:pt x="10260" y="9746"/>
                  </a:cubicBezTo>
                  <a:cubicBezTo>
                    <a:pt x="10339" y="9864"/>
                    <a:pt x="10379" y="9983"/>
                    <a:pt x="10418" y="10102"/>
                  </a:cubicBezTo>
                  <a:cubicBezTo>
                    <a:pt x="10458" y="10260"/>
                    <a:pt x="10458" y="10379"/>
                    <a:pt x="10458" y="10538"/>
                  </a:cubicBezTo>
                  <a:lnTo>
                    <a:pt x="12082" y="10617"/>
                  </a:lnTo>
                  <a:cubicBezTo>
                    <a:pt x="12042" y="10459"/>
                    <a:pt x="12042" y="10260"/>
                    <a:pt x="12042" y="10062"/>
                  </a:cubicBezTo>
                  <a:cubicBezTo>
                    <a:pt x="12082" y="9944"/>
                    <a:pt x="12122" y="9825"/>
                    <a:pt x="12201" y="9746"/>
                  </a:cubicBezTo>
                  <a:cubicBezTo>
                    <a:pt x="12320" y="9825"/>
                    <a:pt x="12399" y="9944"/>
                    <a:pt x="12439" y="10062"/>
                  </a:cubicBezTo>
                  <a:cubicBezTo>
                    <a:pt x="12518" y="10260"/>
                    <a:pt x="12557" y="10459"/>
                    <a:pt x="12557" y="10657"/>
                  </a:cubicBezTo>
                  <a:lnTo>
                    <a:pt x="14221" y="10696"/>
                  </a:lnTo>
                  <a:cubicBezTo>
                    <a:pt x="14181" y="10538"/>
                    <a:pt x="14181" y="10379"/>
                    <a:pt x="14181" y="10221"/>
                  </a:cubicBezTo>
                  <a:cubicBezTo>
                    <a:pt x="14221" y="10102"/>
                    <a:pt x="14300" y="9983"/>
                    <a:pt x="14380" y="9904"/>
                  </a:cubicBezTo>
                  <a:cubicBezTo>
                    <a:pt x="14459" y="9983"/>
                    <a:pt x="14578" y="10062"/>
                    <a:pt x="14617" y="10181"/>
                  </a:cubicBezTo>
                  <a:cubicBezTo>
                    <a:pt x="14657" y="10340"/>
                    <a:pt x="14736" y="10538"/>
                    <a:pt x="14776" y="10736"/>
                  </a:cubicBezTo>
                  <a:lnTo>
                    <a:pt x="16043" y="10736"/>
                  </a:lnTo>
                  <a:cubicBezTo>
                    <a:pt x="14815" y="7171"/>
                    <a:pt x="13627" y="3566"/>
                    <a:pt x="12439" y="1"/>
                  </a:cubicBezTo>
                  <a:close/>
                </a:path>
              </a:pathLst>
            </a:custGeom>
            <a:solidFill>
              <a:srgbClr val="B7D57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  <p:sp>
          <p:nvSpPr>
            <p:cNvPr id="13" name="Google Shape;1162;p45"/>
            <p:cNvSpPr/>
            <p:nvPr/>
          </p:nvSpPr>
          <p:spPr>
            <a:xfrm>
              <a:off x="7328322" y="3673510"/>
              <a:ext cx="1126909" cy="745122"/>
            </a:xfrm>
            <a:custGeom>
              <a:avLst/>
              <a:gdLst/>
              <a:ahLst/>
              <a:cxnLst/>
              <a:rect l="l" t="t" r="r" b="b"/>
              <a:pathLst>
                <a:path w="17549" h="11604" extrusionOk="0">
                  <a:moveTo>
                    <a:pt x="13469" y="473"/>
                  </a:moveTo>
                  <a:cubicBezTo>
                    <a:pt x="14657" y="4038"/>
                    <a:pt x="15845" y="7643"/>
                    <a:pt x="17034" y="11208"/>
                  </a:cubicBezTo>
                  <a:lnTo>
                    <a:pt x="15766" y="11208"/>
                  </a:lnTo>
                  <a:cubicBezTo>
                    <a:pt x="15726" y="11010"/>
                    <a:pt x="15687" y="10812"/>
                    <a:pt x="15608" y="10614"/>
                  </a:cubicBezTo>
                  <a:cubicBezTo>
                    <a:pt x="15568" y="10534"/>
                    <a:pt x="15449" y="10455"/>
                    <a:pt x="15370" y="10376"/>
                  </a:cubicBezTo>
                  <a:cubicBezTo>
                    <a:pt x="15291" y="10455"/>
                    <a:pt x="15251" y="10534"/>
                    <a:pt x="15211" y="10653"/>
                  </a:cubicBezTo>
                  <a:cubicBezTo>
                    <a:pt x="15172" y="10812"/>
                    <a:pt x="15211" y="11010"/>
                    <a:pt x="15211" y="11168"/>
                  </a:cubicBezTo>
                  <a:lnTo>
                    <a:pt x="13587" y="11089"/>
                  </a:lnTo>
                  <a:cubicBezTo>
                    <a:pt x="13548" y="10891"/>
                    <a:pt x="13508" y="10693"/>
                    <a:pt x="13469" y="10495"/>
                  </a:cubicBezTo>
                  <a:cubicBezTo>
                    <a:pt x="13389" y="10376"/>
                    <a:pt x="13310" y="10257"/>
                    <a:pt x="13231" y="10178"/>
                  </a:cubicBezTo>
                  <a:cubicBezTo>
                    <a:pt x="13152" y="10297"/>
                    <a:pt x="13072" y="10416"/>
                    <a:pt x="13033" y="10534"/>
                  </a:cubicBezTo>
                  <a:cubicBezTo>
                    <a:pt x="13033" y="10693"/>
                    <a:pt x="13072" y="10891"/>
                    <a:pt x="13072" y="11089"/>
                  </a:cubicBezTo>
                  <a:lnTo>
                    <a:pt x="11488" y="11010"/>
                  </a:lnTo>
                  <a:cubicBezTo>
                    <a:pt x="11488" y="10851"/>
                    <a:pt x="11448" y="10693"/>
                    <a:pt x="11448" y="10534"/>
                  </a:cubicBezTo>
                  <a:cubicBezTo>
                    <a:pt x="11409" y="10416"/>
                    <a:pt x="11369" y="10297"/>
                    <a:pt x="11290" y="10218"/>
                  </a:cubicBezTo>
                  <a:cubicBezTo>
                    <a:pt x="11211" y="10178"/>
                    <a:pt x="11131" y="10138"/>
                    <a:pt x="11052" y="10138"/>
                  </a:cubicBezTo>
                  <a:lnTo>
                    <a:pt x="11013" y="10138"/>
                  </a:lnTo>
                  <a:cubicBezTo>
                    <a:pt x="10933" y="10138"/>
                    <a:pt x="10894" y="10297"/>
                    <a:pt x="10933" y="10376"/>
                  </a:cubicBezTo>
                  <a:cubicBezTo>
                    <a:pt x="10933" y="10574"/>
                    <a:pt x="10973" y="10772"/>
                    <a:pt x="10973" y="11010"/>
                  </a:cubicBezTo>
                  <a:lnTo>
                    <a:pt x="9587" y="11010"/>
                  </a:lnTo>
                  <a:cubicBezTo>
                    <a:pt x="9587" y="10812"/>
                    <a:pt x="9547" y="10614"/>
                    <a:pt x="9507" y="10416"/>
                  </a:cubicBezTo>
                  <a:cubicBezTo>
                    <a:pt x="9468" y="10297"/>
                    <a:pt x="9349" y="10178"/>
                    <a:pt x="9230" y="10059"/>
                  </a:cubicBezTo>
                  <a:cubicBezTo>
                    <a:pt x="9190" y="10178"/>
                    <a:pt x="9111" y="10297"/>
                    <a:pt x="9072" y="10416"/>
                  </a:cubicBezTo>
                  <a:cubicBezTo>
                    <a:pt x="9072" y="10614"/>
                    <a:pt x="9072" y="10772"/>
                    <a:pt x="9072" y="10970"/>
                  </a:cubicBezTo>
                  <a:lnTo>
                    <a:pt x="7764" y="10970"/>
                  </a:lnTo>
                  <a:cubicBezTo>
                    <a:pt x="7725" y="10772"/>
                    <a:pt x="7685" y="10534"/>
                    <a:pt x="7646" y="10336"/>
                  </a:cubicBezTo>
                  <a:cubicBezTo>
                    <a:pt x="7606" y="10257"/>
                    <a:pt x="7487" y="10178"/>
                    <a:pt x="7408" y="10138"/>
                  </a:cubicBezTo>
                  <a:cubicBezTo>
                    <a:pt x="7368" y="10218"/>
                    <a:pt x="7249" y="10297"/>
                    <a:pt x="7249" y="10376"/>
                  </a:cubicBezTo>
                  <a:cubicBezTo>
                    <a:pt x="7249" y="10574"/>
                    <a:pt x="7249" y="10772"/>
                    <a:pt x="7249" y="10970"/>
                  </a:cubicBezTo>
                  <a:lnTo>
                    <a:pt x="5903" y="10970"/>
                  </a:lnTo>
                  <a:cubicBezTo>
                    <a:pt x="5863" y="10812"/>
                    <a:pt x="5863" y="10614"/>
                    <a:pt x="5823" y="10455"/>
                  </a:cubicBezTo>
                  <a:cubicBezTo>
                    <a:pt x="5784" y="10376"/>
                    <a:pt x="5625" y="10297"/>
                    <a:pt x="5546" y="10218"/>
                  </a:cubicBezTo>
                  <a:cubicBezTo>
                    <a:pt x="5506" y="10336"/>
                    <a:pt x="5427" y="10455"/>
                    <a:pt x="5427" y="10574"/>
                  </a:cubicBezTo>
                  <a:cubicBezTo>
                    <a:pt x="5388" y="10732"/>
                    <a:pt x="5388" y="10891"/>
                    <a:pt x="5427" y="11049"/>
                  </a:cubicBezTo>
                  <a:lnTo>
                    <a:pt x="3962" y="11049"/>
                  </a:lnTo>
                  <a:cubicBezTo>
                    <a:pt x="3962" y="10851"/>
                    <a:pt x="3962" y="10653"/>
                    <a:pt x="3922" y="10455"/>
                  </a:cubicBezTo>
                  <a:cubicBezTo>
                    <a:pt x="3922" y="10336"/>
                    <a:pt x="3803" y="10257"/>
                    <a:pt x="3724" y="10178"/>
                  </a:cubicBezTo>
                  <a:cubicBezTo>
                    <a:pt x="3645" y="10257"/>
                    <a:pt x="3565" y="10336"/>
                    <a:pt x="3526" y="10455"/>
                  </a:cubicBezTo>
                  <a:cubicBezTo>
                    <a:pt x="3486" y="10653"/>
                    <a:pt x="3486" y="10851"/>
                    <a:pt x="3486" y="11049"/>
                  </a:cubicBezTo>
                  <a:lnTo>
                    <a:pt x="1030" y="11089"/>
                  </a:lnTo>
                  <a:lnTo>
                    <a:pt x="1426" y="10732"/>
                  </a:lnTo>
                  <a:cubicBezTo>
                    <a:pt x="3526" y="8950"/>
                    <a:pt x="5625" y="7167"/>
                    <a:pt x="7725" y="5385"/>
                  </a:cubicBezTo>
                  <a:cubicBezTo>
                    <a:pt x="9151" y="4196"/>
                    <a:pt x="10616" y="3048"/>
                    <a:pt x="12043" y="1820"/>
                  </a:cubicBezTo>
                  <a:cubicBezTo>
                    <a:pt x="12557" y="1424"/>
                    <a:pt x="12993" y="909"/>
                    <a:pt x="13469" y="473"/>
                  </a:cubicBezTo>
                  <a:close/>
                  <a:moveTo>
                    <a:pt x="13605" y="0"/>
                  </a:moveTo>
                  <a:cubicBezTo>
                    <a:pt x="13505" y="0"/>
                    <a:pt x="13428" y="78"/>
                    <a:pt x="13350" y="156"/>
                  </a:cubicBezTo>
                  <a:cubicBezTo>
                    <a:pt x="12439" y="948"/>
                    <a:pt x="11528" y="1820"/>
                    <a:pt x="10577" y="2572"/>
                  </a:cubicBezTo>
                  <a:cubicBezTo>
                    <a:pt x="7210" y="5345"/>
                    <a:pt x="3764" y="8118"/>
                    <a:pt x="515" y="11049"/>
                  </a:cubicBezTo>
                  <a:cubicBezTo>
                    <a:pt x="436" y="11089"/>
                    <a:pt x="397" y="11089"/>
                    <a:pt x="317" y="11129"/>
                  </a:cubicBezTo>
                  <a:cubicBezTo>
                    <a:pt x="198" y="11168"/>
                    <a:pt x="0" y="11168"/>
                    <a:pt x="40" y="11366"/>
                  </a:cubicBezTo>
                  <a:cubicBezTo>
                    <a:pt x="119" y="11485"/>
                    <a:pt x="238" y="11564"/>
                    <a:pt x="397" y="11564"/>
                  </a:cubicBezTo>
                  <a:cubicBezTo>
                    <a:pt x="2179" y="11564"/>
                    <a:pt x="3962" y="11525"/>
                    <a:pt x="5705" y="11525"/>
                  </a:cubicBezTo>
                  <a:cubicBezTo>
                    <a:pt x="8240" y="11525"/>
                    <a:pt x="10775" y="11564"/>
                    <a:pt x="13310" y="11564"/>
                  </a:cubicBezTo>
                  <a:lnTo>
                    <a:pt x="17192" y="11604"/>
                  </a:lnTo>
                  <a:cubicBezTo>
                    <a:pt x="17509" y="11604"/>
                    <a:pt x="17549" y="11525"/>
                    <a:pt x="17509" y="11247"/>
                  </a:cubicBezTo>
                  <a:cubicBezTo>
                    <a:pt x="17469" y="11010"/>
                    <a:pt x="17390" y="10772"/>
                    <a:pt x="17351" y="10534"/>
                  </a:cubicBezTo>
                  <a:cubicBezTo>
                    <a:pt x="17152" y="9940"/>
                    <a:pt x="16954" y="9386"/>
                    <a:pt x="16717" y="8791"/>
                  </a:cubicBezTo>
                  <a:cubicBezTo>
                    <a:pt x="16162" y="7207"/>
                    <a:pt x="15608" y="5622"/>
                    <a:pt x="15093" y="3998"/>
                  </a:cubicBezTo>
                  <a:cubicBezTo>
                    <a:pt x="14657" y="2770"/>
                    <a:pt x="14300" y="1542"/>
                    <a:pt x="13944" y="275"/>
                  </a:cubicBezTo>
                  <a:cubicBezTo>
                    <a:pt x="13904" y="196"/>
                    <a:pt x="13865" y="116"/>
                    <a:pt x="13785" y="77"/>
                  </a:cubicBezTo>
                  <a:cubicBezTo>
                    <a:pt x="13717" y="22"/>
                    <a:pt x="13658" y="0"/>
                    <a:pt x="13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  <p:sp>
          <p:nvSpPr>
            <p:cNvPr id="14" name="Google Shape;1163;p45"/>
            <p:cNvSpPr/>
            <p:nvPr/>
          </p:nvSpPr>
          <p:spPr>
            <a:xfrm>
              <a:off x="7646239" y="3868202"/>
              <a:ext cx="641123" cy="425793"/>
            </a:xfrm>
            <a:custGeom>
              <a:avLst/>
              <a:gdLst/>
              <a:ahLst/>
              <a:cxnLst/>
              <a:rect l="l" t="t" r="r" b="b"/>
              <a:pathLst>
                <a:path w="9984" h="6631" extrusionOk="0">
                  <a:moveTo>
                    <a:pt x="7646" y="610"/>
                  </a:moveTo>
                  <a:cubicBezTo>
                    <a:pt x="8201" y="2432"/>
                    <a:pt x="8716" y="4294"/>
                    <a:pt x="9270" y="6195"/>
                  </a:cubicBezTo>
                  <a:lnTo>
                    <a:pt x="714" y="6037"/>
                  </a:lnTo>
                  <a:lnTo>
                    <a:pt x="7646" y="610"/>
                  </a:lnTo>
                  <a:close/>
                  <a:moveTo>
                    <a:pt x="7646" y="0"/>
                  </a:moveTo>
                  <a:cubicBezTo>
                    <a:pt x="7589" y="0"/>
                    <a:pt x="7523" y="39"/>
                    <a:pt x="7448" y="95"/>
                  </a:cubicBezTo>
                  <a:cubicBezTo>
                    <a:pt x="6893" y="610"/>
                    <a:pt x="6378" y="1085"/>
                    <a:pt x="5824" y="1521"/>
                  </a:cubicBezTo>
                  <a:cubicBezTo>
                    <a:pt x="4160" y="2828"/>
                    <a:pt x="2457" y="4135"/>
                    <a:pt x="793" y="5443"/>
                  </a:cubicBezTo>
                  <a:cubicBezTo>
                    <a:pt x="555" y="5601"/>
                    <a:pt x="357" y="5799"/>
                    <a:pt x="199" y="5918"/>
                  </a:cubicBezTo>
                  <a:cubicBezTo>
                    <a:pt x="1" y="6235"/>
                    <a:pt x="120" y="6433"/>
                    <a:pt x="397" y="6472"/>
                  </a:cubicBezTo>
                  <a:cubicBezTo>
                    <a:pt x="793" y="6512"/>
                    <a:pt x="1189" y="6512"/>
                    <a:pt x="1585" y="6512"/>
                  </a:cubicBezTo>
                  <a:lnTo>
                    <a:pt x="2457" y="6512"/>
                  </a:lnTo>
                  <a:lnTo>
                    <a:pt x="4319" y="6552"/>
                  </a:lnTo>
                  <a:lnTo>
                    <a:pt x="6101" y="6591"/>
                  </a:lnTo>
                  <a:lnTo>
                    <a:pt x="8280" y="6631"/>
                  </a:lnTo>
                  <a:lnTo>
                    <a:pt x="8597" y="6631"/>
                  </a:lnTo>
                  <a:cubicBezTo>
                    <a:pt x="8953" y="6631"/>
                    <a:pt x="9349" y="6591"/>
                    <a:pt x="9706" y="6552"/>
                  </a:cubicBezTo>
                  <a:cubicBezTo>
                    <a:pt x="9785" y="6552"/>
                    <a:pt x="9864" y="6433"/>
                    <a:pt x="9904" y="6354"/>
                  </a:cubicBezTo>
                  <a:cubicBezTo>
                    <a:pt x="9983" y="6274"/>
                    <a:pt x="9825" y="6235"/>
                    <a:pt x="9785" y="6195"/>
                  </a:cubicBezTo>
                  <a:cubicBezTo>
                    <a:pt x="9746" y="6116"/>
                    <a:pt x="9706" y="6116"/>
                    <a:pt x="9666" y="6076"/>
                  </a:cubicBezTo>
                  <a:cubicBezTo>
                    <a:pt x="9547" y="5680"/>
                    <a:pt x="9429" y="5284"/>
                    <a:pt x="9310" y="4888"/>
                  </a:cubicBezTo>
                  <a:cubicBezTo>
                    <a:pt x="8914" y="3502"/>
                    <a:pt x="8518" y="2115"/>
                    <a:pt x="8082" y="768"/>
                  </a:cubicBezTo>
                  <a:cubicBezTo>
                    <a:pt x="8003" y="531"/>
                    <a:pt x="7884" y="372"/>
                    <a:pt x="7805" y="174"/>
                  </a:cubicBezTo>
                  <a:cubicBezTo>
                    <a:pt x="7763" y="49"/>
                    <a:pt x="7710" y="0"/>
                    <a:pt x="7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</p:grpSp>
      <p:grpSp>
        <p:nvGrpSpPr>
          <p:cNvPr id="15" name="Google Shape;1206;p46"/>
          <p:cNvGrpSpPr/>
          <p:nvPr/>
        </p:nvGrpSpPr>
        <p:grpSpPr>
          <a:xfrm>
            <a:off x="3685011" y="5410951"/>
            <a:ext cx="991304" cy="1190621"/>
            <a:chOff x="6192911" y="156630"/>
            <a:chExt cx="2526260" cy="3034202"/>
          </a:xfrm>
        </p:grpSpPr>
        <p:sp>
          <p:nvSpPr>
            <p:cNvPr id="16" name="Google Shape;1207;p46"/>
            <p:cNvSpPr/>
            <p:nvPr/>
          </p:nvSpPr>
          <p:spPr>
            <a:xfrm>
              <a:off x="6528644" y="236317"/>
              <a:ext cx="2099470" cy="2827955"/>
            </a:xfrm>
            <a:custGeom>
              <a:avLst/>
              <a:gdLst/>
              <a:ahLst/>
              <a:cxnLst/>
              <a:rect l="l" t="t" r="r" b="b"/>
              <a:pathLst>
                <a:path w="16440" h="22144" extrusionOk="0">
                  <a:moveTo>
                    <a:pt x="9801" y="3065"/>
                  </a:moveTo>
                  <a:cubicBezTo>
                    <a:pt x="9972" y="3065"/>
                    <a:pt x="10150" y="3172"/>
                    <a:pt x="10181" y="3328"/>
                  </a:cubicBezTo>
                  <a:cubicBezTo>
                    <a:pt x="10696" y="4596"/>
                    <a:pt x="11211" y="5863"/>
                    <a:pt x="11687" y="7131"/>
                  </a:cubicBezTo>
                  <a:cubicBezTo>
                    <a:pt x="11726" y="7329"/>
                    <a:pt x="11766" y="7527"/>
                    <a:pt x="11726" y="7765"/>
                  </a:cubicBezTo>
                  <a:cubicBezTo>
                    <a:pt x="11726" y="7844"/>
                    <a:pt x="11607" y="7923"/>
                    <a:pt x="11528" y="7963"/>
                  </a:cubicBezTo>
                  <a:cubicBezTo>
                    <a:pt x="10617" y="8398"/>
                    <a:pt x="9746" y="8794"/>
                    <a:pt x="8834" y="9191"/>
                  </a:cubicBezTo>
                  <a:cubicBezTo>
                    <a:pt x="8597" y="9309"/>
                    <a:pt x="8359" y="9389"/>
                    <a:pt x="8082" y="9508"/>
                  </a:cubicBezTo>
                  <a:cubicBezTo>
                    <a:pt x="6854" y="9943"/>
                    <a:pt x="5626" y="10419"/>
                    <a:pt x="4398" y="10854"/>
                  </a:cubicBezTo>
                  <a:cubicBezTo>
                    <a:pt x="4081" y="10934"/>
                    <a:pt x="3724" y="10973"/>
                    <a:pt x="3368" y="10973"/>
                  </a:cubicBezTo>
                  <a:cubicBezTo>
                    <a:pt x="3289" y="10973"/>
                    <a:pt x="3170" y="10775"/>
                    <a:pt x="3130" y="10656"/>
                  </a:cubicBezTo>
                  <a:cubicBezTo>
                    <a:pt x="2972" y="10102"/>
                    <a:pt x="2893" y="9547"/>
                    <a:pt x="2734" y="9032"/>
                  </a:cubicBezTo>
                  <a:cubicBezTo>
                    <a:pt x="2496" y="8240"/>
                    <a:pt x="2219" y="7527"/>
                    <a:pt x="1942" y="6735"/>
                  </a:cubicBezTo>
                  <a:cubicBezTo>
                    <a:pt x="1863" y="6497"/>
                    <a:pt x="1863" y="6378"/>
                    <a:pt x="2140" y="6259"/>
                  </a:cubicBezTo>
                  <a:cubicBezTo>
                    <a:pt x="4358" y="5150"/>
                    <a:pt x="6656" y="4318"/>
                    <a:pt x="8953" y="3368"/>
                  </a:cubicBezTo>
                  <a:cubicBezTo>
                    <a:pt x="9151" y="3249"/>
                    <a:pt x="9429" y="3170"/>
                    <a:pt x="9666" y="3090"/>
                  </a:cubicBezTo>
                  <a:cubicBezTo>
                    <a:pt x="9709" y="3073"/>
                    <a:pt x="9755" y="3065"/>
                    <a:pt x="9801" y="3065"/>
                  </a:cubicBezTo>
                  <a:close/>
                  <a:moveTo>
                    <a:pt x="14175" y="14242"/>
                  </a:moveTo>
                  <a:cubicBezTo>
                    <a:pt x="14283" y="14302"/>
                    <a:pt x="14384" y="14312"/>
                    <a:pt x="14420" y="14419"/>
                  </a:cubicBezTo>
                  <a:cubicBezTo>
                    <a:pt x="14578" y="14657"/>
                    <a:pt x="14697" y="14895"/>
                    <a:pt x="14816" y="15172"/>
                  </a:cubicBezTo>
                  <a:cubicBezTo>
                    <a:pt x="14935" y="15489"/>
                    <a:pt x="15014" y="15766"/>
                    <a:pt x="15133" y="16083"/>
                  </a:cubicBezTo>
                  <a:cubicBezTo>
                    <a:pt x="15172" y="16202"/>
                    <a:pt x="15212" y="16321"/>
                    <a:pt x="15212" y="16440"/>
                  </a:cubicBezTo>
                  <a:cubicBezTo>
                    <a:pt x="15212" y="16519"/>
                    <a:pt x="15172" y="16598"/>
                    <a:pt x="15133" y="16638"/>
                  </a:cubicBezTo>
                  <a:cubicBezTo>
                    <a:pt x="15054" y="16638"/>
                    <a:pt x="14974" y="16598"/>
                    <a:pt x="14935" y="16559"/>
                  </a:cubicBezTo>
                  <a:cubicBezTo>
                    <a:pt x="14816" y="16400"/>
                    <a:pt x="14697" y="16202"/>
                    <a:pt x="14618" y="16044"/>
                  </a:cubicBezTo>
                  <a:cubicBezTo>
                    <a:pt x="14459" y="15529"/>
                    <a:pt x="14261" y="15053"/>
                    <a:pt x="14103" y="14538"/>
                  </a:cubicBezTo>
                  <a:cubicBezTo>
                    <a:pt x="14103" y="14464"/>
                    <a:pt x="14138" y="14354"/>
                    <a:pt x="14175" y="14242"/>
                  </a:cubicBezTo>
                  <a:close/>
                  <a:moveTo>
                    <a:pt x="4437" y="14657"/>
                  </a:moveTo>
                  <a:cubicBezTo>
                    <a:pt x="4517" y="14697"/>
                    <a:pt x="4596" y="14697"/>
                    <a:pt x="4636" y="14776"/>
                  </a:cubicBezTo>
                  <a:cubicBezTo>
                    <a:pt x="4794" y="15014"/>
                    <a:pt x="4952" y="15291"/>
                    <a:pt x="5032" y="15449"/>
                  </a:cubicBezTo>
                  <a:cubicBezTo>
                    <a:pt x="5150" y="15647"/>
                    <a:pt x="5190" y="15964"/>
                    <a:pt x="5269" y="16123"/>
                  </a:cubicBezTo>
                  <a:cubicBezTo>
                    <a:pt x="5309" y="16242"/>
                    <a:pt x="5349" y="16360"/>
                    <a:pt x="5349" y="16519"/>
                  </a:cubicBezTo>
                  <a:cubicBezTo>
                    <a:pt x="5388" y="16598"/>
                    <a:pt x="5309" y="16717"/>
                    <a:pt x="5309" y="16836"/>
                  </a:cubicBezTo>
                  <a:cubicBezTo>
                    <a:pt x="5190" y="16757"/>
                    <a:pt x="5032" y="16717"/>
                    <a:pt x="4992" y="16598"/>
                  </a:cubicBezTo>
                  <a:cubicBezTo>
                    <a:pt x="4794" y="16044"/>
                    <a:pt x="4596" y="15449"/>
                    <a:pt x="4398" y="14855"/>
                  </a:cubicBezTo>
                  <a:cubicBezTo>
                    <a:pt x="4398" y="14816"/>
                    <a:pt x="4398" y="14736"/>
                    <a:pt x="4437" y="14657"/>
                  </a:cubicBezTo>
                  <a:close/>
                  <a:moveTo>
                    <a:pt x="5894" y="15710"/>
                  </a:moveTo>
                  <a:cubicBezTo>
                    <a:pt x="5950" y="15710"/>
                    <a:pt x="6006" y="15738"/>
                    <a:pt x="6062" y="15766"/>
                  </a:cubicBezTo>
                  <a:cubicBezTo>
                    <a:pt x="6141" y="15885"/>
                    <a:pt x="6220" y="16044"/>
                    <a:pt x="6299" y="16202"/>
                  </a:cubicBezTo>
                  <a:cubicBezTo>
                    <a:pt x="6378" y="16440"/>
                    <a:pt x="6458" y="16677"/>
                    <a:pt x="6497" y="16915"/>
                  </a:cubicBezTo>
                  <a:cubicBezTo>
                    <a:pt x="6497" y="16994"/>
                    <a:pt x="6418" y="17113"/>
                    <a:pt x="6378" y="17232"/>
                  </a:cubicBezTo>
                  <a:lnTo>
                    <a:pt x="6220" y="17153"/>
                  </a:lnTo>
                  <a:cubicBezTo>
                    <a:pt x="6180" y="17113"/>
                    <a:pt x="6141" y="17073"/>
                    <a:pt x="6141" y="17034"/>
                  </a:cubicBezTo>
                  <a:cubicBezTo>
                    <a:pt x="5982" y="16677"/>
                    <a:pt x="5864" y="16360"/>
                    <a:pt x="5784" y="16004"/>
                  </a:cubicBezTo>
                  <a:cubicBezTo>
                    <a:pt x="5784" y="15964"/>
                    <a:pt x="5784" y="15925"/>
                    <a:pt x="5784" y="15925"/>
                  </a:cubicBezTo>
                  <a:cubicBezTo>
                    <a:pt x="5745" y="15846"/>
                    <a:pt x="5784" y="15766"/>
                    <a:pt x="5824" y="15727"/>
                  </a:cubicBezTo>
                  <a:cubicBezTo>
                    <a:pt x="5847" y="15715"/>
                    <a:pt x="5870" y="15710"/>
                    <a:pt x="5894" y="15710"/>
                  </a:cubicBezTo>
                  <a:close/>
                  <a:moveTo>
                    <a:pt x="13899" y="15817"/>
                  </a:moveTo>
                  <a:cubicBezTo>
                    <a:pt x="13999" y="15846"/>
                    <a:pt x="14067" y="15849"/>
                    <a:pt x="14103" y="15885"/>
                  </a:cubicBezTo>
                  <a:cubicBezTo>
                    <a:pt x="14222" y="16044"/>
                    <a:pt x="14301" y="16242"/>
                    <a:pt x="14380" y="16400"/>
                  </a:cubicBezTo>
                  <a:cubicBezTo>
                    <a:pt x="14459" y="16598"/>
                    <a:pt x="14499" y="16757"/>
                    <a:pt x="14539" y="16955"/>
                  </a:cubicBezTo>
                  <a:cubicBezTo>
                    <a:pt x="14539" y="17073"/>
                    <a:pt x="14459" y="17153"/>
                    <a:pt x="14459" y="17232"/>
                  </a:cubicBezTo>
                  <a:cubicBezTo>
                    <a:pt x="14341" y="17192"/>
                    <a:pt x="14222" y="17192"/>
                    <a:pt x="14182" y="17113"/>
                  </a:cubicBezTo>
                  <a:cubicBezTo>
                    <a:pt x="14063" y="16757"/>
                    <a:pt x="13944" y="16400"/>
                    <a:pt x="13826" y="16044"/>
                  </a:cubicBezTo>
                  <a:cubicBezTo>
                    <a:pt x="13826" y="15968"/>
                    <a:pt x="13862" y="15892"/>
                    <a:pt x="13899" y="15817"/>
                  </a:cubicBezTo>
                  <a:close/>
                  <a:moveTo>
                    <a:pt x="13340" y="16621"/>
                  </a:moveTo>
                  <a:cubicBezTo>
                    <a:pt x="13393" y="16621"/>
                    <a:pt x="13441" y="16649"/>
                    <a:pt x="13469" y="16677"/>
                  </a:cubicBezTo>
                  <a:cubicBezTo>
                    <a:pt x="13548" y="16757"/>
                    <a:pt x="13628" y="16875"/>
                    <a:pt x="13667" y="16994"/>
                  </a:cubicBezTo>
                  <a:cubicBezTo>
                    <a:pt x="13707" y="17113"/>
                    <a:pt x="13746" y="17272"/>
                    <a:pt x="13746" y="17390"/>
                  </a:cubicBezTo>
                  <a:cubicBezTo>
                    <a:pt x="13746" y="17470"/>
                    <a:pt x="13667" y="17628"/>
                    <a:pt x="13628" y="17628"/>
                  </a:cubicBezTo>
                  <a:cubicBezTo>
                    <a:pt x="13588" y="17628"/>
                    <a:pt x="13390" y="17588"/>
                    <a:pt x="13390" y="17509"/>
                  </a:cubicBezTo>
                  <a:cubicBezTo>
                    <a:pt x="13311" y="17272"/>
                    <a:pt x="13231" y="17034"/>
                    <a:pt x="13192" y="16796"/>
                  </a:cubicBezTo>
                  <a:cubicBezTo>
                    <a:pt x="13192" y="16717"/>
                    <a:pt x="13231" y="16638"/>
                    <a:pt x="13311" y="16638"/>
                  </a:cubicBezTo>
                  <a:lnTo>
                    <a:pt x="13271" y="16638"/>
                  </a:lnTo>
                  <a:cubicBezTo>
                    <a:pt x="13294" y="16626"/>
                    <a:pt x="13317" y="16621"/>
                    <a:pt x="13340" y="16621"/>
                  </a:cubicBezTo>
                  <a:close/>
                  <a:moveTo>
                    <a:pt x="5626" y="17272"/>
                  </a:moveTo>
                  <a:cubicBezTo>
                    <a:pt x="5705" y="17311"/>
                    <a:pt x="5745" y="17311"/>
                    <a:pt x="5824" y="17351"/>
                  </a:cubicBezTo>
                  <a:cubicBezTo>
                    <a:pt x="5864" y="17390"/>
                    <a:pt x="5864" y="17390"/>
                    <a:pt x="5903" y="17430"/>
                  </a:cubicBezTo>
                  <a:cubicBezTo>
                    <a:pt x="6062" y="17747"/>
                    <a:pt x="6180" y="18064"/>
                    <a:pt x="6299" y="18381"/>
                  </a:cubicBezTo>
                  <a:cubicBezTo>
                    <a:pt x="6458" y="18816"/>
                    <a:pt x="6577" y="19252"/>
                    <a:pt x="6735" y="19688"/>
                  </a:cubicBezTo>
                  <a:cubicBezTo>
                    <a:pt x="6775" y="19728"/>
                    <a:pt x="6814" y="19807"/>
                    <a:pt x="6814" y="19886"/>
                  </a:cubicBezTo>
                  <a:cubicBezTo>
                    <a:pt x="6775" y="19965"/>
                    <a:pt x="6735" y="20084"/>
                    <a:pt x="6695" y="20163"/>
                  </a:cubicBezTo>
                  <a:cubicBezTo>
                    <a:pt x="6616" y="20124"/>
                    <a:pt x="6497" y="20084"/>
                    <a:pt x="6458" y="20005"/>
                  </a:cubicBezTo>
                  <a:cubicBezTo>
                    <a:pt x="6299" y="19767"/>
                    <a:pt x="6220" y="19529"/>
                    <a:pt x="6101" y="19331"/>
                  </a:cubicBezTo>
                  <a:cubicBezTo>
                    <a:pt x="5903" y="18698"/>
                    <a:pt x="5745" y="18143"/>
                    <a:pt x="5586" y="17549"/>
                  </a:cubicBezTo>
                  <a:cubicBezTo>
                    <a:pt x="5586" y="17470"/>
                    <a:pt x="5626" y="17351"/>
                    <a:pt x="5626" y="17272"/>
                  </a:cubicBezTo>
                  <a:close/>
                  <a:moveTo>
                    <a:pt x="10300" y="1"/>
                  </a:moveTo>
                  <a:lnTo>
                    <a:pt x="1" y="4358"/>
                  </a:lnTo>
                  <a:cubicBezTo>
                    <a:pt x="239" y="4833"/>
                    <a:pt x="516" y="5269"/>
                    <a:pt x="674" y="5705"/>
                  </a:cubicBezTo>
                  <a:cubicBezTo>
                    <a:pt x="1268" y="7170"/>
                    <a:pt x="1783" y="8636"/>
                    <a:pt x="2338" y="10102"/>
                  </a:cubicBezTo>
                  <a:cubicBezTo>
                    <a:pt x="2576" y="10854"/>
                    <a:pt x="2774" y="11607"/>
                    <a:pt x="3011" y="12360"/>
                  </a:cubicBezTo>
                  <a:cubicBezTo>
                    <a:pt x="3249" y="13112"/>
                    <a:pt x="3447" y="13865"/>
                    <a:pt x="3685" y="14578"/>
                  </a:cubicBezTo>
                  <a:cubicBezTo>
                    <a:pt x="4319" y="16479"/>
                    <a:pt x="4992" y="18420"/>
                    <a:pt x="5626" y="20322"/>
                  </a:cubicBezTo>
                  <a:cubicBezTo>
                    <a:pt x="5864" y="20956"/>
                    <a:pt x="6022" y="21589"/>
                    <a:pt x="6180" y="22144"/>
                  </a:cubicBezTo>
                  <a:lnTo>
                    <a:pt x="16440" y="17588"/>
                  </a:lnTo>
                  <a:cubicBezTo>
                    <a:pt x="16083" y="16717"/>
                    <a:pt x="15806" y="15964"/>
                    <a:pt x="15529" y="15172"/>
                  </a:cubicBezTo>
                  <a:cubicBezTo>
                    <a:pt x="15172" y="14103"/>
                    <a:pt x="14816" y="12993"/>
                    <a:pt x="14459" y="11884"/>
                  </a:cubicBezTo>
                  <a:cubicBezTo>
                    <a:pt x="14063" y="10696"/>
                    <a:pt x="13707" y="9468"/>
                    <a:pt x="13311" y="8240"/>
                  </a:cubicBezTo>
                  <a:cubicBezTo>
                    <a:pt x="13033" y="7289"/>
                    <a:pt x="12796" y="6339"/>
                    <a:pt x="12439" y="5427"/>
                  </a:cubicBezTo>
                  <a:cubicBezTo>
                    <a:pt x="11805" y="3764"/>
                    <a:pt x="11132" y="2100"/>
                    <a:pt x="10498" y="436"/>
                  </a:cubicBezTo>
                  <a:cubicBezTo>
                    <a:pt x="10459" y="278"/>
                    <a:pt x="10379" y="159"/>
                    <a:pt x="103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  <p:sp>
          <p:nvSpPr>
            <p:cNvPr id="17" name="Google Shape;1208;p46"/>
            <p:cNvSpPr/>
            <p:nvPr/>
          </p:nvSpPr>
          <p:spPr>
            <a:xfrm>
              <a:off x="6192911" y="156630"/>
              <a:ext cx="2526260" cy="3034202"/>
            </a:xfrm>
            <a:custGeom>
              <a:avLst/>
              <a:gdLst/>
              <a:ahLst/>
              <a:cxnLst/>
              <a:rect l="l" t="t" r="r" b="b"/>
              <a:pathLst>
                <a:path w="19782" h="23759" extrusionOk="0">
                  <a:moveTo>
                    <a:pt x="2234" y="5140"/>
                  </a:moveTo>
                  <a:cubicBezTo>
                    <a:pt x="2313" y="5140"/>
                    <a:pt x="2392" y="5220"/>
                    <a:pt x="2392" y="5299"/>
                  </a:cubicBezTo>
                  <a:cubicBezTo>
                    <a:pt x="2511" y="5497"/>
                    <a:pt x="2590" y="5695"/>
                    <a:pt x="2670" y="5893"/>
                  </a:cubicBezTo>
                  <a:cubicBezTo>
                    <a:pt x="2788" y="6170"/>
                    <a:pt x="2907" y="6487"/>
                    <a:pt x="3066" y="6764"/>
                  </a:cubicBezTo>
                  <a:cubicBezTo>
                    <a:pt x="3066" y="6844"/>
                    <a:pt x="3105" y="6923"/>
                    <a:pt x="3184" y="7081"/>
                  </a:cubicBezTo>
                  <a:lnTo>
                    <a:pt x="1560" y="7755"/>
                  </a:lnTo>
                  <a:cubicBezTo>
                    <a:pt x="1402" y="7398"/>
                    <a:pt x="1243" y="7042"/>
                    <a:pt x="1085" y="6646"/>
                  </a:cubicBezTo>
                  <a:cubicBezTo>
                    <a:pt x="1006" y="6408"/>
                    <a:pt x="927" y="6170"/>
                    <a:pt x="808" y="5893"/>
                  </a:cubicBezTo>
                  <a:cubicBezTo>
                    <a:pt x="729" y="5814"/>
                    <a:pt x="768" y="5655"/>
                    <a:pt x="887" y="5576"/>
                  </a:cubicBezTo>
                  <a:cubicBezTo>
                    <a:pt x="1283" y="5259"/>
                    <a:pt x="1758" y="5140"/>
                    <a:pt x="2234" y="5140"/>
                  </a:cubicBezTo>
                  <a:close/>
                  <a:moveTo>
                    <a:pt x="3818" y="8824"/>
                  </a:moveTo>
                  <a:cubicBezTo>
                    <a:pt x="4135" y="9696"/>
                    <a:pt x="4412" y="10567"/>
                    <a:pt x="4729" y="11439"/>
                  </a:cubicBezTo>
                  <a:cubicBezTo>
                    <a:pt x="4254" y="11835"/>
                    <a:pt x="3739" y="12073"/>
                    <a:pt x="3145" y="12152"/>
                  </a:cubicBezTo>
                  <a:cubicBezTo>
                    <a:pt x="3105" y="12152"/>
                    <a:pt x="2947" y="12073"/>
                    <a:pt x="2907" y="12033"/>
                  </a:cubicBezTo>
                  <a:cubicBezTo>
                    <a:pt x="2670" y="11201"/>
                    <a:pt x="2392" y="10369"/>
                    <a:pt x="2155" y="9537"/>
                  </a:cubicBezTo>
                  <a:lnTo>
                    <a:pt x="2155" y="9498"/>
                  </a:lnTo>
                  <a:cubicBezTo>
                    <a:pt x="2749" y="9418"/>
                    <a:pt x="3343" y="9220"/>
                    <a:pt x="3818" y="8824"/>
                  </a:cubicBezTo>
                  <a:close/>
                  <a:moveTo>
                    <a:pt x="5957" y="15440"/>
                  </a:moveTo>
                  <a:cubicBezTo>
                    <a:pt x="6433" y="16826"/>
                    <a:pt x="6868" y="18173"/>
                    <a:pt x="7383" y="19559"/>
                  </a:cubicBezTo>
                  <a:cubicBezTo>
                    <a:pt x="6868" y="19916"/>
                    <a:pt x="6274" y="20153"/>
                    <a:pt x="5680" y="20153"/>
                  </a:cubicBezTo>
                  <a:cubicBezTo>
                    <a:pt x="5640" y="20153"/>
                    <a:pt x="5522" y="20035"/>
                    <a:pt x="5482" y="19916"/>
                  </a:cubicBezTo>
                  <a:cubicBezTo>
                    <a:pt x="5244" y="19282"/>
                    <a:pt x="5046" y="18648"/>
                    <a:pt x="4848" y="17975"/>
                  </a:cubicBezTo>
                  <a:cubicBezTo>
                    <a:pt x="4611" y="17341"/>
                    <a:pt x="4412" y="16668"/>
                    <a:pt x="4175" y="15994"/>
                  </a:cubicBezTo>
                  <a:cubicBezTo>
                    <a:pt x="4175" y="15955"/>
                    <a:pt x="4175" y="15915"/>
                    <a:pt x="4135" y="15836"/>
                  </a:cubicBezTo>
                  <a:lnTo>
                    <a:pt x="4135" y="15836"/>
                  </a:lnTo>
                  <a:cubicBezTo>
                    <a:pt x="4275" y="15862"/>
                    <a:pt x="4416" y="15875"/>
                    <a:pt x="4555" y="15875"/>
                  </a:cubicBezTo>
                  <a:cubicBezTo>
                    <a:pt x="5046" y="15875"/>
                    <a:pt x="5525" y="15717"/>
                    <a:pt x="5957" y="15440"/>
                  </a:cubicBezTo>
                  <a:close/>
                  <a:moveTo>
                    <a:pt x="12969" y="625"/>
                  </a:moveTo>
                  <a:cubicBezTo>
                    <a:pt x="13048" y="783"/>
                    <a:pt x="13088" y="941"/>
                    <a:pt x="13167" y="1100"/>
                  </a:cubicBezTo>
                  <a:cubicBezTo>
                    <a:pt x="13801" y="2764"/>
                    <a:pt x="14474" y="4388"/>
                    <a:pt x="15108" y="6091"/>
                  </a:cubicBezTo>
                  <a:cubicBezTo>
                    <a:pt x="15425" y="7002"/>
                    <a:pt x="15702" y="7953"/>
                    <a:pt x="15979" y="8864"/>
                  </a:cubicBezTo>
                  <a:cubicBezTo>
                    <a:pt x="16336" y="10092"/>
                    <a:pt x="16732" y="11320"/>
                    <a:pt x="17128" y="12548"/>
                  </a:cubicBezTo>
                  <a:cubicBezTo>
                    <a:pt x="17484" y="13617"/>
                    <a:pt x="17801" y="14727"/>
                    <a:pt x="18198" y="15836"/>
                  </a:cubicBezTo>
                  <a:cubicBezTo>
                    <a:pt x="18435" y="16588"/>
                    <a:pt x="18752" y="17381"/>
                    <a:pt x="19069" y="18212"/>
                  </a:cubicBezTo>
                  <a:lnTo>
                    <a:pt x="8849" y="22808"/>
                  </a:lnTo>
                  <a:cubicBezTo>
                    <a:pt x="8651" y="22213"/>
                    <a:pt x="8493" y="21580"/>
                    <a:pt x="8294" y="20985"/>
                  </a:cubicBezTo>
                  <a:cubicBezTo>
                    <a:pt x="7661" y="19044"/>
                    <a:pt x="6987" y="17143"/>
                    <a:pt x="6353" y="15202"/>
                  </a:cubicBezTo>
                  <a:cubicBezTo>
                    <a:pt x="6116" y="14489"/>
                    <a:pt x="5918" y="13736"/>
                    <a:pt x="5680" y="12984"/>
                  </a:cubicBezTo>
                  <a:cubicBezTo>
                    <a:pt x="5442" y="12271"/>
                    <a:pt x="5244" y="11518"/>
                    <a:pt x="4967" y="10765"/>
                  </a:cubicBezTo>
                  <a:cubicBezTo>
                    <a:pt x="4452" y="9300"/>
                    <a:pt x="3897" y="7794"/>
                    <a:pt x="3343" y="6368"/>
                  </a:cubicBezTo>
                  <a:cubicBezTo>
                    <a:pt x="3184" y="5893"/>
                    <a:pt x="2907" y="5457"/>
                    <a:pt x="2670" y="4982"/>
                  </a:cubicBezTo>
                  <a:lnTo>
                    <a:pt x="12969" y="625"/>
                  </a:lnTo>
                  <a:close/>
                  <a:moveTo>
                    <a:pt x="7978" y="21500"/>
                  </a:moveTo>
                  <a:cubicBezTo>
                    <a:pt x="8176" y="21976"/>
                    <a:pt x="8334" y="22411"/>
                    <a:pt x="8493" y="22887"/>
                  </a:cubicBezTo>
                  <a:cubicBezTo>
                    <a:pt x="8137" y="23136"/>
                    <a:pt x="7717" y="23289"/>
                    <a:pt x="7291" y="23289"/>
                  </a:cubicBezTo>
                  <a:cubicBezTo>
                    <a:pt x="7243" y="23289"/>
                    <a:pt x="7194" y="23287"/>
                    <a:pt x="7146" y="23283"/>
                  </a:cubicBezTo>
                  <a:cubicBezTo>
                    <a:pt x="6750" y="23283"/>
                    <a:pt x="6552" y="23204"/>
                    <a:pt x="6472" y="22808"/>
                  </a:cubicBezTo>
                  <a:cubicBezTo>
                    <a:pt x="6393" y="22570"/>
                    <a:pt x="6314" y="22332"/>
                    <a:pt x="6195" y="22094"/>
                  </a:cubicBezTo>
                  <a:lnTo>
                    <a:pt x="6195" y="22094"/>
                  </a:lnTo>
                  <a:cubicBezTo>
                    <a:pt x="6244" y="22097"/>
                    <a:pt x="6293" y="22099"/>
                    <a:pt x="6341" y="22099"/>
                  </a:cubicBezTo>
                  <a:cubicBezTo>
                    <a:pt x="6960" y="22099"/>
                    <a:pt x="7537" y="21868"/>
                    <a:pt x="7978" y="21500"/>
                  </a:cubicBezTo>
                  <a:close/>
                  <a:moveTo>
                    <a:pt x="2907" y="1"/>
                  </a:moveTo>
                  <a:cubicBezTo>
                    <a:pt x="2838" y="1"/>
                    <a:pt x="2769" y="11"/>
                    <a:pt x="2709" y="30"/>
                  </a:cubicBezTo>
                  <a:cubicBezTo>
                    <a:pt x="2630" y="110"/>
                    <a:pt x="2590" y="268"/>
                    <a:pt x="2630" y="387"/>
                  </a:cubicBezTo>
                  <a:cubicBezTo>
                    <a:pt x="2630" y="743"/>
                    <a:pt x="2670" y="1060"/>
                    <a:pt x="2749" y="1417"/>
                  </a:cubicBezTo>
                  <a:cubicBezTo>
                    <a:pt x="2749" y="1615"/>
                    <a:pt x="2709" y="1654"/>
                    <a:pt x="2511" y="1694"/>
                  </a:cubicBezTo>
                  <a:cubicBezTo>
                    <a:pt x="1838" y="1773"/>
                    <a:pt x="1125" y="1892"/>
                    <a:pt x="412" y="2011"/>
                  </a:cubicBezTo>
                  <a:cubicBezTo>
                    <a:pt x="387" y="2005"/>
                    <a:pt x="364" y="2002"/>
                    <a:pt x="343" y="2002"/>
                  </a:cubicBezTo>
                  <a:cubicBezTo>
                    <a:pt x="79" y="2002"/>
                    <a:pt x="0" y="2413"/>
                    <a:pt x="293" y="2486"/>
                  </a:cubicBezTo>
                  <a:cubicBezTo>
                    <a:pt x="451" y="2605"/>
                    <a:pt x="649" y="2684"/>
                    <a:pt x="847" y="2724"/>
                  </a:cubicBezTo>
                  <a:cubicBezTo>
                    <a:pt x="1679" y="3041"/>
                    <a:pt x="2471" y="3516"/>
                    <a:pt x="3105" y="4150"/>
                  </a:cubicBezTo>
                  <a:cubicBezTo>
                    <a:pt x="3184" y="4229"/>
                    <a:pt x="3264" y="4308"/>
                    <a:pt x="3303" y="4388"/>
                  </a:cubicBezTo>
                  <a:cubicBezTo>
                    <a:pt x="2828" y="4546"/>
                    <a:pt x="2353" y="4665"/>
                    <a:pt x="1877" y="4784"/>
                  </a:cubicBezTo>
                  <a:cubicBezTo>
                    <a:pt x="1323" y="4823"/>
                    <a:pt x="847" y="5022"/>
                    <a:pt x="491" y="5418"/>
                  </a:cubicBezTo>
                  <a:cubicBezTo>
                    <a:pt x="412" y="5497"/>
                    <a:pt x="332" y="5655"/>
                    <a:pt x="372" y="5814"/>
                  </a:cubicBezTo>
                  <a:cubicBezTo>
                    <a:pt x="412" y="6051"/>
                    <a:pt x="491" y="6289"/>
                    <a:pt x="610" y="6527"/>
                  </a:cubicBezTo>
                  <a:cubicBezTo>
                    <a:pt x="847" y="7240"/>
                    <a:pt x="1125" y="7953"/>
                    <a:pt x="1362" y="8666"/>
                  </a:cubicBezTo>
                  <a:cubicBezTo>
                    <a:pt x="2115" y="10963"/>
                    <a:pt x="2828" y="13221"/>
                    <a:pt x="3541" y="15519"/>
                  </a:cubicBezTo>
                  <a:cubicBezTo>
                    <a:pt x="3739" y="16113"/>
                    <a:pt x="3937" y="16668"/>
                    <a:pt x="4135" y="17262"/>
                  </a:cubicBezTo>
                  <a:cubicBezTo>
                    <a:pt x="4294" y="17816"/>
                    <a:pt x="4492" y="18411"/>
                    <a:pt x="4690" y="19005"/>
                  </a:cubicBezTo>
                  <a:cubicBezTo>
                    <a:pt x="4888" y="19559"/>
                    <a:pt x="5007" y="20114"/>
                    <a:pt x="5244" y="20668"/>
                  </a:cubicBezTo>
                  <a:cubicBezTo>
                    <a:pt x="5442" y="21223"/>
                    <a:pt x="5640" y="21896"/>
                    <a:pt x="5878" y="22530"/>
                  </a:cubicBezTo>
                  <a:cubicBezTo>
                    <a:pt x="5957" y="22768"/>
                    <a:pt x="6076" y="23006"/>
                    <a:pt x="6195" y="23243"/>
                  </a:cubicBezTo>
                  <a:cubicBezTo>
                    <a:pt x="6274" y="23402"/>
                    <a:pt x="6393" y="23560"/>
                    <a:pt x="6552" y="23639"/>
                  </a:cubicBezTo>
                  <a:cubicBezTo>
                    <a:pt x="6789" y="23719"/>
                    <a:pt x="7037" y="23758"/>
                    <a:pt x="7284" y="23758"/>
                  </a:cubicBezTo>
                  <a:cubicBezTo>
                    <a:pt x="7532" y="23758"/>
                    <a:pt x="7779" y="23719"/>
                    <a:pt x="8017" y="23639"/>
                  </a:cubicBezTo>
                  <a:cubicBezTo>
                    <a:pt x="8611" y="23402"/>
                    <a:pt x="9206" y="23124"/>
                    <a:pt x="9760" y="22887"/>
                  </a:cubicBezTo>
                  <a:cubicBezTo>
                    <a:pt x="10354" y="22609"/>
                    <a:pt x="10948" y="22293"/>
                    <a:pt x="11582" y="22015"/>
                  </a:cubicBezTo>
                  <a:lnTo>
                    <a:pt x="18396" y="19005"/>
                  </a:lnTo>
                  <a:cubicBezTo>
                    <a:pt x="18831" y="18807"/>
                    <a:pt x="19267" y="18569"/>
                    <a:pt x="19782" y="18331"/>
                  </a:cubicBezTo>
                  <a:cubicBezTo>
                    <a:pt x="19624" y="18173"/>
                    <a:pt x="19505" y="18014"/>
                    <a:pt x="19425" y="17816"/>
                  </a:cubicBezTo>
                  <a:cubicBezTo>
                    <a:pt x="19188" y="17341"/>
                    <a:pt x="18990" y="16866"/>
                    <a:pt x="18831" y="16351"/>
                  </a:cubicBezTo>
                  <a:cubicBezTo>
                    <a:pt x="18435" y="15202"/>
                    <a:pt x="18039" y="14053"/>
                    <a:pt x="17683" y="12865"/>
                  </a:cubicBezTo>
                  <a:cubicBezTo>
                    <a:pt x="17405" y="11993"/>
                    <a:pt x="17088" y="11122"/>
                    <a:pt x="16851" y="10250"/>
                  </a:cubicBezTo>
                  <a:cubicBezTo>
                    <a:pt x="16455" y="9022"/>
                    <a:pt x="16138" y="7755"/>
                    <a:pt x="15702" y="6566"/>
                  </a:cubicBezTo>
                  <a:cubicBezTo>
                    <a:pt x="15029" y="4665"/>
                    <a:pt x="14236" y="2764"/>
                    <a:pt x="13484" y="862"/>
                  </a:cubicBezTo>
                  <a:cubicBezTo>
                    <a:pt x="13312" y="420"/>
                    <a:pt x="13201" y="237"/>
                    <a:pt x="12971" y="237"/>
                  </a:cubicBezTo>
                  <a:cubicBezTo>
                    <a:pt x="12831" y="237"/>
                    <a:pt x="12646" y="306"/>
                    <a:pt x="12375" y="426"/>
                  </a:cubicBezTo>
                  <a:cubicBezTo>
                    <a:pt x="10552" y="1139"/>
                    <a:pt x="8770" y="1892"/>
                    <a:pt x="6948" y="2645"/>
                  </a:cubicBezTo>
                  <a:cubicBezTo>
                    <a:pt x="6895" y="2684"/>
                    <a:pt x="6838" y="2702"/>
                    <a:pt x="6780" y="2702"/>
                  </a:cubicBezTo>
                  <a:cubicBezTo>
                    <a:pt x="6666" y="2702"/>
                    <a:pt x="6552" y="2632"/>
                    <a:pt x="6472" y="2526"/>
                  </a:cubicBezTo>
                  <a:cubicBezTo>
                    <a:pt x="5522" y="1496"/>
                    <a:pt x="4373" y="664"/>
                    <a:pt x="3105" y="30"/>
                  </a:cubicBezTo>
                  <a:cubicBezTo>
                    <a:pt x="3046" y="11"/>
                    <a:pt x="2977" y="1"/>
                    <a:pt x="2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  <p:sp>
          <p:nvSpPr>
            <p:cNvPr id="18" name="Google Shape;1209;p46"/>
            <p:cNvSpPr/>
            <p:nvPr/>
          </p:nvSpPr>
          <p:spPr>
            <a:xfrm>
              <a:off x="6771536" y="627092"/>
              <a:ext cx="1264790" cy="1007484"/>
            </a:xfrm>
            <a:custGeom>
              <a:avLst/>
              <a:gdLst/>
              <a:ahLst/>
              <a:cxnLst/>
              <a:rect l="l" t="t" r="r" b="b"/>
              <a:pathLst>
                <a:path w="9904" h="7889" extrusionOk="0">
                  <a:moveTo>
                    <a:pt x="7923" y="387"/>
                  </a:moveTo>
                  <a:cubicBezTo>
                    <a:pt x="8438" y="1773"/>
                    <a:pt x="8953" y="3120"/>
                    <a:pt x="9507" y="4507"/>
                  </a:cubicBezTo>
                  <a:cubicBezTo>
                    <a:pt x="7012" y="5774"/>
                    <a:pt x="4397" y="6685"/>
                    <a:pt x="1743" y="7675"/>
                  </a:cubicBezTo>
                  <a:cubicBezTo>
                    <a:pt x="1466" y="6249"/>
                    <a:pt x="1030" y="4863"/>
                    <a:pt x="436" y="3556"/>
                  </a:cubicBezTo>
                  <a:lnTo>
                    <a:pt x="7923" y="387"/>
                  </a:lnTo>
                  <a:close/>
                  <a:moveTo>
                    <a:pt x="7963" y="1"/>
                  </a:moveTo>
                  <a:cubicBezTo>
                    <a:pt x="7908" y="1"/>
                    <a:pt x="7853" y="10"/>
                    <a:pt x="7804" y="30"/>
                  </a:cubicBezTo>
                  <a:cubicBezTo>
                    <a:pt x="7566" y="110"/>
                    <a:pt x="7329" y="189"/>
                    <a:pt x="7091" y="308"/>
                  </a:cubicBezTo>
                  <a:cubicBezTo>
                    <a:pt x="4833" y="1258"/>
                    <a:pt x="2496" y="2051"/>
                    <a:pt x="278" y="3199"/>
                  </a:cubicBezTo>
                  <a:cubicBezTo>
                    <a:pt x="0" y="3318"/>
                    <a:pt x="40" y="3437"/>
                    <a:pt x="119" y="3675"/>
                  </a:cubicBezTo>
                  <a:cubicBezTo>
                    <a:pt x="317" y="4427"/>
                    <a:pt x="594" y="5180"/>
                    <a:pt x="832" y="5933"/>
                  </a:cubicBezTo>
                  <a:cubicBezTo>
                    <a:pt x="991" y="6487"/>
                    <a:pt x="1109" y="7042"/>
                    <a:pt x="1268" y="7596"/>
                  </a:cubicBezTo>
                  <a:cubicBezTo>
                    <a:pt x="1307" y="7715"/>
                    <a:pt x="1426" y="7874"/>
                    <a:pt x="1506" y="7874"/>
                  </a:cubicBezTo>
                  <a:cubicBezTo>
                    <a:pt x="1585" y="7883"/>
                    <a:pt x="1666" y="7888"/>
                    <a:pt x="1750" y="7888"/>
                  </a:cubicBezTo>
                  <a:cubicBezTo>
                    <a:pt x="2001" y="7888"/>
                    <a:pt x="2268" y="7844"/>
                    <a:pt x="2535" y="7755"/>
                  </a:cubicBezTo>
                  <a:cubicBezTo>
                    <a:pt x="3763" y="7359"/>
                    <a:pt x="4991" y="6883"/>
                    <a:pt x="6219" y="6448"/>
                  </a:cubicBezTo>
                  <a:cubicBezTo>
                    <a:pt x="6457" y="6329"/>
                    <a:pt x="6695" y="6249"/>
                    <a:pt x="6972" y="6131"/>
                  </a:cubicBezTo>
                  <a:cubicBezTo>
                    <a:pt x="7883" y="5695"/>
                    <a:pt x="8755" y="5299"/>
                    <a:pt x="9626" y="4903"/>
                  </a:cubicBezTo>
                  <a:cubicBezTo>
                    <a:pt x="9745" y="4863"/>
                    <a:pt x="9864" y="4744"/>
                    <a:pt x="9864" y="4665"/>
                  </a:cubicBezTo>
                  <a:cubicBezTo>
                    <a:pt x="9903" y="4467"/>
                    <a:pt x="9864" y="4229"/>
                    <a:pt x="9824" y="4031"/>
                  </a:cubicBezTo>
                  <a:cubicBezTo>
                    <a:pt x="9349" y="2764"/>
                    <a:pt x="8834" y="1536"/>
                    <a:pt x="8358" y="268"/>
                  </a:cubicBezTo>
                  <a:cubicBezTo>
                    <a:pt x="8299" y="90"/>
                    <a:pt x="8128" y="1"/>
                    <a:pt x="7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  <p:sp>
          <p:nvSpPr>
            <p:cNvPr id="19" name="Google Shape;1210;p46"/>
            <p:cNvSpPr/>
            <p:nvPr/>
          </p:nvSpPr>
          <p:spPr>
            <a:xfrm>
              <a:off x="8329522" y="2052398"/>
              <a:ext cx="146861" cy="305732"/>
            </a:xfrm>
            <a:custGeom>
              <a:avLst/>
              <a:gdLst/>
              <a:ahLst/>
              <a:cxnLst/>
              <a:rect l="l" t="t" r="r" b="b"/>
              <a:pathLst>
                <a:path w="1150" h="2394" extrusionOk="0">
                  <a:moveTo>
                    <a:pt x="80" y="0"/>
                  </a:moveTo>
                  <a:cubicBezTo>
                    <a:pt x="80" y="119"/>
                    <a:pt x="1" y="238"/>
                    <a:pt x="40" y="317"/>
                  </a:cubicBezTo>
                  <a:cubicBezTo>
                    <a:pt x="199" y="832"/>
                    <a:pt x="357" y="1308"/>
                    <a:pt x="555" y="1823"/>
                  </a:cubicBezTo>
                  <a:cubicBezTo>
                    <a:pt x="635" y="1981"/>
                    <a:pt x="753" y="2139"/>
                    <a:pt x="833" y="2338"/>
                  </a:cubicBezTo>
                  <a:cubicBezTo>
                    <a:pt x="889" y="2366"/>
                    <a:pt x="945" y="2394"/>
                    <a:pt x="1001" y="2394"/>
                  </a:cubicBezTo>
                  <a:cubicBezTo>
                    <a:pt x="1024" y="2394"/>
                    <a:pt x="1047" y="2389"/>
                    <a:pt x="1070" y="2377"/>
                  </a:cubicBezTo>
                  <a:cubicBezTo>
                    <a:pt x="1110" y="2377"/>
                    <a:pt x="1150" y="2258"/>
                    <a:pt x="1150" y="2219"/>
                  </a:cubicBezTo>
                  <a:cubicBezTo>
                    <a:pt x="1150" y="2100"/>
                    <a:pt x="1110" y="1981"/>
                    <a:pt x="1070" y="1862"/>
                  </a:cubicBezTo>
                  <a:cubicBezTo>
                    <a:pt x="952" y="1545"/>
                    <a:pt x="872" y="1228"/>
                    <a:pt x="714" y="951"/>
                  </a:cubicBezTo>
                  <a:cubicBezTo>
                    <a:pt x="635" y="674"/>
                    <a:pt x="516" y="397"/>
                    <a:pt x="357" y="159"/>
                  </a:cubicBezTo>
                  <a:cubicBezTo>
                    <a:pt x="318" y="80"/>
                    <a:pt x="159" y="8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  <p:sp>
          <p:nvSpPr>
            <p:cNvPr id="20" name="Google Shape;1211;p46"/>
            <p:cNvSpPr/>
            <p:nvPr/>
          </p:nvSpPr>
          <p:spPr>
            <a:xfrm>
              <a:off x="8294148" y="2254682"/>
              <a:ext cx="96290" cy="182239"/>
            </a:xfrm>
            <a:custGeom>
              <a:avLst/>
              <a:gdLst/>
              <a:ahLst/>
              <a:cxnLst/>
              <a:rect l="l" t="t" r="r" b="b"/>
              <a:pathLst>
                <a:path w="754" h="1427" extrusionOk="0">
                  <a:moveTo>
                    <a:pt x="80" y="1"/>
                  </a:moveTo>
                  <a:cubicBezTo>
                    <a:pt x="80" y="41"/>
                    <a:pt x="1" y="120"/>
                    <a:pt x="1" y="199"/>
                  </a:cubicBezTo>
                  <a:cubicBezTo>
                    <a:pt x="119" y="555"/>
                    <a:pt x="238" y="912"/>
                    <a:pt x="397" y="1268"/>
                  </a:cubicBezTo>
                  <a:cubicBezTo>
                    <a:pt x="397" y="1348"/>
                    <a:pt x="555" y="1387"/>
                    <a:pt x="634" y="1427"/>
                  </a:cubicBezTo>
                  <a:cubicBezTo>
                    <a:pt x="674" y="1348"/>
                    <a:pt x="753" y="1229"/>
                    <a:pt x="753" y="1150"/>
                  </a:cubicBezTo>
                  <a:cubicBezTo>
                    <a:pt x="714" y="952"/>
                    <a:pt x="634" y="754"/>
                    <a:pt x="595" y="595"/>
                  </a:cubicBezTo>
                  <a:cubicBezTo>
                    <a:pt x="476" y="397"/>
                    <a:pt x="397" y="239"/>
                    <a:pt x="317" y="80"/>
                  </a:cubicBezTo>
                  <a:cubicBezTo>
                    <a:pt x="278" y="41"/>
                    <a:pt x="159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  <p:sp>
          <p:nvSpPr>
            <p:cNvPr id="21" name="Google Shape;1212;p46"/>
            <p:cNvSpPr/>
            <p:nvPr/>
          </p:nvSpPr>
          <p:spPr>
            <a:xfrm>
              <a:off x="8213184" y="2355951"/>
              <a:ext cx="75984" cy="132944"/>
            </a:xfrm>
            <a:custGeom>
              <a:avLst/>
              <a:gdLst/>
              <a:ahLst/>
              <a:cxnLst/>
              <a:rect l="l" t="t" r="r" b="b"/>
              <a:pathLst>
                <a:path w="595" h="1041" extrusionOk="0">
                  <a:moveTo>
                    <a:pt x="120" y="0"/>
                  </a:moveTo>
                  <a:cubicBezTo>
                    <a:pt x="40" y="40"/>
                    <a:pt x="1" y="119"/>
                    <a:pt x="1" y="198"/>
                  </a:cubicBezTo>
                  <a:cubicBezTo>
                    <a:pt x="40" y="436"/>
                    <a:pt x="120" y="674"/>
                    <a:pt x="199" y="911"/>
                  </a:cubicBezTo>
                  <a:cubicBezTo>
                    <a:pt x="231" y="976"/>
                    <a:pt x="316" y="1041"/>
                    <a:pt x="390" y="1041"/>
                  </a:cubicBezTo>
                  <a:cubicBezTo>
                    <a:pt x="406" y="1041"/>
                    <a:pt x="422" y="1037"/>
                    <a:pt x="437" y="1030"/>
                  </a:cubicBezTo>
                  <a:cubicBezTo>
                    <a:pt x="516" y="1030"/>
                    <a:pt x="595" y="872"/>
                    <a:pt x="555" y="792"/>
                  </a:cubicBezTo>
                  <a:cubicBezTo>
                    <a:pt x="555" y="674"/>
                    <a:pt x="516" y="515"/>
                    <a:pt x="476" y="396"/>
                  </a:cubicBezTo>
                  <a:cubicBezTo>
                    <a:pt x="437" y="277"/>
                    <a:pt x="357" y="159"/>
                    <a:pt x="278" y="79"/>
                  </a:cubicBezTo>
                  <a:cubicBezTo>
                    <a:pt x="238" y="40"/>
                    <a:pt x="15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  <p:sp>
          <p:nvSpPr>
            <p:cNvPr id="22" name="Google Shape;1213;p46"/>
            <p:cNvSpPr/>
            <p:nvPr/>
          </p:nvSpPr>
          <p:spPr>
            <a:xfrm>
              <a:off x="7262174" y="2242550"/>
              <a:ext cx="96290" cy="194371"/>
            </a:xfrm>
            <a:custGeom>
              <a:avLst/>
              <a:gdLst/>
              <a:ahLst/>
              <a:cxnLst/>
              <a:rect l="l" t="t" r="r" b="b"/>
              <a:pathLst>
                <a:path w="754" h="1522" extrusionOk="0">
                  <a:moveTo>
                    <a:pt x="149" y="0"/>
                  </a:moveTo>
                  <a:cubicBezTo>
                    <a:pt x="126" y="0"/>
                    <a:pt x="103" y="5"/>
                    <a:pt x="80" y="17"/>
                  </a:cubicBezTo>
                  <a:cubicBezTo>
                    <a:pt x="1" y="56"/>
                    <a:pt x="1" y="136"/>
                    <a:pt x="1" y="215"/>
                  </a:cubicBezTo>
                  <a:cubicBezTo>
                    <a:pt x="1" y="215"/>
                    <a:pt x="1" y="254"/>
                    <a:pt x="1" y="254"/>
                  </a:cubicBezTo>
                  <a:cubicBezTo>
                    <a:pt x="120" y="650"/>
                    <a:pt x="238" y="967"/>
                    <a:pt x="397" y="1324"/>
                  </a:cubicBezTo>
                  <a:cubicBezTo>
                    <a:pt x="397" y="1363"/>
                    <a:pt x="436" y="1403"/>
                    <a:pt x="476" y="1443"/>
                  </a:cubicBezTo>
                  <a:lnTo>
                    <a:pt x="634" y="1522"/>
                  </a:lnTo>
                  <a:cubicBezTo>
                    <a:pt x="674" y="1403"/>
                    <a:pt x="753" y="1284"/>
                    <a:pt x="714" y="1205"/>
                  </a:cubicBezTo>
                  <a:cubicBezTo>
                    <a:pt x="674" y="967"/>
                    <a:pt x="634" y="730"/>
                    <a:pt x="555" y="492"/>
                  </a:cubicBezTo>
                  <a:cubicBezTo>
                    <a:pt x="476" y="334"/>
                    <a:pt x="397" y="175"/>
                    <a:pt x="278" y="56"/>
                  </a:cubicBezTo>
                  <a:cubicBezTo>
                    <a:pt x="250" y="28"/>
                    <a:pt x="202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  <p:sp>
          <p:nvSpPr>
            <p:cNvPr id="23" name="Google Shape;1214;p46"/>
            <p:cNvSpPr/>
            <p:nvPr/>
          </p:nvSpPr>
          <p:spPr>
            <a:xfrm>
              <a:off x="7241997" y="2441896"/>
              <a:ext cx="151841" cy="369458"/>
            </a:xfrm>
            <a:custGeom>
              <a:avLst/>
              <a:gdLst/>
              <a:ahLst/>
              <a:cxnLst/>
              <a:rect l="l" t="t" r="r" b="b"/>
              <a:pathLst>
                <a:path w="1189" h="2893" extrusionOk="0">
                  <a:moveTo>
                    <a:pt x="40" y="1"/>
                  </a:moveTo>
                  <a:cubicBezTo>
                    <a:pt x="0" y="80"/>
                    <a:pt x="0" y="199"/>
                    <a:pt x="0" y="278"/>
                  </a:cubicBezTo>
                  <a:cubicBezTo>
                    <a:pt x="159" y="872"/>
                    <a:pt x="317" y="1427"/>
                    <a:pt x="476" y="2060"/>
                  </a:cubicBezTo>
                  <a:cubicBezTo>
                    <a:pt x="594" y="2258"/>
                    <a:pt x="713" y="2496"/>
                    <a:pt x="872" y="2734"/>
                  </a:cubicBezTo>
                  <a:cubicBezTo>
                    <a:pt x="872" y="2813"/>
                    <a:pt x="1030" y="2853"/>
                    <a:pt x="1109" y="2892"/>
                  </a:cubicBezTo>
                  <a:cubicBezTo>
                    <a:pt x="1149" y="2813"/>
                    <a:pt x="1149" y="2694"/>
                    <a:pt x="1189" y="2615"/>
                  </a:cubicBezTo>
                  <a:cubicBezTo>
                    <a:pt x="1189" y="2536"/>
                    <a:pt x="1149" y="2457"/>
                    <a:pt x="1149" y="2417"/>
                  </a:cubicBezTo>
                  <a:cubicBezTo>
                    <a:pt x="991" y="1981"/>
                    <a:pt x="832" y="1545"/>
                    <a:pt x="713" y="1110"/>
                  </a:cubicBezTo>
                  <a:cubicBezTo>
                    <a:pt x="594" y="793"/>
                    <a:pt x="436" y="476"/>
                    <a:pt x="278" y="159"/>
                  </a:cubicBezTo>
                  <a:cubicBezTo>
                    <a:pt x="278" y="119"/>
                    <a:pt x="238" y="119"/>
                    <a:pt x="238" y="80"/>
                  </a:cubicBezTo>
                  <a:cubicBezTo>
                    <a:pt x="159" y="40"/>
                    <a:pt x="79" y="40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  <p:sp>
          <p:nvSpPr>
            <p:cNvPr id="24" name="Google Shape;1215;p46"/>
            <p:cNvSpPr/>
            <p:nvPr/>
          </p:nvSpPr>
          <p:spPr>
            <a:xfrm>
              <a:off x="7085177" y="2108077"/>
              <a:ext cx="131664" cy="283383"/>
            </a:xfrm>
            <a:custGeom>
              <a:avLst/>
              <a:gdLst/>
              <a:ahLst/>
              <a:cxnLst/>
              <a:rect l="l" t="t" r="r" b="b"/>
              <a:pathLst>
                <a:path w="1031" h="2219" extrusionOk="0">
                  <a:moveTo>
                    <a:pt x="79" y="0"/>
                  </a:moveTo>
                  <a:cubicBezTo>
                    <a:pt x="79" y="79"/>
                    <a:pt x="0" y="159"/>
                    <a:pt x="40" y="238"/>
                  </a:cubicBezTo>
                  <a:cubicBezTo>
                    <a:pt x="238" y="832"/>
                    <a:pt x="436" y="1387"/>
                    <a:pt x="634" y="1981"/>
                  </a:cubicBezTo>
                  <a:cubicBezTo>
                    <a:pt x="674" y="2060"/>
                    <a:pt x="832" y="2139"/>
                    <a:pt x="911" y="2218"/>
                  </a:cubicBezTo>
                  <a:cubicBezTo>
                    <a:pt x="951" y="2100"/>
                    <a:pt x="1030" y="1981"/>
                    <a:pt x="991" y="1862"/>
                  </a:cubicBezTo>
                  <a:cubicBezTo>
                    <a:pt x="951" y="1743"/>
                    <a:pt x="951" y="1624"/>
                    <a:pt x="911" y="1505"/>
                  </a:cubicBezTo>
                  <a:cubicBezTo>
                    <a:pt x="832" y="1307"/>
                    <a:pt x="753" y="1070"/>
                    <a:pt x="674" y="832"/>
                  </a:cubicBezTo>
                  <a:cubicBezTo>
                    <a:pt x="594" y="594"/>
                    <a:pt x="436" y="396"/>
                    <a:pt x="278" y="119"/>
                  </a:cubicBezTo>
                  <a:cubicBezTo>
                    <a:pt x="238" y="79"/>
                    <a:pt x="119" y="4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</p:grpSp>
      <p:grpSp>
        <p:nvGrpSpPr>
          <p:cNvPr id="25" name="Google Shape;96;p7"/>
          <p:cNvGrpSpPr/>
          <p:nvPr/>
        </p:nvGrpSpPr>
        <p:grpSpPr>
          <a:xfrm rot="-424879">
            <a:off x="4984018" y="5977824"/>
            <a:ext cx="1014567" cy="513507"/>
            <a:chOff x="6348021" y="1029754"/>
            <a:chExt cx="2339285" cy="1183990"/>
          </a:xfrm>
        </p:grpSpPr>
        <p:sp>
          <p:nvSpPr>
            <p:cNvPr id="26" name="Google Shape;97;p7"/>
            <p:cNvSpPr/>
            <p:nvPr/>
          </p:nvSpPr>
          <p:spPr>
            <a:xfrm>
              <a:off x="8350757" y="1080312"/>
              <a:ext cx="336535" cy="522691"/>
            </a:xfrm>
            <a:custGeom>
              <a:avLst/>
              <a:gdLst/>
              <a:ahLst/>
              <a:cxnLst/>
              <a:rect l="l" t="t" r="r" b="b"/>
              <a:pathLst>
                <a:path w="2576" h="4001" extrusionOk="0">
                  <a:moveTo>
                    <a:pt x="120" y="0"/>
                  </a:moveTo>
                  <a:lnTo>
                    <a:pt x="120" y="0"/>
                  </a:lnTo>
                  <a:cubicBezTo>
                    <a:pt x="1" y="634"/>
                    <a:pt x="1110" y="3328"/>
                    <a:pt x="1783" y="4001"/>
                  </a:cubicBezTo>
                  <a:cubicBezTo>
                    <a:pt x="2575" y="3169"/>
                    <a:pt x="1427" y="436"/>
                    <a:pt x="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  <p:sp>
          <p:nvSpPr>
            <p:cNvPr id="27" name="Google Shape;98;p7"/>
            <p:cNvSpPr/>
            <p:nvPr/>
          </p:nvSpPr>
          <p:spPr>
            <a:xfrm>
              <a:off x="6498128" y="2079046"/>
              <a:ext cx="77732" cy="31092"/>
            </a:xfrm>
            <a:custGeom>
              <a:avLst/>
              <a:gdLst/>
              <a:ahLst/>
              <a:cxnLst/>
              <a:rect l="l" t="t" r="r" b="b"/>
              <a:pathLst>
                <a:path w="595" h="238" extrusionOk="0">
                  <a:moveTo>
                    <a:pt x="595" y="0"/>
                  </a:moveTo>
                  <a:lnTo>
                    <a:pt x="40" y="40"/>
                  </a:lnTo>
                  <a:cubicBezTo>
                    <a:pt x="0" y="40"/>
                    <a:pt x="0" y="80"/>
                    <a:pt x="0" y="80"/>
                  </a:cubicBezTo>
                  <a:lnTo>
                    <a:pt x="555" y="238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F414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  <p:sp>
          <p:nvSpPr>
            <p:cNvPr id="28" name="Google Shape;99;p7"/>
            <p:cNvSpPr/>
            <p:nvPr/>
          </p:nvSpPr>
          <p:spPr>
            <a:xfrm>
              <a:off x="6441169" y="2001708"/>
              <a:ext cx="134692" cy="30831"/>
            </a:xfrm>
            <a:custGeom>
              <a:avLst/>
              <a:gdLst/>
              <a:ahLst/>
              <a:cxnLst/>
              <a:rect l="l" t="t" r="r" b="b"/>
              <a:pathLst>
                <a:path w="1031" h="236" extrusionOk="0">
                  <a:moveTo>
                    <a:pt x="454" y="0"/>
                  </a:moveTo>
                  <a:cubicBezTo>
                    <a:pt x="297" y="0"/>
                    <a:pt x="141" y="51"/>
                    <a:pt x="1" y="157"/>
                  </a:cubicBezTo>
                  <a:lnTo>
                    <a:pt x="1031" y="236"/>
                  </a:lnTo>
                  <a:cubicBezTo>
                    <a:pt x="854" y="81"/>
                    <a:pt x="653" y="0"/>
                    <a:pt x="454" y="0"/>
                  </a:cubicBezTo>
                  <a:close/>
                </a:path>
              </a:pathLst>
            </a:custGeom>
            <a:solidFill>
              <a:srgbClr val="F414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  <p:sp>
          <p:nvSpPr>
            <p:cNvPr id="29" name="Google Shape;100;p7"/>
            <p:cNvSpPr/>
            <p:nvPr/>
          </p:nvSpPr>
          <p:spPr>
            <a:xfrm>
              <a:off x="7967846" y="1080312"/>
              <a:ext cx="559019" cy="667701"/>
            </a:xfrm>
            <a:custGeom>
              <a:avLst/>
              <a:gdLst/>
              <a:ahLst/>
              <a:cxnLst/>
              <a:rect l="l" t="t" r="r" b="b"/>
              <a:pathLst>
                <a:path w="4279" h="5111" extrusionOk="0">
                  <a:moveTo>
                    <a:pt x="2139" y="990"/>
                  </a:moveTo>
                  <a:cubicBezTo>
                    <a:pt x="2298" y="1228"/>
                    <a:pt x="2258" y="1505"/>
                    <a:pt x="2100" y="1545"/>
                  </a:cubicBezTo>
                  <a:cubicBezTo>
                    <a:pt x="2057" y="1556"/>
                    <a:pt x="2018" y="1561"/>
                    <a:pt x="1980" y="1561"/>
                  </a:cubicBezTo>
                  <a:cubicBezTo>
                    <a:pt x="1878" y="1561"/>
                    <a:pt x="1791" y="1524"/>
                    <a:pt x="1704" y="1466"/>
                  </a:cubicBezTo>
                  <a:cubicBezTo>
                    <a:pt x="1624" y="1268"/>
                    <a:pt x="1664" y="1109"/>
                    <a:pt x="1823" y="990"/>
                  </a:cubicBezTo>
                  <a:close/>
                  <a:moveTo>
                    <a:pt x="980" y="1717"/>
                  </a:moveTo>
                  <a:cubicBezTo>
                    <a:pt x="1050" y="1717"/>
                    <a:pt x="1119" y="1736"/>
                    <a:pt x="1189" y="1783"/>
                  </a:cubicBezTo>
                  <a:cubicBezTo>
                    <a:pt x="1228" y="1862"/>
                    <a:pt x="1189" y="2020"/>
                    <a:pt x="1189" y="2218"/>
                  </a:cubicBezTo>
                  <a:cubicBezTo>
                    <a:pt x="991" y="2179"/>
                    <a:pt x="832" y="2139"/>
                    <a:pt x="793" y="2060"/>
                  </a:cubicBezTo>
                  <a:cubicBezTo>
                    <a:pt x="713" y="1981"/>
                    <a:pt x="793" y="1783"/>
                    <a:pt x="832" y="1743"/>
                  </a:cubicBezTo>
                  <a:cubicBezTo>
                    <a:pt x="881" y="1727"/>
                    <a:pt x="931" y="1717"/>
                    <a:pt x="980" y="1717"/>
                  </a:cubicBezTo>
                  <a:close/>
                  <a:moveTo>
                    <a:pt x="2035" y="2320"/>
                  </a:moveTo>
                  <a:cubicBezTo>
                    <a:pt x="2109" y="2320"/>
                    <a:pt x="2205" y="2337"/>
                    <a:pt x="2337" y="2337"/>
                  </a:cubicBezTo>
                  <a:cubicBezTo>
                    <a:pt x="2298" y="2575"/>
                    <a:pt x="2258" y="2694"/>
                    <a:pt x="2179" y="2733"/>
                  </a:cubicBezTo>
                  <a:cubicBezTo>
                    <a:pt x="2100" y="2733"/>
                    <a:pt x="1981" y="2694"/>
                    <a:pt x="1862" y="2654"/>
                  </a:cubicBezTo>
                  <a:cubicBezTo>
                    <a:pt x="1862" y="2575"/>
                    <a:pt x="1862" y="2377"/>
                    <a:pt x="1941" y="2337"/>
                  </a:cubicBezTo>
                  <a:cubicBezTo>
                    <a:pt x="1968" y="2324"/>
                    <a:pt x="1999" y="2320"/>
                    <a:pt x="2035" y="2320"/>
                  </a:cubicBezTo>
                  <a:close/>
                  <a:moveTo>
                    <a:pt x="2654" y="0"/>
                  </a:moveTo>
                  <a:lnTo>
                    <a:pt x="1664" y="396"/>
                  </a:lnTo>
                  <a:lnTo>
                    <a:pt x="396" y="911"/>
                  </a:lnTo>
                  <a:cubicBezTo>
                    <a:pt x="0" y="1070"/>
                    <a:pt x="0" y="1070"/>
                    <a:pt x="80" y="1466"/>
                  </a:cubicBezTo>
                  <a:cubicBezTo>
                    <a:pt x="159" y="1703"/>
                    <a:pt x="238" y="1981"/>
                    <a:pt x="317" y="2218"/>
                  </a:cubicBezTo>
                  <a:cubicBezTo>
                    <a:pt x="396" y="2496"/>
                    <a:pt x="476" y="2733"/>
                    <a:pt x="555" y="2971"/>
                  </a:cubicBezTo>
                  <a:cubicBezTo>
                    <a:pt x="832" y="3644"/>
                    <a:pt x="1110" y="4278"/>
                    <a:pt x="1387" y="4952"/>
                  </a:cubicBezTo>
                  <a:cubicBezTo>
                    <a:pt x="1440" y="5057"/>
                    <a:pt x="1510" y="5110"/>
                    <a:pt x="1598" y="5110"/>
                  </a:cubicBezTo>
                  <a:cubicBezTo>
                    <a:pt x="1642" y="5110"/>
                    <a:pt x="1690" y="5097"/>
                    <a:pt x="1743" y="5070"/>
                  </a:cubicBezTo>
                  <a:cubicBezTo>
                    <a:pt x="2100" y="4952"/>
                    <a:pt x="2496" y="4833"/>
                    <a:pt x="2852" y="4714"/>
                  </a:cubicBezTo>
                  <a:lnTo>
                    <a:pt x="4278" y="4239"/>
                  </a:lnTo>
                  <a:cubicBezTo>
                    <a:pt x="4041" y="3763"/>
                    <a:pt x="3764" y="3328"/>
                    <a:pt x="3565" y="2892"/>
                  </a:cubicBezTo>
                  <a:cubicBezTo>
                    <a:pt x="3051" y="1981"/>
                    <a:pt x="2734" y="1030"/>
                    <a:pt x="26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  <p:sp>
          <p:nvSpPr>
            <p:cNvPr id="30" name="Google Shape;101;p7"/>
            <p:cNvSpPr/>
            <p:nvPr/>
          </p:nvSpPr>
          <p:spPr>
            <a:xfrm>
              <a:off x="6348021" y="1029754"/>
              <a:ext cx="2339285" cy="1183990"/>
            </a:xfrm>
            <a:custGeom>
              <a:avLst/>
              <a:gdLst/>
              <a:ahLst/>
              <a:cxnLst/>
              <a:rect l="l" t="t" r="r" b="b"/>
              <a:pathLst>
                <a:path w="17906" h="9063" extrusionOk="0">
                  <a:moveTo>
                    <a:pt x="15450" y="387"/>
                  </a:moveTo>
                  <a:cubicBezTo>
                    <a:pt x="16757" y="823"/>
                    <a:pt x="17905" y="3556"/>
                    <a:pt x="17113" y="4388"/>
                  </a:cubicBezTo>
                  <a:cubicBezTo>
                    <a:pt x="16440" y="3754"/>
                    <a:pt x="15331" y="1021"/>
                    <a:pt x="15450" y="387"/>
                  </a:cubicBezTo>
                  <a:close/>
                  <a:moveTo>
                    <a:pt x="9785" y="2328"/>
                  </a:moveTo>
                  <a:cubicBezTo>
                    <a:pt x="9864" y="2764"/>
                    <a:pt x="9904" y="3160"/>
                    <a:pt x="9983" y="3596"/>
                  </a:cubicBezTo>
                  <a:lnTo>
                    <a:pt x="4041" y="5299"/>
                  </a:lnTo>
                  <a:cubicBezTo>
                    <a:pt x="4041" y="4863"/>
                    <a:pt x="3764" y="4744"/>
                    <a:pt x="3407" y="4626"/>
                  </a:cubicBezTo>
                  <a:lnTo>
                    <a:pt x="9785" y="2328"/>
                  </a:lnTo>
                  <a:close/>
                  <a:moveTo>
                    <a:pt x="15053" y="387"/>
                  </a:moveTo>
                  <a:cubicBezTo>
                    <a:pt x="15133" y="1377"/>
                    <a:pt x="15450" y="2368"/>
                    <a:pt x="15964" y="3239"/>
                  </a:cubicBezTo>
                  <a:cubicBezTo>
                    <a:pt x="16163" y="3675"/>
                    <a:pt x="16440" y="4111"/>
                    <a:pt x="16677" y="4626"/>
                  </a:cubicBezTo>
                  <a:lnTo>
                    <a:pt x="15251" y="5061"/>
                  </a:lnTo>
                  <a:cubicBezTo>
                    <a:pt x="14895" y="5220"/>
                    <a:pt x="14499" y="5339"/>
                    <a:pt x="14142" y="5457"/>
                  </a:cubicBezTo>
                  <a:cubicBezTo>
                    <a:pt x="14089" y="5471"/>
                    <a:pt x="14041" y="5479"/>
                    <a:pt x="13997" y="5479"/>
                  </a:cubicBezTo>
                  <a:cubicBezTo>
                    <a:pt x="13909" y="5479"/>
                    <a:pt x="13839" y="5444"/>
                    <a:pt x="13786" y="5339"/>
                  </a:cubicBezTo>
                  <a:cubicBezTo>
                    <a:pt x="13509" y="4665"/>
                    <a:pt x="13231" y="3992"/>
                    <a:pt x="12954" y="3318"/>
                  </a:cubicBezTo>
                  <a:cubicBezTo>
                    <a:pt x="12875" y="3081"/>
                    <a:pt x="12795" y="2843"/>
                    <a:pt x="12716" y="2605"/>
                  </a:cubicBezTo>
                  <a:cubicBezTo>
                    <a:pt x="12637" y="2368"/>
                    <a:pt x="12558" y="2090"/>
                    <a:pt x="12479" y="1813"/>
                  </a:cubicBezTo>
                  <a:cubicBezTo>
                    <a:pt x="12399" y="1417"/>
                    <a:pt x="12399" y="1417"/>
                    <a:pt x="12795" y="1259"/>
                  </a:cubicBezTo>
                  <a:lnTo>
                    <a:pt x="14063" y="783"/>
                  </a:lnTo>
                  <a:lnTo>
                    <a:pt x="15053" y="387"/>
                  </a:lnTo>
                  <a:close/>
                  <a:moveTo>
                    <a:pt x="12003" y="1536"/>
                  </a:moveTo>
                  <a:cubicBezTo>
                    <a:pt x="12201" y="2249"/>
                    <a:pt x="12399" y="2962"/>
                    <a:pt x="12637" y="3635"/>
                  </a:cubicBezTo>
                  <a:cubicBezTo>
                    <a:pt x="12875" y="4309"/>
                    <a:pt x="13152" y="4982"/>
                    <a:pt x="13469" y="5695"/>
                  </a:cubicBezTo>
                  <a:lnTo>
                    <a:pt x="12875" y="5933"/>
                  </a:lnTo>
                  <a:cubicBezTo>
                    <a:pt x="12162" y="4586"/>
                    <a:pt x="11409" y="3318"/>
                    <a:pt x="11211" y="1813"/>
                  </a:cubicBezTo>
                  <a:lnTo>
                    <a:pt x="12003" y="1536"/>
                  </a:lnTo>
                  <a:close/>
                  <a:moveTo>
                    <a:pt x="10141" y="3952"/>
                  </a:moveTo>
                  <a:lnTo>
                    <a:pt x="10617" y="5101"/>
                  </a:lnTo>
                  <a:lnTo>
                    <a:pt x="4635" y="6844"/>
                  </a:lnTo>
                  <a:cubicBezTo>
                    <a:pt x="4635" y="6606"/>
                    <a:pt x="4675" y="6369"/>
                    <a:pt x="4556" y="6170"/>
                  </a:cubicBezTo>
                  <a:cubicBezTo>
                    <a:pt x="4437" y="5933"/>
                    <a:pt x="4120" y="5893"/>
                    <a:pt x="3922" y="5774"/>
                  </a:cubicBezTo>
                  <a:lnTo>
                    <a:pt x="10141" y="3952"/>
                  </a:lnTo>
                  <a:close/>
                  <a:moveTo>
                    <a:pt x="10775" y="5497"/>
                  </a:moveTo>
                  <a:cubicBezTo>
                    <a:pt x="10815" y="5576"/>
                    <a:pt x="10894" y="5735"/>
                    <a:pt x="10973" y="5933"/>
                  </a:cubicBezTo>
                  <a:cubicBezTo>
                    <a:pt x="11053" y="6091"/>
                    <a:pt x="11171" y="6250"/>
                    <a:pt x="11251" y="6408"/>
                  </a:cubicBezTo>
                  <a:cubicBezTo>
                    <a:pt x="9072" y="7200"/>
                    <a:pt x="6893" y="7834"/>
                    <a:pt x="4675" y="8349"/>
                  </a:cubicBezTo>
                  <a:lnTo>
                    <a:pt x="4635" y="8349"/>
                  </a:lnTo>
                  <a:cubicBezTo>
                    <a:pt x="4873" y="7913"/>
                    <a:pt x="4873" y="7874"/>
                    <a:pt x="4556" y="7359"/>
                  </a:cubicBezTo>
                  <a:lnTo>
                    <a:pt x="10775" y="5497"/>
                  </a:lnTo>
                  <a:close/>
                  <a:moveTo>
                    <a:pt x="3172" y="5020"/>
                  </a:moveTo>
                  <a:cubicBezTo>
                    <a:pt x="3269" y="5020"/>
                    <a:pt x="3363" y="5033"/>
                    <a:pt x="3447" y="5061"/>
                  </a:cubicBezTo>
                  <a:cubicBezTo>
                    <a:pt x="3685" y="5141"/>
                    <a:pt x="3685" y="5259"/>
                    <a:pt x="3605" y="5418"/>
                  </a:cubicBezTo>
                  <a:cubicBezTo>
                    <a:pt x="3487" y="5576"/>
                    <a:pt x="3407" y="5656"/>
                    <a:pt x="3328" y="5735"/>
                  </a:cubicBezTo>
                  <a:cubicBezTo>
                    <a:pt x="3170" y="5972"/>
                    <a:pt x="3209" y="6091"/>
                    <a:pt x="3487" y="6131"/>
                  </a:cubicBezTo>
                  <a:cubicBezTo>
                    <a:pt x="3685" y="6170"/>
                    <a:pt x="3843" y="6170"/>
                    <a:pt x="4041" y="6210"/>
                  </a:cubicBezTo>
                  <a:cubicBezTo>
                    <a:pt x="4279" y="6289"/>
                    <a:pt x="4358" y="6448"/>
                    <a:pt x="4160" y="6646"/>
                  </a:cubicBezTo>
                  <a:cubicBezTo>
                    <a:pt x="4002" y="6844"/>
                    <a:pt x="3804" y="6923"/>
                    <a:pt x="3685" y="7082"/>
                  </a:cubicBezTo>
                  <a:cubicBezTo>
                    <a:pt x="3605" y="7161"/>
                    <a:pt x="3526" y="7280"/>
                    <a:pt x="3487" y="7398"/>
                  </a:cubicBezTo>
                  <a:cubicBezTo>
                    <a:pt x="3605" y="7478"/>
                    <a:pt x="3685" y="7517"/>
                    <a:pt x="3804" y="7557"/>
                  </a:cubicBezTo>
                  <a:cubicBezTo>
                    <a:pt x="3962" y="7597"/>
                    <a:pt x="4081" y="7597"/>
                    <a:pt x="4239" y="7636"/>
                  </a:cubicBezTo>
                  <a:cubicBezTo>
                    <a:pt x="4477" y="7715"/>
                    <a:pt x="4517" y="7953"/>
                    <a:pt x="4318" y="8112"/>
                  </a:cubicBezTo>
                  <a:cubicBezTo>
                    <a:pt x="4031" y="8431"/>
                    <a:pt x="3616" y="8621"/>
                    <a:pt x="3196" y="8621"/>
                  </a:cubicBezTo>
                  <a:cubicBezTo>
                    <a:pt x="3094" y="8621"/>
                    <a:pt x="2993" y="8610"/>
                    <a:pt x="2892" y="8587"/>
                  </a:cubicBezTo>
                  <a:lnTo>
                    <a:pt x="2140" y="8389"/>
                  </a:lnTo>
                  <a:cubicBezTo>
                    <a:pt x="2298" y="7636"/>
                    <a:pt x="2021" y="7002"/>
                    <a:pt x="1704" y="6369"/>
                  </a:cubicBezTo>
                  <a:cubicBezTo>
                    <a:pt x="1664" y="6289"/>
                    <a:pt x="1664" y="6170"/>
                    <a:pt x="1704" y="6052"/>
                  </a:cubicBezTo>
                  <a:cubicBezTo>
                    <a:pt x="1863" y="5774"/>
                    <a:pt x="2021" y="5497"/>
                    <a:pt x="2179" y="5259"/>
                  </a:cubicBezTo>
                  <a:cubicBezTo>
                    <a:pt x="2338" y="5220"/>
                    <a:pt x="2496" y="5180"/>
                    <a:pt x="2655" y="5141"/>
                  </a:cubicBezTo>
                  <a:cubicBezTo>
                    <a:pt x="2808" y="5064"/>
                    <a:pt x="2995" y="5020"/>
                    <a:pt x="3172" y="5020"/>
                  </a:cubicBezTo>
                  <a:close/>
                  <a:moveTo>
                    <a:pt x="15281" y="0"/>
                  </a:moveTo>
                  <a:cubicBezTo>
                    <a:pt x="15071" y="0"/>
                    <a:pt x="14859" y="49"/>
                    <a:pt x="14657" y="149"/>
                  </a:cubicBezTo>
                  <a:cubicBezTo>
                    <a:pt x="12518" y="942"/>
                    <a:pt x="10340" y="1655"/>
                    <a:pt x="8200" y="2407"/>
                  </a:cubicBezTo>
                  <a:cubicBezTo>
                    <a:pt x="6299" y="3081"/>
                    <a:pt x="4358" y="3794"/>
                    <a:pt x="2417" y="4507"/>
                  </a:cubicBezTo>
                  <a:cubicBezTo>
                    <a:pt x="2219" y="4586"/>
                    <a:pt x="2021" y="4705"/>
                    <a:pt x="1863" y="4903"/>
                  </a:cubicBezTo>
                  <a:cubicBezTo>
                    <a:pt x="1387" y="5616"/>
                    <a:pt x="951" y="6369"/>
                    <a:pt x="476" y="7121"/>
                  </a:cubicBezTo>
                  <a:cubicBezTo>
                    <a:pt x="397" y="7280"/>
                    <a:pt x="278" y="7398"/>
                    <a:pt x="199" y="7557"/>
                  </a:cubicBezTo>
                  <a:cubicBezTo>
                    <a:pt x="1" y="7953"/>
                    <a:pt x="80" y="8230"/>
                    <a:pt x="516" y="8349"/>
                  </a:cubicBezTo>
                  <a:cubicBezTo>
                    <a:pt x="1149" y="8547"/>
                    <a:pt x="1823" y="8745"/>
                    <a:pt x="2457" y="8904"/>
                  </a:cubicBezTo>
                  <a:cubicBezTo>
                    <a:pt x="2774" y="9023"/>
                    <a:pt x="3130" y="9062"/>
                    <a:pt x="3447" y="9062"/>
                  </a:cubicBezTo>
                  <a:cubicBezTo>
                    <a:pt x="3883" y="9023"/>
                    <a:pt x="4318" y="8904"/>
                    <a:pt x="4715" y="8785"/>
                  </a:cubicBezTo>
                  <a:cubicBezTo>
                    <a:pt x="6695" y="8230"/>
                    <a:pt x="8715" y="7676"/>
                    <a:pt x="10696" y="7082"/>
                  </a:cubicBezTo>
                  <a:cubicBezTo>
                    <a:pt x="12439" y="6567"/>
                    <a:pt x="14182" y="5933"/>
                    <a:pt x="15885" y="5339"/>
                  </a:cubicBezTo>
                  <a:cubicBezTo>
                    <a:pt x="16361" y="5180"/>
                    <a:pt x="16836" y="4982"/>
                    <a:pt x="17311" y="4824"/>
                  </a:cubicBezTo>
                  <a:cubicBezTo>
                    <a:pt x="17628" y="4586"/>
                    <a:pt x="17826" y="4190"/>
                    <a:pt x="17787" y="3794"/>
                  </a:cubicBezTo>
                  <a:cubicBezTo>
                    <a:pt x="17826" y="2487"/>
                    <a:pt x="17311" y="1219"/>
                    <a:pt x="16321" y="427"/>
                  </a:cubicBezTo>
                  <a:cubicBezTo>
                    <a:pt x="16018" y="149"/>
                    <a:pt x="15651" y="0"/>
                    <a:pt x="152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  <p:sp>
          <p:nvSpPr>
            <p:cNvPr id="31" name="Google Shape;102;p7"/>
            <p:cNvSpPr/>
            <p:nvPr/>
          </p:nvSpPr>
          <p:spPr>
            <a:xfrm>
              <a:off x="8211101" y="1383394"/>
              <a:ext cx="62186" cy="54085"/>
            </a:xfrm>
            <a:custGeom>
              <a:avLst/>
              <a:gdLst/>
              <a:ahLst/>
              <a:cxnLst/>
              <a:rect l="l" t="t" r="r" b="b"/>
              <a:pathLst>
                <a:path w="476" h="414" extrusionOk="0">
                  <a:moveTo>
                    <a:pt x="160" y="1"/>
                  </a:moveTo>
                  <a:cubicBezTo>
                    <a:pt x="129" y="1"/>
                    <a:pt x="103" y="6"/>
                    <a:pt x="79" y="17"/>
                  </a:cubicBezTo>
                  <a:cubicBezTo>
                    <a:pt x="0" y="96"/>
                    <a:pt x="0" y="255"/>
                    <a:pt x="0" y="334"/>
                  </a:cubicBezTo>
                  <a:cubicBezTo>
                    <a:pt x="119" y="334"/>
                    <a:pt x="238" y="413"/>
                    <a:pt x="317" y="413"/>
                  </a:cubicBezTo>
                  <a:cubicBezTo>
                    <a:pt x="436" y="374"/>
                    <a:pt x="436" y="215"/>
                    <a:pt x="475" y="57"/>
                  </a:cubicBezTo>
                  <a:cubicBezTo>
                    <a:pt x="335" y="29"/>
                    <a:pt x="235" y="1"/>
                    <a:pt x="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  <p:sp>
          <p:nvSpPr>
            <p:cNvPr id="32" name="Google Shape;103;p7"/>
            <p:cNvSpPr/>
            <p:nvPr/>
          </p:nvSpPr>
          <p:spPr>
            <a:xfrm>
              <a:off x="8180008" y="1210951"/>
              <a:ext cx="88053" cy="78515"/>
            </a:xfrm>
            <a:custGeom>
              <a:avLst/>
              <a:gdLst/>
              <a:ahLst/>
              <a:cxnLst/>
              <a:rect l="l" t="t" r="r" b="b"/>
              <a:pathLst>
                <a:path w="674" h="601" extrusionOk="0">
                  <a:moveTo>
                    <a:pt x="397" y="0"/>
                  </a:moveTo>
                  <a:cubicBezTo>
                    <a:pt x="357" y="0"/>
                    <a:pt x="317" y="10"/>
                    <a:pt x="278" y="30"/>
                  </a:cubicBezTo>
                  <a:lnTo>
                    <a:pt x="238" y="30"/>
                  </a:lnTo>
                  <a:cubicBezTo>
                    <a:pt x="80" y="109"/>
                    <a:pt x="0" y="307"/>
                    <a:pt x="80" y="466"/>
                  </a:cubicBezTo>
                  <a:cubicBezTo>
                    <a:pt x="80" y="466"/>
                    <a:pt x="80" y="505"/>
                    <a:pt x="80" y="505"/>
                  </a:cubicBezTo>
                  <a:cubicBezTo>
                    <a:pt x="167" y="563"/>
                    <a:pt x="275" y="600"/>
                    <a:pt x="373" y="600"/>
                  </a:cubicBezTo>
                  <a:cubicBezTo>
                    <a:pt x="409" y="600"/>
                    <a:pt x="444" y="595"/>
                    <a:pt x="476" y="585"/>
                  </a:cubicBezTo>
                  <a:cubicBezTo>
                    <a:pt x="634" y="505"/>
                    <a:pt x="674" y="268"/>
                    <a:pt x="515" y="30"/>
                  </a:cubicBezTo>
                  <a:cubicBezTo>
                    <a:pt x="476" y="10"/>
                    <a:pt x="436" y="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  <p:sp>
          <p:nvSpPr>
            <p:cNvPr id="33" name="Google Shape;104;p7"/>
            <p:cNvSpPr/>
            <p:nvPr/>
          </p:nvSpPr>
          <p:spPr>
            <a:xfrm>
              <a:off x="8060994" y="1304619"/>
              <a:ext cx="67412" cy="65581"/>
            </a:xfrm>
            <a:custGeom>
              <a:avLst/>
              <a:gdLst/>
              <a:ahLst/>
              <a:cxnLst/>
              <a:rect l="l" t="t" r="r" b="b"/>
              <a:pathLst>
                <a:path w="516" h="502" extrusionOk="0">
                  <a:moveTo>
                    <a:pt x="267" y="0"/>
                  </a:moveTo>
                  <a:cubicBezTo>
                    <a:pt x="218" y="0"/>
                    <a:pt x="168" y="10"/>
                    <a:pt x="119" y="26"/>
                  </a:cubicBezTo>
                  <a:cubicBezTo>
                    <a:pt x="40" y="26"/>
                    <a:pt x="0" y="264"/>
                    <a:pt x="80" y="343"/>
                  </a:cubicBezTo>
                  <a:cubicBezTo>
                    <a:pt x="119" y="422"/>
                    <a:pt x="278" y="462"/>
                    <a:pt x="476" y="501"/>
                  </a:cubicBezTo>
                  <a:cubicBezTo>
                    <a:pt x="476" y="303"/>
                    <a:pt x="515" y="145"/>
                    <a:pt x="476" y="66"/>
                  </a:cubicBezTo>
                  <a:cubicBezTo>
                    <a:pt x="406" y="19"/>
                    <a:pt x="337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</p:grpSp>
      <p:grpSp>
        <p:nvGrpSpPr>
          <p:cNvPr id="34" name="Google Shape;105;p7"/>
          <p:cNvGrpSpPr/>
          <p:nvPr/>
        </p:nvGrpSpPr>
        <p:grpSpPr>
          <a:xfrm rot="-4027023">
            <a:off x="6225036" y="5512932"/>
            <a:ext cx="728321" cy="1157309"/>
            <a:chOff x="6712570" y="2317359"/>
            <a:chExt cx="1863208" cy="2960654"/>
          </a:xfrm>
        </p:grpSpPr>
        <p:sp>
          <p:nvSpPr>
            <p:cNvPr id="35" name="Google Shape;106;p7"/>
            <p:cNvSpPr/>
            <p:nvPr/>
          </p:nvSpPr>
          <p:spPr>
            <a:xfrm>
              <a:off x="7420292" y="3361133"/>
              <a:ext cx="356355" cy="144514"/>
            </a:xfrm>
            <a:custGeom>
              <a:avLst/>
              <a:gdLst/>
              <a:ahLst/>
              <a:cxnLst/>
              <a:rect l="l" t="t" r="r" b="b"/>
              <a:pathLst>
                <a:path w="2932" h="1189" extrusionOk="0">
                  <a:moveTo>
                    <a:pt x="357" y="0"/>
                  </a:moveTo>
                  <a:cubicBezTo>
                    <a:pt x="277" y="0"/>
                    <a:pt x="119" y="79"/>
                    <a:pt x="0" y="159"/>
                  </a:cubicBezTo>
                  <a:cubicBezTo>
                    <a:pt x="79" y="238"/>
                    <a:pt x="119" y="357"/>
                    <a:pt x="198" y="396"/>
                  </a:cubicBezTo>
                  <a:cubicBezTo>
                    <a:pt x="515" y="634"/>
                    <a:pt x="911" y="792"/>
                    <a:pt x="1268" y="990"/>
                  </a:cubicBezTo>
                  <a:cubicBezTo>
                    <a:pt x="1624" y="1149"/>
                    <a:pt x="2060" y="1189"/>
                    <a:pt x="2496" y="1189"/>
                  </a:cubicBezTo>
                  <a:cubicBezTo>
                    <a:pt x="2614" y="1149"/>
                    <a:pt x="2773" y="1149"/>
                    <a:pt x="2931" y="1149"/>
                  </a:cubicBezTo>
                  <a:cubicBezTo>
                    <a:pt x="2931" y="1070"/>
                    <a:pt x="2931" y="1030"/>
                    <a:pt x="2931" y="990"/>
                  </a:cubicBezTo>
                  <a:cubicBezTo>
                    <a:pt x="2852" y="911"/>
                    <a:pt x="2773" y="872"/>
                    <a:pt x="2654" y="832"/>
                  </a:cubicBezTo>
                  <a:cubicBezTo>
                    <a:pt x="2179" y="634"/>
                    <a:pt x="1703" y="436"/>
                    <a:pt x="1228" y="238"/>
                  </a:cubicBezTo>
                  <a:cubicBezTo>
                    <a:pt x="951" y="119"/>
                    <a:pt x="673" y="40"/>
                    <a:pt x="357" y="0"/>
                  </a:cubicBezTo>
                  <a:close/>
                </a:path>
              </a:pathLst>
            </a:custGeom>
            <a:solidFill>
              <a:srgbClr val="A889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  <p:sp>
          <p:nvSpPr>
            <p:cNvPr id="36" name="Google Shape;107;p7"/>
            <p:cNvSpPr/>
            <p:nvPr/>
          </p:nvSpPr>
          <p:spPr>
            <a:xfrm>
              <a:off x="8036496" y="2376913"/>
              <a:ext cx="476801" cy="965169"/>
            </a:xfrm>
            <a:custGeom>
              <a:avLst/>
              <a:gdLst/>
              <a:ahLst/>
              <a:cxnLst/>
              <a:rect l="l" t="t" r="r" b="b"/>
              <a:pathLst>
                <a:path w="3923" h="7941" extrusionOk="0">
                  <a:moveTo>
                    <a:pt x="1823" y="1126"/>
                  </a:moveTo>
                  <a:cubicBezTo>
                    <a:pt x="1823" y="1245"/>
                    <a:pt x="1823" y="1324"/>
                    <a:pt x="1823" y="1364"/>
                  </a:cubicBezTo>
                  <a:cubicBezTo>
                    <a:pt x="1783" y="1443"/>
                    <a:pt x="1704" y="1443"/>
                    <a:pt x="1664" y="1483"/>
                  </a:cubicBezTo>
                  <a:cubicBezTo>
                    <a:pt x="1308" y="1641"/>
                    <a:pt x="1268" y="2117"/>
                    <a:pt x="1545" y="2354"/>
                  </a:cubicBezTo>
                  <a:cubicBezTo>
                    <a:pt x="1981" y="2790"/>
                    <a:pt x="2219" y="3384"/>
                    <a:pt x="2140" y="4018"/>
                  </a:cubicBezTo>
                  <a:cubicBezTo>
                    <a:pt x="2100" y="4216"/>
                    <a:pt x="2021" y="4414"/>
                    <a:pt x="1902" y="4573"/>
                  </a:cubicBezTo>
                  <a:cubicBezTo>
                    <a:pt x="1862" y="4652"/>
                    <a:pt x="1704" y="4612"/>
                    <a:pt x="1625" y="4652"/>
                  </a:cubicBezTo>
                  <a:lnTo>
                    <a:pt x="1625" y="4573"/>
                  </a:lnTo>
                  <a:cubicBezTo>
                    <a:pt x="1585" y="4533"/>
                    <a:pt x="1585" y="4454"/>
                    <a:pt x="1625" y="4414"/>
                  </a:cubicBezTo>
                  <a:cubicBezTo>
                    <a:pt x="1862" y="3780"/>
                    <a:pt x="1704" y="3028"/>
                    <a:pt x="1228" y="2552"/>
                  </a:cubicBezTo>
                  <a:cubicBezTo>
                    <a:pt x="951" y="2275"/>
                    <a:pt x="912" y="1839"/>
                    <a:pt x="1149" y="1523"/>
                  </a:cubicBezTo>
                  <a:cubicBezTo>
                    <a:pt x="1228" y="1404"/>
                    <a:pt x="1308" y="1324"/>
                    <a:pt x="1387" y="1285"/>
                  </a:cubicBezTo>
                  <a:cubicBezTo>
                    <a:pt x="1545" y="1206"/>
                    <a:pt x="1664" y="1166"/>
                    <a:pt x="1823" y="1126"/>
                  </a:cubicBezTo>
                  <a:close/>
                  <a:moveTo>
                    <a:pt x="1962" y="1"/>
                  </a:moveTo>
                  <a:cubicBezTo>
                    <a:pt x="1852" y="1"/>
                    <a:pt x="1748" y="29"/>
                    <a:pt x="1664" y="57"/>
                  </a:cubicBezTo>
                  <a:cubicBezTo>
                    <a:pt x="1545" y="96"/>
                    <a:pt x="1466" y="176"/>
                    <a:pt x="1426" y="295"/>
                  </a:cubicBezTo>
                  <a:cubicBezTo>
                    <a:pt x="1189" y="611"/>
                    <a:pt x="951" y="928"/>
                    <a:pt x="753" y="1245"/>
                  </a:cubicBezTo>
                  <a:cubicBezTo>
                    <a:pt x="515" y="1483"/>
                    <a:pt x="357" y="1760"/>
                    <a:pt x="199" y="2077"/>
                  </a:cubicBezTo>
                  <a:cubicBezTo>
                    <a:pt x="119" y="2354"/>
                    <a:pt x="0" y="2711"/>
                    <a:pt x="357" y="2988"/>
                  </a:cubicBezTo>
                  <a:cubicBezTo>
                    <a:pt x="476" y="3107"/>
                    <a:pt x="515" y="3384"/>
                    <a:pt x="674" y="3543"/>
                  </a:cubicBezTo>
                  <a:cubicBezTo>
                    <a:pt x="872" y="3780"/>
                    <a:pt x="991" y="4097"/>
                    <a:pt x="1070" y="4375"/>
                  </a:cubicBezTo>
                  <a:cubicBezTo>
                    <a:pt x="1110" y="4810"/>
                    <a:pt x="1030" y="5206"/>
                    <a:pt x="793" y="5563"/>
                  </a:cubicBezTo>
                  <a:cubicBezTo>
                    <a:pt x="674" y="5801"/>
                    <a:pt x="476" y="6038"/>
                    <a:pt x="317" y="6316"/>
                  </a:cubicBezTo>
                  <a:cubicBezTo>
                    <a:pt x="159" y="6553"/>
                    <a:pt x="159" y="6831"/>
                    <a:pt x="317" y="7068"/>
                  </a:cubicBezTo>
                  <a:cubicBezTo>
                    <a:pt x="595" y="7544"/>
                    <a:pt x="1070" y="7861"/>
                    <a:pt x="1664" y="7900"/>
                  </a:cubicBezTo>
                  <a:cubicBezTo>
                    <a:pt x="1746" y="7927"/>
                    <a:pt x="1828" y="7940"/>
                    <a:pt x="1908" y="7940"/>
                  </a:cubicBezTo>
                  <a:cubicBezTo>
                    <a:pt x="2178" y="7940"/>
                    <a:pt x="2432" y="7797"/>
                    <a:pt x="2615" y="7583"/>
                  </a:cubicBezTo>
                  <a:cubicBezTo>
                    <a:pt x="2813" y="7227"/>
                    <a:pt x="2694" y="6949"/>
                    <a:pt x="2496" y="6633"/>
                  </a:cubicBezTo>
                  <a:cubicBezTo>
                    <a:pt x="2100" y="6236"/>
                    <a:pt x="2100" y="5563"/>
                    <a:pt x="2496" y="5167"/>
                  </a:cubicBezTo>
                  <a:lnTo>
                    <a:pt x="3209" y="4097"/>
                  </a:lnTo>
                  <a:cubicBezTo>
                    <a:pt x="3922" y="3028"/>
                    <a:pt x="3764" y="2037"/>
                    <a:pt x="2773" y="1602"/>
                  </a:cubicBezTo>
                  <a:cubicBezTo>
                    <a:pt x="2496" y="1483"/>
                    <a:pt x="2298" y="1285"/>
                    <a:pt x="2219" y="1008"/>
                  </a:cubicBezTo>
                  <a:cubicBezTo>
                    <a:pt x="2140" y="809"/>
                    <a:pt x="2140" y="611"/>
                    <a:pt x="2219" y="413"/>
                  </a:cubicBezTo>
                  <a:cubicBezTo>
                    <a:pt x="2219" y="255"/>
                    <a:pt x="2179" y="136"/>
                    <a:pt x="2100" y="17"/>
                  </a:cubicBezTo>
                  <a:cubicBezTo>
                    <a:pt x="2053" y="6"/>
                    <a:pt x="2007" y="1"/>
                    <a:pt x="1962" y="1"/>
                  </a:cubicBezTo>
                  <a:close/>
                </a:path>
              </a:pathLst>
            </a:custGeom>
            <a:solidFill>
              <a:srgbClr val="A889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  <p:sp>
          <p:nvSpPr>
            <p:cNvPr id="37" name="Google Shape;108;p7"/>
            <p:cNvSpPr/>
            <p:nvPr/>
          </p:nvSpPr>
          <p:spPr>
            <a:xfrm>
              <a:off x="7997968" y="3463347"/>
              <a:ext cx="264957" cy="213672"/>
            </a:xfrm>
            <a:custGeom>
              <a:avLst/>
              <a:gdLst/>
              <a:ahLst/>
              <a:cxnLst/>
              <a:rect l="l" t="t" r="r" b="b"/>
              <a:pathLst>
                <a:path w="2180" h="1758" extrusionOk="0">
                  <a:moveTo>
                    <a:pt x="1387" y="1"/>
                  </a:moveTo>
                  <a:cubicBezTo>
                    <a:pt x="1347" y="1"/>
                    <a:pt x="1308" y="11"/>
                    <a:pt x="1268" y="31"/>
                  </a:cubicBezTo>
                  <a:cubicBezTo>
                    <a:pt x="1268" y="70"/>
                    <a:pt x="1268" y="110"/>
                    <a:pt x="1268" y="149"/>
                  </a:cubicBezTo>
                  <a:cubicBezTo>
                    <a:pt x="1268" y="189"/>
                    <a:pt x="1268" y="229"/>
                    <a:pt x="1308" y="268"/>
                  </a:cubicBezTo>
                  <a:cubicBezTo>
                    <a:pt x="1347" y="387"/>
                    <a:pt x="1466" y="466"/>
                    <a:pt x="1506" y="585"/>
                  </a:cubicBezTo>
                  <a:cubicBezTo>
                    <a:pt x="1743" y="1021"/>
                    <a:pt x="1585" y="1338"/>
                    <a:pt x="1070" y="1338"/>
                  </a:cubicBezTo>
                  <a:cubicBezTo>
                    <a:pt x="832" y="1338"/>
                    <a:pt x="595" y="1140"/>
                    <a:pt x="555" y="902"/>
                  </a:cubicBezTo>
                  <a:cubicBezTo>
                    <a:pt x="436" y="664"/>
                    <a:pt x="595" y="427"/>
                    <a:pt x="832" y="348"/>
                  </a:cubicBezTo>
                  <a:lnTo>
                    <a:pt x="1110" y="229"/>
                  </a:lnTo>
                  <a:lnTo>
                    <a:pt x="1110" y="149"/>
                  </a:lnTo>
                  <a:cubicBezTo>
                    <a:pt x="1030" y="70"/>
                    <a:pt x="912" y="70"/>
                    <a:pt x="793" y="70"/>
                  </a:cubicBezTo>
                  <a:cubicBezTo>
                    <a:pt x="317" y="110"/>
                    <a:pt x="1" y="546"/>
                    <a:pt x="159" y="1021"/>
                  </a:cubicBezTo>
                  <a:cubicBezTo>
                    <a:pt x="199" y="1377"/>
                    <a:pt x="516" y="1694"/>
                    <a:pt x="912" y="1734"/>
                  </a:cubicBezTo>
                  <a:cubicBezTo>
                    <a:pt x="983" y="1750"/>
                    <a:pt x="1056" y="1758"/>
                    <a:pt x="1129" y="1758"/>
                  </a:cubicBezTo>
                  <a:cubicBezTo>
                    <a:pt x="1420" y="1758"/>
                    <a:pt x="1712" y="1631"/>
                    <a:pt x="1902" y="1377"/>
                  </a:cubicBezTo>
                  <a:cubicBezTo>
                    <a:pt x="2179" y="902"/>
                    <a:pt x="1981" y="268"/>
                    <a:pt x="1506" y="31"/>
                  </a:cubicBezTo>
                  <a:cubicBezTo>
                    <a:pt x="1466" y="11"/>
                    <a:pt x="1427" y="1"/>
                    <a:pt x="1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  <p:sp>
          <p:nvSpPr>
            <p:cNvPr id="38" name="Google Shape;109;p7"/>
            <p:cNvSpPr/>
            <p:nvPr/>
          </p:nvSpPr>
          <p:spPr>
            <a:xfrm>
              <a:off x="6712570" y="2317359"/>
              <a:ext cx="1863208" cy="2960654"/>
            </a:xfrm>
            <a:custGeom>
              <a:avLst/>
              <a:gdLst/>
              <a:ahLst/>
              <a:cxnLst/>
              <a:rect l="l" t="t" r="r" b="b"/>
              <a:pathLst>
                <a:path w="15330" h="24359" extrusionOk="0">
                  <a:moveTo>
                    <a:pt x="10656" y="2409"/>
                  </a:moveTo>
                  <a:cubicBezTo>
                    <a:pt x="10616" y="2607"/>
                    <a:pt x="10577" y="2805"/>
                    <a:pt x="10537" y="3003"/>
                  </a:cubicBezTo>
                  <a:cubicBezTo>
                    <a:pt x="10497" y="3082"/>
                    <a:pt x="10418" y="3161"/>
                    <a:pt x="10339" y="3201"/>
                  </a:cubicBezTo>
                  <a:cubicBezTo>
                    <a:pt x="9190" y="3755"/>
                    <a:pt x="8239" y="4587"/>
                    <a:pt x="7526" y="5657"/>
                  </a:cubicBezTo>
                  <a:cubicBezTo>
                    <a:pt x="7130" y="6211"/>
                    <a:pt x="6893" y="6885"/>
                    <a:pt x="6893" y="7558"/>
                  </a:cubicBezTo>
                  <a:cubicBezTo>
                    <a:pt x="6893" y="7796"/>
                    <a:pt x="6813" y="8034"/>
                    <a:pt x="6813" y="8271"/>
                  </a:cubicBezTo>
                  <a:cubicBezTo>
                    <a:pt x="6457" y="8232"/>
                    <a:pt x="6417" y="7994"/>
                    <a:pt x="6338" y="7756"/>
                  </a:cubicBezTo>
                  <a:cubicBezTo>
                    <a:pt x="6100" y="6845"/>
                    <a:pt x="6259" y="5895"/>
                    <a:pt x="6813" y="5102"/>
                  </a:cubicBezTo>
                  <a:cubicBezTo>
                    <a:pt x="7051" y="4627"/>
                    <a:pt x="7408" y="4270"/>
                    <a:pt x="7883" y="3993"/>
                  </a:cubicBezTo>
                  <a:cubicBezTo>
                    <a:pt x="8715" y="3478"/>
                    <a:pt x="9586" y="3003"/>
                    <a:pt x="10458" y="2488"/>
                  </a:cubicBezTo>
                  <a:cubicBezTo>
                    <a:pt x="10497" y="2448"/>
                    <a:pt x="10577" y="2409"/>
                    <a:pt x="10656" y="2409"/>
                  </a:cubicBezTo>
                  <a:close/>
                  <a:moveTo>
                    <a:pt x="10933" y="4112"/>
                  </a:moveTo>
                  <a:cubicBezTo>
                    <a:pt x="11488" y="4468"/>
                    <a:pt x="11646" y="5221"/>
                    <a:pt x="11250" y="5776"/>
                  </a:cubicBezTo>
                  <a:cubicBezTo>
                    <a:pt x="10616" y="6687"/>
                    <a:pt x="9784" y="7400"/>
                    <a:pt x="8834" y="7954"/>
                  </a:cubicBezTo>
                  <a:cubicBezTo>
                    <a:pt x="8556" y="8113"/>
                    <a:pt x="8239" y="8232"/>
                    <a:pt x="7962" y="8351"/>
                  </a:cubicBezTo>
                  <a:lnTo>
                    <a:pt x="7962" y="8311"/>
                  </a:lnTo>
                  <a:lnTo>
                    <a:pt x="10933" y="4112"/>
                  </a:lnTo>
                  <a:close/>
                  <a:moveTo>
                    <a:pt x="12822" y="491"/>
                  </a:moveTo>
                  <a:cubicBezTo>
                    <a:pt x="12864" y="491"/>
                    <a:pt x="12907" y="496"/>
                    <a:pt x="12953" y="507"/>
                  </a:cubicBezTo>
                  <a:cubicBezTo>
                    <a:pt x="13072" y="626"/>
                    <a:pt x="13112" y="745"/>
                    <a:pt x="13072" y="903"/>
                  </a:cubicBezTo>
                  <a:cubicBezTo>
                    <a:pt x="13033" y="1101"/>
                    <a:pt x="13033" y="1299"/>
                    <a:pt x="13072" y="1498"/>
                  </a:cubicBezTo>
                  <a:cubicBezTo>
                    <a:pt x="13191" y="1775"/>
                    <a:pt x="13389" y="1973"/>
                    <a:pt x="13627" y="2092"/>
                  </a:cubicBezTo>
                  <a:cubicBezTo>
                    <a:pt x="14617" y="2527"/>
                    <a:pt x="14775" y="3518"/>
                    <a:pt x="14102" y="4627"/>
                  </a:cubicBezTo>
                  <a:lnTo>
                    <a:pt x="13349" y="5657"/>
                  </a:lnTo>
                  <a:cubicBezTo>
                    <a:pt x="12993" y="6093"/>
                    <a:pt x="12993" y="6726"/>
                    <a:pt x="13389" y="7123"/>
                  </a:cubicBezTo>
                  <a:lnTo>
                    <a:pt x="13349" y="7123"/>
                  </a:lnTo>
                  <a:cubicBezTo>
                    <a:pt x="13547" y="7439"/>
                    <a:pt x="13706" y="7717"/>
                    <a:pt x="13468" y="8073"/>
                  </a:cubicBezTo>
                  <a:cubicBezTo>
                    <a:pt x="13316" y="8287"/>
                    <a:pt x="13045" y="8430"/>
                    <a:pt x="12766" y="8430"/>
                  </a:cubicBezTo>
                  <a:cubicBezTo>
                    <a:pt x="12683" y="8430"/>
                    <a:pt x="12599" y="8417"/>
                    <a:pt x="12518" y="8390"/>
                  </a:cubicBezTo>
                  <a:cubicBezTo>
                    <a:pt x="11963" y="8351"/>
                    <a:pt x="11448" y="8034"/>
                    <a:pt x="11171" y="7558"/>
                  </a:cubicBezTo>
                  <a:cubicBezTo>
                    <a:pt x="11052" y="7321"/>
                    <a:pt x="11052" y="7043"/>
                    <a:pt x="11171" y="6806"/>
                  </a:cubicBezTo>
                  <a:cubicBezTo>
                    <a:pt x="11329" y="6568"/>
                    <a:pt x="11527" y="6291"/>
                    <a:pt x="11686" y="6053"/>
                  </a:cubicBezTo>
                  <a:cubicBezTo>
                    <a:pt x="11884" y="5696"/>
                    <a:pt x="12003" y="5300"/>
                    <a:pt x="11923" y="4865"/>
                  </a:cubicBezTo>
                  <a:cubicBezTo>
                    <a:pt x="11884" y="4587"/>
                    <a:pt x="11725" y="4270"/>
                    <a:pt x="11527" y="4033"/>
                  </a:cubicBezTo>
                  <a:cubicBezTo>
                    <a:pt x="11408" y="3874"/>
                    <a:pt x="11369" y="3597"/>
                    <a:pt x="11210" y="3478"/>
                  </a:cubicBezTo>
                  <a:cubicBezTo>
                    <a:pt x="10854" y="3201"/>
                    <a:pt x="10973" y="2844"/>
                    <a:pt x="11092" y="2567"/>
                  </a:cubicBezTo>
                  <a:cubicBezTo>
                    <a:pt x="11250" y="2250"/>
                    <a:pt x="11408" y="1973"/>
                    <a:pt x="11606" y="1735"/>
                  </a:cubicBezTo>
                  <a:cubicBezTo>
                    <a:pt x="11844" y="1418"/>
                    <a:pt x="12082" y="1101"/>
                    <a:pt x="12280" y="785"/>
                  </a:cubicBezTo>
                  <a:cubicBezTo>
                    <a:pt x="12359" y="666"/>
                    <a:pt x="12438" y="586"/>
                    <a:pt x="12518" y="547"/>
                  </a:cubicBezTo>
                  <a:cubicBezTo>
                    <a:pt x="12630" y="519"/>
                    <a:pt x="12722" y="491"/>
                    <a:pt x="12822" y="491"/>
                  </a:cubicBezTo>
                  <a:close/>
                  <a:moveTo>
                    <a:pt x="10616" y="3597"/>
                  </a:moveTo>
                  <a:cubicBezTo>
                    <a:pt x="10775" y="3676"/>
                    <a:pt x="10735" y="3795"/>
                    <a:pt x="10656" y="3954"/>
                  </a:cubicBezTo>
                  <a:lnTo>
                    <a:pt x="7606" y="7994"/>
                  </a:lnTo>
                  <a:cubicBezTo>
                    <a:pt x="7526" y="8152"/>
                    <a:pt x="7408" y="8311"/>
                    <a:pt x="7328" y="8509"/>
                  </a:cubicBezTo>
                  <a:cubicBezTo>
                    <a:pt x="7210" y="8509"/>
                    <a:pt x="7130" y="8469"/>
                    <a:pt x="7210" y="8271"/>
                  </a:cubicBezTo>
                  <a:cubicBezTo>
                    <a:pt x="7249" y="8073"/>
                    <a:pt x="7289" y="7875"/>
                    <a:pt x="7289" y="7677"/>
                  </a:cubicBezTo>
                  <a:cubicBezTo>
                    <a:pt x="7368" y="6806"/>
                    <a:pt x="7764" y="5934"/>
                    <a:pt x="8398" y="5300"/>
                  </a:cubicBezTo>
                  <a:cubicBezTo>
                    <a:pt x="8992" y="4548"/>
                    <a:pt x="9745" y="3993"/>
                    <a:pt x="10616" y="3597"/>
                  </a:cubicBezTo>
                  <a:close/>
                  <a:moveTo>
                    <a:pt x="10656" y="7241"/>
                  </a:moveTo>
                  <a:lnTo>
                    <a:pt x="10656" y="7241"/>
                  </a:lnTo>
                  <a:cubicBezTo>
                    <a:pt x="10616" y="7360"/>
                    <a:pt x="10577" y="7519"/>
                    <a:pt x="10537" y="7637"/>
                  </a:cubicBezTo>
                  <a:lnTo>
                    <a:pt x="10497" y="7598"/>
                  </a:lnTo>
                  <a:cubicBezTo>
                    <a:pt x="10101" y="8311"/>
                    <a:pt x="9388" y="8826"/>
                    <a:pt x="8596" y="8945"/>
                  </a:cubicBezTo>
                  <a:cubicBezTo>
                    <a:pt x="8358" y="8945"/>
                    <a:pt x="8160" y="8905"/>
                    <a:pt x="7962" y="8786"/>
                  </a:cubicBezTo>
                  <a:cubicBezTo>
                    <a:pt x="8992" y="8549"/>
                    <a:pt x="9705" y="7796"/>
                    <a:pt x="10656" y="7241"/>
                  </a:cubicBezTo>
                  <a:close/>
                  <a:moveTo>
                    <a:pt x="6180" y="8549"/>
                  </a:moveTo>
                  <a:cubicBezTo>
                    <a:pt x="6457" y="8628"/>
                    <a:pt x="6774" y="8707"/>
                    <a:pt x="7051" y="8826"/>
                  </a:cubicBezTo>
                  <a:cubicBezTo>
                    <a:pt x="7526" y="9024"/>
                    <a:pt x="8002" y="9222"/>
                    <a:pt x="8477" y="9420"/>
                  </a:cubicBezTo>
                  <a:cubicBezTo>
                    <a:pt x="8556" y="9460"/>
                    <a:pt x="8636" y="9499"/>
                    <a:pt x="8715" y="9578"/>
                  </a:cubicBezTo>
                  <a:cubicBezTo>
                    <a:pt x="8715" y="9618"/>
                    <a:pt x="8715" y="9658"/>
                    <a:pt x="8715" y="9737"/>
                  </a:cubicBezTo>
                  <a:cubicBezTo>
                    <a:pt x="8556" y="9737"/>
                    <a:pt x="8437" y="9737"/>
                    <a:pt x="8319" y="9777"/>
                  </a:cubicBezTo>
                  <a:lnTo>
                    <a:pt x="8279" y="9777"/>
                  </a:lnTo>
                  <a:cubicBezTo>
                    <a:pt x="7843" y="9777"/>
                    <a:pt x="7447" y="9737"/>
                    <a:pt x="7051" y="9578"/>
                  </a:cubicBezTo>
                  <a:cubicBezTo>
                    <a:pt x="6695" y="9380"/>
                    <a:pt x="6338" y="9222"/>
                    <a:pt x="5982" y="8984"/>
                  </a:cubicBezTo>
                  <a:cubicBezTo>
                    <a:pt x="5902" y="8945"/>
                    <a:pt x="5863" y="8826"/>
                    <a:pt x="5823" y="8747"/>
                  </a:cubicBezTo>
                  <a:cubicBezTo>
                    <a:pt x="5942" y="8667"/>
                    <a:pt x="6061" y="8549"/>
                    <a:pt x="6180" y="8549"/>
                  </a:cubicBezTo>
                  <a:close/>
                  <a:moveTo>
                    <a:pt x="12829" y="1"/>
                  </a:moveTo>
                  <a:cubicBezTo>
                    <a:pt x="12696" y="1"/>
                    <a:pt x="12563" y="40"/>
                    <a:pt x="12438" y="111"/>
                  </a:cubicBezTo>
                  <a:cubicBezTo>
                    <a:pt x="12240" y="230"/>
                    <a:pt x="12082" y="388"/>
                    <a:pt x="11963" y="586"/>
                  </a:cubicBezTo>
                  <a:cubicBezTo>
                    <a:pt x="11805" y="785"/>
                    <a:pt x="11646" y="1022"/>
                    <a:pt x="11448" y="1220"/>
                  </a:cubicBezTo>
                  <a:cubicBezTo>
                    <a:pt x="11092" y="1537"/>
                    <a:pt x="10695" y="1814"/>
                    <a:pt x="10260" y="2052"/>
                  </a:cubicBezTo>
                  <a:cubicBezTo>
                    <a:pt x="9349" y="2607"/>
                    <a:pt x="8358" y="3082"/>
                    <a:pt x="7447" y="3716"/>
                  </a:cubicBezTo>
                  <a:cubicBezTo>
                    <a:pt x="6417" y="4468"/>
                    <a:pt x="5783" y="5696"/>
                    <a:pt x="5783" y="6964"/>
                  </a:cubicBezTo>
                  <a:cubicBezTo>
                    <a:pt x="5823" y="7360"/>
                    <a:pt x="5863" y="7717"/>
                    <a:pt x="5982" y="8113"/>
                  </a:cubicBezTo>
                  <a:cubicBezTo>
                    <a:pt x="5269" y="8469"/>
                    <a:pt x="5189" y="8826"/>
                    <a:pt x="5704" y="9341"/>
                  </a:cubicBezTo>
                  <a:lnTo>
                    <a:pt x="5546" y="9499"/>
                  </a:lnTo>
                  <a:cubicBezTo>
                    <a:pt x="4872" y="10450"/>
                    <a:pt x="4120" y="11361"/>
                    <a:pt x="3526" y="12312"/>
                  </a:cubicBezTo>
                  <a:cubicBezTo>
                    <a:pt x="2218" y="14372"/>
                    <a:pt x="1228" y="16550"/>
                    <a:pt x="555" y="18848"/>
                  </a:cubicBezTo>
                  <a:cubicBezTo>
                    <a:pt x="198" y="19917"/>
                    <a:pt x="0" y="21026"/>
                    <a:pt x="0" y="22136"/>
                  </a:cubicBezTo>
                  <a:cubicBezTo>
                    <a:pt x="0" y="22651"/>
                    <a:pt x="79" y="23166"/>
                    <a:pt x="238" y="23641"/>
                  </a:cubicBezTo>
                  <a:cubicBezTo>
                    <a:pt x="317" y="24077"/>
                    <a:pt x="713" y="24354"/>
                    <a:pt x="1149" y="24354"/>
                  </a:cubicBezTo>
                  <a:cubicBezTo>
                    <a:pt x="1182" y="24357"/>
                    <a:pt x="1216" y="24359"/>
                    <a:pt x="1249" y="24359"/>
                  </a:cubicBezTo>
                  <a:cubicBezTo>
                    <a:pt x="1611" y="24359"/>
                    <a:pt x="1958" y="24165"/>
                    <a:pt x="2139" y="23839"/>
                  </a:cubicBezTo>
                  <a:cubicBezTo>
                    <a:pt x="2773" y="22888"/>
                    <a:pt x="3446" y="22017"/>
                    <a:pt x="4001" y="21026"/>
                  </a:cubicBezTo>
                  <a:cubicBezTo>
                    <a:pt x="4595" y="19957"/>
                    <a:pt x="5070" y="18808"/>
                    <a:pt x="5585" y="17659"/>
                  </a:cubicBezTo>
                  <a:cubicBezTo>
                    <a:pt x="6061" y="16630"/>
                    <a:pt x="6536" y="15520"/>
                    <a:pt x="6893" y="14411"/>
                  </a:cubicBezTo>
                  <a:cubicBezTo>
                    <a:pt x="7328" y="13144"/>
                    <a:pt x="7566" y="11797"/>
                    <a:pt x="7883" y="10490"/>
                  </a:cubicBezTo>
                  <a:cubicBezTo>
                    <a:pt x="7923" y="10410"/>
                    <a:pt x="7923" y="10331"/>
                    <a:pt x="7923" y="10252"/>
                  </a:cubicBezTo>
                  <a:cubicBezTo>
                    <a:pt x="8279" y="10173"/>
                    <a:pt x="8596" y="10093"/>
                    <a:pt x="8913" y="9975"/>
                  </a:cubicBezTo>
                  <a:cubicBezTo>
                    <a:pt x="9190" y="9935"/>
                    <a:pt x="9269" y="9658"/>
                    <a:pt x="9151" y="9420"/>
                  </a:cubicBezTo>
                  <a:cubicBezTo>
                    <a:pt x="9151" y="9380"/>
                    <a:pt x="9111" y="9301"/>
                    <a:pt x="9071" y="9262"/>
                  </a:cubicBezTo>
                  <a:cubicBezTo>
                    <a:pt x="9824" y="9064"/>
                    <a:pt x="10497" y="8588"/>
                    <a:pt x="10893" y="7915"/>
                  </a:cubicBezTo>
                  <a:cubicBezTo>
                    <a:pt x="11290" y="8430"/>
                    <a:pt x="11884" y="8786"/>
                    <a:pt x="12518" y="8826"/>
                  </a:cubicBezTo>
                  <a:cubicBezTo>
                    <a:pt x="12632" y="8859"/>
                    <a:pt x="12746" y="8874"/>
                    <a:pt x="12858" y="8874"/>
                  </a:cubicBezTo>
                  <a:cubicBezTo>
                    <a:pt x="13289" y="8874"/>
                    <a:pt x="13684" y="8640"/>
                    <a:pt x="13904" y="8232"/>
                  </a:cubicBezTo>
                  <a:cubicBezTo>
                    <a:pt x="14181" y="7796"/>
                    <a:pt x="14142" y="7241"/>
                    <a:pt x="13785" y="6845"/>
                  </a:cubicBezTo>
                  <a:cubicBezTo>
                    <a:pt x="13508" y="6608"/>
                    <a:pt x="13508" y="6211"/>
                    <a:pt x="13785" y="5934"/>
                  </a:cubicBezTo>
                  <a:cubicBezTo>
                    <a:pt x="14023" y="5538"/>
                    <a:pt x="14340" y="5142"/>
                    <a:pt x="14617" y="4706"/>
                  </a:cubicBezTo>
                  <a:cubicBezTo>
                    <a:pt x="15330" y="3557"/>
                    <a:pt x="15132" y="2290"/>
                    <a:pt x="13944" y="1735"/>
                  </a:cubicBezTo>
                  <a:cubicBezTo>
                    <a:pt x="13587" y="1616"/>
                    <a:pt x="13429" y="1220"/>
                    <a:pt x="13547" y="864"/>
                  </a:cubicBezTo>
                  <a:cubicBezTo>
                    <a:pt x="13627" y="626"/>
                    <a:pt x="13508" y="309"/>
                    <a:pt x="13310" y="190"/>
                  </a:cubicBezTo>
                  <a:cubicBezTo>
                    <a:pt x="13157" y="59"/>
                    <a:pt x="12992" y="1"/>
                    <a:pt x="128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  <p:sp>
          <p:nvSpPr>
            <p:cNvPr id="39" name="Google Shape;110;p7"/>
            <p:cNvSpPr/>
            <p:nvPr/>
          </p:nvSpPr>
          <p:spPr>
            <a:xfrm>
              <a:off x="8142356" y="2513765"/>
              <a:ext cx="149373" cy="428559"/>
            </a:xfrm>
            <a:custGeom>
              <a:avLst/>
              <a:gdLst/>
              <a:ahLst/>
              <a:cxnLst/>
              <a:rect l="l" t="t" r="r" b="b"/>
              <a:pathLst>
                <a:path w="1229" h="3526" extrusionOk="0">
                  <a:moveTo>
                    <a:pt x="912" y="0"/>
                  </a:moveTo>
                  <a:lnTo>
                    <a:pt x="912" y="0"/>
                  </a:lnTo>
                  <a:cubicBezTo>
                    <a:pt x="754" y="40"/>
                    <a:pt x="595" y="80"/>
                    <a:pt x="476" y="159"/>
                  </a:cubicBezTo>
                  <a:cubicBezTo>
                    <a:pt x="397" y="198"/>
                    <a:pt x="318" y="278"/>
                    <a:pt x="239" y="397"/>
                  </a:cubicBezTo>
                  <a:cubicBezTo>
                    <a:pt x="1" y="713"/>
                    <a:pt x="41" y="1149"/>
                    <a:pt x="318" y="1426"/>
                  </a:cubicBezTo>
                  <a:cubicBezTo>
                    <a:pt x="793" y="1902"/>
                    <a:pt x="952" y="2654"/>
                    <a:pt x="714" y="3288"/>
                  </a:cubicBezTo>
                  <a:cubicBezTo>
                    <a:pt x="674" y="3328"/>
                    <a:pt x="674" y="3407"/>
                    <a:pt x="714" y="3447"/>
                  </a:cubicBezTo>
                  <a:lnTo>
                    <a:pt x="714" y="3526"/>
                  </a:lnTo>
                  <a:cubicBezTo>
                    <a:pt x="793" y="3526"/>
                    <a:pt x="952" y="3526"/>
                    <a:pt x="952" y="3447"/>
                  </a:cubicBezTo>
                  <a:cubicBezTo>
                    <a:pt x="1070" y="3288"/>
                    <a:pt x="1150" y="3090"/>
                    <a:pt x="1189" y="2892"/>
                  </a:cubicBezTo>
                  <a:cubicBezTo>
                    <a:pt x="1229" y="2258"/>
                    <a:pt x="1031" y="1664"/>
                    <a:pt x="595" y="1228"/>
                  </a:cubicBezTo>
                  <a:cubicBezTo>
                    <a:pt x="318" y="951"/>
                    <a:pt x="397" y="515"/>
                    <a:pt x="714" y="357"/>
                  </a:cubicBezTo>
                  <a:cubicBezTo>
                    <a:pt x="793" y="317"/>
                    <a:pt x="872" y="317"/>
                    <a:pt x="872" y="238"/>
                  </a:cubicBezTo>
                  <a:cubicBezTo>
                    <a:pt x="912" y="198"/>
                    <a:pt x="872" y="119"/>
                    <a:pt x="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</p:grpSp>
      <p:grpSp>
        <p:nvGrpSpPr>
          <p:cNvPr id="40" name="Google Shape;1993;p71"/>
          <p:cNvGrpSpPr/>
          <p:nvPr/>
        </p:nvGrpSpPr>
        <p:grpSpPr>
          <a:xfrm>
            <a:off x="8739525" y="5574007"/>
            <a:ext cx="1447556" cy="916515"/>
            <a:chOff x="5375905" y="267889"/>
            <a:chExt cx="3753524" cy="2387283"/>
          </a:xfrm>
        </p:grpSpPr>
        <p:sp>
          <p:nvSpPr>
            <p:cNvPr id="41" name="Google Shape;1994;p71"/>
            <p:cNvSpPr/>
            <p:nvPr/>
          </p:nvSpPr>
          <p:spPr>
            <a:xfrm>
              <a:off x="6006449" y="1524912"/>
              <a:ext cx="1463358" cy="743755"/>
            </a:xfrm>
            <a:custGeom>
              <a:avLst/>
              <a:gdLst/>
              <a:ahLst/>
              <a:cxnLst/>
              <a:rect l="l" t="t" r="r" b="b"/>
              <a:pathLst>
                <a:path w="9745" h="4953" extrusionOk="0">
                  <a:moveTo>
                    <a:pt x="1743" y="1228"/>
                  </a:moveTo>
                  <a:cubicBezTo>
                    <a:pt x="2139" y="1308"/>
                    <a:pt x="2496" y="1427"/>
                    <a:pt x="2852" y="1545"/>
                  </a:cubicBezTo>
                  <a:cubicBezTo>
                    <a:pt x="3011" y="1585"/>
                    <a:pt x="3130" y="1664"/>
                    <a:pt x="3249" y="1743"/>
                  </a:cubicBezTo>
                  <a:lnTo>
                    <a:pt x="3249" y="1862"/>
                  </a:lnTo>
                  <a:lnTo>
                    <a:pt x="2932" y="1862"/>
                  </a:lnTo>
                  <a:cubicBezTo>
                    <a:pt x="2496" y="1783"/>
                    <a:pt x="2060" y="1664"/>
                    <a:pt x="1664" y="1545"/>
                  </a:cubicBezTo>
                  <a:cubicBezTo>
                    <a:pt x="1585" y="1545"/>
                    <a:pt x="1545" y="1387"/>
                    <a:pt x="1466" y="1308"/>
                  </a:cubicBezTo>
                  <a:cubicBezTo>
                    <a:pt x="1545" y="1268"/>
                    <a:pt x="1664" y="1228"/>
                    <a:pt x="1743" y="1228"/>
                  </a:cubicBezTo>
                  <a:close/>
                  <a:moveTo>
                    <a:pt x="4499" y="1841"/>
                  </a:moveTo>
                  <a:cubicBezTo>
                    <a:pt x="4934" y="1841"/>
                    <a:pt x="5352" y="2004"/>
                    <a:pt x="5705" y="2298"/>
                  </a:cubicBezTo>
                  <a:cubicBezTo>
                    <a:pt x="5598" y="2356"/>
                    <a:pt x="5454" y="2381"/>
                    <a:pt x="5295" y="2381"/>
                  </a:cubicBezTo>
                  <a:cubicBezTo>
                    <a:pt x="4801" y="2381"/>
                    <a:pt x="4161" y="2141"/>
                    <a:pt x="4041" y="1902"/>
                  </a:cubicBezTo>
                  <a:cubicBezTo>
                    <a:pt x="4194" y="1861"/>
                    <a:pt x="4348" y="1841"/>
                    <a:pt x="4499" y="1841"/>
                  </a:cubicBezTo>
                  <a:close/>
                  <a:moveTo>
                    <a:pt x="2892" y="2298"/>
                  </a:moveTo>
                  <a:cubicBezTo>
                    <a:pt x="3407" y="2377"/>
                    <a:pt x="3882" y="2456"/>
                    <a:pt x="4397" y="2536"/>
                  </a:cubicBezTo>
                  <a:cubicBezTo>
                    <a:pt x="4437" y="2536"/>
                    <a:pt x="4437" y="2615"/>
                    <a:pt x="4556" y="2694"/>
                  </a:cubicBezTo>
                  <a:cubicBezTo>
                    <a:pt x="4358" y="2734"/>
                    <a:pt x="4160" y="2773"/>
                    <a:pt x="3922" y="2773"/>
                  </a:cubicBezTo>
                  <a:cubicBezTo>
                    <a:pt x="3565" y="2734"/>
                    <a:pt x="3209" y="2694"/>
                    <a:pt x="2892" y="2654"/>
                  </a:cubicBezTo>
                  <a:cubicBezTo>
                    <a:pt x="2813" y="2654"/>
                    <a:pt x="2773" y="2496"/>
                    <a:pt x="2694" y="2456"/>
                  </a:cubicBezTo>
                  <a:cubicBezTo>
                    <a:pt x="2773" y="2377"/>
                    <a:pt x="2852" y="2298"/>
                    <a:pt x="2892" y="2298"/>
                  </a:cubicBezTo>
                  <a:close/>
                  <a:moveTo>
                    <a:pt x="1070" y="0"/>
                  </a:moveTo>
                  <a:cubicBezTo>
                    <a:pt x="951" y="0"/>
                    <a:pt x="872" y="40"/>
                    <a:pt x="793" y="80"/>
                  </a:cubicBezTo>
                  <a:cubicBezTo>
                    <a:pt x="278" y="753"/>
                    <a:pt x="0" y="1585"/>
                    <a:pt x="0" y="2417"/>
                  </a:cubicBezTo>
                  <a:cubicBezTo>
                    <a:pt x="0" y="2892"/>
                    <a:pt x="0" y="2892"/>
                    <a:pt x="476" y="2971"/>
                  </a:cubicBezTo>
                  <a:cubicBezTo>
                    <a:pt x="1308" y="3130"/>
                    <a:pt x="2139" y="3288"/>
                    <a:pt x="2971" y="3486"/>
                  </a:cubicBezTo>
                  <a:cubicBezTo>
                    <a:pt x="4635" y="3922"/>
                    <a:pt x="6299" y="4318"/>
                    <a:pt x="7923" y="4754"/>
                  </a:cubicBezTo>
                  <a:cubicBezTo>
                    <a:pt x="8240" y="4833"/>
                    <a:pt x="8517" y="4912"/>
                    <a:pt x="8834" y="4952"/>
                  </a:cubicBezTo>
                  <a:cubicBezTo>
                    <a:pt x="8557" y="3803"/>
                    <a:pt x="8913" y="2615"/>
                    <a:pt x="9745" y="1823"/>
                  </a:cubicBezTo>
                  <a:cubicBezTo>
                    <a:pt x="9705" y="1783"/>
                    <a:pt x="9666" y="1783"/>
                    <a:pt x="9626" y="1743"/>
                  </a:cubicBezTo>
                  <a:cubicBezTo>
                    <a:pt x="8913" y="1625"/>
                    <a:pt x="8200" y="1466"/>
                    <a:pt x="7447" y="1347"/>
                  </a:cubicBezTo>
                  <a:lnTo>
                    <a:pt x="2932" y="397"/>
                  </a:lnTo>
                  <a:cubicBezTo>
                    <a:pt x="2298" y="278"/>
                    <a:pt x="1664" y="119"/>
                    <a:pt x="107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  <p:sp>
          <p:nvSpPr>
            <p:cNvPr id="42" name="Google Shape;1995;p71"/>
            <p:cNvSpPr/>
            <p:nvPr/>
          </p:nvSpPr>
          <p:spPr>
            <a:xfrm>
              <a:off x="5851779" y="995434"/>
              <a:ext cx="702021" cy="529623"/>
            </a:xfrm>
            <a:custGeom>
              <a:avLst/>
              <a:gdLst/>
              <a:ahLst/>
              <a:cxnLst/>
              <a:rect l="l" t="t" r="r" b="b"/>
              <a:pathLst>
                <a:path w="4675" h="3527" extrusionOk="0">
                  <a:moveTo>
                    <a:pt x="991" y="516"/>
                  </a:moveTo>
                  <a:cubicBezTo>
                    <a:pt x="1466" y="516"/>
                    <a:pt x="1941" y="674"/>
                    <a:pt x="2338" y="912"/>
                  </a:cubicBezTo>
                  <a:cubicBezTo>
                    <a:pt x="2338" y="952"/>
                    <a:pt x="2377" y="991"/>
                    <a:pt x="2377" y="1031"/>
                  </a:cubicBezTo>
                  <a:cubicBezTo>
                    <a:pt x="2254" y="1051"/>
                    <a:pt x="2129" y="1061"/>
                    <a:pt x="2004" y="1061"/>
                  </a:cubicBezTo>
                  <a:cubicBezTo>
                    <a:pt x="1644" y="1061"/>
                    <a:pt x="1285" y="980"/>
                    <a:pt x="991" y="833"/>
                  </a:cubicBezTo>
                  <a:cubicBezTo>
                    <a:pt x="912" y="754"/>
                    <a:pt x="872" y="714"/>
                    <a:pt x="872" y="635"/>
                  </a:cubicBezTo>
                  <a:cubicBezTo>
                    <a:pt x="872" y="595"/>
                    <a:pt x="991" y="516"/>
                    <a:pt x="991" y="516"/>
                  </a:cubicBezTo>
                  <a:close/>
                  <a:moveTo>
                    <a:pt x="3233" y="1105"/>
                  </a:moveTo>
                  <a:cubicBezTo>
                    <a:pt x="3340" y="1105"/>
                    <a:pt x="3478" y="1150"/>
                    <a:pt x="3605" y="1150"/>
                  </a:cubicBezTo>
                  <a:lnTo>
                    <a:pt x="3922" y="1467"/>
                  </a:lnTo>
                  <a:lnTo>
                    <a:pt x="3447" y="1546"/>
                  </a:lnTo>
                  <a:cubicBezTo>
                    <a:pt x="3288" y="1467"/>
                    <a:pt x="2971" y="1506"/>
                    <a:pt x="3051" y="1269"/>
                  </a:cubicBezTo>
                  <a:cubicBezTo>
                    <a:pt x="3069" y="1139"/>
                    <a:pt x="3139" y="1105"/>
                    <a:pt x="3233" y="1105"/>
                  </a:cubicBezTo>
                  <a:close/>
                  <a:moveTo>
                    <a:pt x="1996" y="1635"/>
                  </a:moveTo>
                  <a:cubicBezTo>
                    <a:pt x="2090" y="1635"/>
                    <a:pt x="2199" y="1665"/>
                    <a:pt x="2298" y="1665"/>
                  </a:cubicBezTo>
                  <a:lnTo>
                    <a:pt x="2654" y="1982"/>
                  </a:lnTo>
                  <a:cubicBezTo>
                    <a:pt x="2496" y="2061"/>
                    <a:pt x="2338" y="2061"/>
                    <a:pt x="2140" y="2100"/>
                  </a:cubicBezTo>
                  <a:cubicBezTo>
                    <a:pt x="1981" y="2100"/>
                    <a:pt x="1743" y="2021"/>
                    <a:pt x="1783" y="1784"/>
                  </a:cubicBezTo>
                  <a:cubicBezTo>
                    <a:pt x="1823" y="1665"/>
                    <a:pt x="1902" y="1635"/>
                    <a:pt x="1996" y="1635"/>
                  </a:cubicBezTo>
                  <a:close/>
                  <a:moveTo>
                    <a:pt x="674" y="1"/>
                  </a:moveTo>
                  <a:lnTo>
                    <a:pt x="0" y="2774"/>
                  </a:lnTo>
                  <a:cubicBezTo>
                    <a:pt x="1347" y="3012"/>
                    <a:pt x="2694" y="3249"/>
                    <a:pt x="4001" y="3526"/>
                  </a:cubicBezTo>
                  <a:cubicBezTo>
                    <a:pt x="4239" y="2615"/>
                    <a:pt x="4477" y="1704"/>
                    <a:pt x="4675" y="793"/>
                  </a:cubicBezTo>
                  <a:cubicBezTo>
                    <a:pt x="3962" y="674"/>
                    <a:pt x="3288" y="556"/>
                    <a:pt x="2654" y="437"/>
                  </a:cubicBezTo>
                  <a:cubicBezTo>
                    <a:pt x="1981" y="318"/>
                    <a:pt x="1308" y="159"/>
                    <a:pt x="674" y="1"/>
                  </a:cubicBezTo>
                  <a:close/>
                </a:path>
              </a:pathLst>
            </a:custGeom>
            <a:solidFill>
              <a:schemeClr val="bg1">
                <a:lumMod val="9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  <p:sp>
          <p:nvSpPr>
            <p:cNvPr id="43" name="Google Shape;1996;p71"/>
            <p:cNvSpPr/>
            <p:nvPr/>
          </p:nvSpPr>
          <p:spPr>
            <a:xfrm>
              <a:off x="8439278" y="1014504"/>
              <a:ext cx="606967" cy="611612"/>
            </a:xfrm>
            <a:custGeom>
              <a:avLst/>
              <a:gdLst/>
              <a:ahLst/>
              <a:cxnLst/>
              <a:rect l="l" t="t" r="r" b="b"/>
              <a:pathLst>
                <a:path w="4042" h="4073" extrusionOk="0">
                  <a:moveTo>
                    <a:pt x="1625" y="2409"/>
                  </a:moveTo>
                  <a:cubicBezTo>
                    <a:pt x="1783" y="2449"/>
                    <a:pt x="1981" y="2528"/>
                    <a:pt x="2179" y="2568"/>
                  </a:cubicBezTo>
                  <a:cubicBezTo>
                    <a:pt x="2179" y="2647"/>
                    <a:pt x="2140" y="2686"/>
                    <a:pt x="2140" y="2766"/>
                  </a:cubicBezTo>
                  <a:cubicBezTo>
                    <a:pt x="1942" y="2766"/>
                    <a:pt x="1744" y="2766"/>
                    <a:pt x="1546" y="2726"/>
                  </a:cubicBezTo>
                  <a:cubicBezTo>
                    <a:pt x="1506" y="2726"/>
                    <a:pt x="1427" y="2607"/>
                    <a:pt x="1466" y="2568"/>
                  </a:cubicBezTo>
                  <a:cubicBezTo>
                    <a:pt x="1466" y="2528"/>
                    <a:pt x="1585" y="2409"/>
                    <a:pt x="1625" y="2409"/>
                  </a:cubicBezTo>
                  <a:close/>
                  <a:moveTo>
                    <a:pt x="674" y="2885"/>
                  </a:moveTo>
                  <a:lnTo>
                    <a:pt x="674" y="2924"/>
                  </a:lnTo>
                  <a:cubicBezTo>
                    <a:pt x="1189" y="3043"/>
                    <a:pt x="1744" y="3162"/>
                    <a:pt x="2259" y="3320"/>
                  </a:cubicBezTo>
                  <a:lnTo>
                    <a:pt x="2298" y="3360"/>
                  </a:lnTo>
                  <a:lnTo>
                    <a:pt x="2298" y="3479"/>
                  </a:lnTo>
                  <a:cubicBezTo>
                    <a:pt x="2021" y="3479"/>
                    <a:pt x="1744" y="3439"/>
                    <a:pt x="1427" y="3439"/>
                  </a:cubicBezTo>
                  <a:cubicBezTo>
                    <a:pt x="1189" y="3360"/>
                    <a:pt x="912" y="3320"/>
                    <a:pt x="674" y="3201"/>
                  </a:cubicBezTo>
                  <a:cubicBezTo>
                    <a:pt x="595" y="3162"/>
                    <a:pt x="555" y="3122"/>
                    <a:pt x="555" y="3043"/>
                  </a:cubicBezTo>
                  <a:cubicBezTo>
                    <a:pt x="516" y="2964"/>
                    <a:pt x="635" y="2885"/>
                    <a:pt x="674" y="2885"/>
                  </a:cubicBezTo>
                  <a:close/>
                  <a:moveTo>
                    <a:pt x="1407" y="1"/>
                  </a:moveTo>
                  <a:cubicBezTo>
                    <a:pt x="1276" y="1"/>
                    <a:pt x="1221" y="84"/>
                    <a:pt x="1070" y="310"/>
                  </a:cubicBezTo>
                  <a:cubicBezTo>
                    <a:pt x="357" y="1181"/>
                    <a:pt x="1" y="2330"/>
                    <a:pt x="80" y="3439"/>
                  </a:cubicBezTo>
                  <a:cubicBezTo>
                    <a:pt x="1031" y="3637"/>
                    <a:pt x="1942" y="3875"/>
                    <a:pt x="2892" y="4073"/>
                  </a:cubicBezTo>
                  <a:cubicBezTo>
                    <a:pt x="2972" y="4073"/>
                    <a:pt x="3051" y="4033"/>
                    <a:pt x="3091" y="3994"/>
                  </a:cubicBezTo>
                  <a:cubicBezTo>
                    <a:pt x="3526" y="3598"/>
                    <a:pt x="3843" y="3043"/>
                    <a:pt x="3922" y="2449"/>
                  </a:cubicBezTo>
                  <a:cubicBezTo>
                    <a:pt x="4002" y="1894"/>
                    <a:pt x="4002" y="1340"/>
                    <a:pt x="4041" y="745"/>
                  </a:cubicBezTo>
                  <a:lnTo>
                    <a:pt x="3804" y="666"/>
                  </a:lnTo>
                  <a:cubicBezTo>
                    <a:pt x="3130" y="468"/>
                    <a:pt x="2457" y="310"/>
                    <a:pt x="1744" y="72"/>
                  </a:cubicBezTo>
                  <a:cubicBezTo>
                    <a:pt x="1584" y="29"/>
                    <a:pt x="1483" y="1"/>
                    <a:pt x="1407" y="1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  <p:sp>
          <p:nvSpPr>
            <p:cNvPr id="44" name="Google Shape;1997;p71"/>
            <p:cNvSpPr/>
            <p:nvPr/>
          </p:nvSpPr>
          <p:spPr>
            <a:xfrm>
              <a:off x="6208722" y="430366"/>
              <a:ext cx="434277" cy="606957"/>
            </a:xfrm>
            <a:custGeom>
              <a:avLst/>
              <a:gdLst/>
              <a:ahLst/>
              <a:cxnLst/>
              <a:rect l="l" t="t" r="r" b="b"/>
              <a:pathLst>
                <a:path w="2892" h="4042" extrusionOk="0">
                  <a:moveTo>
                    <a:pt x="1030" y="1"/>
                  </a:moveTo>
                  <a:cubicBezTo>
                    <a:pt x="713" y="1268"/>
                    <a:pt x="357" y="2496"/>
                    <a:pt x="0" y="3724"/>
                  </a:cubicBezTo>
                  <a:lnTo>
                    <a:pt x="2020" y="4041"/>
                  </a:lnTo>
                  <a:cubicBezTo>
                    <a:pt x="2020" y="2734"/>
                    <a:pt x="2020" y="1466"/>
                    <a:pt x="2892" y="357"/>
                  </a:cubicBezTo>
                  <a:lnTo>
                    <a:pt x="1030" y="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  <p:sp>
          <p:nvSpPr>
            <p:cNvPr id="45" name="Google Shape;1998;p71"/>
            <p:cNvSpPr/>
            <p:nvPr/>
          </p:nvSpPr>
          <p:spPr>
            <a:xfrm>
              <a:off x="5375905" y="267889"/>
              <a:ext cx="3753524" cy="2387283"/>
            </a:xfrm>
            <a:custGeom>
              <a:avLst/>
              <a:gdLst/>
              <a:ahLst/>
              <a:cxnLst/>
              <a:rect l="l" t="t" r="r" b="b"/>
              <a:pathLst>
                <a:path w="24996" h="15898" extrusionOk="0">
                  <a:moveTo>
                    <a:pt x="2100" y="449"/>
                  </a:moveTo>
                  <a:lnTo>
                    <a:pt x="6180" y="1083"/>
                  </a:lnTo>
                  <a:cubicBezTo>
                    <a:pt x="6061" y="1400"/>
                    <a:pt x="5982" y="1717"/>
                    <a:pt x="5863" y="1994"/>
                  </a:cubicBezTo>
                  <a:cubicBezTo>
                    <a:pt x="5784" y="2311"/>
                    <a:pt x="5744" y="2509"/>
                    <a:pt x="5665" y="2707"/>
                  </a:cubicBezTo>
                  <a:cubicBezTo>
                    <a:pt x="4516" y="2232"/>
                    <a:pt x="3288" y="2113"/>
                    <a:pt x="2100" y="1756"/>
                  </a:cubicBezTo>
                  <a:cubicBezTo>
                    <a:pt x="2140" y="1558"/>
                    <a:pt x="2179" y="1400"/>
                    <a:pt x="2219" y="1202"/>
                  </a:cubicBezTo>
                  <a:lnTo>
                    <a:pt x="5031" y="1994"/>
                  </a:lnTo>
                  <a:cubicBezTo>
                    <a:pt x="5229" y="2073"/>
                    <a:pt x="5388" y="2113"/>
                    <a:pt x="5586" y="2113"/>
                  </a:cubicBezTo>
                  <a:cubicBezTo>
                    <a:pt x="5665" y="2113"/>
                    <a:pt x="5744" y="2033"/>
                    <a:pt x="5823" y="1994"/>
                  </a:cubicBezTo>
                  <a:cubicBezTo>
                    <a:pt x="5784" y="1915"/>
                    <a:pt x="5744" y="1835"/>
                    <a:pt x="5665" y="1796"/>
                  </a:cubicBezTo>
                  <a:cubicBezTo>
                    <a:pt x="5269" y="1637"/>
                    <a:pt x="4912" y="1519"/>
                    <a:pt x="4477" y="1400"/>
                  </a:cubicBezTo>
                  <a:cubicBezTo>
                    <a:pt x="3882" y="1241"/>
                    <a:pt x="3249" y="1083"/>
                    <a:pt x="2654" y="885"/>
                  </a:cubicBezTo>
                  <a:cubicBezTo>
                    <a:pt x="2536" y="885"/>
                    <a:pt x="2377" y="845"/>
                    <a:pt x="2258" y="845"/>
                  </a:cubicBezTo>
                  <a:cubicBezTo>
                    <a:pt x="2179" y="726"/>
                    <a:pt x="2140" y="568"/>
                    <a:pt x="2100" y="449"/>
                  </a:cubicBezTo>
                  <a:close/>
                  <a:moveTo>
                    <a:pt x="2021" y="2192"/>
                  </a:moveTo>
                  <a:lnTo>
                    <a:pt x="5586" y="3063"/>
                  </a:lnTo>
                  <a:cubicBezTo>
                    <a:pt x="5507" y="3261"/>
                    <a:pt x="5427" y="3499"/>
                    <a:pt x="5348" y="3737"/>
                  </a:cubicBezTo>
                  <a:cubicBezTo>
                    <a:pt x="4279" y="3222"/>
                    <a:pt x="3090" y="3143"/>
                    <a:pt x="1941" y="2865"/>
                  </a:cubicBezTo>
                  <a:cubicBezTo>
                    <a:pt x="1941" y="2667"/>
                    <a:pt x="1981" y="2430"/>
                    <a:pt x="2021" y="2192"/>
                  </a:cubicBezTo>
                  <a:close/>
                  <a:moveTo>
                    <a:pt x="1823" y="3301"/>
                  </a:moveTo>
                  <a:lnTo>
                    <a:pt x="5309" y="4014"/>
                  </a:lnTo>
                  <a:lnTo>
                    <a:pt x="5071" y="4727"/>
                  </a:lnTo>
                  <a:cubicBezTo>
                    <a:pt x="4754" y="4608"/>
                    <a:pt x="4397" y="4648"/>
                    <a:pt x="4081" y="4410"/>
                  </a:cubicBezTo>
                  <a:cubicBezTo>
                    <a:pt x="3843" y="4291"/>
                    <a:pt x="3605" y="4173"/>
                    <a:pt x="3328" y="4133"/>
                  </a:cubicBezTo>
                  <a:lnTo>
                    <a:pt x="1783" y="3618"/>
                  </a:lnTo>
                  <a:cubicBezTo>
                    <a:pt x="1783" y="3539"/>
                    <a:pt x="1823" y="3420"/>
                    <a:pt x="1823" y="3301"/>
                  </a:cubicBezTo>
                  <a:close/>
                  <a:moveTo>
                    <a:pt x="6576" y="1083"/>
                  </a:moveTo>
                  <a:lnTo>
                    <a:pt x="8438" y="1439"/>
                  </a:lnTo>
                  <a:cubicBezTo>
                    <a:pt x="7566" y="2548"/>
                    <a:pt x="7566" y="3816"/>
                    <a:pt x="7566" y="5123"/>
                  </a:cubicBezTo>
                  <a:lnTo>
                    <a:pt x="5546" y="4806"/>
                  </a:lnTo>
                  <a:cubicBezTo>
                    <a:pt x="5903" y="3578"/>
                    <a:pt x="6259" y="2350"/>
                    <a:pt x="6576" y="1083"/>
                  </a:cubicBezTo>
                  <a:close/>
                  <a:moveTo>
                    <a:pt x="10982" y="2059"/>
                  </a:moveTo>
                  <a:cubicBezTo>
                    <a:pt x="11067" y="2059"/>
                    <a:pt x="11185" y="2096"/>
                    <a:pt x="11369" y="2152"/>
                  </a:cubicBezTo>
                  <a:lnTo>
                    <a:pt x="17192" y="3618"/>
                  </a:lnTo>
                  <a:cubicBezTo>
                    <a:pt x="17905" y="3776"/>
                    <a:pt x="18618" y="3974"/>
                    <a:pt x="19371" y="4173"/>
                  </a:cubicBezTo>
                  <a:cubicBezTo>
                    <a:pt x="18618" y="5242"/>
                    <a:pt x="18182" y="6470"/>
                    <a:pt x="18103" y="7738"/>
                  </a:cubicBezTo>
                  <a:lnTo>
                    <a:pt x="16123" y="7262"/>
                  </a:lnTo>
                  <a:cubicBezTo>
                    <a:pt x="14419" y="6827"/>
                    <a:pt x="12676" y="6391"/>
                    <a:pt x="10933" y="5955"/>
                  </a:cubicBezTo>
                  <a:cubicBezTo>
                    <a:pt x="10537" y="5836"/>
                    <a:pt x="10300" y="5757"/>
                    <a:pt x="10220" y="5282"/>
                  </a:cubicBezTo>
                  <a:cubicBezTo>
                    <a:pt x="10102" y="4331"/>
                    <a:pt x="10220" y="3380"/>
                    <a:pt x="10656" y="2509"/>
                  </a:cubicBezTo>
                  <a:cubicBezTo>
                    <a:pt x="10784" y="2178"/>
                    <a:pt x="10829" y="2059"/>
                    <a:pt x="10982" y="2059"/>
                  </a:cubicBezTo>
                  <a:close/>
                  <a:moveTo>
                    <a:pt x="3843" y="4846"/>
                  </a:moveTo>
                  <a:cubicBezTo>
                    <a:pt x="4477" y="5004"/>
                    <a:pt x="5150" y="5163"/>
                    <a:pt x="5823" y="5282"/>
                  </a:cubicBezTo>
                  <a:cubicBezTo>
                    <a:pt x="6497" y="5401"/>
                    <a:pt x="7131" y="5519"/>
                    <a:pt x="7844" y="5638"/>
                  </a:cubicBezTo>
                  <a:cubicBezTo>
                    <a:pt x="7646" y="6549"/>
                    <a:pt x="7408" y="7460"/>
                    <a:pt x="7210" y="8371"/>
                  </a:cubicBezTo>
                  <a:cubicBezTo>
                    <a:pt x="5863" y="8134"/>
                    <a:pt x="4556" y="7857"/>
                    <a:pt x="3169" y="7619"/>
                  </a:cubicBezTo>
                  <a:lnTo>
                    <a:pt x="3843" y="4846"/>
                  </a:lnTo>
                  <a:close/>
                  <a:moveTo>
                    <a:pt x="21804" y="4943"/>
                  </a:moveTo>
                  <a:cubicBezTo>
                    <a:pt x="21884" y="4943"/>
                    <a:pt x="21985" y="4981"/>
                    <a:pt x="22144" y="5044"/>
                  </a:cubicBezTo>
                  <a:cubicBezTo>
                    <a:pt x="22857" y="5242"/>
                    <a:pt x="23530" y="5401"/>
                    <a:pt x="24243" y="5599"/>
                  </a:cubicBezTo>
                  <a:lnTo>
                    <a:pt x="24441" y="5678"/>
                  </a:lnTo>
                  <a:cubicBezTo>
                    <a:pt x="24402" y="6272"/>
                    <a:pt x="24402" y="6866"/>
                    <a:pt x="24322" y="7421"/>
                  </a:cubicBezTo>
                  <a:lnTo>
                    <a:pt x="24362" y="7381"/>
                  </a:lnTo>
                  <a:lnTo>
                    <a:pt x="24362" y="7381"/>
                  </a:lnTo>
                  <a:cubicBezTo>
                    <a:pt x="24243" y="7975"/>
                    <a:pt x="23966" y="8530"/>
                    <a:pt x="23491" y="8926"/>
                  </a:cubicBezTo>
                  <a:cubicBezTo>
                    <a:pt x="23451" y="8966"/>
                    <a:pt x="23372" y="9005"/>
                    <a:pt x="23292" y="9005"/>
                  </a:cubicBezTo>
                  <a:cubicBezTo>
                    <a:pt x="22342" y="8807"/>
                    <a:pt x="21431" y="8609"/>
                    <a:pt x="20520" y="8371"/>
                  </a:cubicBezTo>
                  <a:cubicBezTo>
                    <a:pt x="20401" y="7262"/>
                    <a:pt x="20757" y="6114"/>
                    <a:pt x="21470" y="5242"/>
                  </a:cubicBezTo>
                  <a:cubicBezTo>
                    <a:pt x="21613" y="5028"/>
                    <a:pt x="21684" y="4943"/>
                    <a:pt x="21804" y="4943"/>
                  </a:cubicBezTo>
                  <a:close/>
                  <a:moveTo>
                    <a:pt x="17826" y="8094"/>
                  </a:moveTo>
                  <a:lnTo>
                    <a:pt x="21470" y="9084"/>
                  </a:lnTo>
                  <a:cubicBezTo>
                    <a:pt x="21391" y="9283"/>
                    <a:pt x="21351" y="9481"/>
                    <a:pt x="21312" y="9639"/>
                  </a:cubicBezTo>
                  <a:cubicBezTo>
                    <a:pt x="21272" y="9837"/>
                    <a:pt x="21233" y="10075"/>
                    <a:pt x="21153" y="10312"/>
                  </a:cubicBezTo>
                  <a:cubicBezTo>
                    <a:pt x="20559" y="10154"/>
                    <a:pt x="19965" y="9996"/>
                    <a:pt x="19371" y="9837"/>
                  </a:cubicBezTo>
                  <a:cubicBezTo>
                    <a:pt x="18777" y="9679"/>
                    <a:pt x="18182" y="9560"/>
                    <a:pt x="17588" y="9401"/>
                  </a:cubicBezTo>
                  <a:cubicBezTo>
                    <a:pt x="17588" y="9283"/>
                    <a:pt x="17628" y="9124"/>
                    <a:pt x="17668" y="8966"/>
                  </a:cubicBezTo>
                  <a:cubicBezTo>
                    <a:pt x="18301" y="9124"/>
                    <a:pt x="18856" y="9283"/>
                    <a:pt x="19450" y="9441"/>
                  </a:cubicBezTo>
                  <a:cubicBezTo>
                    <a:pt x="19965" y="9520"/>
                    <a:pt x="20440" y="9639"/>
                    <a:pt x="20916" y="9718"/>
                  </a:cubicBezTo>
                  <a:cubicBezTo>
                    <a:pt x="20995" y="9718"/>
                    <a:pt x="21153" y="9639"/>
                    <a:pt x="21233" y="9599"/>
                  </a:cubicBezTo>
                  <a:cubicBezTo>
                    <a:pt x="21153" y="9520"/>
                    <a:pt x="21074" y="9401"/>
                    <a:pt x="20955" y="9362"/>
                  </a:cubicBezTo>
                  <a:cubicBezTo>
                    <a:pt x="19886" y="9124"/>
                    <a:pt x="18816" y="8886"/>
                    <a:pt x="17747" y="8649"/>
                  </a:cubicBezTo>
                  <a:cubicBezTo>
                    <a:pt x="17747" y="8490"/>
                    <a:pt x="17786" y="8292"/>
                    <a:pt x="17826" y="8094"/>
                  </a:cubicBezTo>
                  <a:close/>
                  <a:moveTo>
                    <a:pt x="17509" y="9758"/>
                  </a:moveTo>
                  <a:lnTo>
                    <a:pt x="21074" y="10709"/>
                  </a:lnTo>
                  <a:cubicBezTo>
                    <a:pt x="20995" y="10986"/>
                    <a:pt x="20916" y="11303"/>
                    <a:pt x="20797" y="11620"/>
                  </a:cubicBezTo>
                  <a:lnTo>
                    <a:pt x="20638" y="11580"/>
                  </a:lnTo>
                  <a:lnTo>
                    <a:pt x="17469" y="10709"/>
                  </a:lnTo>
                  <a:cubicBezTo>
                    <a:pt x="17390" y="10669"/>
                    <a:pt x="17192" y="10669"/>
                    <a:pt x="17390" y="10431"/>
                  </a:cubicBezTo>
                  <a:lnTo>
                    <a:pt x="17390" y="10431"/>
                  </a:lnTo>
                  <a:cubicBezTo>
                    <a:pt x="18143" y="10669"/>
                    <a:pt x="18896" y="10907"/>
                    <a:pt x="19688" y="11144"/>
                  </a:cubicBezTo>
                  <a:cubicBezTo>
                    <a:pt x="19886" y="11184"/>
                    <a:pt x="20123" y="11263"/>
                    <a:pt x="20361" y="11303"/>
                  </a:cubicBezTo>
                  <a:lnTo>
                    <a:pt x="20678" y="11303"/>
                  </a:lnTo>
                  <a:cubicBezTo>
                    <a:pt x="20678" y="11263"/>
                    <a:pt x="20678" y="11224"/>
                    <a:pt x="20718" y="11144"/>
                  </a:cubicBezTo>
                  <a:cubicBezTo>
                    <a:pt x="20599" y="11065"/>
                    <a:pt x="20440" y="10986"/>
                    <a:pt x="20322" y="10946"/>
                  </a:cubicBezTo>
                  <a:cubicBezTo>
                    <a:pt x="19410" y="10669"/>
                    <a:pt x="18499" y="10471"/>
                    <a:pt x="17549" y="10194"/>
                  </a:cubicBezTo>
                  <a:lnTo>
                    <a:pt x="17390" y="10154"/>
                  </a:lnTo>
                  <a:lnTo>
                    <a:pt x="17509" y="9758"/>
                  </a:lnTo>
                  <a:close/>
                  <a:moveTo>
                    <a:pt x="5174" y="8395"/>
                  </a:moveTo>
                  <a:cubicBezTo>
                    <a:pt x="5203" y="8395"/>
                    <a:pt x="5234" y="8399"/>
                    <a:pt x="5269" y="8411"/>
                  </a:cubicBezTo>
                  <a:cubicBezTo>
                    <a:pt x="5903" y="8490"/>
                    <a:pt x="6536" y="8649"/>
                    <a:pt x="7131" y="8768"/>
                  </a:cubicBezTo>
                  <a:lnTo>
                    <a:pt x="11646" y="9718"/>
                  </a:lnTo>
                  <a:cubicBezTo>
                    <a:pt x="12399" y="9837"/>
                    <a:pt x="13112" y="9996"/>
                    <a:pt x="13825" y="10114"/>
                  </a:cubicBezTo>
                  <a:cubicBezTo>
                    <a:pt x="13865" y="10154"/>
                    <a:pt x="13904" y="10154"/>
                    <a:pt x="13944" y="10194"/>
                  </a:cubicBezTo>
                  <a:cubicBezTo>
                    <a:pt x="13112" y="10986"/>
                    <a:pt x="12756" y="12174"/>
                    <a:pt x="13033" y="13323"/>
                  </a:cubicBezTo>
                  <a:cubicBezTo>
                    <a:pt x="12716" y="13283"/>
                    <a:pt x="12439" y="13204"/>
                    <a:pt x="12161" y="13125"/>
                  </a:cubicBezTo>
                  <a:cubicBezTo>
                    <a:pt x="10498" y="12689"/>
                    <a:pt x="8834" y="12293"/>
                    <a:pt x="7210" y="11857"/>
                  </a:cubicBezTo>
                  <a:cubicBezTo>
                    <a:pt x="6338" y="11659"/>
                    <a:pt x="5507" y="11540"/>
                    <a:pt x="4675" y="11342"/>
                  </a:cubicBezTo>
                  <a:cubicBezTo>
                    <a:pt x="4239" y="11263"/>
                    <a:pt x="4239" y="11263"/>
                    <a:pt x="4239" y="10788"/>
                  </a:cubicBezTo>
                  <a:cubicBezTo>
                    <a:pt x="4199" y="9956"/>
                    <a:pt x="4477" y="9124"/>
                    <a:pt x="4992" y="8451"/>
                  </a:cubicBezTo>
                  <a:cubicBezTo>
                    <a:pt x="5048" y="8423"/>
                    <a:pt x="5104" y="8395"/>
                    <a:pt x="5174" y="8395"/>
                  </a:cubicBezTo>
                  <a:close/>
                  <a:moveTo>
                    <a:pt x="17034" y="10986"/>
                  </a:moveTo>
                  <a:cubicBezTo>
                    <a:pt x="18931" y="11421"/>
                    <a:pt x="20750" y="12092"/>
                    <a:pt x="22647" y="12607"/>
                  </a:cubicBezTo>
                  <a:lnTo>
                    <a:pt x="22647" y="12607"/>
                  </a:lnTo>
                  <a:cubicBezTo>
                    <a:pt x="22492" y="13068"/>
                    <a:pt x="22339" y="13492"/>
                    <a:pt x="22223" y="13878"/>
                  </a:cubicBezTo>
                  <a:lnTo>
                    <a:pt x="16440" y="12214"/>
                  </a:lnTo>
                  <a:cubicBezTo>
                    <a:pt x="16519" y="12016"/>
                    <a:pt x="16638" y="11818"/>
                    <a:pt x="16717" y="11580"/>
                  </a:cubicBezTo>
                  <a:cubicBezTo>
                    <a:pt x="17588" y="11857"/>
                    <a:pt x="18420" y="12135"/>
                    <a:pt x="19212" y="12372"/>
                  </a:cubicBezTo>
                  <a:cubicBezTo>
                    <a:pt x="20044" y="12610"/>
                    <a:pt x="20916" y="12848"/>
                    <a:pt x="21787" y="13085"/>
                  </a:cubicBezTo>
                  <a:cubicBezTo>
                    <a:pt x="21866" y="13085"/>
                    <a:pt x="21985" y="13006"/>
                    <a:pt x="22104" y="12967"/>
                  </a:cubicBezTo>
                  <a:cubicBezTo>
                    <a:pt x="22025" y="12887"/>
                    <a:pt x="21985" y="12729"/>
                    <a:pt x="21906" y="12729"/>
                  </a:cubicBezTo>
                  <a:cubicBezTo>
                    <a:pt x="21193" y="12491"/>
                    <a:pt x="20440" y="12293"/>
                    <a:pt x="19727" y="12095"/>
                  </a:cubicBezTo>
                  <a:lnTo>
                    <a:pt x="16915" y="11303"/>
                  </a:lnTo>
                  <a:cubicBezTo>
                    <a:pt x="16955" y="11184"/>
                    <a:pt x="16994" y="11105"/>
                    <a:pt x="17034" y="10986"/>
                  </a:cubicBezTo>
                  <a:close/>
                  <a:moveTo>
                    <a:pt x="16400" y="12531"/>
                  </a:moveTo>
                  <a:lnTo>
                    <a:pt x="22064" y="14353"/>
                  </a:lnTo>
                  <a:cubicBezTo>
                    <a:pt x="22030" y="14458"/>
                    <a:pt x="21995" y="14562"/>
                    <a:pt x="21933" y="14667"/>
                  </a:cubicBezTo>
                  <a:lnTo>
                    <a:pt x="21933" y="14667"/>
                  </a:lnTo>
                  <a:lnTo>
                    <a:pt x="20916" y="14432"/>
                  </a:lnTo>
                  <a:lnTo>
                    <a:pt x="16677" y="13244"/>
                  </a:lnTo>
                  <a:cubicBezTo>
                    <a:pt x="16281" y="13125"/>
                    <a:pt x="16281" y="13125"/>
                    <a:pt x="16360" y="12729"/>
                  </a:cubicBezTo>
                  <a:cubicBezTo>
                    <a:pt x="16360" y="12650"/>
                    <a:pt x="16360" y="12610"/>
                    <a:pt x="16400" y="12531"/>
                  </a:cubicBezTo>
                  <a:close/>
                  <a:moveTo>
                    <a:pt x="16281" y="13521"/>
                  </a:moveTo>
                  <a:lnTo>
                    <a:pt x="21787" y="15026"/>
                  </a:lnTo>
                  <a:cubicBezTo>
                    <a:pt x="21749" y="15181"/>
                    <a:pt x="21710" y="15297"/>
                    <a:pt x="21672" y="15413"/>
                  </a:cubicBezTo>
                  <a:lnTo>
                    <a:pt x="21672" y="15413"/>
                  </a:lnTo>
                  <a:cubicBezTo>
                    <a:pt x="21090" y="15259"/>
                    <a:pt x="20508" y="15143"/>
                    <a:pt x="19965" y="15026"/>
                  </a:cubicBezTo>
                  <a:lnTo>
                    <a:pt x="16875" y="14432"/>
                  </a:lnTo>
                  <a:cubicBezTo>
                    <a:pt x="16281" y="14313"/>
                    <a:pt x="16162" y="14155"/>
                    <a:pt x="16281" y="13521"/>
                  </a:cubicBezTo>
                  <a:close/>
                  <a:moveTo>
                    <a:pt x="2214" y="1"/>
                  </a:moveTo>
                  <a:cubicBezTo>
                    <a:pt x="2017" y="1"/>
                    <a:pt x="1934" y="82"/>
                    <a:pt x="1902" y="370"/>
                  </a:cubicBezTo>
                  <a:cubicBezTo>
                    <a:pt x="1862" y="726"/>
                    <a:pt x="1862" y="1043"/>
                    <a:pt x="1783" y="1360"/>
                  </a:cubicBezTo>
                  <a:cubicBezTo>
                    <a:pt x="1664" y="2033"/>
                    <a:pt x="1506" y="2746"/>
                    <a:pt x="1347" y="3420"/>
                  </a:cubicBezTo>
                  <a:cubicBezTo>
                    <a:pt x="1268" y="3697"/>
                    <a:pt x="1427" y="4014"/>
                    <a:pt x="1743" y="4054"/>
                  </a:cubicBezTo>
                  <a:cubicBezTo>
                    <a:pt x="2021" y="4173"/>
                    <a:pt x="2338" y="4252"/>
                    <a:pt x="2615" y="4371"/>
                  </a:cubicBezTo>
                  <a:lnTo>
                    <a:pt x="3526" y="4648"/>
                  </a:lnTo>
                  <a:lnTo>
                    <a:pt x="2734" y="7579"/>
                  </a:lnTo>
                  <a:cubicBezTo>
                    <a:pt x="2377" y="7500"/>
                    <a:pt x="1981" y="7421"/>
                    <a:pt x="1625" y="7342"/>
                  </a:cubicBezTo>
                  <a:cubicBezTo>
                    <a:pt x="1529" y="7306"/>
                    <a:pt x="1434" y="7288"/>
                    <a:pt x="1343" y="7288"/>
                  </a:cubicBezTo>
                  <a:cubicBezTo>
                    <a:pt x="1128" y="7288"/>
                    <a:pt x="931" y="7385"/>
                    <a:pt x="793" y="7579"/>
                  </a:cubicBezTo>
                  <a:cubicBezTo>
                    <a:pt x="397" y="8094"/>
                    <a:pt x="119" y="8728"/>
                    <a:pt x="80" y="9401"/>
                  </a:cubicBezTo>
                  <a:cubicBezTo>
                    <a:pt x="0" y="10035"/>
                    <a:pt x="357" y="10629"/>
                    <a:pt x="951" y="10827"/>
                  </a:cubicBezTo>
                  <a:cubicBezTo>
                    <a:pt x="1268" y="10946"/>
                    <a:pt x="1625" y="11065"/>
                    <a:pt x="1981" y="11144"/>
                  </a:cubicBezTo>
                  <a:cubicBezTo>
                    <a:pt x="3011" y="11382"/>
                    <a:pt x="4081" y="11659"/>
                    <a:pt x="5110" y="11937"/>
                  </a:cubicBezTo>
                  <a:cubicBezTo>
                    <a:pt x="6576" y="12253"/>
                    <a:pt x="8042" y="12570"/>
                    <a:pt x="9468" y="12927"/>
                  </a:cubicBezTo>
                  <a:cubicBezTo>
                    <a:pt x="10696" y="13204"/>
                    <a:pt x="11924" y="13521"/>
                    <a:pt x="13152" y="13838"/>
                  </a:cubicBezTo>
                  <a:cubicBezTo>
                    <a:pt x="13984" y="14036"/>
                    <a:pt x="14815" y="14234"/>
                    <a:pt x="15647" y="14432"/>
                  </a:cubicBezTo>
                  <a:cubicBezTo>
                    <a:pt x="16043" y="14551"/>
                    <a:pt x="16440" y="14749"/>
                    <a:pt x="16836" y="14828"/>
                  </a:cubicBezTo>
                  <a:cubicBezTo>
                    <a:pt x="18222" y="15145"/>
                    <a:pt x="19609" y="15422"/>
                    <a:pt x="20955" y="15700"/>
                  </a:cubicBezTo>
                  <a:cubicBezTo>
                    <a:pt x="21272" y="15739"/>
                    <a:pt x="21550" y="15819"/>
                    <a:pt x="21866" y="15898"/>
                  </a:cubicBezTo>
                  <a:cubicBezTo>
                    <a:pt x="22064" y="15898"/>
                    <a:pt x="22183" y="15819"/>
                    <a:pt x="22104" y="15581"/>
                  </a:cubicBezTo>
                  <a:cubicBezTo>
                    <a:pt x="22064" y="15502"/>
                    <a:pt x="22064" y="15462"/>
                    <a:pt x="22104" y="15383"/>
                  </a:cubicBezTo>
                  <a:cubicBezTo>
                    <a:pt x="22223" y="15185"/>
                    <a:pt x="22302" y="14947"/>
                    <a:pt x="22381" y="14709"/>
                  </a:cubicBezTo>
                  <a:cubicBezTo>
                    <a:pt x="22500" y="14194"/>
                    <a:pt x="22738" y="13680"/>
                    <a:pt x="22857" y="13165"/>
                  </a:cubicBezTo>
                  <a:cubicBezTo>
                    <a:pt x="23134" y="12253"/>
                    <a:pt x="23015" y="12293"/>
                    <a:pt x="22302" y="12055"/>
                  </a:cubicBezTo>
                  <a:lnTo>
                    <a:pt x="21272" y="11699"/>
                  </a:lnTo>
                  <a:lnTo>
                    <a:pt x="21827" y="9005"/>
                  </a:lnTo>
                  <a:cubicBezTo>
                    <a:pt x="22183" y="9124"/>
                    <a:pt x="22579" y="9203"/>
                    <a:pt x="22936" y="9362"/>
                  </a:cubicBezTo>
                  <a:cubicBezTo>
                    <a:pt x="23040" y="9403"/>
                    <a:pt x="23147" y="9423"/>
                    <a:pt x="23252" y="9423"/>
                  </a:cubicBezTo>
                  <a:cubicBezTo>
                    <a:pt x="23548" y="9423"/>
                    <a:pt x="23830" y="9268"/>
                    <a:pt x="24005" y="9005"/>
                  </a:cubicBezTo>
                  <a:cubicBezTo>
                    <a:pt x="24085" y="8926"/>
                    <a:pt x="24164" y="8847"/>
                    <a:pt x="24204" y="8768"/>
                  </a:cubicBezTo>
                  <a:cubicBezTo>
                    <a:pt x="24758" y="7936"/>
                    <a:pt x="24996" y="6945"/>
                    <a:pt x="24877" y="5995"/>
                  </a:cubicBezTo>
                  <a:cubicBezTo>
                    <a:pt x="24877" y="5599"/>
                    <a:pt x="24600" y="5282"/>
                    <a:pt x="24204" y="5242"/>
                  </a:cubicBezTo>
                  <a:cubicBezTo>
                    <a:pt x="23491" y="5044"/>
                    <a:pt x="22817" y="4846"/>
                    <a:pt x="22144" y="4608"/>
                  </a:cubicBezTo>
                  <a:cubicBezTo>
                    <a:pt x="19688" y="3816"/>
                    <a:pt x="17192" y="3143"/>
                    <a:pt x="14736" y="2509"/>
                  </a:cubicBezTo>
                  <a:cubicBezTo>
                    <a:pt x="13271" y="2152"/>
                    <a:pt x="11805" y="1796"/>
                    <a:pt x="10339" y="1479"/>
                  </a:cubicBezTo>
                  <a:cubicBezTo>
                    <a:pt x="10300" y="1439"/>
                    <a:pt x="10220" y="1400"/>
                    <a:pt x="10141" y="1360"/>
                  </a:cubicBezTo>
                  <a:lnTo>
                    <a:pt x="9943" y="1360"/>
                  </a:lnTo>
                  <a:cubicBezTo>
                    <a:pt x="8913" y="1122"/>
                    <a:pt x="7883" y="924"/>
                    <a:pt x="6853" y="726"/>
                  </a:cubicBezTo>
                  <a:cubicBezTo>
                    <a:pt x="5665" y="528"/>
                    <a:pt x="4477" y="409"/>
                    <a:pt x="3288" y="251"/>
                  </a:cubicBezTo>
                  <a:cubicBezTo>
                    <a:pt x="2971" y="172"/>
                    <a:pt x="2654" y="92"/>
                    <a:pt x="2377" y="13"/>
                  </a:cubicBezTo>
                  <a:cubicBezTo>
                    <a:pt x="2316" y="6"/>
                    <a:pt x="2262" y="1"/>
                    <a:pt x="2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  <p:sp>
          <p:nvSpPr>
            <p:cNvPr id="46" name="Google Shape;1999;p71"/>
            <p:cNvSpPr/>
            <p:nvPr/>
          </p:nvSpPr>
          <p:spPr>
            <a:xfrm>
              <a:off x="8516613" y="1447578"/>
              <a:ext cx="267894" cy="83490"/>
            </a:xfrm>
            <a:custGeom>
              <a:avLst/>
              <a:gdLst/>
              <a:ahLst/>
              <a:cxnLst/>
              <a:rect l="l" t="t" r="r" b="b"/>
              <a:pathLst>
                <a:path w="1784" h="556" extrusionOk="0">
                  <a:moveTo>
                    <a:pt x="159" y="1"/>
                  </a:moveTo>
                  <a:cubicBezTo>
                    <a:pt x="120" y="1"/>
                    <a:pt x="1" y="80"/>
                    <a:pt x="1" y="119"/>
                  </a:cubicBezTo>
                  <a:cubicBezTo>
                    <a:pt x="1" y="199"/>
                    <a:pt x="80" y="278"/>
                    <a:pt x="159" y="317"/>
                  </a:cubicBezTo>
                  <a:cubicBezTo>
                    <a:pt x="397" y="397"/>
                    <a:pt x="635" y="476"/>
                    <a:pt x="912" y="515"/>
                  </a:cubicBezTo>
                  <a:cubicBezTo>
                    <a:pt x="1189" y="555"/>
                    <a:pt x="1466" y="555"/>
                    <a:pt x="1783" y="555"/>
                  </a:cubicBezTo>
                  <a:lnTo>
                    <a:pt x="1783" y="436"/>
                  </a:lnTo>
                  <a:cubicBezTo>
                    <a:pt x="1783" y="436"/>
                    <a:pt x="1783" y="397"/>
                    <a:pt x="1704" y="397"/>
                  </a:cubicBezTo>
                  <a:cubicBezTo>
                    <a:pt x="1189" y="238"/>
                    <a:pt x="674" y="119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  <p:sp>
          <p:nvSpPr>
            <p:cNvPr id="47" name="Google Shape;2000;p71"/>
            <p:cNvSpPr/>
            <p:nvPr/>
          </p:nvSpPr>
          <p:spPr>
            <a:xfrm>
              <a:off x="8653413" y="1376250"/>
              <a:ext cx="113224" cy="53608"/>
            </a:xfrm>
            <a:custGeom>
              <a:avLst/>
              <a:gdLst/>
              <a:ahLst/>
              <a:cxnLst/>
              <a:rect l="l" t="t" r="r" b="b"/>
              <a:pathLst>
                <a:path w="754" h="357" extrusionOk="0">
                  <a:moveTo>
                    <a:pt x="199" y="0"/>
                  </a:moveTo>
                  <a:cubicBezTo>
                    <a:pt x="159" y="0"/>
                    <a:pt x="40" y="79"/>
                    <a:pt x="40" y="119"/>
                  </a:cubicBezTo>
                  <a:cubicBezTo>
                    <a:pt x="1" y="198"/>
                    <a:pt x="80" y="277"/>
                    <a:pt x="120" y="317"/>
                  </a:cubicBezTo>
                  <a:cubicBezTo>
                    <a:pt x="318" y="317"/>
                    <a:pt x="516" y="317"/>
                    <a:pt x="714" y="357"/>
                  </a:cubicBezTo>
                  <a:cubicBezTo>
                    <a:pt x="714" y="277"/>
                    <a:pt x="714" y="238"/>
                    <a:pt x="753" y="159"/>
                  </a:cubicBezTo>
                  <a:cubicBezTo>
                    <a:pt x="555" y="79"/>
                    <a:pt x="357" y="4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  <p:sp>
          <p:nvSpPr>
            <p:cNvPr id="48" name="Google Shape;2001;p71"/>
            <p:cNvSpPr/>
            <p:nvPr/>
          </p:nvSpPr>
          <p:spPr>
            <a:xfrm>
              <a:off x="7077128" y="1108507"/>
              <a:ext cx="749624" cy="178543"/>
            </a:xfrm>
            <a:custGeom>
              <a:avLst/>
              <a:gdLst/>
              <a:ahLst/>
              <a:cxnLst/>
              <a:rect l="l" t="t" r="r" b="b"/>
              <a:pathLst>
                <a:path w="4992" h="1189" extrusionOk="0">
                  <a:moveTo>
                    <a:pt x="238" y="1"/>
                  </a:moveTo>
                  <a:cubicBezTo>
                    <a:pt x="159" y="1"/>
                    <a:pt x="80" y="1"/>
                    <a:pt x="1" y="40"/>
                  </a:cubicBezTo>
                  <a:cubicBezTo>
                    <a:pt x="40" y="119"/>
                    <a:pt x="80" y="199"/>
                    <a:pt x="159" y="238"/>
                  </a:cubicBezTo>
                  <a:cubicBezTo>
                    <a:pt x="357" y="317"/>
                    <a:pt x="595" y="397"/>
                    <a:pt x="793" y="436"/>
                  </a:cubicBezTo>
                  <a:cubicBezTo>
                    <a:pt x="793" y="476"/>
                    <a:pt x="793" y="476"/>
                    <a:pt x="793" y="516"/>
                  </a:cubicBezTo>
                  <a:cubicBezTo>
                    <a:pt x="1823" y="714"/>
                    <a:pt x="2853" y="912"/>
                    <a:pt x="3883" y="1110"/>
                  </a:cubicBezTo>
                  <a:cubicBezTo>
                    <a:pt x="4199" y="1149"/>
                    <a:pt x="4477" y="1189"/>
                    <a:pt x="4794" y="1189"/>
                  </a:cubicBezTo>
                  <a:cubicBezTo>
                    <a:pt x="4833" y="1189"/>
                    <a:pt x="4912" y="1149"/>
                    <a:pt x="4992" y="1110"/>
                  </a:cubicBezTo>
                  <a:cubicBezTo>
                    <a:pt x="4952" y="1031"/>
                    <a:pt x="4912" y="951"/>
                    <a:pt x="4833" y="951"/>
                  </a:cubicBezTo>
                  <a:cubicBezTo>
                    <a:pt x="4714" y="872"/>
                    <a:pt x="4596" y="872"/>
                    <a:pt x="4477" y="832"/>
                  </a:cubicBezTo>
                  <a:lnTo>
                    <a:pt x="2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  <p:sp>
          <p:nvSpPr>
            <p:cNvPr id="49" name="Google Shape;2002;p71"/>
            <p:cNvSpPr/>
            <p:nvPr/>
          </p:nvSpPr>
          <p:spPr>
            <a:xfrm>
              <a:off x="7392475" y="1090638"/>
              <a:ext cx="356942" cy="93101"/>
            </a:xfrm>
            <a:custGeom>
              <a:avLst/>
              <a:gdLst/>
              <a:ahLst/>
              <a:cxnLst/>
              <a:rect l="l" t="t" r="r" b="b"/>
              <a:pathLst>
                <a:path w="2377" h="620" extrusionOk="0">
                  <a:moveTo>
                    <a:pt x="0" y="1"/>
                  </a:moveTo>
                  <a:lnTo>
                    <a:pt x="0" y="1"/>
                  </a:lnTo>
                  <a:cubicBezTo>
                    <a:pt x="206" y="354"/>
                    <a:pt x="1219" y="619"/>
                    <a:pt x="1874" y="619"/>
                  </a:cubicBezTo>
                  <a:cubicBezTo>
                    <a:pt x="2101" y="619"/>
                    <a:pt x="2285" y="587"/>
                    <a:pt x="2377" y="516"/>
                  </a:cubicBezTo>
                  <a:cubicBezTo>
                    <a:pt x="1624" y="199"/>
                    <a:pt x="832" y="4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  <p:sp>
          <p:nvSpPr>
            <p:cNvPr id="50" name="Google Shape;2003;p71"/>
            <p:cNvSpPr/>
            <p:nvPr/>
          </p:nvSpPr>
          <p:spPr>
            <a:xfrm>
              <a:off x="7588741" y="1019310"/>
              <a:ext cx="142807" cy="65621"/>
            </a:xfrm>
            <a:custGeom>
              <a:avLst/>
              <a:gdLst/>
              <a:ahLst/>
              <a:cxnLst/>
              <a:rect l="l" t="t" r="r" b="b"/>
              <a:pathLst>
                <a:path w="951" h="437" extrusionOk="0">
                  <a:moveTo>
                    <a:pt x="198" y="0"/>
                  </a:moveTo>
                  <a:cubicBezTo>
                    <a:pt x="119" y="0"/>
                    <a:pt x="79" y="40"/>
                    <a:pt x="0" y="80"/>
                  </a:cubicBezTo>
                  <a:cubicBezTo>
                    <a:pt x="79" y="159"/>
                    <a:pt x="79" y="278"/>
                    <a:pt x="159" y="278"/>
                  </a:cubicBezTo>
                  <a:cubicBezTo>
                    <a:pt x="436" y="357"/>
                    <a:pt x="713" y="397"/>
                    <a:pt x="951" y="436"/>
                  </a:cubicBezTo>
                  <a:lnTo>
                    <a:pt x="951" y="317"/>
                  </a:lnTo>
                  <a:cubicBezTo>
                    <a:pt x="753" y="119"/>
                    <a:pt x="476" y="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  <p:sp>
          <p:nvSpPr>
            <p:cNvPr id="51" name="Google Shape;2004;p71"/>
            <p:cNvSpPr/>
            <p:nvPr/>
          </p:nvSpPr>
          <p:spPr>
            <a:xfrm>
              <a:off x="6613117" y="1801364"/>
              <a:ext cx="250025" cy="81088"/>
            </a:xfrm>
            <a:custGeom>
              <a:avLst/>
              <a:gdLst/>
              <a:ahLst/>
              <a:cxnLst/>
              <a:rect l="l" t="t" r="r" b="b"/>
              <a:pathLst>
                <a:path w="1665" h="540" extrusionOk="0">
                  <a:moveTo>
                    <a:pt x="459" y="0"/>
                  </a:moveTo>
                  <a:cubicBezTo>
                    <a:pt x="308" y="0"/>
                    <a:pt x="154" y="20"/>
                    <a:pt x="1" y="61"/>
                  </a:cubicBezTo>
                  <a:cubicBezTo>
                    <a:pt x="121" y="300"/>
                    <a:pt x="761" y="540"/>
                    <a:pt x="1255" y="540"/>
                  </a:cubicBezTo>
                  <a:cubicBezTo>
                    <a:pt x="1414" y="540"/>
                    <a:pt x="1558" y="515"/>
                    <a:pt x="1665" y="457"/>
                  </a:cubicBezTo>
                  <a:cubicBezTo>
                    <a:pt x="1312" y="163"/>
                    <a:pt x="894" y="0"/>
                    <a:pt x="4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  <p:sp>
          <p:nvSpPr>
            <p:cNvPr id="52" name="Google Shape;2005;p71"/>
            <p:cNvSpPr/>
            <p:nvPr/>
          </p:nvSpPr>
          <p:spPr>
            <a:xfrm>
              <a:off x="6410844" y="1869839"/>
              <a:ext cx="279757" cy="65621"/>
            </a:xfrm>
            <a:custGeom>
              <a:avLst/>
              <a:gdLst/>
              <a:ahLst/>
              <a:cxnLst/>
              <a:rect l="l" t="t" r="r" b="b"/>
              <a:pathLst>
                <a:path w="1863" h="437" extrusionOk="0">
                  <a:moveTo>
                    <a:pt x="199" y="1"/>
                  </a:moveTo>
                  <a:cubicBezTo>
                    <a:pt x="120" y="1"/>
                    <a:pt x="80" y="80"/>
                    <a:pt x="1" y="120"/>
                  </a:cubicBezTo>
                  <a:cubicBezTo>
                    <a:pt x="41" y="199"/>
                    <a:pt x="120" y="318"/>
                    <a:pt x="199" y="318"/>
                  </a:cubicBezTo>
                  <a:cubicBezTo>
                    <a:pt x="516" y="397"/>
                    <a:pt x="872" y="437"/>
                    <a:pt x="1229" y="437"/>
                  </a:cubicBezTo>
                  <a:cubicBezTo>
                    <a:pt x="1427" y="437"/>
                    <a:pt x="1665" y="437"/>
                    <a:pt x="1863" y="397"/>
                  </a:cubicBezTo>
                  <a:cubicBezTo>
                    <a:pt x="1744" y="318"/>
                    <a:pt x="1704" y="239"/>
                    <a:pt x="1665" y="239"/>
                  </a:cubicBezTo>
                  <a:cubicBezTo>
                    <a:pt x="1189" y="120"/>
                    <a:pt x="674" y="4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  <p:sp>
          <p:nvSpPr>
            <p:cNvPr id="53" name="Google Shape;2006;p71"/>
            <p:cNvSpPr/>
            <p:nvPr/>
          </p:nvSpPr>
          <p:spPr>
            <a:xfrm>
              <a:off x="6226592" y="1709314"/>
              <a:ext cx="273751" cy="95353"/>
            </a:xfrm>
            <a:custGeom>
              <a:avLst/>
              <a:gdLst/>
              <a:ahLst/>
              <a:cxnLst/>
              <a:rect l="l" t="t" r="r" b="b"/>
              <a:pathLst>
                <a:path w="1823" h="635" extrusionOk="0">
                  <a:moveTo>
                    <a:pt x="277" y="0"/>
                  </a:moveTo>
                  <a:cubicBezTo>
                    <a:pt x="198" y="0"/>
                    <a:pt x="119" y="40"/>
                    <a:pt x="0" y="80"/>
                  </a:cubicBezTo>
                  <a:cubicBezTo>
                    <a:pt x="79" y="159"/>
                    <a:pt x="119" y="278"/>
                    <a:pt x="198" y="317"/>
                  </a:cubicBezTo>
                  <a:cubicBezTo>
                    <a:pt x="634" y="436"/>
                    <a:pt x="1070" y="555"/>
                    <a:pt x="1505" y="634"/>
                  </a:cubicBezTo>
                  <a:lnTo>
                    <a:pt x="1783" y="634"/>
                  </a:lnTo>
                  <a:lnTo>
                    <a:pt x="1822" y="515"/>
                  </a:lnTo>
                  <a:cubicBezTo>
                    <a:pt x="1664" y="436"/>
                    <a:pt x="1545" y="357"/>
                    <a:pt x="1426" y="317"/>
                  </a:cubicBezTo>
                  <a:cubicBezTo>
                    <a:pt x="1030" y="199"/>
                    <a:pt x="673" y="8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  <p:sp>
          <p:nvSpPr>
            <p:cNvPr id="54" name="Google Shape;2007;p71"/>
            <p:cNvSpPr/>
            <p:nvPr/>
          </p:nvSpPr>
          <p:spPr>
            <a:xfrm>
              <a:off x="6297920" y="1157761"/>
              <a:ext cx="130944" cy="69826"/>
            </a:xfrm>
            <a:custGeom>
              <a:avLst/>
              <a:gdLst/>
              <a:ahLst/>
              <a:cxnLst/>
              <a:rect l="l" t="t" r="r" b="b"/>
              <a:pathLst>
                <a:path w="872" h="465" extrusionOk="0">
                  <a:moveTo>
                    <a:pt x="219" y="0"/>
                  </a:moveTo>
                  <a:cubicBezTo>
                    <a:pt x="139" y="0"/>
                    <a:pt x="73" y="34"/>
                    <a:pt x="40" y="148"/>
                  </a:cubicBezTo>
                  <a:cubicBezTo>
                    <a:pt x="0" y="425"/>
                    <a:pt x="278" y="386"/>
                    <a:pt x="476" y="465"/>
                  </a:cubicBezTo>
                  <a:lnTo>
                    <a:pt x="872" y="386"/>
                  </a:lnTo>
                  <a:lnTo>
                    <a:pt x="595" y="69"/>
                  </a:lnTo>
                  <a:cubicBezTo>
                    <a:pt x="478" y="69"/>
                    <a:pt x="334" y="0"/>
                    <a:pt x="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  <p:sp>
          <p:nvSpPr>
            <p:cNvPr id="55" name="Google Shape;2008;p71"/>
            <p:cNvSpPr/>
            <p:nvPr/>
          </p:nvSpPr>
          <p:spPr>
            <a:xfrm>
              <a:off x="6113517" y="1238549"/>
              <a:ext cx="142957" cy="66372"/>
            </a:xfrm>
            <a:custGeom>
              <a:avLst/>
              <a:gdLst/>
              <a:ahLst/>
              <a:cxnLst/>
              <a:rect l="l" t="t" r="r" b="b"/>
              <a:pathLst>
                <a:path w="952" h="442" extrusionOk="0">
                  <a:moveTo>
                    <a:pt x="234" y="1"/>
                  </a:moveTo>
                  <a:cubicBezTo>
                    <a:pt x="148" y="1"/>
                    <a:pt x="77" y="35"/>
                    <a:pt x="40" y="165"/>
                  </a:cubicBezTo>
                  <a:cubicBezTo>
                    <a:pt x="0" y="402"/>
                    <a:pt x="238" y="442"/>
                    <a:pt x="397" y="442"/>
                  </a:cubicBezTo>
                  <a:cubicBezTo>
                    <a:pt x="595" y="442"/>
                    <a:pt x="753" y="442"/>
                    <a:pt x="951" y="363"/>
                  </a:cubicBezTo>
                  <a:lnTo>
                    <a:pt x="555" y="46"/>
                  </a:lnTo>
                  <a:cubicBezTo>
                    <a:pt x="449" y="46"/>
                    <a:pt x="332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  <p:sp>
          <p:nvSpPr>
            <p:cNvPr id="56" name="Google Shape;2009;p71"/>
            <p:cNvSpPr/>
            <p:nvPr/>
          </p:nvSpPr>
          <p:spPr>
            <a:xfrm>
              <a:off x="5982573" y="1072768"/>
              <a:ext cx="226299" cy="82139"/>
            </a:xfrm>
            <a:custGeom>
              <a:avLst/>
              <a:gdLst/>
              <a:ahLst/>
              <a:cxnLst/>
              <a:rect l="l" t="t" r="r" b="b"/>
              <a:pathLst>
                <a:path w="1507" h="547" extrusionOk="0">
                  <a:moveTo>
                    <a:pt x="120" y="1"/>
                  </a:moveTo>
                  <a:cubicBezTo>
                    <a:pt x="120" y="1"/>
                    <a:pt x="1" y="80"/>
                    <a:pt x="1" y="120"/>
                  </a:cubicBezTo>
                  <a:cubicBezTo>
                    <a:pt x="1" y="199"/>
                    <a:pt x="41" y="239"/>
                    <a:pt x="120" y="318"/>
                  </a:cubicBezTo>
                  <a:cubicBezTo>
                    <a:pt x="414" y="465"/>
                    <a:pt x="773" y="546"/>
                    <a:pt x="1133" y="546"/>
                  </a:cubicBezTo>
                  <a:cubicBezTo>
                    <a:pt x="1258" y="546"/>
                    <a:pt x="1383" y="536"/>
                    <a:pt x="1506" y="516"/>
                  </a:cubicBezTo>
                  <a:cubicBezTo>
                    <a:pt x="1506" y="476"/>
                    <a:pt x="1467" y="437"/>
                    <a:pt x="1467" y="397"/>
                  </a:cubicBezTo>
                  <a:cubicBezTo>
                    <a:pt x="1070" y="159"/>
                    <a:pt x="595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136104" y="391624"/>
            <a:ext cx="10629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  <a:buClr>
                <a:srgbClr val="000000"/>
              </a:buClr>
            </a:pPr>
            <a:r>
              <a:rPr lang="en-US" sz="3600" kern="0" dirty="0">
                <a:solidFill>
                  <a:srgbClr val="FF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2</a:t>
            </a:r>
            <a:r>
              <a:rPr lang="en-US" sz="3600" kern="0" smtClean="0">
                <a:solidFill>
                  <a:srgbClr val="FF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. Đặt một câu nêu công dụng của một đồ dùng học tập.</a:t>
            </a:r>
            <a:endParaRPr lang="en-US" sz="3600" kern="0" dirty="0">
              <a:solidFill>
                <a:srgbClr val="FF0000"/>
              </a:solidFill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1" y="501753"/>
            <a:ext cx="11236960" cy="98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  <a:buClr>
                <a:srgbClr val="000000"/>
              </a:buClr>
            </a:pPr>
            <a:r>
              <a:rPr lang="en-US" sz="4400" kern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Mô hình câu nêu công dụng của đồ dung học tập:</a:t>
            </a:r>
            <a:endParaRPr lang="en-US" sz="4400" kern="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5040" y="2117193"/>
            <a:ext cx="11236960" cy="98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  <a:buClr>
                <a:srgbClr val="000000"/>
              </a:buClr>
            </a:pPr>
            <a:r>
              <a:rPr lang="en-US" sz="4400" b="1" kern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 panose="020B0604020202020204"/>
              </a:rPr>
              <a:t>Từ chỉ đồ dùng học tập + dùng để làm gì. </a:t>
            </a:r>
            <a:endParaRPr lang="en-US" sz="4400" b="1" kern="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1512000" y="187200"/>
            <a:ext cx="2636838" cy="799962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Bắt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đầu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1475676" y="196271"/>
            <a:ext cx="2655000" cy="702365"/>
            <a:chOff x="4295171" y="647375"/>
            <a:chExt cx="2655000" cy="702365"/>
          </a:xfrm>
        </p:grpSpPr>
        <p:sp>
          <p:nvSpPr>
            <p:cNvPr id="124" name="Rounded Rectangle 123"/>
            <p:cNvSpPr/>
            <p:nvPr/>
          </p:nvSpPr>
          <p:spPr>
            <a:xfrm>
              <a:off x="4313333" y="652181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295171" y="647375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Hết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giờ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Freeform 9"/>
          <p:cNvSpPr/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Freeform 10"/>
          <p:cNvSpPr/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Freeform 11"/>
          <p:cNvSpPr/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Freeform 14"/>
          <p:cNvSpPr/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Freeform 15"/>
          <p:cNvSpPr/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Freeform 16"/>
          <p:cNvSpPr/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Freeform 17"/>
          <p:cNvSpPr/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Freeform 19"/>
          <p:cNvSpPr/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Freeform 20"/>
          <p:cNvSpPr/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Freeform 23"/>
          <p:cNvSpPr/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Freeform 24"/>
          <p:cNvSpPr/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Freeform 25"/>
          <p:cNvSpPr/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Freeform 26"/>
          <p:cNvSpPr/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Freeform 27"/>
          <p:cNvSpPr/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Clock hand spin"/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hour hand"/>
            <p:cNvSpPr/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 35"/>
            <p:cNvSpPr/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593975" y="2499116"/>
              <a:ext cx="32220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ea typeface="+mn-ea"/>
                  <a:cs typeface="+mn-cs"/>
                </a:rPr>
                <a:t>60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74" name="Freeform 40"/>
          <p:cNvSpPr>
            <a:spLocks noEditPoints="1"/>
          </p:cNvSpPr>
          <p:nvPr/>
        </p:nvSpPr>
        <p:spPr bwMode="auto">
          <a:xfrm>
            <a:off x="3244850" y="2851541"/>
            <a:ext cx="20638" cy="122238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722688" y="3113478"/>
            <a:ext cx="585788" cy="587375"/>
            <a:chOff x="3722688" y="3113478"/>
            <a:chExt cx="585788" cy="587375"/>
          </a:xfrm>
        </p:grpSpPr>
        <p:sp>
          <p:nvSpPr>
            <p:cNvPr id="178" name="Freeform 44"/>
            <p:cNvSpPr/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 45"/>
            <p:cNvSpPr/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 47"/>
            <p:cNvSpPr/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3886343" y="3216666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ea typeface="+mn-ea"/>
                  <a:cs typeface="+mn-cs"/>
                </a:rPr>
                <a:t>10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86" name="Freeform 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754438" y="4585091"/>
            <a:ext cx="566738" cy="568325"/>
            <a:chOff x="3754438" y="4585091"/>
            <a:chExt cx="566738" cy="568325"/>
          </a:xfrm>
        </p:grpSpPr>
        <p:sp>
          <p:nvSpPr>
            <p:cNvPr id="190" name="Freeform 56"/>
            <p:cNvSpPr/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Oval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 59"/>
            <p:cNvSpPr/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Rectangle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Rectangle 61"/>
            <p:cNvSpPr>
              <a:spLocks noChangeArrowheads="1"/>
            </p:cNvSpPr>
            <p:nvPr/>
          </p:nvSpPr>
          <p:spPr bwMode="auto">
            <a:xfrm>
              <a:off x="3911600" y="4672403"/>
              <a:ext cx="30296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ea typeface="+mn-ea"/>
                  <a:cs typeface="+mn-cs"/>
                </a:rPr>
                <a:t>20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98" name="Freeform 64"/>
          <p:cNvSpPr>
            <a:spLocks noEditPoints="1"/>
          </p:cNvSpPr>
          <p:nvPr/>
        </p:nvSpPr>
        <p:spPr bwMode="auto">
          <a:xfrm>
            <a:off x="3281363" y="5326453"/>
            <a:ext cx="17463" cy="168275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Freeform 70"/>
          <p:cNvSpPr>
            <a:spLocks noEditPoints="1"/>
          </p:cNvSpPr>
          <p:nvPr/>
        </p:nvSpPr>
        <p:spPr bwMode="auto">
          <a:xfrm>
            <a:off x="1763713" y="2859478"/>
            <a:ext cx="1588" cy="55563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Freeform 86"/>
          <p:cNvSpPr>
            <a:spLocks noEditPoints="1"/>
          </p:cNvSpPr>
          <p:nvPr/>
        </p:nvSpPr>
        <p:spPr bwMode="auto">
          <a:xfrm>
            <a:off x="1724025" y="5348678"/>
            <a:ext cx="9525" cy="117475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498725" y="5334391"/>
            <a:ext cx="568325" cy="566738"/>
            <a:chOff x="2498725" y="5334391"/>
            <a:chExt cx="568325" cy="566738"/>
          </a:xfrm>
        </p:grpSpPr>
        <p:sp>
          <p:nvSpPr>
            <p:cNvPr id="222" name="Freeform 88"/>
            <p:cNvSpPr/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Oval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Freeform 91"/>
            <p:cNvSpPr/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Rectangle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Rectangle 93"/>
            <p:cNvSpPr>
              <a:spLocks noChangeArrowheads="1"/>
            </p:cNvSpPr>
            <p:nvPr/>
          </p:nvSpPr>
          <p:spPr bwMode="auto">
            <a:xfrm>
              <a:off x="2665413" y="5421703"/>
              <a:ext cx="30457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ea typeface="+mn-ea"/>
                  <a:cs typeface="+mn-cs"/>
                </a:rPr>
                <a:t>30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57288" y="3113478"/>
            <a:ext cx="584200" cy="587375"/>
            <a:chOff x="1157288" y="3113478"/>
            <a:chExt cx="584200" cy="587375"/>
          </a:xfrm>
        </p:grpSpPr>
        <p:sp>
          <p:nvSpPr>
            <p:cNvPr id="206" name="Freeform 72"/>
            <p:cNvSpPr/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Freeform 73"/>
            <p:cNvSpPr/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Freeform 75"/>
            <p:cNvSpPr/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Rectangle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Rectangle 97"/>
            <p:cNvSpPr>
              <a:spLocks noChangeArrowheads="1"/>
            </p:cNvSpPr>
            <p:nvPr/>
          </p:nvSpPr>
          <p:spPr bwMode="auto">
            <a:xfrm>
              <a:off x="1311275" y="3218253"/>
              <a:ext cx="30777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ea typeface="+mn-ea"/>
                  <a:cs typeface="+mn-cs"/>
                </a:rPr>
                <a:t>50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162050" y="4580328"/>
            <a:ext cx="569913" cy="568325"/>
            <a:chOff x="1162050" y="4580328"/>
            <a:chExt cx="569913" cy="568325"/>
          </a:xfrm>
        </p:grpSpPr>
        <p:sp>
          <p:nvSpPr>
            <p:cNvPr id="214" name="Freeform 80"/>
            <p:cNvSpPr/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eform 81"/>
            <p:cNvSpPr/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Freeform 83"/>
            <p:cNvSpPr/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328738" y="4699391"/>
              <a:ext cx="3061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en-US" sz="2100" b="1" i="0" u="none" strike="noStrike" kern="120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ea typeface="+mn-ea"/>
                  <a:cs typeface="+mn-cs"/>
                </a:rPr>
                <a:t>40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Freeform 109"/>
          <p:cNvSpPr/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4" name="Freeform 110"/>
          <p:cNvSpPr/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5" name="Freeform 111"/>
          <p:cNvSpPr/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6" name="Freeform 112"/>
          <p:cNvSpPr/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Freeform 113"/>
          <p:cNvSpPr/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8" name="Freeform 114"/>
          <p:cNvSpPr/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9" name="Freeform 115"/>
          <p:cNvSpPr/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0" name="Freeform 116"/>
          <p:cNvSpPr/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1" name="Freeform 117"/>
          <p:cNvSpPr/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8017318" y="1777595"/>
            <a:ext cx="3636519" cy="168354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Ví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dụ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: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Bút</a:t>
            </a:r>
            <a:r>
              <a:rPr kumimoji="0" lang="en-US" sz="36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màu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dùng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để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vẽ</a:t>
            </a:r>
            <a:r>
              <a:rPr kumimoji="0" lang="en-US" sz="36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tranh.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1775" y="461113"/>
            <a:ext cx="10565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  <a:buClr>
                <a:srgbClr val="000000"/>
              </a:buClr>
            </a:pPr>
            <a:r>
              <a:rPr lang="en-US" sz="3600" kern="0" dirty="0">
                <a:solidFill>
                  <a:srgbClr val="FF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3. </a:t>
            </a:r>
            <a:r>
              <a:rPr lang="en-US" sz="3600" kern="0" dirty="0" err="1">
                <a:solidFill>
                  <a:srgbClr val="FF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Chọn</a:t>
            </a:r>
            <a:r>
              <a:rPr lang="en-US" sz="3600" kern="0" dirty="0">
                <a:solidFill>
                  <a:srgbClr val="FF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dấu</a:t>
            </a:r>
            <a:r>
              <a:rPr lang="en-US" sz="3600" kern="0" dirty="0">
                <a:solidFill>
                  <a:srgbClr val="FF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chấm</a:t>
            </a:r>
            <a:r>
              <a:rPr lang="en-US" sz="3600" kern="0" dirty="0">
                <a:solidFill>
                  <a:srgbClr val="FF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hoặc</a:t>
            </a:r>
            <a:r>
              <a:rPr lang="en-US" sz="3600" kern="0" dirty="0">
                <a:solidFill>
                  <a:srgbClr val="FF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600" kern="0" dirty="0" err="1">
                <a:solidFill>
                  <a:srgbClr val="FF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dấu</a:t>
            </a:r>
            <a:r>
              <a:rPr lang="en-US" sz="3600" kern="0" dirty="0">
                <a:solidFill>
                  <a:srgbClr val="FF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600" kern="0" err="1">
                <a:solidFill>
                  <a:srgbClr val="FF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chấm</a:t>
            </a:r>
            <a:r>
              <a:rPr lang="en-US" sz="3600" kern="0">
                <a:solidFill>
                  <a:srgbClr val="FF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3600" kern="0" smtClean="0">
                <a:solidFill>
                  <a:srgbClr val="FF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hỏi thay cho ô vuông </a:t>
            </a:r>
            <a:endParaRPr lang="en-US" sz="3600" kern="0" dirty="0">
              <a:solidFill>
                <a:srgbClr val="FF0000"/>
              </a:solidFill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pic>
        <p:nvPicPr>
          <p:cNvPr id="5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7" t="65907" r="85646" b="29243"/>
          <a:stretch>
            <a:fillRect/>
          </a:stretch>
        </p:blipFill>
        <p:spPr bwMode="auto">
          <a:xfrm>
            <a:off x="0" y="0"/>
            <a:ext cx="1341775" cy="985520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65" t="41032" r="7443" b="43097"/>
          <a:stretch>
            <a:fillRect/>
          </a:stretch>
        </p:blipFill>
        <p:spPr bwMode="auto">
          <a:xfrm>
            <a:off x="2448584" y="4641983"/>
            <a:ext cx="7433187" cy="2080277"/>
          </a:xfrm>
          <a:prstGeom prst="roundRect">
            <a:avLst>
              <a:gd name="adj" fmla="val 4321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33684" y="1521453"/>
            <a:ext cx="7669161" cy="3235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Bút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chì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: -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Tẩy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ơi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cậu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giúp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tớ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một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chút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được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không</a:t>
            </a:r>
            <a:endParaRPr lang="en-US" sz="2800" kern="0" dirty="0">
              <a:solidFill>
                <a:srgbClr val="000000"/>
              </a:solidFill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  <a:sym typeface="Arial" panose="020B0604020202020204"/>
            </a:endParaRPr>
          </a:p>
          <a:p>
            <a:pPr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Tẩy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:       -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Cậu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muốn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tớ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giúp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gì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nào</a:t>
            </a:r>
            <a:endParaRPr lang="en-US" sz="2800" kern="0" dirty="0">
              <a:solidFill>
                <a:srgbClr val="000000"/>
              </a:solidFill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  <a:sym typeface="Arial" panose="020B0604020202020204"/>
            </a:endParaRPr>
          </a:p>
          <a:p>
            <a:pPr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Bút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chì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: -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Tớ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muốn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xóa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vẽ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này</a:t>
            </a:r>
            <a:endParaRPr lang="en-US" sz="2800" kern="0" dirty="0">
              <a:solidFill>
                <a:srgbClr val="000000"/>
              </a:solidFill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  <a:sym typeface="Arial" panose="020B0604020202020204"/>
            </a:endParaRPr>
          </a:p>
          <a:p>
            <a:pPr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Tẩy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:       -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Tớ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sẽ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giúp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cậu</a:t>
            </a:r>
            <a:endParaRPr lang="en-US" sz="2800" kern="0" dirty="0">
              <a:solidFill>
                <a:srgbClr val="000000"/>
              </a:solidFill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  <a:sym typeface="Arial" panose="020B0604020202020204"/>
            </a:endParaRPr>
          </a:p>
          <a:p>
            <a:pPr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Bút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chì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: -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Tớ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cảm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ơn</a:t>
            </a: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cậu</a:t>
            </a:r>
            <a:endParaRPr lang="en-US" sz="2800" kern="0" dirty="0">
              <a:solidFill>
                <a:srgbClr val="000000"/>
              </a:solidFill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78465" y="1663540"/>
            <a:ext cx="350929" cy="4544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endParaRPr lang="en-US" sz="2800" kern="0">
              <a:solidFill>
                <a:srgbClr val="BAE5E4"/>
              </a:solidFill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16585" y="2317976"/>
            <a:ext cx="454456" cy="4544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endParaRPr lang="en-US" sz="2800" kern="0">
              <a:solidFill>
                <a:srgbClr val="BAE5E4"/>
              </a:solidFill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34808" y="2999175"/>
            <a:ext cx="336233" cy="4544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endParaRPr lang="en-US" sz="2800" kern="0">
              <a:solidFill>
                <a:srgbClr val="BAE5E4"/>
              </a:solidFill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65614" y="3600696"/>
            <a:ext cx="310141" cy="4544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endParaRPr lang="en-US" sz="2800" kern="0" dirty="0">
              <a:solidFill>
                <a:srgbClr val="BAE5E4"/>
              </a:solidFill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55063" y="4202183"/>
            <a:ext cx="349213" cy="4544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endParaRPr lang="en-US" sz="2800" kern="0" dirty="0">
              <a:solidFill>
                <a:srgbClr val="BAE5E4"/>
              </a:solidFill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51916" y="1565519"/>
            <a:ext cx="350929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?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38272" y="2196697"/>
            <a:ext cx="350929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?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34808" y="2803438"/>
            <a:ext cx="350929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18670" y="3477768"/>
            <a:ext cx="310141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53348" y="4104162"/>
            <a:ext cx="263196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9" t="20025" r="2299" b="24802"/>
          <a:stretch>
            <a:fillRect/>
          </a:stretch>
        </p:blipFill>
        <p:spPr>
          <a:xfrm rot="20520875">
            <a:off x="1304477" y="673422"/>
            <a:ext cx="2439219" cy="2875935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5" t="10830" r="28047" b="42989"/>
          <a:stretch>
            <a:fillRect/>
          </a:stretch>
        </p:blipFill>
        <p:spPr>
          <a:xfrm rot="21395099">
            <a:off x="2126168" y="1925409"/>
            <a:ext cx="6528960" cy="3987959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>
            <a:fillRect/>
          </a:stretch>
        </p:blipFill>
        <p:spPr>
          <a:xfrm rot="21079812">
            <a:off x="525706" y="2910832"/>
            <a:ext cx="11401209" cy="5833713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5"/>
          <a:stretch>
            <a:fillRect/>
          </a:stretch>
        </p:blipFill>
        <p:spPr>
          <a:xfrm>
            <a:off x="0" y="3083035"/>
            <a:ext cx="12192000" cy="3774965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3" t="6948" r="17586" b="9272"/>
          <a:stretch>
            <a:fillRect/>
          </a:stretch>
        </p:blipFill>
        <p:spPr>
          <a:xfrm>
            <a:off x="1877849" y="476470"/>
            <a:ext cx="8170041" cy="5745655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56597" y="3180724"/>
            <a:ext cx="4544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500" b="1" i="0" u="none" strike="noStrike" kern="1200" cap="none" spc="-400" normalizeH="0" baseline="0" noProof="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Trò</a:t>
            </a:r>
            <a:r>
              <a:rPr kumimoji="0" lang="en-US" altLang="zh-CN" sz="4500" b="1" i="0" u="none" strike="noStrike" kern="1200" cap="none" spc="-400" normalizeH="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kumimoji="0" lang="en-US" altLang="zh-CN" sz="4500" b="1" i="0" u="none" strike="noStrike" kern="1200" cap="none" spc="-400" normalizeH="0" noProof="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chơi</a:t>
            </a:r>
            <a:r>
              <a:rPr kumimoji="0" lang="en-US" altLang="zh-CN" sz="4500" b="1" i="0" u="none" strike="noStrike" kern="1200" cap="none" spc="-400" normalizeH="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:</a:t>
            </a:r>
          </a:p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500" b="1" spc="-400" noProof="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Đuổi</a:t>
            </a:r>
            <a:r>
              <a:rPr lang="en-US" altLang="zh-CN" sz="4500" b="1" spc="-40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altLang="zh-CN" sz="4500" b="1" spc="-400" noProof="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hình</a:t>
            </a:r>
            <a:r>
              <a:rPr lang="en-US" altLang="zh-CN" sz="4500" b="1" spc="-40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altLang="zh-CN" sz="4500" b="1" spc="-400" noProof="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bắt</a:t>
            </a:r>
            <a:r>
              <a:rPr lang="en-US" altLang="zh-CN" sz="4500" b="1" spc="-40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 </a:t>
            </a:r>
            <a:r>
              <a:rPr lang="en-US" altLang="zh-CN" sz="4500" b="1" spc="-400" noProof="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chữ</a:t>
            </a:r>
            <a:endParaRPr kumimoji="0" lang="zh-CN" altLang="en-US" sz="4500" b="1" i="0" u="none" strike="noStrike" kern="1200" cap="none" spc="-400" normalizeH="0" baseline="0" noProof="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Segoe UI Black" panose="020B0A02040204020203" pitchFamily="34" charset="0"/>
              <a:ea typeface="方正粗圆_GBK" panose="03000509000000000000" pitchFamily="65" charset="-122"/>
              <a:cs typeface="Segoe UI Black" panose="020B0A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1955" y="369573"/>
            <a:ext cx="9771320" cy="2183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Tx/>
              <a:buNone/>
              <a:defRPr/>
            </a:pPr>
            <a:r>
              <a:rPr kumimoji="0" lang="en-GB" sz="6000" b="1" i="0" u="none" strike="noStrike" kern="0" cap="none" spc="1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 panose="020B0604020202020204"/>
              </a:rPr>
              <a:t>CỦNG CỐ BÀI HỌC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308" y="3969219"/>
            <a:ext cx="3936693" cy="28887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9887" y="2215221"/>
            <a:ext cx="10638095" cy="795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FF0000"/>
                </a:solidFill>
              </a:rPr>
              <a:t>Kể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tên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đồ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dùng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học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tập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của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em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629887" y="2942246"/>
            <a:ext cx="11230680" cy="102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FF0000"/>
                </a:solidFill>
              </a:rPr>
              <a:t>Đặt</a:t>
            </a:r>
            <a:r>
              <a:rPr lang="en-US" sz="3600" dirty="0">
                <a:solidFill>
                  <a:srgbClr val="FF0000"/>
                </a:solidFill>
              </a:rPr>
              <a:t> 1 </a:t>
            </a:r>
            <a:r>
              <a:rPr lang="en-US" sz="3600" dirty="0" err="1">
                <a:solidFill>
                  <a:srgbClr val="FF0000"/>
                </a:solidFill>
              </a:rPr>
              <a:t>câu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nêu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công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dụng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của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đồ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dùng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học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tập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err="1">
                <a:solidFill>
                  <a:srgbClr val="FF0000"/>
                </a:solidFill>
              </a:rPr>
              <a:t>đó</a:t>
            </a:r>
            <a:r>
              <a:rPr lang="en-US" sz="3600" smtClean="0">
                <a:solidFill>
                  <a:srgbClr val="FF0000"/>
                </a:solidFill>
              </a:rPr>
              <a:t>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9887" y="3969220"/>
            <a:ext cx="10723820" cy="798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rgbClr val="FF0000"/>
                </a:solidFill>
              </a:rPr>
              <a:t>Cuối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câu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có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dấu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gì</a:t>
            </a:r>
            <a:r>
              <a:rPr lang="en-US" sz="3600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234</Words>
  <Application>Microsoft Office PowerPoint</Application>
  <PresentationFormat>Widescreen</PresentationFormat>
  <Paragraphs>59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8</vt:i4>
      </vt:variant>
    </vt:vector>
  </HeadingPairs>
  <TitlesOfParts>
    <vt:vector size="27" baseType="lpstr">
      <vt:lpstr>Arial</vt:lpstr>
      <vt:lpstr>Arial-Rounded</vt:lpstr>
      <vt:lpstr>Calibri</vt:lpstr>
      <vt:lpstr>Calibri Light</vt:lpstr>
      <vt:lpstr>等线</vt:lpstr>
      <vt:lpstr>Lato</vt:lpstr>
      <vt:lpstr>Raleway</vt:lpstr>
      <vt:lpstr>Segoe UI Black</vt:lpstr>
      <vt:lpstr>黑体</vt:lpstr>
      <vt:lpstr>SimSun</vt:lpstr>
      <vt:lpstr>SimSun</vt:lpstr>
      <vt:lpstr>Times New Roman</vt:lpstr>
      <vt:lpstr>方正粗圆_GBK</vt:lpstr>
      <vt:lpstr>Office 主题​​</vt:lpstr>
      <vt:lpstr>1_Office 主题</vt:lpstr>
      <vt:lpstr>4_Office Theme</vt:lpstr>
      <vt:lpstr>2_Office 主题​​</vt:lpstr>
      <vt:lpstr>1_Office Theme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22</cp:revision>
  <dcterms:created xsi:type="dcterms:W3CDTF">2021-08-15T09:06:00Z</dcterms:created>
  <dcterms:modified xsi:type="dcterms:W3CDTF">2024-10-22T09:18:14Z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EC9E226327604B2AB3F65358C9D07DEF_12</vt:lpwstr>
  </property>
  <property fmtid="{D5CDD505-2E9C-101B-9397-08002B2CF9AE}" pid="3" name="KSOProductBuildVer">
    <vt:lpwstr>1033-12.2.0.13266</vt:lpwstr>
  </property>
</Properties>
</file>