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88" r:id="rId4"/>
    <p:sldId id="289" r:id="rId5"/>
    <p:sldId id="283" r:id="rId6"/>
    <p:sldId id="291" r:id="rId7"/>
    <p:sldId id="285" r:id="rId8"/>
    <p:sldId id="286" r:id="rId9"/>
    <p:sldId id="29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3C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83474" autoAdjust="0"/>
  </p:normalViewPr>
  <p:slideViewPr>
    <p:cSldViewPr snapToGrid="0">
      <p:cViewPr varScale="1">
        <p:scale>
          <a:sx n="76" d="100"/>
          <a:sy n="76" d="100"/>
        </p:scale>
        <p:origin x="122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14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1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2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1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5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1273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9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60" r:id="rId8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1504950"/>
            <a:ext cx="12040444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105: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8621909" y="132453"/>
            <a:ext cx="2833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TIẾNG VIỆT 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120670" y="628714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3BBA2B7-1407-4E08-837A-117467107F66}"/>
              </a:ext>
            </a:extLst>
          </p:cNvPr>
          <p:cNvSpPr txBox="1"/>
          <p:nvPr/>
        </p:nvSpPr>
        <p:spPr>
          <a:xfrm>
            <a:off x="1160981" y="208547"/>
            <a:ext cx="102497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63575B-657B-411A-BC9B-D97471757E12}"/>
              </a:ext>
            </a:extLst>
          </p:cNvPr>
          <p:cNvCxnSpPr/>
          <p:nvPr/>
        </p:nvCxnSpPr>
        <p:spPr>
          <a:xfrm>
            <a:off x="2356044" y="3164146"/>
            <a:ext cx="1601594" cy="21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3575B-657B-411A-BC9B-D97471757E12}"/>
              </a:ext>
            </a:extLst>
          </p:cNvPr>
          <p:cNvCxnSpPr/>
          <p:nvPr/>
        </p:nvCxnSpPr>
        <p:spPr>
          <a:xfrm>
            <a:off x="3411605" y="4278534"/>
            <a:ext cx="1489008" cy="7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63575B-657B-411A-BC9B-D97471757E12}"/>
              </a:ext>
            </a:extLst>
          </p:cNvPr>
          <p:cNvCxnSpPr/>
          <p:nvPr/>
        </p:nvCxnSpPr>
        <p:spPr>
          <a:xfrm>
            <a:off x="2671763" y="4794602"/>
            <a:ext cx="325755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63575B-657B-411A-BC9B-D97471757E12}"/>
              </a:ext>
            </a:extLst>
          </p:cNvPr>
          <p:cNvCxnSpPr/>
          <p:nvPr/>
        </p:nvCxnSpPr>
        <p:spPr>
          <a:xfrm>
            <a:off x="3917801" y="5358406"/>
            <a:ext cx="1881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568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BA2B7-1407-4E08-837A-117467107F66}"/>
              </a:ext>
            </a:extLst>
          </p:cNvPr>
          <p:cNvSpPr txBox="1"/>
          <p:nvPr/>
        </p:nvSpPr>
        <p:spPr>
          <a:xfrm>
            <a:off x="1160981" y="208547"/>
            <a:ext cx="102497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011" y="766423"/>
            <a:ext cx="55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011" y="1476762"/>
            <a:ext cx="55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011" y="2142899"/>
            <a:ext cx="55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010" y="2655766"/>
            <a:ext cx="55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10" y="3209095"/>
            <a:ext cx="55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777" y="3691853"/>
            <a:ext cx="55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776" y="4283499"/>
            <a:ext cx="55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543" y="4839864"/>
            <a:ext cx="55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159" y="5363084"/>
            <a:ext cx="55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389" y="5971303"/>
            <a:ext cx="55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BA2B7-1407-4E08-837A-117467107F66}"/>
              </a:ext>
            </a:extLst>
          </p:cNvPr>
          <p:cNvSpPr txBox="1"/>
          <p:nvPr/>
        </p:nvSpPr>
        <p:spPr>
          <a:xfrm>
            <a:off x="1160981" y="208547"/>
            <a:ext cx="102497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89643"/>
            <a:ext cx="5144126" cy="2229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" y="776742"/>
            <a:ext cx="486117" cy="56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21826" t="47169" r="63087" b="22370"/>
          <a:stretch/>
        </p:blipFill>
        <p:spPr>
          <a:xfrm>
            <a:off x="518438" y="2657011"/>
            <a:ext cx="418277" cy="491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60889" t="48692" r="22408" b="11708"/>
          <a:stretch/>
        </p:blipFill>
        <p:spPr>
          <a:xfrm>
            <a:off x="483519" y="1449069"/>
            <a:ext cx="453196" cy="549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3" y="2046273"/>
            <a:ext cx="486117" cy="562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1" y="3148594"/>
            <a:ext cx="486117" cy="562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60889" t="48692" r="22408" b="11708"/>
          <a:stretch/>
        </p:blipFill>
        <p:spPr>
          <a:xfrm>
            <a:off x="543011" y="3690038"/>
            <a:ext cx="453196" cy="549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0" y="4217949"/>
            <a:ext cx="486117" cy="562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21826" t="47169" r="63087" b="22370"/>
          <a:stretch/>
        </p:blipFill>
        <p:spPr>
          <a:xfrm>
            <a:off x="608593" y="4780629"/>
            <a:ext cx="418277" cy="491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60889" t="48692" r="22408" b="11708"/>
          <a:stretch/>
        </p:blipFill>
        <p:spPr>
          <a:xfrm>
            <a:off x="591133" y="5275980"/>
            <a:ext cx="453196" cy="549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9" y="5836153"/>
            <a:ext cx="486117" cy="5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4B1108A0-5A6F-4C36-B549-7ADDF04693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460243" y="4049420"/>
            <a:ext cx="1093804" cy="246675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70986" y="514949"/>
            <a:ext cx="6130154" cy="893384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35665" y="2037048"/>
            <a:ext cx="8378054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18023" y="3303387"/>
            <a:ext cx="517404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318023" y="4836105"/>
            <a:ext cx="517404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18023" y="4923227"/>
            <a:ext cx="855663" cy="7191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6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14487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29025" y="142875"/>
            <a:ext cx="477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Viết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r>
              <a:rPr lang="en-US" sz="4000" dirty="0" smtClean="0"/>
              <a:t> </a:t>
            </a:r>
            <a:r>
              <a:rPr lang="en-US" sz="4000" dirty="0" err="1" smtClean="0"/>
              <a:t>khó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47" t="15039" r="26025" b="13541"/>
          <a:stretch/>
        </p:blipFill>
        <p:spPr>
          <a:xfrm>
            <a:off x="1176337" y="850761"/>
            <a:ext cx="8343901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4FFA04-DEDB-46CE-A5C8-6F482D88E833}"/>
              </a:ext>
            </a:extLst>
          </p:cNvPr>
          <p:cNvSpPr/>
          <p:nvPr/>
        </p:nvSpPr>
        <p:spPr>
          <a:xfrm>
            <a:off x="2476142" y="1004203"/>
            <a:ext cx="7944880" cy="808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E93C680F-10C9-4DE7-B381-DF5CD4E8C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947570" y="4276507"/>
            <a:ext cx="1144682" cy="2581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C8B2B-6315-4C40-ADD2-0D7CE3A4B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733" y="2475769"/>
            <a:ext cx="9260104" cy="30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015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8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28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Widescreen</PresentationFormat>
  <Paragraphs>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Times New Roman</vt:lpstr>
      <vt:lpstr>UTM Avo</vt:lpstr>
      <vt:lpstr>Office 主题</vt:lpstr>
      <vt:lpstr>Tuần 20 Bài 105: 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3728.pptx</dc:title>
  <dc:creator/>
  <cp:lastModifiedBy/>
  <cp:revision>1</cp:revision>
  <dcterms:created xsi:type="dcterms:W3CDTF">2017-03-16T14:21:07Z</dcterms:created>
  <dcterms:modified xsi:type="dcterms:W3CDTF">2024-01-25T08:00:06Z</dcterms:modified>
</cp:coreProperties>
</file>