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320" r:id="rId5"/>
    <p:sldId id="258" r:id="rId6"/>
    <p:sldId id="264" r:id="rId7"/>
    <p:sldId id="268" r:id="rId8"/>
    <p:sldId id="321" r:id="rId9"/>
    <p:sldId id="259" r:id="rId10"/>
    <p:sldId id="322" r:id="rId11"/>
    <p:sldId id="271" r:id="rId12"/>
    <p:sldId id="285" r:id="rId13"/>
    <p:sldId id="28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F5A540"/>
    <a:srgbClr val="E7AF98"/>
    <a:srgbClr val="FBDCCD"/>
    <a:srgbClr val="C7DF8C"/>
    <a:srgbClr val="A9E0FB"/>
    <a:srgbClr val="FAD49B"/>
    <a:srgbClr val="FFED8E"/>
    <a:srgbClr val="F8CBDF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7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4257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B33E07-569C-E844-8731-BEAA1DB64AAE}"/>
              </a:ext>
            </a:extLst>
          </p:cNvPr>
          <p:cNvGrpSpPr/>
          <p:nvPr/>
        </p:nvGrpSpPr>
        <p:grpSpPr>
          <a:xfrm>
            <a:off x="763729" y="13638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E1A55E-D6F5-6345-B728-8C3A14BD74D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13EBED-3FB2-E841-8EE5-9572214596B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396708-C368-4748-9187-7300E87A1424}"/>
              </a:ext>
            </a:extLst>
          </p:cNvPr>
          <p:cNvGrpSpPr/>
          <p:nvPr/>
        </p:nvGrpSpPr>
        <p:grpSpPr>
          <a:xfrm>
            <a:off x="876566" y="3074912"/>
            <a:ext cx="605826" cy="830997"/>
            <a:chOff x="3174278" y="237323"/>
            <a:chExt cx="605826" cy="83099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A66EE9-FADA-3C45-B0B6-59DF2797904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D6F7DD-A4E1-CD49-81FA-61891B1C3C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930778B-5181-D542-BE34-EC6A0380DB63}"/>
              </a:ext>
            </a:extLst>
          </p:cNvPr>
          <p:cNvSpPr txBox="1"/>
          <p:nvPr/>
        </p:nvSpPr>
        <p:spPr>
          <a:xfrm>
            <a:off x="1536761" y="3293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D5026-D824-6A42-A591-FC5A38FF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9" y="4098771"/>
            <a:ext cx="4515271" cy="1650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F28C2-83FE-6247-A5B1-A0FCB86716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94" y="3608275"/>
            <a:ext cx="6149271" cy="223198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21D44D5-C3B3-C247-9BC6-53221B5ABDFD}"/>
              </a:ext>
            </a:extLst>
          </p:cNvPr>
          <p:cNvGrpSpPr/>
          <p:nvPr/>
        </p:nvGrpSpPr>
        <p:grpSpPr>
          <a:xfrm>
            <a:off x="2550649" y="4046048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8F74B7-63D4-FA4D-9904-C4293E951DD2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415CCB-B830-B247-AE25-124AEFBDDE6C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D08742-7458-DC40-B4C9-1BE2E93AD5DF}"/>
              </a:ext>
            </a:extLst>
          </p:cNvPr>
          <p:cNvGrpSpPr/>
          <p:nvPr/>
        </p:nvGrpSpPr>
        <p:grpSpPr>
          <a:xfrm>
            <a:off x="4310811" y="4715973"/>
            <a:ext cx="1005959" cy="1005959"/>
            <a:chOff x="4052047" y="7241570"/>
            <a:chExt cx="1005959" cy="1005959"/>
          </a:xfrm>
        </p:grpSpPr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id="{A8F28D4B-4D76-8742-B102-6A97B2791271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A9325A-737E-724F-B1EC-62CB62F0C395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A63430-6C74-864D-99AC-18DD1BFA2A37}"/>
              </a:ext>
            </a:extLst>
          </p:cNvPr>
          <p:cNvGrpSpPr/>
          <p:nvPr/>
        </p:nvGrpSpPr>
        <p:grpSpPr>
          <a:xfrm>
            <a:off x="7232038" y="4124011"/>
            <a:ext cx="722835" cy="755703"/>
            <a:chOff x="3275674" y="7286973"/>
            <a:chExt cx="722835" cy="755703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0059D3C-2850-354D-8CF6-431EFB9535B4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DE0B76-60A0-B34C-847A-914500C5F589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84B23C-121C-3047-84CF-A989AFFC8B01}"/>
              </a:ext>
            </a:extLst>
          </p:cNvPr>
          <p:cNvGrpSpPr/>
          <p:nvPr/>
        </p:nvGrpSpPr>
        <p:grpSpPr>
          <a:xfrm>
            <a:off x="8790224" y="4673095"/>
            <a:ext cx="956713" cy="941263"/>
            <a:chOff x="3095334" y="7010400"/>
            <a:chExt cx="956713" cy="941263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B57E2242-1648-C14E-A39A-E76295AEA5BC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D8A47D-9B86-9B40-AAEC-3844A33ACC64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7089D2-A83D-9B4F-9450-B05E9BEF5911}"/>
              </a:ext>
            </a:extLst>
          </p:cNvPr>
          <p:cNvGrpSpPr/>
          <p:nvPr/>
        </p:nvGrpSpPr>
        <p:grpSpPr>
          <a:xfrm>
            <a:off x="10284699" y="3873755"/>
            <a:ext cx="1005959" cy="1005959"/>
            <a:chOff x="4052047" y="7241570"/>
            <a:chExt cx="1005959" cy="1005959"/>
          </a:xfrm>
        </p:grpSpPr>
        <p:sp>
          <p:nvSpPr>
            <p:cNvPr id="45" name="5-Point Star 44">
              <a:extLst>
                <a:ext uri="{FF2B5EF4-FFF2-40B4-BE49-F238E27FC236}">
                  <a16:creationId xmlns:a16="http://schemas.microsoft.com/office/drawing/2014/main" id="{AE13A58E-0E13-1049-9072-EE521CC0AB00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234960-49C2-4249-BA39-318A40C5A61C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B64560D-0BB8-A24D-B8BE-58C879575B79}"/>
              </a:ext>
            </a:extLst>
          </p:cNvPr>
          <p:cNvGrpSpPr/>
          <p:nvPr/>
        </p:nvGrpSpPr>
        <p:grpSpPr>
          <a:xfrm>
            <a:off x="520072" y="893281"/>
            <a:ext cx="9897453" cy="5652232"/>
            <a:chOff x="520072" y="893281"/>
            <a:chExt cx="9897453" cy="565223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AC52449-831D-E047-87A8-080D1DAD2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B3718F-D8B3-334C-A9F1-F120EECD9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1A4F1-0F57-6842-A1D7-6089D16DC26E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8 + 7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AF4368-1328-F24F-8660-7303122EC5B8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9 + 4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E83211-51D9-0543-B6E8-E6CA9BFB2141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6 + 8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FAC201-FBC1-2640-A606-EFDCBBF8E956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B4144D-71A0-9347-8E06-2218E8DF6A4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F39BD0-D9C6-6040-8604-29FE7F4FE786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866539" y="258986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591142" y="505208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Tìm tổ cho gấu :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143B5F1-9627-0242-802F-7368F2126669}"/>
              </a:ext>
            </a:extLst>
          </p:cNvPr>
          <p:cNvSpPr/>
          <p:nvPr/>
        </p:nvSpPr>
        <p:spPr>
          <a:xfrm>
            <a:off x="5952565" y="2039246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DD1F34D-ED81-ED41-A1A3-C8CDA1353B6E}"/>
              </a:ext>
            </a:extLst>
          </p:cNvPr>
          <p:cNvSpPr/>
          <p:nvPr/>
        </p:nvSpPr>
        <p:spPr>
          <a:xfrm>
            <a:off x="5074024" y="2685577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CAB5437-BF72-F644-94AA-4B789002AD12}"/>
              </a:ext>
            </a:extLst>
          </p:cNvPr>
          <p:cNvSpPr/>
          <p:nvPr/>
        </p:nvSpPr>
        <p:spPr>
          <a:xfrm>
            <a:off x="2348753" y="3383053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679591" y="51454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339784" y="755462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&gt; ; &lt; ; =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1F8B9A-E6F3-3F4A-8E8F-48EB33268F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608DD58-C68D-284E-99AC-352D0958002B}"/>
              </a:ext>
            </a:extLst>
          </p:cNvPr>
          <p:cNvGrpSpPr/>
          <p:nvPr/>
        </p:nvGrpSpPr>
        <p:grpSpPr>
          <a:xfrm>
            <a:off x="761050" y="1396931"/>
            <a:ext cx="5900624" cy="2736903"/>
            <a:chOff x="779145" y="1840950"/>
            <a:chExt cx="5900624" cy="2736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27D498-AC65-A549-90BA-E92E342B54A9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lang="en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5B597DC-1D04-7B47-81EB-B9FAEB72E8C5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6A73DC5-64B2-3646-B884-A5FE22C9A8B1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C2B565-423D-C642-A95C-29DCEDCDED4C}"/>
              </a:ext>
            </a:extLst>
          </p:cNvPr>
          <p:cNvGrpSpPr/>
          <p:nvPr/>
        </p:nvGrpSpPr>
        <p:grpSpPr>
          <a:xfrm>
            <a:off x="5593810" y="1396605"/>
            <a:ext cx="5647765" cy="2736903"/>
            <a:chOff x="5611905" y="1930269"/>
            <a:chExt cx="5647765" cy="27369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8D6A6D-DD6B-2747-9287-2844864407DF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 +  6               3  +  9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0791B52-D8C5-3142-844F-809DD3F358B2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1171413-DE91-924F-9825-7DA339FA5C06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3CA46BE-3723-3E4E-955B-3C0BF81DE95A}"/>
              </a:ext>
            </a:extLst>
          </p:cNvPr>
          <p:cNvSpPr/>
          <p:nvPr/>
        </p:nvSpPr>
        <p:spPr>
          <a:xfrm>
            <a:off x="1856824" y="258429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F9A2E3-D0CD-6042-A5FF-A732EC09ED28}"/>
              </a:ext>
            </a:extLst>
          </p:cNvPr>
          <p:cNvSpPr/>
          <p:nvPr/>
        </p:nvSpPr>
        <p:spPr>
          <a:xfrm>
            <a:off x="1883394" y="40144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7CA5C0D-51E2-254F-8253-F925E5ACF4F2}"/>
              </a:ext>
            </a:extLst>
          </p:cNvPr>
          <p:cNvSpPr/>
          <p:nvPr/>
        </p:nvSpPr>
        <p:spPr>
          <a:xfrm>
            <a:off x="3139171" y="189060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F344290-8AB7-E441-9C06-FB78D55E12C8}"/>
              </a:ext>
            </a:extLst>
          </p:cNvPr>
          <p:cNvSpPr/>
          <p:nvPr/>
        </p:nvSpPr>
        <p:spPr>
          <a:xfrm>
            <a:off x="3147722" y="331155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830379-6DA2-954D-A468-33E18BD86E6E}"/>
              </a:ext>
            </a:extLst>
          </p:cNvPr>
          <p:cNvSpPr/>
          <p:nvPr/>
        </p:nvSpPr>
        <p:spPr>
          <a:xfrm>
            <a:off x="6441447" y="259530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0E1FCF-5C59-A54E-B164-312BC2B75E73}"/>
              </a:ext>
            </a:extLst>
          </p:cNvPr>
          <p:cNvSpPr/>
          <p:nvPr/>
        </p:nvSpPr>
        <p:spPr>
          <a:xfrm>
            <a:off x="9643325" y="254756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2B2E3AC-CCEC-D64A-BA28-C627CC858FA8}"/>
              </a:ext>
            </a:extLst>
          </p:cNvPr>
          <p:cNvSpPr/>
          <p:nvPr/>
        </p:nvSpPr>
        <p:spPr>
          <a:xfrm>
            <a:off x="8154882" y="190093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51F74D-1E6F-754E-AAEF-AAC1EB2C4267}"/>
              </a:ext>
            </a:extLst>
          </p:cNvPr>
          <p:cNvSpPr/>
          <p:nvPr/>
        </p:nvSpPr>
        <p:spPr>
          <a:xfrm>
            <a:off x="6441447" y="4005052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653D-85C2-834B-AC7B-73BE251D158F}"/>
              </a:ext>
            </a:extLst>
          </p:cNvPr>
          <p:cNvSpPr/>
          <p:nvPr/>
        </p:nvSpPr>
        <p:spPr>
          <a:xfrm>
            <a:off x="9643325" y="39573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6C4D70-C09E-C940-9974-161D53C1E177}"/>
              </a:ext>
            </a:extLst>
          </p:cNvPr>
          <p:cNvSpPr/>
          <p:nvPr/>
        </p:nvSpPr>
        <p:spPr>
          <a:xfrm>
            <a:off x="8188748" y="330968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4" y="445109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Trong ca-bin thứ nhất có 7 người, trong ca-bin thứ hai có 8 người. Hỏi trong hai ca-bin có tất cả bao nhiêu người?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D8F4D6-6E09-8747-B35E-BCD46CBC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5" y="1417895"/>
            <a:ext cx="7116789" cy="378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78B7914-343E-AB43-A84D-E5B54B6E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76205"/>
              </p:ext>
            </p:extLst>
          </p:nvPr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29" name="Can 33">
            <a:extLst>
              <a:ext uri="{FF2B5EF4-FFF2-40B4-BE49-F238E27FC236}">
                <a16:creationId xmlns:a16="http://schemas.microsoft.com/office/drawing/2014/main" id="{BCDDD83A-21CE-1542-AFF5-96091B6CA3B8}"/>
              </a:ext>
            </a:extLst>
          </p:cNvPr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EEAABEC1-3BB9-CD4A-BC0C-B3A32D99D481}"/>
              </a:ext>
            </a:extLst>
          </p:cNvPr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99722FAE-8266-1D42-946D-C259B9EF4413}"/>
              </a:ext>
            </a:extLst>
          </p:cNvPr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173DEC67-8686-2B4A-8A65-8CC4A5BCD05E}"/>
              </a:ext>
            </a:extLst>
          </p:cNvPr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20918AF1-5AC0-724E-B10D-5F78E8AA1B77}"/>
              </a:ext>
            </a:extLst>
          </p:cNvPr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50E4E71D-4187-A541-BEC6-241282486315}"/>
              </a:ext>
            </a:extLst>
          </p:cNvPr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F4CAD8F6-5393-2F46-A71D-6960B44D636B}"/>
              </a:ext>
            </a:extLst>
          </p:cNvPr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56ABF7FD-E67E-4243-BD55-E7C2BCF30EFD}"/>
              </a:ext>
            </a:extLst>
          </p:cNvPr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5C91F0DC-279A-0342-B853-19E19E826072}"/>
              </a:ext>
            </a:extLst>
          </p:cNvPr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CE09D2EF-1B9A-6C41-9F70-293A9B83FA67}"/>
              </a:ext>
            </a:extLst>
          </p:cNvPr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FA15293D-80B6-8B4C-8F0F-A59761B29DAD}"/>
              </a:ext>
            </a:extLst>
          </p:cNvPr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6AF2E23-C230-6946-A45C-5FDFF76DCF6F}"/>
              </a:ext>
            </a:extLst>
          </p:cNvPr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C4FC736-6E18-7F43-B098-5F5B030160C5}"/>
              </a:ext>
            </a:extLst>
          </p:cNvPr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69A7EE34-4EA5-394B-BFE2-B9E221D5D0A3}"/>
              </a:ext>
            </a:extLst>
          </p:cNvPr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A6DA14-A42B-E549-B171-D0C8CCCDBF6B}"/>
              </a:ext>
            </a:extLst>
          </p:cNvPr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21B245A5-09D8-6544-B41A-6AC8F6B7082F}"/>
              </a:ext>
            </a:extLst>
          </p:cNvPr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F1C7A056-7075-384D-8961-562AA6F1E44A}"/>
              </a:ext>
            </a:extLst>
          </p:cNvPr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467583A1-F9F5-8B4E-ADBE-59083BF9EBE4}"/>
              </a:ext>
            </a:extLst>
          </p:cNvPr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248E1DF5-0089-594B-A487-C2D5D4A02A1A}"/>
              </a:ext>
            </a:extLst>
          </p:cNvPr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BF67FBC9-FEFC-0D4F-9149-A457C31E1FF8}"/>
              </a:ext>
            </a:extLst>
          </p:cNvPr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id="{37E517E6-21DD-564C-AF09-2B8BE07BCADD}"/>
              </a:ext>
            </a:extLst>
          </p:cNvPr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2956AED1-67D8-794E-AD3E-1595D5E4D133}"/>
              </a:ext>
            </a:extLst>
          </p:cNvPr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E8027AC5-B5F5-8F40-848E-F18C5E3D03E5}"/>
              </a:ext>
            </a:extLst>
          </p:cNvPr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BCA289B8-5629-2B44-AE34-5565022D72C3}"/>
              </a:ext>
            </a:extLst>
          </p:cNvPr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15BDBD5C-8C5D-9443-A7C1-64A5CE97DBA8}"/>
              </a:ext>
            </a:extLst>
          </p:cNvPr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65B087B-2BAB-6946-9953-AD0772E29BC9}"/>
              </a:ext>
            </a:extLst>
          </p:cNvPr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5098E22-EB3F-AE44-99A0-DEACDE891862}"/>
              </a:ext>
            </a:extLst>
          </p:cNvPr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C3EAB659-35A1-F54A-A614-27546930D87B}"/>
              </a:ext>
            </a:extLst>
          </p:cNvPr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93956C7F-7763-2141-A7EF-96231732CE8C}"/>
              </a:ext>
            </a:extLst>
          </p:cNvPr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61C95BE6-2A4F-1F47-87F5-3DF015EE3FA7}"/>
              </a:ext>
            </a:extLst>
          </p:cNvPr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D16FCC5A-8610-7D42-8BCB-5E516AAB0A5E}"/>
              </a:ext>
            </a:extLst>
          </p:cNvPr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69FEE3FF-1689-8C48-B231-01BBEF5B9D7A}"/>
              </a:ext>
            </a:extLst>
          </p:cNvPr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A366B24-9410-3D49-BBBD-F8F00A82DF2D}"/>
              </a:ext>
            </a:extLst>
          </p:cNvPr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55A7653D-4F73-3646-A44F-81E331D396BA}"/>
              </a:ext>
            </a:extLst>
          </p:cNvPr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A0676464-50E9-9F46-A979-B044B6A0F961}"/>
              </a:ext>
            </a:extLst>
          </p:cNvPr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AB7B04E-3E2C-AA4D-9795-586F54822663}"/>
              </a:ext>
            </a:extLst>
          </p:cNvPr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2B6A3E9D-5FEF-B545-88B4-61BB5B4B2ACC}"/>
              </a:ext>
            </a:extLst>
          </p:cNvPr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an 33">
            <a:extLst>
              <a:ext uri="{FF2B5EF4-FFF2-40B4-BE49-F238E27FC236}">
                <a16:creationId xmlns:a16="http://schemas.microsoft.com/office/drawing/2014/main" id="{85A1B6AA-F184-804E-8404-03073D6E1C2F}"/>
              </a:ext>
            </a:extLst>
          </p:cNvPr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an 33">
            <a:extLst>
              <a:ext uri="{FF2B5EF4-FFF2-40B4-BE49-F238E27FC236}">
                <a16:creationId xmlns:a16="http://schemas.microsoft.com/office/drawing/2014/main" id="{F2DDD6C2-83A7-D847-99EE-47493CBBC749}"/>
              </a:ext>
            </a:extLst>
          </p:cNvPr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an 33">
            <a:extLst>
              <a:ext uri="{FF2B5EF4-FFF2-40B4-BE49-F238E27FC236}">
                <a16:creationId xmlns:a16="http://schemas.microsoft.com/office/drawing/2014/main" id="{6154C535-8AAE-B143-BD12-D9055053479E}"/>
              </a:ext>
            </a:extLst>
          </p:cNvPr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62FCD01-0A27-B445-B163-E9992227CCD7}"/>
              </a:ext>
            </a:extLst>
          </p:cNvPr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86C278D-3660-8347-87CC-E98773F72E9A}"/>
              </a:ext>
            </a:extLst>
          </p:cNvPr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1" name="Can 33">
            <a:extLst>
              <a:ext uri="{FF2B5EF4-FFF2-40B4-BE49-F238E27FC236}">
                <a16:creationId xmlns:a16="http://schemas.microsoft.com/office/drawing/2014/main" id="{4AD26179-FE8C-9E4E-83EC-565D0C0BB550}"/>
              </a:ext>
            </a:extLst>
          </p:cNvPr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id="{D156BA86-CB69-6F4E-8FAD-23E8BAD9C5F4}"/>
              </a:ext>
            </a:extLst>
          </p:cNvPr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id="{C5339CFF-645F-9947-84CC-9335FA5E168D}"/>
              </a:ext>
            </a:extLst>
          </p:cNvPr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id="{B0AEB16B-84F3-904F-BE7B-DF6BB20E7FB5}"/>
              </a:ext>
            </a:extLst>
          </p:cNvPr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an 33">
            <a:extLst>
              <a:ext uri="{FF2B5EF4-FFF2-40B4-BE49-F238E27FC236}">
                <a16:creationId xmlns:a16="http://schemas.microsoft.com/office/drawing/2014/main" id="{F7CA4B1D-DAC4-C44A-B898-32AC38B4E3E2}"/>
              </a:ext>
            </a:extLst>
          </p:cNvPr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an 33">
            <a:extLst>
              <a:ext uri="{FF2B5EF4-FFF2-40B4-BE49-F238E27FC236}">
                <a16:creationId xmlns:a16="http://schemas.microsoft.com/office/drawing/2014/main" id="{4A395BAF-729F-C045-B958-95C84F6AD92B}"/>
              </a:ext>
            </a:extLst>
          </p:cNvPr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an 33">
            <a:extLst>
              <a:ext uri="{FF2B5EF4-FFF2-40B4-BE49-F238E27FC236}">
                <a16:creationId xmlns:a16="http://schemas.microsoft.com/office/drawing/2014/main" id="{40118C67-91EE-5647-B954-E50BEBDFE852}"/>
              </a:ext>
            </a:extLst>
          </p:cNvPr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an 33">
            <a:extLst>
              <a:ext uri="{FF2B5EF4-FFF2-40B4-BE49-F238E27FC236}">
                <a16:creationId xmlns:a16="http://schemas.microsoft.com/office/drawing/2014/main" id="{CB44BEA0-5E9F-694C-82A3-0B2906F83CB4}"/>
              </a:ext>
            </a:extLst>
          </p:cNvPr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an 33">
            <a:extLst>
              <a:ext uri="{FF2B5EF4-FFF2-40B4-BE49-F238E27FC236}">
                <a16:creationId xmlns:a16="http://schemas.microsoft.com/office/drawing/2014/main" id="{4881736B-770E-9D48-8981-FA64BF0F68EE}"/>
              </a:ext>
            </a:extLst>
          </p:cNvPr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an 33">
            <a:extLst>
              <a:ext uri="{FF2B5EF4-FFF2-40B4-BE49-F238E27FC236}">
                <a16:creationId xmlns:a16="http://schemas.microsoft.com/office/drawing/2014/main" id="{25E83CD0-C83A-2444-AAEE-EBD62F64B13C}"/>
              </a:ext>
            </a:extLst>
          </p:cNvPr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an 33">
            <a:extLst>
              <a:ext uri="{FF2B5EF4-FFF2-40B4-BE49-F238E27FC236}">
                <a16:creationId xmlns:a16="http://schemas.microsoft.com/office/drawing/2014/main" id="{C0AFD212-C624-884C-B7B2-553515425331}"/>
              </a:ext>
            </a:extLst>
          </p:cNvPr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4FEE9711-AAA6-184C-A885-C7C9F312EB5C}"/>
              </a:ext>
            </a:extLst>
          </p:cNvPr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78838A3-3C59-EF4A-8541-059DDBDEF5FF}"/>
              </a:ext>
            </a:extLst>
          </p:cNvPr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4" name="Can 33">
            <a:extLst>
              <a:ext uri="{FF2B5EF4-FFF2-40B4-BE49-F238E27FC236}">
                <a16:creationId xmlns:a16="http://schemas.microsoft.com/office/drawing/2014/main" id="{00685F56-BF64-DA48-8B1C-EBBE70AC4FF8}"/>
              </a:ext>
            </a:extLst>
          </p:cNvPr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an 33">
            <a:extLst>
              <a:ext uri="{FF2B5EF4-FFF2-40B4-BE49-F238E27FC236}">
                <a16:creationId xmlns:a16="http://schemas.microsoft.com/office/drawing/2014/main" id="{6D62FE52-22F4-3E44-B5D1-391AC132C102}"/>
              </a:ext>
            </a:extLst>
          </p:cNvPr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Can 33">
            <a:extLst>
              <a:ext uri="{FF2B5EF4-FFF2-40B4-BE49-F238E27FC236}">
                <a16:creationId xmlns:a16="http://schemas.microsoft.com/office/drawing/2014/main" id="{69D8861E-457B-7E42-B8CC-E566D3DF85D1}"/>
              </a:ext>
            </a:extLst>
          </p:cNvPr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Can 33">
            <a:extLst>
              <a:ext uri="{FF2B5EF4-FFF2-40B4-BE49-F238E27FC236}">
                <a16:creationId xmlns:a16="http://schemas.microsoft.com/office/drawing/2014/main" id="{32915658-94DB-8544-AE12-E941F40A620C}"/>
              </a:ext>
            </a:extLst>
          </p:cNvPr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/>
      <p:bldP spid="63" grpId="0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1" grpId="0" animBg="1"/>
      <p:bldP spid="81" grpId="1" animBg="1"/>
      <p:bldP spid="82" grpId="0" animBg="1"/>
      <p:bldP spid="83" grpId="0" animBg="1"/>
      <p:bldP spid="64" grpId="0" animBg="1"/>
      <p:bldP spid="76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931834" y="891698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592029" y="1116807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 nhẩm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54E224-FAF6-1F45-B360-571F1DF422D5}"/>
              </a:ext>
            </a:extLst>
          </p:cNvPr>
          <p:cNvSpPr/>
          <p:nvPr/>
        </p:nvSpPr>
        <p:spPr>
          <a:xfrm>
            <a:off x="1404077" y="1722695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7   +   7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0EF45-3A2F-8644-81D7-2C88896D99B7}"/>
              </a:ext>
            </a:extLst>
          </p:cNvPr>
          <p:cNvSpPr/>
          <p:nvPr/>
        </p:nvSpPr>
        <p:spPr>
          <a:xfrm>
            <a:off x="7050504" y="1722695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9   +   4</a:t>
            </a:r>
            <a:endParaRPr lang="en-VN" sz="4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7F0592-B928-EC43-88FD-054CA88E4701}"/>
              </a:ext>
            </a:extLst>
          </p:cNvPr>
          <p:cNvSpPr/>
          <p:nvPr/>
        </p:nvSpPr>
        <p:spPr>
          <a:xfrm>
            <a:off x="3664169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EEB7C5-AAEC-294F-8395-B6BDA7528DA2}"/>
              </a:ext>
            </a:extLst>
          </p:cNvPr>
          <p:cNvSpPr/>
          <p:nvPr/>
        </p:nvSpPr>
        <p:spPr>
          <a:xfrm>
            <a:off x="9174472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12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Tìm cá cho mèo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BEAEAE-0E0A-234A-A8E5-6DA422C4761A}"/>
              </a:ext>
            </a:extLst>
          </p:cNvPr>
          <p:cNvGrpSpPr/>
          <p:nvPr/>
        </p:nvGrpSpPr>
        <p:grpSpPr>
          <a:xfrm>
            <a:off x="605566" y="1265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9EFC42D-5C68-CF49-BD73-F5A4991EFB0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0CDCF4-CB64-654D-BA82-DDABCAD3BFA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58B3C1-2B94-1D4E-9719-1451C5E0D09F}"/>
              </a:ext>
            </a:extLst>
          </p:cNvPr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Những đèn lồng nào ghi phép tính có kết quả bằng nhau?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37A104-6B2A-4A41-B569-1F4BFF0A362E}"/>
              </a:ext>
            </a:extLst>
          </p:cNvPr>
          <p:cNvSpPr txBox="1"/>
          <p:nvPr/>
        </p:nvSpPr>
        <p:spPr>
          <a:xfrm>
            <a:off x="1265761" y="344197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8 + 7 = 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6 + 5 = 11</a:t>
            </a:r>
          </a:p>
        </p:txBody>
      </p:sp>
    </p:spTree>
    <p:extLst>
      <p:ext uri="{BB962C8B-B14F-4D97-AF65-F5344CB8AC3E}">
        <p14:creationId xmlns:p14="http://schemas.microsoft.com/office/powerpoint/2010/main" val="34900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480</Words>
  <Application>Microsoft Office PowerPoint</Application>
  <PresentationFormat>Widescreen</PresentationFormat>
  <Paragraphs>149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316</cp:revision>
  <dcterms:created xsi:type="dcterms:W3CDTF">2021-06-02T01:34:28Z</dcterms:created>
  <dcterms:modified xsi:type="dcterms:W3CDTF">2024-08-27T07:37:38Z</dcterms:modified>
</cp:coreProperties>
</file>