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03" r:id="rId2"/>
    <p:sldId id="397" r:id="rId3"/>
    <p:sldId id="404" r:id="rId4"/>
    <p:sldId id="405" r:id="rId5"/>
    <p:sldId id="372" r:id="rId6"/>
    <p:sldId id="373" r:id="rId7"/>
    <p:sldId id="374" r:id="rId8"/>
    <p:sldId id="390" r:id="rId9"/>
    <p:sldId id="400" r:id="rId10"/>
    <p:sldId id="401" r:id="rId11"/>
    <p:sldId id="4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/>
  </p:normalViewPr>
  <p:slideViewPr>
    <p:cSldViewPr snapToGrid="0">
      <p:cViewPr varScale="1">
        <p:scale>
          <a:sx n="79" d="100"/>
          <a:sy n="79" d="100"/>
        </p:scale>
        <p:origin x="5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C3D68-9AF7-45B1-8B00-40CD4D563DA3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D5A2A0E-FD3B-40C4-9FED-D0B26AF89FD9}">
      <dgm:prSet custT="1"/>
      <dgm:spPr/>
      <dgm:t>
        <a:bodyPr/>
        <a:lstStyle/>
        <a:p>
          <a:r>
            <a:rPr lang="nl-NL" sz="2200" dirty="0"/>
            <a:t>Thực hiện được phép nhân, phép chia trong bảng đã học, tính nhẩm phép nhân, phép chia có số 0.</a:t>
          </a:r>
          <a:endParaRPr lang="en-US" sz="2200" dirty="0"/>
        </a:p>
      </dgm:t>
    </dgm:pt>
    <dgm:pt modelId="{6B862CC9-5D5B-4474-8428-02C2CA1B5CF4}" type="parTrans" cxnId="{9C9E900B-6A97-4158-B832-ED13752FF32D}">
      <dgm:prSet/>
      <dgm:spPr/>
      <dgm:t>
        <a:bodyPr/>
        <a:lstStyle/>
        <a:p>
          <a:endParaRPr lang="en-US"/>
        </a:p>
      </dgm:t>
    </dgm:pt>
    <dgm:pt modelId="{47D917D6-E670-40CE-B710-377B78CF0A75}" type="sibTrans" cxnId="{9C9E900B-6A97-4158-B832-ED13752FF32D}">
      <dgm:prSet/>
      <dgm:spPr/>
      <dgm:t>
        <a:bodyPr/>
        <a:lstStyle/>
        <a:p>
          <a:endParaRPr lang="en-US"/>
        </a:p>
      </dgm:t>
    </dgm:pt>
    <dgm:pt modelId="{3B3251F4-1AEA-44BF-BF88-C059B907AAEC}">
      <dgm:prSet custT="1"/>
      <dgm:spPr/>
      <dgm:t>
        <a:bodyPr/>
        <a:lstStyle/>
        <a:p>
          <a:r>
            <a:rPr lang="nl-NL" sz="2200" dirty="0">
              <a:latin typeface="Calibri" panose="020F0502020204030204" pitchFamily="34" charset="0"/>
              <a:cs typeface="Calibri" panose="020F0502020204030204" pitchFamily="34" charset="0"/>
            </a:rPr>
            <a:t> Tính độ dài đường gấp khúc dựa vào phép nhân. 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6ECCF8-498D-4692-89A6-93ABFD1A0763}" type="parTrans" cxnId="{134AD78A-3C81-4776-BFE3-3FE2EA6BE0DF}">
      <dgm:prSet/>
      <dgm:spPr/>
      <dgm:t>
        <a:bodyPr/>
        <a:lstStyle/>
        <a:p>
          <a:endParaRPr lang="en-US"/>
        </a:p>
      </dgm:t>
    </dgm:pt>
    <dgm:pt modelId="{D8374BFE-E64F-49E5-B456-B21F5B3FCF9F}" type="sibTrans" cxnId="{134AD78A-3C81-4776-BFE3-3FE2EA6BE0DF}">
      <dgm:prSet/>
      <dgm:spPr/>
      <dgm:t>
        <a:bodyPr/>
        <a:lstStyle/>
        <a:p>
          <a:endParaRPr lang="en-US"/>
        </a:p>
      </dgm:t>
    </dgm:pt>
    <dgm:pt modelId="{6B971F08-E799-46E5-8F6B-125507F121A9}">
      <dgm:prSet custT="1"/>
      <dgm:spPr/>
      <dgm:t>
        <a:bodyPr/>
        <a:lstStyle/>
        <a:p>
          <a:r>
            <a:rPr lang="nl-NL" sz="2200" dirty="0">
              <a:latin typeface="Calibri" panose="020F0502020204030204" pitchFamily="34" charset="0"/>
              <a:cs typeface="Calibri" panose="020F0502020204030204" pitchFamily="34" charset="0"/>
            </a:rPr>
            <a:t> Giải được bài toán thực tế liên quan đến phép nhân đã học.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AFED02-0A0F-4632-8B1E-D880AF7A646F}" type="parTrans" cxnId="{82EF76CD-512B-4B86-8D3A-5CBE6DCA9137}">
      <dgm:prSet/>
      <dgm:spPr/>
      <dgm:t>
        <a:bodyPr/>
        <a:lstStyle/>
        <a:p>
          <a:endParaRPr lang="en-US"/>
        </a:p>
      </dgm:t>
    </dgm:pt>
    <dgm:pt modelId="{2FE7B410-AAB3-460C-82AB-9F16CE1DE658}" type="sibTrans" cxnId="{82EF76CD-512B-4B86-8D3A-5CBE6DCA9137}">
      <dgm:prSet/>
      <dgm:spPr/>
      <dgm:t>
        <a:bodyPr/>
        <a:lstStyle/>
        <a:p>
          <a:endParaRPr lang="en-US"/>
        </a:p>
      </dgm:t>
    </dgm:pt>
    <dgm:pt modelId="{3F011102-865E-4676-8785-ADE1B4B83B66}">
      <dgm:prSet custT="1"/>
      <dgm:spPr/>
      <dgm:t>
        <a:bodyPr/>
        <a:lstStyle/>
        <a:p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200" dirty="0">
              <a:latin typeface="Calibri" panose="020F0502020204030204" pitchFamily="34" charset="0"/>
              <a:cs typeface="Calibri" panose="020F0502020204030204" pitchFamily="34" charset="0"/>
            </a:rPr>
            <a:t>tập tính nhẩm, nối các phép tính có cùng kết quả, giải bài toán có lời văn.   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4C2F41-52E0-44E5-9DF5-6937FB641BB0}" type="parTrans" cxnId="{BE2DF33B-4CE9-4EAF-A4D9-F990984BDCF7}">
      <dgm:prSet/>
      <dgm:spPr/>
      <dgm:t>
        <a:bodyPr/>
        <a:lstStyle/>
        <a:p>
          <a:endParaRPr lang="en-US"/>
        </a:p>
      </dgm:t>
    </dgm:pt>
    <dgm:pt modelId="{EDB28D8E-3335-47D3-BB75-C14DA41AAA56}" type="sibTrans" cxnId="{BE2DF33B-4CE9-4EAF-A4D9-F990984BDCF7}">
      <dgm:prSet/>
      <dgm:spPr/>
      <dgm:t>
        <a:bodyPr/>
        <a:lstStyle/>
        <a:p>
          <a:endParaRPr lang="en-US"/>
        </a:p>
      </dgm:t>
    </dgm:pt>
    <dgm:pt modelId="{63AE6B78-D457-4850-956D-70AB20ADA300}" type="pres">
      <dgm:prSet presAssocID="{5BAC3D68-9AF7-45B1-8B00-40CD4D563D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4047E3-3DB3-41BC-848D-074E517E74C4}" type="pres">
      <dgm:prSet presAssocID="{5BAC3D68-9AF7-45B1-8B00-40CD4D563DA3}" presName="fgShape" presStyleLbl="fgShp" presStyleIdx="0" presStyleCnt="1" custLinFactNeighborX="294" custLinFactNeighborY="43988"/>
      <dgm:spPr/>
    </dgm:pt>
    <dgm:pt modelId="{9CA76EA7-7CAD-4658-AAD4-EACFBB1A367D}" type="pres">
      <dgm:prSet presAssocID="{5BAC3D68-9AF7-45B1-8B00-40CD4D563DA3}" presName="linComp" presStyleCnt="0"/>
      <dgm:spPr/>
    </dgm:pt>
    <dgm:pt modelId="{457A7BF1-B04C-4F41-A752-C322EAB8B128}" type="pres">
      <dgm:prSet presAssocID="{3D5A2A0E-FD3B-40C4-9FED-D0B26AF89FD9}" presName="compNode" presStyleCnt="0"/>
      <dgm:spPr/>
    </dgm:pt>
    <dgm:pt modelId="{B4341A58-FDED-4D54-BB31-3E451775B1B2}" type="pres">
      <dgm:prSet presAssocID="{3D5A2A0E-FD3B-40C4-9FED-D0B26AF89FD9}" presName="bkgdShape" presStyleLbl="node1" presStyleIdx="0" presStyleCnt="4"/>
      <dgm:spPr/>
      <dgm:t>
        <a:bodyPr/>
        <a:lstStyle/>
        <a:p>
          <a:endParaRPr lang="en-US"/>
        </a:p>
      </dgm:t>
    </dgm:pt>
    <dgm:pt modelId="{6F9C8BFA-9709-4E08-A9DB-A74D01F6F0E7}" type="pres">
      <dgm:prSet presAssocID="{3D5A2A0E-FD3B-40C4-9FED-D0B26AF89FD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58563-0B85-4FF9-9258-BBFB759A0CBC}" type="pres">
      <dgm:prSet presAssocID="{3D5A2A0E-FD3B-40C4-9FED-D0B26AF89FD9}" presName="invisiNode" presStyleLbl="node1" presStyleIdx="0" presStyleCnt="4"/>
      <dgm:spPr/>
    </dgm:pt>
    <dgm:pt modelId="{208DCB15-6EDB-47BC-A5DD-883FA1E1F2D2}" type="pres">
      <dgm:prSet presAssocID="{3D5A2A0E-FD3B-40C4-9FED-D0B26AF89FD9}" presName="imagNode" presStyleLbl="fgImgPlace1" presStyleIdx="0" presStyleCnt="4" custScaleX="61876" custScaleY="47888"/>
      <dgm:spPr/>
    </dgm:pt>
    <dgm:pt modelId="{A6BC1F81-3166-4BAE-8C88-57F2A760A59C}" type="pres">
      <dgm:prSet presAssocID="{47D917D6-E670-40CE-B710-377B78CF0A7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4124185-F711-428B-8EB7-9E743B4A7609}" type="pres">
      <dgm:prSet presAssocID="{3B3251F4-1AEA-44BF-BF88-C059B907AAEC}" presName="compNode" presStyleCnt="0"/>
      <dgm:spPr/>
    </dgm:pt>
    <dgm:pt modelId="{757CCEEB-A885-4581-81EB-CD9B31246E21}" type="pres">
      <dgm:prSet presAssocID="{3B3251F4-1AEA-44BF-BF88-C059B907AAEC}" presName="bkgdShape" presStyleLbl="node1" presStyleIdx="1" presStyleCnt="4"/>
      <dgm:spPr/>
      <dgm:t>
        <a:bodyPr/>
        <a:lstStyle/>
        <a:p>
          <a:endParaRPr lang="en-US"/>
        </a:p>
      </dgm:t>
    </dgm:pt>
    <dgm:pt modelId="{120F2E46-FCCC-41CB-8A6C-272DBEFE2853}" type="pres">
      <dgm:prSet presAssocID="{3B3251F4-1AEA-44BF-BF88-C059B907AAE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B508D-DEE0-446C-8E74-CB9C5BF1BD28}" type="pres">
      <dgm:prSet presAssocID="{3B3251F4-1AEA-44BF-BF88-C059B907AAEC}" presName="invisiNode" presStyleLbl="node1" presStyleIdx="1" presStyleCnt="4"/>
      <dgm:spPr/>
    </dgm:pt>
    <dgm:pt modelId="{4E133703-6D8A-4AFE-9449-84D895D0FED0}" type="pres">
      <dgm:prSet presAssocID="{3B3251F4-1AEA-44BF-BF88-C059B907AAEC}" presName="imagNode" presStyleLbl="fgImgPlace1" presStyleIdx="1" presStyleCnt="4" custScaleX="46254" custScaleY="50223" custLinFactNeighborX="6213" custLinFactNeighborY="-3700"/>
      <dgm:spPr/>
    </dgm:pt>
    <dgm:pt modelId="{AE20C060-6042-4CDE-996A-D6BC3AAD7A3D}" type="pres">
      <dgm:prSet presAssocID="{D8374BFE-E64F-49E5-B456-B21F5B3FCF9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7BE4E90-898F-40BD-872C-ABDDA4DD89A2}" type="pres">
      <dgm:prSet presAssocID="{6B971F08-E799-46E5-8F6B-125507F121A9}" presName="compNode" presStyleCnt="0"/>
      <dgm:spPr/>
    </dgm:pt>
    <dgm:pt modelId="{B5AA0EA9-B4B9-4E53-8100-738D15EAF6D8}" type="pres">
      <dgm:prSet presAssocID="{6B971F08-E799-46E5-8F6B-125507F121A9}" presName="bkgdShape" presStyleLbl="node1" presStyleIdx="2" presStyleCnt="4"/>
      <dgm:spPr/>
      <dgm:t>
        <a:bodyPr/>
        <a:lstStyle/>
        <a:p>
          <a:endParaRPr lang="en-US"/>
        </a:p>
      </dgm:t>
    </dgm:pt>
    <dgm:pt modelId="{C90A241F-886A-4D03-BD4B-B6C5EB082467}" type="pres">
      <dgm:prSet presAssocID="{6B971F08-E799-46E5-8F6B-125507F121A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E9EBF-A67C-4B04-9380-5AEE6F582F22}" type="pres">
      <dgm:prSet presAssocID="{6B971F08-E799-46E5-8F6B-125507F121A9}" presName="invisiNode" presStyleLbl="node1" presStyleIdx="2" presStyleCnt="4"/>
      <dgm:spPr/>
    </dgm:pt>
    <dgm:pt modelId="{C198F749-733B-4083-B068-E6B0018AF9FA}" type="pres">
      <dgm:prSet presAssocID="{6B971F08-E799-46E5-8F6B-125507F121A9}" presName="imagNode" presStyleLbl="fgImgPlace1" presStyleIdx="2" presStyleCnt="4" custScaleX="54978" custScaleY="50223"/>
      <dgm:spPr/>
    </dgm:pt>
    <dgm:pt modelId="{E56E7138-3357-488E-A3AC-EE11A4153537}" type="pres">
      <dgm:prSet presAssocID="{2FE7B410-AAB3-460C-82AB-9F16CE1DE65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4897483-A8D3-48E2-9B99-C0BB94D9EEEE}" type="pres">
      <dgm:prSet presAssocID="{3F011102-865E-4676-8785-ADE1B4B83B66}" presName="compNode" presStyleCnt="0"/>
      <dgm:spPr/>
    </dgm:pt>
    <dgm:pt modelId="{3B3D1061-5540-43FE-8A26-E3C8EBD0626F}" type="pres">
      <dgm:prSet presAssocID="{3F011102-865E-4676-8785-ADE1B4B83B66}" presName="bkgdShape" presStyleLbl="node1" presStyleIdx="3" presStyleCnt="4"/>
      <dgm:spPr/>
      <dgm:t>
        <a:bodyPr/>
        <a:lstStyle/>
        <a:p>
          <a:endParaRPr lang="en-US"/>
        </a:p>
      </dgm:t>
    </dgm:pt>
    <dgm:pt modelId="{BCE4003A-B4C4-49FD-9B23-E9153E0DD16D}" type="pres">
      <dgm:prSet presAssocID="{3F011102-865E-4676-8785-ADE1B4B83B6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15575-44B2-4181-AD5C-3B5F95A15DA2}" type="pres">
      <dgm:prSet presAssocID="{3F011102-865E-4676-8785-ADE1B4B83B66}" presName="invisiNode" presStyleLbl="node1" presStyleIdx="3" presStyleCnt="4"/>
      <dgm:spPr/>
    </dgm:pt>
    <dgm:pt modelId="{16D3BBE3-F115-44D9-95D0-9E78A6AAD896}" type="pres">
      <dgm:prSet presAssocID="{3F011102-865E-4676-8785-ADE1B4B83B66}" presName="imagNode" presStyleLbl="fgImgPlace1" presStyleIdx="3" presStyleCnt="4" custScaleX="52745" custScaleY="57623"/>
      <dgm:spPr/>
    </dgm:pt>
  </dgm:ptLst>
  <dgm:cxnLst>
    <dgm:cxn modelId="{86B69A75-D482-4654-ACEF-60429E1F26BE}" type="presOf" srcId="{3D5A2A0E-FD3B-40C4-9FED-D0B26AF89FD9}" destId="{6F9C8BFA-9709-4E08-A9DB-A74D01F6F0E7}" srcOrd="1" destOrd="0" presId="urn:microsoft.com/office/officeart/2005/8/layout/hList7"/>
    <dgm:cxn modelId="{E2BEEEA3-C9BD-4029-AB4F-0C6E370E235D}" type="presOf" srcId="{D8374BFE-E64F-49E5-B456-B21F5B3FCF9F}" destId="{AE20C060-6042-4CDE-996A-D6BC3AAD7A3D}" srcOrd="0" destOrd="0" presId="urn:microsoft.com/office/officeart/2005/8/layout/hList7"/>
    <dgm:cxn modelId="{7FD4D98D-943F-4597-AA2E-0FE859D7C104}" type="presOf" srcId="{47D917D6-E670-40CE-B710-377B78CF0A75}" destId="{A6BC1F81-3166-4BAE-8C88-57F2A760A59C}" srcOrd="0" destOrd="0" presId="urn:microsoft.com/office/officeart/2005/8/layout/hList7"/>
    <dgm:cxn modelId="{BE2DF33B-4CE9-4EAF-A4D9-F990984BDCF7}" srcId="{5BAC3D68-9AF7-45B1-8B00-40CD4D563DA3}" destId="{3F011102-865E-4676-8785-ADE1B4B83B66}" srcOrd="3" destOrd="0" parTransId="{764C2F41-52E0-44E5-9DF5-6937FB641BB0}" sibTransId="{EDB28D8E-3335-47D3-BB75-C14DA41AAA56}"/>
    <dgm:cxn modelId="{B5AB8E49-195C-4E3F-BB73-EE4C7129AFD5}" type="presOf" srcId="{3D5A2A0E-FD3B-40C4-9FED-D0B26AF89FD9}" destId="{B4341A58-FDED-4D54-BB31-3E451775B1B2}" srcOrd="0" destOrd="0" presId="urn:microsoft.com/office/officeart/2005/8/layout/hList7"/>
    <dgm:cxn modelId="{330387B9-A26E-4904-8C73-B7F60EC715DF}" type="presOf" srcId="{6B971F08-E799-46E5-8F6B-125507F121A9}" destId="{B5AA0EA9-B4B9-4E53-8100-738D15EAF6D8}" srcOrd="0" destOrd="0" presId="urn:microsoft.com/office/officeart/2005/8/layout/hList7"/>
    <dgm:cxn modelId="{940099BD-6538-4119-9AA7-875E9485C772}" type="presOf" srcId="{2FE7B410-AAB3-460C-82AB-9F16CE1DE658}" destId="{E56E7138-3357-488E-A3AC-EE11A4153537}" srcOrd="0" destOrd="0" presId="urn:microsoft.com/office/officeart/2005/8/layout/hList7"/>
    <dgm:cxn modelId="{E19469C4-9295-429B-9C16-FEB4566A95A7}" type="presOf" srcId="{3F011102-865E-4676-8785-ADE1B4B83B66}" destId="{BCE4003A-B4C4-49FD-9B23-E9153E0DD16D}" srcOrd="1" destOrd="0" presId="urn:microsoft.com/office/officeart/2005/8/layout/hList7"/>
    <dgm:cxn modelId="{30139744-3191-47E0-A88A-E8DCA9287CF0}" type="presOf" srcId="{6B971F08-E799-46E5-8F6B-125507F121A9}" destId="{C90A241F-886A-4D03-BD4B-B6C5EB082467}" srcOrd="1" destOrd="0" presId="urn:microsoft.com/office/officeart/2005/8/layout/hList7"/>
    <dgm:cxn modelId="{9C9E900B-6A97-4158-B832-ED13752FF32D}" srcId="{5BAC3D68-9AF7-45B1-8B00-40CD4D563DA3}" destId="{3D5A2A0E-FD3B-40C4-9FED-D0B26AF89FD9}" srcOrd="0" destOrd="0" parTransId="{6B862CC9-5D5B-4474-8428-02C2CA1B5CF4}" sibTransId="{47D917D6-E670-40CE-B710-377B78CF0A75}"/>
    <dgm:cxn modelId="{8100871B-BFFB-47A5-A3F2-A1684D68B45F}" type="presOf" srcId="{3F011102-865E-4676-8785-ADE1B4B83B66}" destId="{3B3D1061-5540-43FE-8A26-E3C8EBD0626F}" srcOrd="0" destOrd="0" presId="urn:microsoft.com/office/officeart/2005/8/layout/hList7"/>
    <dgm:cxn modelId="{82EF76CD-512B-4B86-8D3A-5CBE6DCA9137}" srcId="{5BAC3D68-9AF7-45B1-8B00-40CD4D563DA3}" destId="{6B971F08-E799-46E5-8F6B-125507F121A9}" srcOrd="2" destOrd="0" parTransId="{6DAFED02-0A0F-4632-8B1E-D880AF7A646F}" sibTransId="{2FE7B410-AAB3-460C-82AB-9F16CE1DE658}"/>
    <dgm:cxn modelId="{4F483BA7-5444-4E67-8228-623353309611}" type="presOf" srcId="{3B3251F4-1AEA-44BF-BF88-C059B907AAEC}" destId="{120F2E46-FCCC-41CB-8A6C-272DBEFE2853}" srcOrd="1" destOrd="0" presId="urn:microsoft.com/office/officeart/2005/8/layout/hList7"/>
    <dgm:cxn modelId="{134AD78A-3C81-4776-BFE3-3FE2EA6BE0DF}" srcId="{5BAC3D68-9AF7-45B1-8B00-40CD4D563DA3}" destId="{3B3251F4-1AEA-44BF-BF88-C059B907AAEC}" srcOrd="1" destOrd="0" parTransId="{C06ECCF8-498D-4692-89A6-93ABFD1A0763}" sibTransId="{D8374BFE-E64F-49E5-B456-B21F5B3FCF9F}"/>
    <dgm:cxn modelId="{F71B39F2-418D-4487-9417-71EB79B74DD0}" type="presOf" srcId="{3B3251F4-1AEA-44BF-BF88-C059B907AAEC}" destId="{757CCEEB-A885-4581-81EB-CD9B31246E21}" srcOrd="0" destOrd="0" presId="urn:microsoft.com/office/officeart/2005/8/layout/hList7"/>
    <dgm:cxn modelId="{EA362C3D-3B65-4B6F-9168-C0088441E020}" type="presOf" srcId="{5BAC3D68-9AF7-45B1-8B00-40CD4D563DA3}" destId="{63AE6B78-D457-4850-956D-70AB20ADA300}" srcOrd="0" destOrd="0" presId="urn:microsoft.com/office/officeart/2005/8/layout/hList7"/>
    <dgm:cxn modelId="{3DD05F12-2E4A-45BF-AA38-8A11F75BAF68}" type="presParOf" srcId="{63AE6B78-D457-4850-956D-70AB20ADA300}" destId="{BE4047E3-3DB3-41BC-848D-074E517E74C4}" srcOrd="0" destOrd="0" presId="urn:microsoft.com/office/officeart/2005/8/layout/hList7"/>
    <dgm:cxn modelId="{F7E40FE8-4729-414F-8363-0122C28E84B2}" type="presParOf" srcId="{63AE6B78-D457-4850-956D-70AB20ADA300}" destId="{9CA76EA7-7CAD-4658-AAD4-EACFBB1A367D}" srcOrd="1" destOrd="0" presId="urn:microsoft.com/office/officeart/2005/8/layout/hList7"/>
    <dgm:cxn modelId="{15398C4A-DA80-4A78-8C62-12A4DAE77928}" type="presParOf" srcId="{9CA76EA7-7CAD-4658-AAD4-EACFBB1A367D}" destId="{457A7BF1-B04C-4F41-A752-C322EAB8B128}" srcOrd="0" destOrd="0" presId="urn:microsoft.com/office/officeart/2005/8/layout/hList7"/>
    <dgm:cxn modelId="{170BE0B3-F034-4EE1-8B74-16E5D60D78A1}" type="presParOf" srcId="{457A7BF1-B04C-4F41-A752-C322EAB8B128}" destId="{B4341A58-FDED-4D54-BB31-3E451775B1B2}" srcOrd="0" destOrd="0" presId="urn:microsoft.com/office/officeart/2005/8/layout/hList7"/>
    <dgm:cxn modelId="{227E423C-59C0-4E08-8EE7-0735C52F6DCE}" type="presParOf" srcId="{457A7BF1-B04C-4F41-A752-C322EAB8B128}" destId="{6F9C8BFA-9709-4E08-A9DB-A74D01F6F0E7}" srcOrd="1" destOrd="0" presId="urn:microsoft.com/office/officeart/2005/8/layout/hList7"/>
    <dgm:cxn modelId="{66777086-BC6D-4678-95CF-4E2C213A9692}" type="presParOf" srcId="{457A7BF1-B04C-4F41-A752-C322EAB8B128}" destId="{C6C58563-0B85-4FF9-9258-BBFB759A0CBC}" srcOrd="2" destOrd="0" presId="urn:microsoft.com/office/officeart/2005/8/layout/hList7"/>
    <dgm:cxn modelId="{0F604A6D-D5AE-4907-8145-7E1331562F7E}" type="presParOf" srcId="{457A7BF1-B04C-4F41-A752-C322EAB8B128}" destId="{208DCB15-6EDB-47BC-A5DD-883FA1E1F2D2}" srcOrd="3" destOrd="0" presId="urn:microsoft.com/office/officeart/2005/8/layout/hList7"/>
    <dgm:cxn modelId="{37A0EA2F-2132-4100-8B92-3D0D6C3A7535}" type="presParOf" srcId="{9CA76EA7-7CAD-4658-AAD4-EACFBB1A367D}" destId="{A6BC1F81-3166-4BAE-8C88-57F2A760A59C}" srcOrd="1" destOrd="0" presId="urn:microsoft.com/office/officeart/2005/8/layout/hList7"/>
    <dgm:cxn modelId="{804BBC5F-C240-4B89-B610-91067BE79C21}" type="presParOf" srcId="{9CA76EA7-7CAD-4658-AAD4-EACFBB1A367D}" destId="{D4124185-F711-428B-8EB7-9E743B4A7609}" srcOrd="2" destOrd="0" presId="urn:microsoft.com/office/officeart/2005/8/layout/hList7"/>
    <dgm:cxn modelId="{341FAB8D-E4DD-48D7-B9A2-177BDAAE5EF8}" type="presParOf" srcId="{D4124185-F711-428B-8EB7-9E743B4A7609}" destId="{757CCEEB-A885-4581-81EB-CD9B31246E21}" srcOrd="0" destOrd="0" presId="urn:microsoft.com/office/officeart/2005/8/layout/hList7"/>
    <dgm:cxn modelId="{207E94F3-8295-4952-BD9A-8B66B22C5D9E}" type="presParOf" srcId="{D4124185-F711-428B-8EB7-9E743B4A7609}" destId="{120F2E46-FCCC-41CB-8A6C-272DBEFE2853}" srcOrd="1" destOrd="0" presId="urn:microsoft.com/office/officeart/2005/8/layout/hList7"/>
    <dgm:cxn modelId="{43897B7E-A368-4FDE-B6F9-C3C0C1E5FF19}" type="presParOf" srcId="{D4124185-F711-428B-8EB7-9E743B4A7609}" destId="{036B508D-DEE0-446C-8E74-CB9C5BF1BD28}" srcOrd="2" destOrd="0" presId="urn:microsoft.com/office/officeart/2005/8/layout/hList7"/>
    <dgm:cxn modelId="{363DD7AC-35DF-4FEF-8315-F7DD7F89DEF3}" type="presParOf" srcId="{D4124185-F711-428B-8EB7-9E743B4A7609}" destId="{4E133703-6D8A-4AFE-9449-84D895D0FED0}" srcOrd="3" destOrd="0" presId="urn:microsoft.com/office/officeart/2005/8/layout/hList7"/>
    <dgm:cxn modelId="{B7DC0038-216E-42B2-A8BB-05A8837595CA}" type="presParOf" srcId="{9CA76EA7-7CAD-4658-AAD4-EACFBB1A367D}" destId="{AE20C060-6042-4CDE-996A-D6BC3AAD7A3D}" srcOrd="3" destOrd="0" presId="urn:microsoft.com/office/officeart/2005/8/layout/hList7"/>
    <dgm:cxn modelId="{0D5DABC0-1A81-4D45-9FBE-A80FB154BFC0}" type="presParOf" srcId="{9CA76EA7-7CAD-4658-AAD4-EACFBB1A367D}" destId="{F7BE4E90-898F-40BD-872C-ABDDA4DD89A2}" srcOrd="4" destOrd="0" presId="urn:microsoft.com/office/officeart/2005/8/layout/hList7"/>
    <dgm:cxn modelId="{02BAA6E2-80C2-4FAB-B4F2-29555B5F6E5A}" type="presParOf" srcId="{F7BE4E90-898F-40BD-872C-ABDDA4DD89A2}" destId="{B5AA0EA9-B4B9-4E53-8100-738D15EAF6D8}" srcOrd="0" destOrd="0" presId="urn:microsoft.com/office/officeart/2005/8/layout/hList7"/>
    <dgm:cxn modelId="{1A069A2A-C7AD-4F1C-A055-BCF1E5548E7C}" type="presParOf" srcId="{F7BE4E90-898F-40BD-872C-ABDDA4DD89A2}" destId="{C90A241F-886A-4D03-BD4B-B6C5EB082467}" srcOrd="1" destOrd="0" presId="urn:microsoft.com/office/officeart/2005/8/layout/hList7"/>
    <dgm:cxn modelId="{3D933DC3-9A76-4415-8ADB-4674290B0C3E}" type="presParOf" srcId="{F7BE4E90-898F-40BD-872C-ABDDA4DD89A2}" destId="{F37E9EBF-A67C-4B04-9380-5AEE6F582F22}" srcOrd="2" destOrd="0" presId="urn:microsoft.com/office/officeart/2005/8/layout/hList7"/>
    <dgm:cxn modelId="{79CC1BB1-FF71-4CEF-A451-9128F731E058}" type="presParOf" srcId="{F7BE4E90-898F-40BD-872C-ABDDA4DD89A2}" destId="{C198F749-733B-4083-B068-E6B0018AF9FA}" srcOrd="3" destOrd="0" presId="urn:microsoft.com/office/officeart/2005/8/layout/hList7"/>
    <dgm:cxn modelId="{2ED39BC9-2B5B-4689-97FC-49D8D7CB1FE3}" type="presParOf" srcId="{9CA76EA7-7CAD-4658-AAD4-EACFBB1A367D}" destId="{E56E7138-3357-488E-A3AC-EE11A4153537}" srcOrd="5" destOrd="0" presId="urn:microsoft.com/office/officeart/2005/8/layout/hList7"/>
    <dgm:cxn modelId="{A4DF7F5D-361D-4911-AF2F-558E351B3F14}" type="presParOf" srcId="{9CA76EA7-7CAD-4658-AAD4-EACFBB1A367D}" destId="{44897483-A8D3-48E2-9B99-C0BB94D9EEEE}" srcOrd="6" destOrd="0" presId="urn:microsoft.com/office/officeart/2005/8/layout/hList7"/>
    <dgm:cxn modelId="{EC822426-54F2-4F86-B93B-54DE7CFFC32E}" type="presParOf" srcId="{44897483-A8D3-48E2-9B99-C0BB94D9EEEE}" destId="{3B3D1061-5540-43FE-8A26-E3C8EBD0626F}" srcOrd="0" destOrd="0" presId="urn:microsoft.com/office/officeart/2005/8/layout/hList7"/>
    <dgm:cxn modelId="{8BE2D7D7-04E4-49B6-9EE2-A9039974E0ED}" type="presParOf" srcId="{44897483-A8D3-48E2-9B99-C0BB94D9EEEE}" destId="{BCE4003A-B4C4-49FD-9B23-E9153E0DD16D}" srcOrd="1" destOrd="0" presId="urn:microsoft.com/office/officeart/2005/8/layout/hList7"/>
    <dgm:cxn modelId="{89A29BCF-BD05-4EB0-92D9-0EE8EFEE0323}" type="presParOf" srcId="{44897483-A8D3-48E2-9B99-C0BB94D9EEEE}" destId="{19915575-44B2-4181-AD5C-3B5F95A15DA2}" srcOrd="2" destOrd="0" presId="urn:microsoft.com/office/officeart/2005/8/layout/hList7"/>
    <dgm:cxn modelId="{351A2701-E3DB-4C1F-8E77-76B52CA1A6AF}" type="presParOf" srcId="{44897483-A8D3-48E2-9B99-C0BB94D9EEEE}" destId="{16D3BBE3-F115-44D9-95D0-9E78A6AAD89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41A58-FDED-4D54-BB31-3E451775B1B2}">
      <dsp:nvSpPr>
        <dsp:cNvPr id="0" name=""/>
        <dsp:cNvSpPr/>
      </dsp:nvSpPr>
      <dsp:spPr>
        <a:xfrm>
          <a:off x="2231" y="0"/>
          <a:ext cx="2338869" cy="41392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/>
            <a:t>Thực hiện được phép nhân, phép chia trong bảng đã học, tính nhẩm phép nhân, phép chia có số 0.</a:t>
          </a:r>
          <a:endParaRPr lang="en-US" sz="2200" kern="1200" dirty="0"/>
        </a:p>
      </dsp:txBody>
      <dsp:txXfrm>
        <a:off x="2231" y="1655716"/>
        <a:ext cx="2338869" cy="1655716"/>
      </dsp:txXfrm>
    </dsp:sp>
    <dsp:sp modelId="{208DCB15-6EDB-47BC-A5DD-883FA1E1F2D2}">
      <dsp:nvSpPr>
        <dsp:cNvPr id="0" name=""/>
        <dsp:cNvSpPr/>
      </dsp:nvSpPr>
      <dsp:spPr>
        <a:xfrm>
          <a:off x="745221" y="607509"/>
          <a:ext cx="852888" cy="66008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CCEEB-A885-4581-81EB-CD9B31246E21}">
      <dsp:nvSpPr>
        <dsp:cNvPr id="0" name=""/>
        <dsp:cNvSpPr/>
      </dsp:nvSpPr>
      <dsp:spPr>
        <a:xfrm>
          <a:off x="2411267" y="0"/>
          <a:ext cx="2338869" cy="4139290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>
              <a:latin typeface="Calibri" panose="020F0502020204030204" pitchFamily="34" charset="0"/>
              <a:cs typeface="Calibri" panose="020F0502020204030204" pitchFamily="34" charset="0"/>
            </a:rPr>
            <a:t> Tính độ dài đường gấp khúc dựa vào phép nhân. 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11267" y="1655716"/>
        <a:ext cx="2338869" cy="1655716"/>
      </dsp:txXfrm>
    </dsp:sp>
    <dsp:sp modelId="{4E133703-6D8A-4AFE-9449-84D895D0FED0}">
      <dsp:nvSpPr>
        <dsp:cNvPr id="0" name=""/>
        <dsp:cNvSpPr/>
      </dsp:nvSpPr>
      <dsp:spPr>
        <a:xfrm>
          <a:off x="3347562" y="540416"/>
          <a:ext cx="637557" cy="692265"/>
        </a:xfrm>
        <a:prstGeom prst="ellipse">
          <a:avLst/>
        </a:prstGeom>
        <a:solidFill>
          <a:schemeClr val="accent4">
            <a:tint val="50000"/>
            <a:hueOff val="3596065"/>
            <a:satOff val="-16735"/>
            <a:lumOff val="-7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A0EA9-B4B9-4E53-8100-738D15EAF6D8}">
      <dsp:nvSpPr>
        <dsp:cNvPr id="0" name=""/>
        <dsp:cNvSpPr/>
      </dsp:nvSpPr>
      <dsp:spPr>
        <a:xfrm>
          <a:off x="4820303" y="0"/>
          <a:ext cx="2338869" cy="4139290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>
              <a:latin typeface="Calibri" panose="020F0502020204030204" pitchFamily="34" charset="0"/>
              <a:cs typeface="Calibri" panose="020F0502020204030204" pitchFamily="34" charset="0"/>
            </a:rPr>
            <a:t> Giải được bài toán thực tế liên quan đến phép nhân đã học.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20303" y="1655716"/>
        <a:ext cx="2338869" cy="1655716"/>
      </dsp:txXfrm>
    </dsp:sp>
    <dsp:sp modelId="{C198F749-733B-4083-B068-E6B0018AF9FA}">
      <dsp:nvSpPr>
        <dsp:cNvPr id="0" name=""/>
        <dsp:cNvSpPr/>
      </dsp:nvSpPr>
      <dsp:spPr>
        <a:xfrm>
          <a:off x="5610834" y="591416"/>
          <a:ext cx="757807" cy="692265"/>
        </a:xfrm>
        <a:prstGeom prst="ellipse">
          <a:avLst/>
        </a:prstGeom>
        <a:solidFill>
          <a:schemeClr val="accent4">
            <a:tint val="50000"/>
            <a:hueOff val="7192130"/>
            <a:satOff val="-33471"/>
            <a:lumOff val="-14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D1061-5540-43FE-8A26-E3C8EBD0626F}">
      <dsp:nvSpPr>
        <dsp:cNvPr id="0" name=""/>
        <dsp:cNvSpPr/>
      </dsp:nvSpPr>
      <dsp:spPr>
        <a:xfrm>
          <a:off x="7229338" y="0"/>
          <a:ext cx="2338869" cy="4139290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200" kern="1200" dirty="0">
              <a:latin typeface="Calibri" panose="020F0502020204030204" pitchFamily="34" charset="0"/>
              <a:cs typeface="Calibri" panose="020F0502020204030204" pitchFamily="34" charset="0"/>
            </a:rPr>
            <a:t>tập tính nhẩm, nối các phép tính có cùng kết quả, giải bài toán có lời văn.   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29338" y="1655716"/>
        <a:ext cx="2338869" cy="1655716"/>
      </dsp:txXfrm>
    </dsp:sp>
    <dsp:sp modelId="{16D3BBE3-F115-44D9-95D0-9E78A6AAD896}">
      <dsp:nvSpPr>
        <dsp:cNvPr id="0" name=""/>
        <dsp:cNvSpPr/>
      </dsp:nvSpPr>
      <dsp:spPr>
        <a:xfrm>
          <a:off x="8035259" y="540416"/>
          <a:ext cx="727028" cy="794265"/>
        </a:xfrm>
        <a:prstGeom prst="ellipse">
          <a:avLst/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047E3-3DB3-41BC-848D-074E517E74C4}">
      <dsp:nvSpPr>
        <dsp:cNvPr id="0" name=""/>
        <dsp:cNvSpPr/>
      </dsp:nvSpPr>
      <dsp:spPr>
        <a:xfrm>
          <a:off x="408703" y="3518396"/>
          <a:ext cx="8804804" cy="620893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7DDF4-2698-4451-B3F1-7E97CC34E26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12D87-4DE5-4C8B-88EC-CE6463FDE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9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8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27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412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42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48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68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77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EBB5D4-1C09-4BDC-A027-D7590F4C8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192AE0-8E04-4EA8-8789-BEFBEF4CA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2B412D-CEF6-49BE-B04E-3AE14DDE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7CED22-C00A-4B41-817F-D618D556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28118A-34F3-49EA-83E9-BCA02530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23988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82F01-534E-4A5A-8BB8-552A0EB3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8FD9CC-1136-4FE3-AB8C-A136F9DD7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8A9E7D-D105-4BDD-846B-BC0DAFD7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F3E2BE-E080-420B-8288-6B95AAC7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850523-7054-4CEE-ABBC-DA9101F6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09218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219AE3-5539-4480-AFC6-70ED425D0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A1F140-BA40-43C3-9C66-D1E03B7F9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90F13B-69E3-4395-A144-0891094E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2DAA03-72C4-43D4-9739-7E5852DE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283D9C-8B49-491A-9975-221D0499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0964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2828E3-4546-4A1A-AA62-3ADD19ECC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E00BA2-C616-0042-0166-17774EAE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E787C-178C-F28B-929A-7A4C7554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D38B6-DE56-F8F7-ADDD-7075F197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A2B3627-A87E-6D10-D03D-3D3F1A46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353117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BAA971-54E7-4FCE-8F3D-C59C5570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01AE51-F535-4D3D-A4B6-CDCECC5C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D8B56-3333-4924-97C8-90BA5A0D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78CF9D-3AC2-4DDB-A9D6-EDBE06F3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FD9165-0FA2-4E7B-B96E-A0BA9076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6877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89EE2-DDB9-480B-82DB-3FDCB3B8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1DD91A-D500-4BA8-9AAB-76FB41714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786C68-5CF3-4E81-B230-175C7BD29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52FB20-D502-4E29-BB5B-69EDCDF7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4D0DD2-8905-43B9-8AB2-16BB6229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68570F-195B-457E-B51D-4902FBB1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80404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7A326-142D-4640-B016-632A84FE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93AE08-316A-4593-9C3D-158B9BA7F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995476-02E4-4BCC-B274-F8381DC62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6422D2-0406-46E9-B3ED-986F15092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76E2EB-3BCF-4F93-80A7-D707A14D6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74F111-56CD-4E96-86F9-9C8A85ED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7A2F6ED-F4FD-49D9-BE1C-92141EE1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C390E7-BD97-4DF8-BA07-212DDF00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9535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28442F-2238-48EA-ABED-A08E98C4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AB842B-4894-4573-9E43-3DC52640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838844-BA5A-4705-8004-70D965D7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269F6D-45BC-4CDD-B3F9-5F0BFF6C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762" y="0"/>
            <a:ext cx="1593762" cy="15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907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565CE0-0F8E-4F11-B659-2BEF7B23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BB8654-1F19-4758-AE73-3DC85C89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10346A-401D-4D5F-BA67-FA62703E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09545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33C337-61C9-4B42-9CAC-42EB0AAE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CFAC66-8C37-49E8-8672-5109656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239439-8146-47F1-ADF3-BF26337FA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F4C04F-986B-4000-801A-2D84D010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C72FF8-B1A9-48DD-A888-CEBEC1FB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86FCC8-6146-423D-8804-9DAD615A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6633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7DED49-AB26-4658-BFF9-312A497F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0F096A-BE01-486A-858D-EB6B1E5FE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995D07-61CD-4943-B942-D9F17B4BD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532BF5-54EA-499C-A0D8-2BF0B2BD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A303D2-B63D-4125-9356-7C13DC05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9AF85C-1F01-417A-829B-4D0CCB2A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09918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97C6E1-0462-4756-AD2D-2297276D1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B45894-9C45-45DA-8507-3715A5EA5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6023B3-5B31-4C40-9078-DE509E061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5B16-B2C5-4816-BAC6-EF93849ABAF8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5ECB2F-0BC8-4E34-9252-3B6A4F25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82F9DD-0354-43EC-AA5E-7CCB407CD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r="17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280160" y="3319975"/>
            <a:ext cx="2897945" cy="2039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204A85-8503-4F8D-BF31-C348181E34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0" y="375592"/>
            <a:ext cx="1304627" cy="13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3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D6FCF-3474-CEC0-58CF-75872752C2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4919" y="2675731"/>
            <a:ext cx="10515600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– KHỞI ĐỘNG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B710DC-91A7-D2F4-73FE-2BEF87955370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77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78296" y="358105"/>
            <a:ext cx="11678478" cy="622225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D00CD56-9622-BBC0-95BC-59D84020F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B9FE70-BDC5-A85B-24FB-BF5153D7E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" y="1009650"/>
            <a:ext cx="485775" cy="5905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EB8661-DDFA-6F39-0913-0CD3E978F06F}"/>
              </a:ext>
            </a:extLst>
          </p:cNvPr>
          <p:cNvSpPr txBox="1"/>
          <p:nvPr/>
        </p:nvSpPr>
        <p:spPr>
          <a:xfrm>
            <a:off x="684846" y="1120259"/>
            <a:ext cx="78261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Nunito Black" pitchFamily="2" charset="0"/>
              </a:rPr>
              <a:t>Tính độ dài đường gấp khúc ABCDE.</a:t>
            </a:r>
            <a:endParaRPr lang="en-US" sz="2800" dirty="0">
              <a:latin typeface="Nunito Black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601D3DE-89FD-1ADA-A8F1-3088FFBB9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05" b="94677" l="5469" r="89844">
                        <a14:foregroundMark x1="45313" y1="9886" x2="65625" y2="15970"/>
                        <a14:foregroundMark x1="53906" y1="11407" x2="46094" y2="7985"/>
                        <a14:foregroundMark x1="63281" y1="7605" x2="63281" y2="7605"/>
                        <a14:foregroundMark x1="41406" y1="24715" x2="55469" y2="41825"/>
                        <a14:foregroundMark x1="47656" y1="31559" x2="65625" y2="42966"/>
                        <a14:foregroundMark x1="67969" y1="36502" x2="53906" y2="29278"/>
                        <a14:foregroundMark x1="53125" y1="32700" x2="42969" y2="57414"/>
                        <a14:foregroundMark x1="42969" y1="57414" x2="42969" y2="57414"/>
                        <a14:foregroundMark x1="36719" y1="33460" x2="33594" y2="50190"/>
                        <a14:foregroundMark x1="60156" y1="83270" x2="60156" y2="93916"/>
                        <a14:foregroundMark x1="36719" y1="83270" x2="45313" y2="85551"/>
                        <a14:foregroundMark x1="32031" y1="93536" x2="74219" y2="88973"/>
                        <a14:foregroundMark x1="74219" y1="88973" x2="74219" y2="88973"/>
                        <a14:foregroundMark x1="84375" y1="85551" x2="82813" y2="95057"/>
                        <a14:foregroundMark x1="82031" y1="95057" x2="30469" y2="93916"/>
                        <a14:foregroundMark x1="30469" y1="93916" x2="21094" y2="90114"/>
                        <a14:foregroundMark x1="12500" y1="86692" x2="23438" y2="90494"/>
                        <a14:foregroundMark x1="5469" y1="88213" x2="5469" y2="882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5347" y="3085147"/>
            <a:ext cx="1556824" cy="3198787"/>
          </a:xfrm>
          <a:prstGeom prst="rect">
            <a:avLst/>
          </a:prstGeom>
        </p:spPr>
      </p:pic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3D340AC8-CF48-A8D0-A702-4EB3BA52C334}"/>
              </a:ext>
            </a:extLst>
          </p:cNvPr>
          <p:cNvSpPr/>
          <p:nvPr/>
        </p:nvSpPr>
        <p:spPr>
          <a:xfrm>
            <a:off x="6486293" y="1754088"/>
            <a:ext cx="4457553" cy="1406769"/>
          </a:xfrm>
          <a:prstGeom prst="wedgeRoundRectCallout">
            <a:avLst>
              <a:gd name="adj1" fmla="val 38558"/>
              <a:gd name="adj2" fmla="val 7458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Đường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gấp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khúc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ABCDE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gồm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4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thẳng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cùng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độ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dài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3 cm.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B6ADE6-59BC-C420-1BD7-6F8E933AA8FE}"/>
              </a:ext>
            </a:extLst>
          </p:cNvPr>
          <p:cNvSpPr txBox="1"/>
          <p:nvPr/>
        </p:nvSpPr>
        <p:spPr>
          <a:xfrm>
            <a:off x="2429241" y="3848692"/>
            <a:ext cx="78261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200" b="1" i="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Vậy độ dài đường gấp khúc ABCDE là</a:t>
            </a:r>
            <a:r>
              <a:rPr lang="en-U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3200" b="1" i="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      3 x 4 = 12 (cm)</a:t>
            </a:r>
          </a:p>
          <a:p>
            <a:pPr algn="ctr"/>
            <a:r>
              <a:rPr lang="vi-VN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              Đáp số: 12 cm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5FA916B-BB78-E82B-E2AC-C7CB3552C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552" y="1600200"/>
            <a:ext cx="4654789" cy="19622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0143CA-0330-43B3-EA67-E52A212894B2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3841-A8C6-924C-CFD0-73ECCCF25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AA22F-63EA-82EE-EB73-2BFE5F4B0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4">
            <a:extLst>
              <a:ext uri="{FF2B5EF4-FFF2-40B4-BE49-F238E27FC236}">
                <a16:creationId xmlns:a16="http://schemas.microsoft.com/office/drawing/2014/main" id="{79EC5D3E-9CE6-A1E2-9265-0065DFD82B53}"/>
              </a:ext>
            </a:extLst>
          </p:cNvPr>
          <p:cNvSpPr/>
          <p:nvPr/>
        </p:nvSpPr>
        <p:spPr>
          <a:xfrm>
            <a:off x="278296" y="358105"/>
            <a:ext cx="11678478" cy="622225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13D635-C4C8-DDCA-4903-E1D92A3A9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65944"/>
            <a:ext cx="1677440" cy="74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956E55-027B-1F17-AA53-7A4C0C8CF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61" y="1981200"/>
            <a:ext cx="11356764" cy="2956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398DCB-2580-D8D4-AC0F-919636315AFE}"/>
              </a:ext>
            </a:extLst>
          </p:cNvPr>
          <p:cNvSpPr txBox="1"/>
          <p:nvPr/>
        </p:nvSpPr>
        <p:spPr>
          <a:xfrm>
            <a:off x="3966322" y="2362994"/>
            <a:ext cx="857348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Nunito Black" pitchFamily="2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FB53E4-B041-A08E-5017-0F57DCD55924}"/>
              </a:ext>
            </a:extLst>
          </p:cNvPr>
          <p:cNvSpPr txBox="1"/>
          <p:nvPr/>
        </p:nvSpPr>
        <p:spPr>
          <a:xfrm>
            <a:off x="7420258" y="3459480"/>
            <a:ext cx="647154" cy="64698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unito Black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EEAEB-767D-1FD9-A656-CA64147376C7}"/>
              </a:ext>
            </a:extLst>
          </p:cNvPr>
          <p:cNvSpPr txBox="1"/>
          <p:nvPr/>
        </p:nvSpPr>
        <p:spPr>
          <a:xfrm>
            <a:off x="10249446" y="2621280"/>
            <a:ext cx="647154" cy="646986"/>
          </a:xfrm>
          <a:prstGeom prst="roundRect">
            <a:avLst/>
          </a:prstGeom>
          <a:solidFill>
            <a:srgbClr val="F2A8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Nunito Black" pitchFamily="2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D889B8-1383-306C-8AE5-894193A6BC25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31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r="17500"/>
          <a:stretch/>
        </p:blipFill>
        <p:spPr>
          <a:xfrm>
            <a:off x="0" y="-1"/>
            <a:ext cx="12199716" cy="684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5921" y="1643022"/>
            <a:ext cx="7085215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7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j-ea"/>
              </a:rPr>
              <a:t>TOÁN</a:t>
            </a:r>
            <a:r>
              <a:rPr kumimoji="0" lang="en-US" sz="4400" b="0" i="0" u="none" strike="noStrike" kern="1200" cap="none" spc="0" normalizeH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7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j-ea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7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j-ea"/>
              </a:rPr>
              <a:t>Bài</a:t>
            </a:r>
            <a:r>
              <a:rPr kumimoji="0" lang="en-US" sz="4400" b="0" i="0" u="none" strike="noStrike" kern="1200" cap="none" spc="0" normalizeH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7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j-ea"/>
              </a:rPr>
              <a:t> 8</a:t>
            </a:r>
            <a:r>
              <a:rPr lang="en-US" sz="44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7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+mj-ea"/>
              </a:rPr>
              <a:t> : 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j-ea"/>
              </a:rPr>
              <a:t>Luyện</a:t>
            </a:r>
            <a:r>
              <a:rPr kumimoji="0" lang="en-US" sz="4400" b="0" i="0" u="none" strike="noStrike" kern="1200" cap="none" spc="0" normalizeH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j-ea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j-ea"/>
              </a:rPr>
              <a:t>tập</a:t>
            </a:r>
            <a:r>
              <a:rPr kumimoji="0" lang="en-US" sz="4400" b="0" i="0" u="none" strike="noStrike" kern="1200" cap="none" spc="0" normalizeH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j-ea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j-ea"/>
              </a:rPr>
              <a:t>chung</a:t>
            </a:r>
            <a:r>
              <a:rPr kumimoji="0" lang="en-US" sz="4400" b="0" i="0" u="none" strike="noStrike" kern="1200" cap="none" spc="0" normalizeH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j-ea"/>
              </a:rPr>
              <a:t> (</a:t>
            </a:r>
            <a:r>
              <a:rPr kumimoji="0" lang="en-US" sz="4400" b="0" i="0" u="none" strike="noStrike" kern="1200" cap="none" spc="0" normalizeH="0" noProof="0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j-ea"/>
              </a:rPr>
              <a:t>Tiết</a:t>
            </a:r>
            <a:r>
              <a:rPr kumimoji="0" lang="en-US" sz="4400" b="0" i="0" u="none" strike="noStrike" kern="1200" cap="none" spc="0" normalizeH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j-ea"/>
              </a:rPr>
              <a:t> 3)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+mj-ea"/>
            </a:endParaRPr>
          </a:p>
        </p:txBody>
      </p:sp>
      <p:pic>
        <p:nvPicPr>
          <p:cNvPr id="1028" name="Picture 4" descr="SAIL OF A SEAGULL☜(ﾟヮﾟ☜) - App Lab - Code.or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1112"/>
            <a:ext cx="12192000" cy="15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at Sticker GIF by Animated Stickers | Gfyca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409" y="3673741"/>
            <a:ext cx="3790121" cy="37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83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-0.72175 -0.0044 " pathEditMode="relative" rAng="0" ptsTypes="AA">
                                      <p:cBhvr>
                                        <p:cTn id="11" dur="2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3F948-5346-154C-6318-B98FFA837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2E4E56-E9E8-A21A-34FF-95F2ED7523BF}"/>
              </a:ext>
            </a:extLst>
          </p:cNvPr>
          <p:cNvSpPr/>
          <p:nvPr/>
        </p:nvSpPr>
        <p:spPr>
          <a:xfrm>
            <a:off x="755009" y="1065402"/>
            <a:ext cx="10721130" cy="52179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Học sinh thực hiện được: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phép nhân, phép chia trong bảng đã học.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tính nhẩm phép nhân, phép chia có số 0.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Tính độ dài đường gấp khúc dựa vào phép nhân.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Giải được bài toán thực tế liên quan đến phép nhân đã học.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Học sinh vận dụng được: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Làm được các bài </a:t>
            </a: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tính nhẩm, nối các phép tính có cùng kết quả, giải bài toán có lời văn.  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D2A9F8C-6AE3-9330-B09F-18F2F6CFA91E}"/>
              </a:ext>
            </a:extLst>
          </p:cNvPr>
          <p:cNvSpPr txBox="1">
            <a:spLocks/>
          </p:cNvSpPr>
          <p:nvPr/>
        </p:nvSpPr>
        <p:spPr>
          <a:xfrm>
            <a:off x="2648125" y="1400794"/>
            <a:ext cx="6895750" cy="636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11A9452-9ADB-9CEF-CA53-485DC716F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8526299"/>
              </p:ext>
            </p:extLst>
          </p:nvPr>
        </p:nvGraphicFramePr>
        <p:xfrm>
          <a:off x="1284914" y="2037673"/>
          <a:ext cx="9570440" cy="4139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99462946-FD1C-0496-DB95-D90BDCC27CD3}"/>
              </a:ext>
            </a:extLst>
          </p:cNvPr>
          <p:cNvSpPr/>
          <p:nvPr/>
        </p:nvSpPr>
        <p:spPr>
          <a:xfrm>
            <a:off x="1996581" y="2578087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E0304B-B05B-AB74-115E-992D9A6D4818}"/>
              </a:ext>
            </a:extLst>
          </p:cNvPr>
          <p:cNvSpPr/>
          <p:nvPr/>
        </p:nvSpPr>
        <p:spPr>
          <a:xfrm>
            <a:off x="4514676" y="2578087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2D0F9B-2A91-BB7E-8FD4-DF1A077E133A}"/>
              </a:ext>
            </a:extLst>
          </p:cNvPr>
          <p:cNvSpPr/>
          <p:nvPr/>
        </p:nvSpPr>
        <p:spPr>
          <a:xfrm>
            <a:off x="6779005" y="2578087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243C2B-CB14-E941-5E3A-48E80EDF65B0}"/>
              </a:ext>
            </a:extLst>
          </p:cNvPr>
          <p:cNvSpPr/>
          <p:nvPr/>
        </p:nvSpPr>
        <p:spPr>
          <a:xfrm>
            <a:off x="9230686" y="2462504"/>
            <a:ext cx="947956" cy="9664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0DE09F-6C88-C5F1-6D4A-80987D4D3A44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48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30B88-CC4C-7965-8F33-F676F86DE208}"/>
              </a:ext>
            </a:extLst>
          </p:cNvPr>
          <p:cNvSpPr txBox="1">
            <a:spLocks/>
          </p:cNvSpPr>
          <p:nvPr/>
        </p:nvSpPr>
        <p:spPr>
          <a:xfrm>
            <a:off x="594919" y="2675731"/>
            <a:ext cx="10515600" cy="1021556"/>
          </a:xfrm>
          <a:prstGeom prst="round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– LUYỆN TẬP  </a:t>
            </a:r>
            <a:endParaRPr lang="vi-VN" sz="5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9E3B54-36A5-AD29-44F8-67A45E74BA62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48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399245" y="1039642"/>
            <a:ext cx="11346876" cy="54384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56007" y="-377034"/>
            <a:ext cx="2936383" cy="2833352"/>
            <a:chOff x="4656007" y="-377034"/>
            <a:chExt cx="2936383" cy="28333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007" y="-377034"/>
              <a:ext cx="2833352" cy="28333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59038" y="927279"/>
              <a:ext cx="2833352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Luyện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tập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1521" y="1931831"/>
            <a:ext cx="837127" cy="812530"/>
            <a:chOff x="901521" y="1931831"/>
            <a:chExt cx="837127" cy="812530"/>
          </a:xfrm>
        </p:grpSpPr>
        <p:sp>
          <p:nvSpPr>
            <p:cNvPr id="6" name="Flowchart: Extract 5"/>
            <p:cNvSpPr/>
            <p:nvPr/>
          </p:nvSpPr>
          <p:spPr>
            <a:xfrm>
              <a:off x="901521" y="1931831"/>
              <a:ext cx="837127" cy="656823"/>
            </a:xfrm>
            <a:prstGeom prst="flowChartExtra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8265" y="1931831"/>
              <a:ext cx="540912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38648" y="1931831"/>
            <a:ext cx="3940935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mẫu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9E9238-A36E-4B28-9AAD-65291E66934A}"/>
              </a:ext>
            </a:extLst>
          </p:cNvPr>
          <p:cNvSpPr/>
          <p:nvPr/>
        </p:nvSpPr>
        <p:spPr>
          <a:xfrm>
            <a:off x="674531" y="2942355"/>
            <a:ext cx="4084507" cy="1905000"/>
          </a:xfrm>
          <a:prstGeom prst="roundRect">
            <a:avLst/>
          </a:prstGeom>
          <a:solidFill>
            <a:srgbClr val="009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 x 2 = ?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 x 2 = 0 + 0 = 0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 x 2 =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93467B-877F-4348-9324-99A1EB88940F}"/>
              </a:ext>
            </a:extLst>
          </p:cNvPr>
          <p:cNvSpPr txBox="1"/>
          <p:nvPr/>
        </p:nvSpPr>
        <p:spPr>
          <a:xfrm>
            <a:off x="5672957" y="3017692"/>
            <a:ext cx="27359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x 3 </a:t>
            </a:r>
          </a:p>
          <a:p>
            <a:pPr algn="l"/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x 4</a:t>
            </a:r>
          </a:p>
          <a:p>
            <a:pPr algn="l"/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x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38AFBD-B9E5-46C6-B7C4-73DAF9554D4A}"/>
              </a:ext>
            </a:extLst>
          </p:cNvPr>
          <p:cNvSpPr txBox="1"/>
          <p:nvPr/>
        </p:nvSpPr>
        <p:spPr>
          <a:xfrm>
            <a:off x="6818243" y="2976401"/>
            <a:ext cx="879030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74CFF2-D93D-49F4-BA7F-5A91AD1B0FB0}"/>
              </a:ext>
            </a:extLst>
          </p:cNvPr>
          <p:cNvSpPr txBox="1"/>
          <p:nvPr/>
        </p:nvSpPr>
        <p:spPr>
          <a:xfrm>
            <a:off x="6818243" y="3533475"/>
            <a:ext cx="879030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CEC750B-EFE6-473C-A709-1B6A9A5F243D}"/>
              </a:ext>
            </a:extLst>
          </p:cNvPr>
          <p:cNvSpPr txBox="1"/>
          <p:nvPr/>
        </p:nvSpPr>
        <p:spPr>
          <a:xfrm>
            <a:off x="6811879" y="4101424"/>
            <a:ext cx="879030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id="{5C43A326-5217-4DF8-A232-0209E5640242}"/>
              </a:ext>
            </a:extLst>
          </p:cNvPr>
          <p:cNvSpPr/>
          <p:nvPr/>
        </p:nvSpPr>
        <p:spPr>
          <a:xfrm>
            <a:off x="2156525" y="5396248"/>
            <a:ext cx="7026112" cy="10174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nhân với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nào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cũng bằng 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ight Arrow 11">
            <a:extLst>
              <a:ext uri="{FF2B5EF4-FFF2-40B4-BE49-F238E27FC236}">
                <a16:creationId xmlns:a16="http://schemas.microsoft.com/office/drawing/2014/main" id="{111DD1E9-06EB-4F6C-BEAD-6F61C3F14D50}"/>
              </a:ext>
            </a:extLst>
          </p:cNvPr>
          <p:cNvSpPr/>
          <p:nvPr/>
        </p:nvSpPr>
        <p:spPr>
          <a:xfrm>
            <a:off x="969085" y="5556898"/>
            <a:ext cx="824248" cy="707195"/>
          </a:xfrm>
          <a:prstGeom prst="rightArrow">
            <a:avLst/>
          </a:prstGeom>
          <a:solidFill>
            <a:srgbClr val="009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185535E-26CD-142B-7CF6-2DADDBE45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8" b="94757" l="5424" r="89831">
                        <a14:foregroundMark x1="60000" y1="48315" x2="60000" y2="48315"/>
                        <a14:foregroundMark x1="56949" y1="48689" x2="62373" y2="53184"/>
                        <a14:foregroundMark x1="47458" y1="45318" x2="54576" y2="52434"/>
                        <a14:foregroundMark x1="65424" y1="91760" x2="57966" y2="94757"/>
                        <a14:foregroundMark x1="44068" y1="89139" x2="45424" y2="88390"/>
                        <a14:foregroundMark x1="52542" y1="84270" x2="42034" y2="86891"/>
                        <a14:foregroundMark x1="74915" y1="92509" x2="74915" y2="88015"/>
                        <a14:foregroundMark x1="40000" y1="23970" x2="42034" y2="30337"/>
                        <a14:foregroundMark x1="50508" y1="21723" x2="61017" y2="33333"/>
                        <a14:foregroundMark x1="17288" y1="20974" x2="55593" y2="22846"/>
                        <a14:foregroundMark x1="26441" y1="27715" x2="61356" y2="27715"/>
                        <a14:foregroundMark x1="61356" y1="27715" x2="69153" y2="23970"/>
                        <a14:foregroundMark x1="72881" y1="26592" x2="80678" y2="26217"/>
                        <a14:foregroundMark x1="79661" y1="23970" x2="50508" y2="23970"/>
                        <a14:foregroundMark x1="73898" y1="23221" x2="5424" y2="27341"/>
                        <a14:foregroundMark x1="10847" y1="14607" x2="79322" y2="16479"/>
                        <a14:foregroundMark x1="79322" y1="16479" x2="81356" y2="17603"/>
                        <a14:foregroundMark x1="76949" y1="89139" x2="76949" y2="89139"/>
                        <a14:foregroundMark x1="78644" y1="88390" x2="78644" y2="88390"/>
                        <a14:foregroundMark x1="80678" y1="91760" x2="80678" y2="917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7315" y="3349356"/>
            <a:ext cx="3220402" cy="29147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ED0753-4DE6-DF57-E0D7-0061DAE0612A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17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40" grpId="0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0608" y="344183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2" name="Oval 1"/>
          <p:cNvSpPr/>
          <p:nvPr/>
        </p:nvSpPr>
        <p:spPr>
          <a:xfrm>
            <a:off x="636105" y="1010560"/>
            <a:ext cx="1110324" cy="8757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9459" y="1082188"/>
            <a:ext cx="21765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D0965E-4B54-465A-AFC8-6258BE5DC9FC}"/>
              </a:ext>
            </a:extLst>
          </p:cNvPr>
          <p:cNvSpPr txBox="1"/>
          <p:nvPr/>
        </p:nvSpPr>
        <p:spPr>
          <a:xfrm>
            <a:off x="1196837" y="2165074"/>
            <a:ext cx="1036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x 6            0 x 7            0 x 8            0 x 9</a:t>
            </a:r>
          </a:p>
          <a:p>
            <a:pPr algn="l"/>
            <a:endParaRPr lang="en-US" sz="36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: 6             0 : 7             0 : 8             0 : 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8567C8-7536-4EDA-B931-A17FDB7447F7}"/>
              </a:ext>
            </a:extLst>
          </p:cNvPr>
          <p:cNvSpPr txBox="1"/>
          <p:nvPr/>
        </p:nvSpPr>
        <p:spPr>
          <a:xfrm>
            <a:off x="2307535" y="2093446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93EB80-7BF0-474A-8A96-6042F42F069E}"/>
              </a:ext>
            </a:extLst>
          </p:cNvPr>
          <p:cNvSpPr txBox="1"/>
          <p:nvPr/>
        </p:nvSpPr>
        <p:spPr>
          <a:xfrm>
            <a:off x="4881770" y="2093446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C73E3B-CA14-402A-8571-3171FFAC36F9}"/>
              </a:ext>
            </a:extLst>
          </p:cNvPr>
          <p:cNvSpPr txBox="1"/>
          <p:nvPr/>
        </p:nvSpPr>
        <p:spPr>
          <a:xfrm>
            <a:off x="7456005" y="2093446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0A0D84-EA4B-4A2F-B1B6-F752C0B191A4}"/>
              </a:ext>
            </a:extLst>
          </p:cNvPr>
          <p:cNvSpPr txBox="1"/>
          <p:nvPr/>
        </p:nvSpPr>
        <p:spPr>
          <a:xfrm>
            <a:off x="9940787" y="2089701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AC812E-8D22-464F-B0AE-992BC370906A}"/>
              </a:ext>
            </a:extLst>
          </p:cNvPr>
          <p:cNvSpPr txBox="1"/>
          <p:nvPr/>
        </p:nvSpPr>
        <p:spPr>
          <a:xfrm>
            <a:off x="2307535" y="3164431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976096-0483-4B3D-9D23-5244A882B70A}"/>
              </a:ext>
            </a:extLst>
          </p:cNvPr>
          <p:cNvSpPr txBox="1"/>
          <p:nvPr/>
        </p:nvSpPr>
        <p:spPr>
          <a:xfrm>
            <a:off x="4881770" y="3181826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EB0C69-E469-4E25-B8DE-ADF6FA1CA84E}"/>
              </a:ext>
            </a:extLst>
          </p:cNvPr>
          <p:cNvSpPr txBox="1"/>
          <p:nvPr/>
        </p:nvSpPr>
        <p:spPr>
          <a:xfrm>
            <a:off x="7493623" y="3223814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526484-622D-4389-8399-D85C757BE8E4}"/>
              </a:ext>
            </a:extLst>
          </p:cNvPr>
          <p:cNvSpPr txBox="1"/>
          <p:nvPr/>
        </p:nvSpPr>
        <p:spPr>
          <a:xfrm>
            <a:off x="9940787" y="3141917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450D0E12-A5D1-4450-8769-4E948540D30B}"/>
              </a:ext>
            </a:extLst>
          </p:cNvPr>
          <p:cNvSpPr/>
          <p:nvPr/>
        </p:nvSpPr>
        <p:spPr>
          <a:xfrm>
            <a:off x="2156525" y="5396248"/>
            <a:ext cx="9000833" cy="867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0 chia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0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ight Arrow 11">
            <a:extLst>
              <a:ext uri="{FF2B5EF4-FFF2-40B4-BE49-F238E27FC236}">
                <a16:creationId xmlns:a16="http://schemas.microsoft.com/office/drawing/2014/main" id="{B1F38CD1-7FB7-442A-968A-FC72D97F1A0C}"/>
              </a:ext>
            </a:extLst>
          </p:cNvPr>
          <p:cNvSpPr/>
          <p:nvPr/>
        </p:nvSpPr>
        <p:spPr>
          <a:xfrm>
            <a:off x="969085" y="5556898"/>
            <a:ext cx="824248" cy="707195"/>
          </a:xfrm>
          <a:prstGeom prst="rightArrow">
            <a:avLst/>
          </a:prstGeom>
          <a:solidFill>
            <a:srgbClr val="009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8DC1DF-34FD-8DE2-3F07-07C9C575839B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67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78296" y="772732"/>
            <a:ext cx="11678478" cy="58598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4D80C0F-0714-68B1-5379-6A820DAAB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31" y="0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4B43118-B494-727C-04AD-68B035ADF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6" y="1012666"/>
            <a:ext cx="514350" cy="5524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977D2EF-2800-26A1-424D-0B815F99DDFE}"/>
              </a:ext>
            </a:extLst>
          </p:cNvPr>
          <p:cNvSpPr txBox="1"/>
          <p:nvPr/>
        </p:nvSpPr>
        <p:spPr>
          <a:xfrm>
            <a:off x="1363771" y="1009650"/>
            <a:ext cx="8168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Nunito Black" pitchFamily="2" charset="0"/>
              </a:rPr>
              <a:t>Hai phép tính nào dưới đây có cùng kết quả?</a:t>
            </a:r>
            <a:endParaRPr lang="en-US" sz="2800" dirty="0">
              <a:latin typeface="Nunito Black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C9F79A9-811F-896C-5767-9E3CB301E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08" y="1790997"/>
            <a:ext cx="10001030" cy="15030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E50474-247C-0E03-6743-BF0F226CED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8178"/>
          <a:stretch/>
        </p:blipFill>
        <p:spPr>
          <a:xfrm>
            <a:off x="1081831" y="3853421"/>
            <a:ext cx="2228850" cy="12576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93358B-4E1C-F0A2-010B-1CC6D73544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46" b="80460" l="28214" r="45961">
                        <a14:foregroundMark x1="28214" y1="37931" x2="28214" y2="37931"/>
                        <a14:foregroundMark x1="37770" y1="9195" x2="37770" y2="9195"/>
                        <a14:foregroundMark x1="45961" y1="34483" x2="45961" y2="34483"/>
                      </a14:backgroundRemoval>
                    </a14:imgEffect>
                  </a14:imgLayer>
                </a14:imgProps>
              </a:ext>
            </a:extLst>
          </a:blip>
          <a:srcRect l="27247" r="52184" b="10151"/>
          <a:stretch/>
        </p:blipFill>
        <p:spPr>
          <a:xfrm>
            <a:off x="3631148" y="4482229"/>
            <a:ext cx="2091767" cy="11815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E65C765-932B-5E47-3C88-E20173881C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46" b="90805" l="53811" r="71445">
                        <a14:foregroundMark x1="71445" y1="66667" x2="71445" y2="66667"/>
                        <a14:foregroundMark x1="71445" y1="66667" x2="69852" y2="78161"/>
                        <a14:foregroundMark x1="69852" y1="78161" x2="63823" y2="90805"/>
                        <a14:foregroundMark x1="64391" y1="90805" x2="57679" y2="85057"/>
                        <a14:foregroundMark x1="57679" y1="85057" x2="53811" y2="66667"/>
                        <a14:foregroundMark x1="57793" y1="36782" x2="62571" y2="48276"/>
                        <a14:foregroundMark x1="63254" y1="41379" x2="67235" y2="57471"/>
                        <a14:foregroundMark x1="66325" y1="59770" x2="59841" y2="82759"/>
                        <a14:foregroundMark x1="65415" y1="50575" x2="59841" y2="59770"/>
                        <a14:foregroundMark x1="60182" y1="63218" x2="66553" y2="57471"/>
                      </a14:backgroundRemoval>
                    </a14:imgEffect>
                  </a14:imgLayer>
                </a14:imgProps>
              </a:ext>
            </a:extLst>
          </a:blip>
          <a:srcRect l="52920" r="27247"/>
          <a:stretch/>
        </p:blipFill>
        <p:spPr>
          <a:xfrm>
            <a:off x="6168785" y="4406180"/>
            <a:ext cx="2520008" cy="12576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AD5D78E-32FB-0094-61FB-A866739C2C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214"/>
          <a:stretch/>
        </p:blipFill>
        <p:spPr>
          <a:xfrm>
            <a:off x="9532411" y="4512986"/>
            <a:ext cx="2465408" cy="1120055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732B839-6BF8-26BC-C54F-2EF82FC15189}"/>
              </a:ext>
            </a:extLst>
          </p:cNvPr>
          <p:cNvSpPr/>
          <p:nvPr/>
        </p:nvSpPr>
        <p:spPr>
          <a:xfrm>
            <a:off x="2891581" y="2721058"/>
            <a:ext cx="1687830" cy="1896722"/>
          </a:xfrm>
          <a:custGeom>
            <a:avLst/>
            <a:gdLst>
              <a:gd name="connsiteX0" fmla="*/ 0 w 1508760"/>
              <a:gd name="connsiteY0" fmla="*/ 0 h 1661219"/>
              <a:gd name="connsiteX1" fmla="*/ 198120 w 1508760"/>
              <a:gd name="connsiteY1" fmla="*/ 243840 h 1661219"/>
              <a:gd name="connsiteX2" fmla="*/ 457200 w 1508760"/>
              <a:gd name="connsiteY2" fmla="*/ 548640 h 1661219"/>
              <a:gd name="connsiteX3" fmla="*/ 609600 w 1508760"/>
              <a:gd name="connsiteY3" fmla="*/ 777240 h 1661219"/>
              <a:gd name="connsiteX4" fmla="*/ 853440 w 1508760"/>
              <a:gd name="connsiteY4" fmla="*/ 1005840 h 1661219"/>
              <a:gd name="connsiteX5" fmla="*/ 990600 w 1508760"/>
              <a:gd name="connsiteY5" fmla="*/ 1143000 h 1661219"/>
              <a:gd name="connsiteX6" fmla="*/ 1082040 w 1508760"/>
              <a:gd name="connsiteY6" fmla="*/ 1264920 h 1661219"/>
              <a:gd name="connsiteX7" fmla="*/ 1127760 w 1508760"/>
              <a:gd name="connsiteY7" fmla="*/ 1325880 h 1661219"/>
              <a:gd name="connsiteX8" fmla="*/ 1203960 w 1508760"/>
              <a:gd name="connsiteY8" fmla="*/ 1402080 h 1661219"/>
              <a:gd name="connsiteX9" fmla="*/ 1249680 w 1508760"/>
              <a:gd name="connsiteY9" fmla="*/ 1463040 h 1661219"/>
              <a:gd name="connsiteX10" fmla="*/ 1356360 w 1508760"/>
              <a:gd name="connsiteY10" fmla="*/ 1554480 h 1661219"/>
              <a:gd name="connsiteX11" fmla="*/ 1402080 w 1508760"/>
              <a:gd name="connsiteY11" fmla="*/ 1615440 h 1661219"/>
              <a:gd name="connsiteX12" fmla="*/ 1447800 w 1508760"/>
              <a:gd name="connsiteY12" fmla="*/ 1630680 h 1661219"/>
              <a:gd name="connsiteX13" fmla="*/ 1508760 w 1508760"/>
              <a:gd name="connsiteY13" fmla="*/ 1661160 h 166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8760" h="1661219">
                <a:moveTo>
                  <a:pt x="0" y="0"/>
                </a:moveTo>
                <a:cubicBezTo>
                  <a:pt x="66040" y="81280"/>
                  <a:pt x="127673" y="166348"/>
                  <a:pt x="198120" y="243840"/>
                </a:cubicBezTo>
                <a:cubicBezTo>
                  <a:pt x="282582" y="336749"/>
                  <a:pt x="386144" y="442055"/>
                  <a:pt x="457200" y="548640"/>
                </a:cubicBezTo>
                <a:cubicBezTo>
                  <a:pt x="599066" y="761438"/>
                  <a:pt x="362609" y="494965"/>
                  <a:pt x="609600" y="777240"/>
                </a:cubicBezTo>
                <a:cubicBezTo>
                  <a:pt x="691807" y="871191"/>
                  <a:pt x="761076" y="918608"/>
                  <a:pt x="853440" y="1005840"/>
                </a:cubicBezTo>
                <a:cubicBezTo>
                  <a:pt x="900447" y="1050236"/>
                  <a:pt x="947821" y="1094517"/>
                  <a:pt x="990600" y="1143000"/>
                </a:cubicBezTo>
                <a:cubicBezTo>
                  <a:pt x="1024210" y="1181092"/>
                  <a:pt x="1051560" y="1224280"/>
                  <a:pt x="1082040" y="1264920"/>
                </a:cubicBezTo>
                <a:cubicBezTo>
                  <a:pt x="1097280" y="1285240"/>
                  <a:pt x="1109799" y="1307919"/>
                  <a:pt x="1127760" y="1325880"/>
                </a:cubicBezTo>
                <a:cubicBezTo>
                  <a:pt x="1153160" y="1351280"/>
                  <a:pt x="1180095" y="1375232"/>
                  <a:pt x="1203960" y="1402080"/>
                </a:cubicBezTo>
                <a:cubicBezTo>
                  <a:pt x="1220835" y="1421064"/>
                  <a:pt x="1231719" y="1445079"/>
                  <a:pt x="1249680" y="1463040"/>
                </a:cubicBezTo>
                <a:cubicBezTo>
                  <a:pt x="1282798" y="1496158"/>
                  <a:pt x="1323242" y="1521362"/>
                  <a:pt x="1356360" y="1554480"/>
                </a:cubicBezTo>
                <a:cubicBezTo>
                  <a:pt x="1374321" y="1572441"/>
                  <a:pt x="1382567" y="1599179"/>
                  <a:pt x="1402080" y="1615440"/>
                </a:cubicBezTo>
                <a:cubicBezTo>
                  <a:pt x="1414421" y="1625724"/>
                  <a:pt x="1433432" y="1623496"/>
                  <a:pt x="1447800" y="1630680"/>
                </a:cubicBezTo>
                <a:cubicBezTo>
                  <a:pt x="1514396" y="1663978"/>
                  <a:pt x="1470586" y="1661160"/>
                  <a:pt x="1508760" y="166116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A5D61D6-809B-2F97-72B2-21DBDB1916D9}"/>
              </a:ext>
            </a:extLst>
          </p:cNvPr>
          <p:cNvSpPr/>
          <p:nvPr/>
        </p:nvSpPr>
        <p:spPr>
          <a:xfrm>
            <a:off x="5554771" y="3124200"/>
            <a:ext cx="1965960" cy="1784676"/>
          </a:xfrm>
          <a:custGeom>
            <a:avLst/>
            <a:gdLst>
              <a:gd name="connsiteX0" fmla="*/ 0 w 1965960"/>
              <a:gd name="connsiteY0" fmla="*/ 0 h 1784676"/>
              <a:gd name="connsiteX1" fmla="*/ 411480 w 1965960"/>
              <a:gd name="connsiteY1" fmla="*/ 365760 h 1784676"/>
              <a:gd name="connsiteX2" fmla="*/ 548640 w 1965960"/>
              <a:gd name="connsiteY2" fmla="*/ 441960 h 1784676"/>
              <a:gd name="connsiteX3" fmla="*/ 746760 w 1965960"/>
              <a:gd name="connsiteY3" fmla="*/ 396240 h 1784676"/>
              <a:gd name="connsiteX4" fmla="*/ 838200 w 1965960"/>
              <a:gd name="connsiteY4" fmla="*/ 411480 h 1784676"/>
              <a:gd name="connsiteX5" fmla="*/ 822960 w 1965960"/>
              <a:gd name="connsiteY5" fmla="*/ 533400 h 1784676"/>
              <a:gd name="connsiteX6" fmla="*/ 777240 w 1965960"/>
              <a:gd name="connsiteY6" fmla="*/ 594360 h 1784676"/>
              <a:gd name="connsiteX7" fmla="*/ 792480 w 1965960"/>
              <a:gd name="connsiteY7" fmla="*/ 914400 h 1784676"/>
              <a:gd name="connsiteX8" fmla="*/ 822960 w 1965960"/>
              <a:gd name="connsiteY8" fmla="*/ 975360 h 1784676"/>
              <a:gd name="connsiteX9" fmla="*/ 1005840 w 1965960"/>
              <a:gd name="connsiteY9" fmla="*/ 1143000 h 1784676"/>
              <a:gd name="connsiteX10" fmla="*/ 1356360 w 1965960"/>
              <a:gd name="connsiteY10" fmla="*/ 1249680 h 1784676"/>
              <a:gd name="connsiteX11" fmla="*/ 1630680 w 1965960"/>
              <a:gd name="connsiteY11" fmla="*/ 1325880 h 1784676"/>
              <a:gd name="connsiteX12" fmla="*/ 1828800 w 1965960"/>
              <a:gd name="connsiteY12" fmla="*/ 1508760 h 1784676"/>
              <a:gd name="connsiteX13" fmla="*/ 1859280 w 1965960"/>
              <a:gd name="connsiteY13" fmla="*/ 1584960 h 1784676"/>
              <a:gd name="connsiteX14" fmla="*/ 1905000 w 1965960"/>
              <a:gd name="connsiteY14" fmla="*/ 1661160 h 1784676"/>
              <a:gd name="connsiteX15" fmla="*/ 1950720 w 1965960"/>
              <a:gd name="connsiteY15" fmla="*/ 1783080 h 1784676"/>
              <a:gd name="connsiteX16" fmla="*/ 1965960 w 1965960"/>
              <a:gd name="connsiteY16" fmla="*/ 1783080 h 178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65960" h="1784676">
                <a:moveTo>
                  <a:pt x="0" y="0"/>
                </a:moveTo>
                <a:cubicBezTo>
                  <a:pt x="373132" y="393862"/>
                  <a:pt x="133375" y="198897"/>
                  <a:pt x="411480" y="365760"/>
                </a:cubicBezTo>
                <a:cubicBezTo>
                  <a:pt x="542488" y="444365"/>
                  <a:pt x="456677" y="411306"/>
                  <a:pt x="548640" y="441960"/>
                </a:cubicBezTo>
                <a:cubicBezTo>
                  <a:pt x="595723" y="428508"/>
                  <a:pt x="693460" y="396240"/>
                  <a:pt x="746760" y="396240"/>
                </a:cubicBezTo>
                <a:cubicBezTo>
                  <a:pt x="777660" y="396240"/>
                  <a:pt x="807720" y="406400"/>
                  <a:pt x="838200" y="411480"/>
                </a:cubicBezTo>
                <a:cubicBezTo>
                  <a:pt x="833120" y="452120"/>
                  <a:pt x="835912" y="494545"/>
                  <a:pt x="822960" y="533400"/>
                </a:cubicBezTo>
                <a:cubicBezTo>
                  <a:pt x="814928" y="557497"/>
                  <a:pt x="779266" y="569041"/>
                  <a:pt x="777240" y="594360"/>
                </a:cubicBezTo>
                <a:cubicBezTo>
                  <a:pt x="768723" y="700821"/>
                  <a:pt x="779755" y="808360"/>
                  <a:pt x="792480" y="914400"/>
                </a:cubicBezTo>
                <a:cubicBezTo>
                  <a:pt x="795187" y="936957"/>
                  <a:pt x="810763" y="956193"/>
                  <a:pt x="822960" y="975360"/>
                </a:cubicBezTo>
                <a:cubicBezTo>
                  <a:pt x="912128" y="1115481"/>
                  <a:pt x="871375" y="1060252"/>
                  <a:pt x="1005840" y="1143000"/>
                </a:cubicBezTo>
                <a:cubicBezTo>
                  <a:pt x="1245271" y="1290342"/>
                  <a:pt x="881604" y="1107253"/>
                  <a:pt x="1356360" y="1249680"/>
                </a:cubicBezTo>
                <a:cubicBezTo>
                  <a:pt x="1548884" y="1307437"/>
                  <a:pt x="1457307" y="1282537"/>
                  <a:pt x="1630680" y="1325880"/>
                </a:cubicBezTo>
                <a:cubicBezTo>
                  <a:pt x="1721397" y="1393918"/>
                  <a:pt x="1769240" y="1415165"/>
                  <a:pt x="1828800" y="1508760"/>
                </a:cubicBezTo>
                <a:cubicBezTo>
                  <a:pt x="1843487" y="1531840"/>
                  <a:pt x="1847046" y="1560491"/>
                  <a:pt x="1859280" y="1584960"/>
                </a:cubicBezTo>
                <a:cubicBezTo>
                  <a:pt x="1872527" y="1611454"/>
                  <a:pt x="1889760" y="1635760"/>
                  <a:pt x="1905000" y="1661160"/>
                </a:cubicBezTo>
                <a:cubicBezTo>
                  <a:pt x="1915904" y="1715680"/>
                  <a:pt x="1911478" y="1743838"/>
                  <a:pt x="1950720" y="1783080"/>
                </a:cubicBezTo>
                <a:cubicBezTo>
                  <a:pt x="1954312" y="1786672"/>
                  <a:pt x="1960880" y="1783080"/>
                  <a:pt x="1965960" y="1783080"/>
                </a:cubicBezTo>
              </a:path>
            </a:pathLst>
          </a:cu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2F906AC-86D1-0B06-124C-C10B5D4C11AF}"/>
              </a:ext>
            </a:extLst>
          </p:cNvPr>
          <p:cNvSpPr/>
          <p:nvPr/>
        </p:nvSpPr>
        <p:spPr>
          <a:xfrm>
            <a:off x="7589992" y="2782018"/>
            <a:ext cx="3124200" cy="1905000"/>
          </a:xfrm>
          <a:custGeom>
            <a:avLst/>
            <a:gdLst>
              <a:gd name="connsiteX0" fmla="*/ 0 w 3124200"/>
              <a:gd name="connsiteY0" fmla="*/ 0 h 1905000"/>
              <a:gd name="connsiteX1" fmla="*/ 76200 w 3124200"/>
              <a:gd name="connsiteY1" fmla="*/ 15240 h 1905000"/>
              <a:gd name="connsiteX2" fmla="*/ 121920 w 3124200"/>
              <a:gd name="connsiteY2" fmla="*/ 106680 h 1905000"/>
              <a:gd name="connsiteX3" fmla="*/ 259080 w 3124200"/>
              <a:gd name="connsiteY3" fmla="*/ 320040 h 1905000"/>
              <a:gd name="connsiteX4" fmla="*/ 396240 w 3124200"/>
              <a:gd name="connsiteY4" fmla="*/ 487680 h 1905000"/>
              <a:gd name="connsiteX5" fmla="*/ 502920 w 3124200"/>
              <a:gd name="connsiteY5" fmla="*/ 579120 h 1905000"/>
              <a:gd name="connsiteX6" fmla="*/ 883920 w 3124200"/>
              <a:gd name="connsiteY6" fmla="*/ 792480 h 1905000"/>
              <a:gd name="connsiteX7" fmla="*/ 1005840 w 3124200"/>
              <a:gd name="connsiteY7" fmla="*/ 807720 h 1905000"/>
              <a:gd name="connsiteX8" fmla="*/ 1127760 w 3124200"/>
              <a:gd name="connsiteY8" fmla="*/ 838200 h 1905000"/>
              <a:gd name="connsiteX9" fmla="*/ 1478280 w 3124200"/>
              <a:gd name="connsiteY9" fmla="*/ 914400 h 1905000"/>
              <a:gd name="connsiteX10" fmla="*/ 1844040 w 3124200"/>
              <a:gd name="connsiteY10" fmla="*/ 1021080 h 1905000"/>
              <a:gd name="connsiteX11" fmla="*/ 2270760 w 3124200"/>
              <a:gd name="connsiteY11" fmla="*/ 1112520 h 1905000"/>
              <a:gd name="connsiteX12" fmla="*/ 2453640 w 3124200"/>
              <a:gd name="connsiteY12" fmla="*/ 1249680 h 1905000"/>
              <a:gd name="connsiteX13" fmla="*/ 2606040 w 3124200"/>
              <a:gd name="connsiteY13" fmla="*/ 1356360 h 1905000"/>
              <a:gd name="connsiteX14" fmla="*/ 2667000 w 3124200"/>
              <a:gd name="connsiteY14" fmla="*/ 1386840 h 1905000"/>
              <a:gd name="connsiteX15" fmla="*/ 2941320 w 3124200"/>
              <a:gd name="connsiteY15" fmla="*/ 1661160 h 1905000"/>
              <a:gd name="connsiteX16" fmla="*/ 2987040 w 3124200"/>
              <a:gd name="connsiteY16" fmla="*/ 1737360 h 1905000"/>
              <a:gd name="connsiteX17" fmla="*/ 3124200 w 3124200"/>
              <a:gd name="connsiteY17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24200" h="1905000">
                <a:moveTo>
                  <a:pt x="0" y="0"/>
                </a:moveTo>
                <a:cubicBezTo>
                  <a:pt x="25400" y="5080"/>
                  <a:pt x="56706" y="-1817"/>
                  <a:pt x="76200" y="15240"/>
                </a:cubicBezTo>
                <a:cubicBezTo>
                  <a:pt x="101846" y="37680"/>
                  <a:pt x="105764" y="76676"/>
                  <a:pt x="121920" y="106680"/>
                </a:cubicBezTo>
                <a:cubicBezTo>
                  <a:pt x="170321" y="196567"/>
                  <a:pt x="195609" y="238434"/>
                  <a:pt x="259080" y="320040"/>
                </a:cubicBezTo>
                <a:cubicBezTo>
                  <a:pt x="303407" y="377032"/>
                  <a:pt x="346756" y="435104"/>
                  <a:pt x="396240" y="487680"/>
                </a:cubicBezTo>
                <a:cubicBezTo>
                  <a:pt x="428339" y="521785"/>
                  <a:pt x="465215" y="551337"/>
                  <a:pt x="502920" y="579120"/>
                </a:cubicBezTo>
                <a:cubicBezTo>
                  <a:pt x="619292" y="664868"/>
                  <a:pt x="745386" y="746302"/>
                  <a:pt x="883920" y="792480"/>
                </a:cubicBezTo>
                <a:cubicBezTo>
                  <a:pt x="922775" y="805432"/>
                  <a:pt x="965585" y="800172"/>
                  <a:pt x="1005840" y="807720"/>
                </a:cubicBezTo>
                <a:cubicBezTo>
                  <a:pt x="1047013" y="815440"/>
                  <a:pt x="1086898" y="828973"/>
                  <a:pt x="1127760" y="838200"/>
                </a:cubicBezTo>
                <a:cubicBezTo>
                  <a:pt x="1244393" y="864536"/>
                  <a:pt x="1362427" y="884821"/>
                  <a:pt x="1478280" y="914400"/>
                </a:cubicBezTo>
                <a:cubicBezTo>
                  <a:pt x="1601333" y="945818"/>
                  <a:pt x="1720832" y="990278"/>
                  <a:pt x="1844040" y="1021080"/>
                </a:cubicBezTo>
                <a:cubicBezTo>
                  <a:pt x="1985166" y="1056361"/>
                  <a:pt x="2270760" y="1112520"/>
                  <a:pt x="2270760" y="1112520"/>
                </a:cubicBezTo>
                <a:cubicBezTo>
                  <a:pt x="2513542" y="1251253"/>
                  <a:pt x="2256464" y="1091939"/>
                  <a:pt x="2453640" y="1249680"/>
                </a:cubicBezTo>
                <a:cubicBezTo>
                  <a:pt x="2502061" y="1288417"/>
                  <a:pt x="2553879" y="1322828"/>
                  <a:pt x="2606040" y="1356360"/>
                </a:cubicBezTo>
                <a:cubicBezTo>
                  <a:pt x="2625150" y="1368645"/>
                  <a:pt x="2650190" y="1371558"/>
                  <a:pt x="2667000" y="1386840"/>
                </a:cubicBezTo>
                <a:cubicBezTo>
                  <a:pt x="2762686" y="1473827"/>
                  <a:pt x="2874788" y="1550273"/>
                  <a:pt x="2941320" y="1661160"/>
                </a:cubicBezTo>
                <a:cubicBezTo>
                  <a:pt x="2956560" y="1686560"/>
                  <a:pt x="2969823" y="1713256"/>
                  <a:pt x="2987040" y="1737360"/>
                </a:cubicBezTo>
                <a:cubicBezTo>
                  <a:pt x="3069541" y="1852861"/>
                  <a:pt x="3060950" y="1841750"/>
                  <a:pt x="3124200" y="1905000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F16AABB-BE87-D48A-CC7F-D2A679096066}"/>
              </a:ext>
            </a:extLst>
          </p:cNvPr>
          <p:cNvSpPr/>
          <p:nvPr/>
        </p:nvSpPr>
        <p:spPr>
          <a:xfrm>
            <a:off x="2461051" y="3154680"/>
            <a:ext cx="7620000" cy="1188720"/>
          </a:xfrm>
          <a:custGeom>
            <a:avLst/>
            <a:gdLst>
              <a:gd name="connsiteX0" fmla="*/ 7620000 w 7620000"/>
              <a:gd name="connsiteY0" fmla="*/ 0 h 1188720"/>
              <a:gd name="connsiteX1" fmla="*/ 7330440 w 7620000"/>
              <a:gd name="connsiteY1" fmla="*/ 167640 h 1188720"/>
              <a:gd name="connsiteX2" fmla="*/ 6934200 w 7620000"/>
              <a:gd name="connsiteY2" fmla="*/ 289560 h 1188720"/>
              <a:gd name="connsiteX3" fmla="*/ 6644640 w 7620000"/>
              <a:gd name="connsiteY3" fmla="*/ 320040 h 1188720"/>
              <a:gd name="connsiteX4" fmla="*/ 6294120 w 7620000"/>
              <a:gd name="connsiteY4" fmla="*/ 365760 h 1188720"/>
              <a:gd name="connsiteX5" fmla="*/ 5760720 w 7620000"/>
              <a:gd name="connsiteY5" fmla="*/ 487680 h 1188720"/>
              <a:gd name="connsiteX6" fmla="*/ 5394960 w 7620000"/>
              <a:gd name="connsiteY6" fmla="*/ 563880 h 1188720"/>
              <a:gd name="connsiteX7" fmla="*/ 4297680 w 7620000"/>
              <a:gd name="connsiteY7" fmla="*/ 579120 h 1188720"/>
              <a:gd name="connsiteX8" fmla="*/ 3581400 w 7620000"/>
              <a:gd name="connsiteY8" fmla="*/ 563880 h 1188720"/>
              <a:gd name="connsiteX9" fmla="*/ 3230880 w 7620000"/>
              <a:gd name="connsiteY9" fmla="*/ 548640 h 1188720"/>
              <a:gd name="connsiteX10" fmla="*/ 1706880 w 7620000"/>
              <a:gd name="connsiteY10" fmla="*/ 609600 h 1188720"/>
              <a:gd name="connsiteX11" fmla="*/ 1463040 w 7620000"/>
              <a:gd name="connsiteY11" fmla="*/ 655320 h 1188720"/>
              <a:gd name="connsiteX12" fmla="*/ 1234440 w 7620000"/>
              <a:gd name="connsiteY12" fmla="*/ 731520 h 1188720"/>
              <a:gd name="connsiteX13" fmla="*/ 1051560 w 7620000"/>
              <a:gd name="connsiteY13" fmla="*/ 762000 h 1188720"/>
              <a:gd name="connsiteX14" fmla="*/ 716280 w 7620000"/>
              <a:gd name="connsiteY14" fmla="*/ 838200 h 1188720"/>
              <a:gd name="connsiteX15" fmla="*/ 609600 w 7620000"/>
              <a:gd name="connsiteY15" fmla="*/ 868680 h 1188720"/>
              <a:gd name="connsiteX16" fmla="*/ 502920 w 7620000"/>
              <a:gd name="connsiteY16" fmla="*/ 914400 h 1188720"/>
              <a:gd name="connsiteX17" fmla="*/ 350520 w 7620000"/>
              <a:gd name="connsiteY17" fmla="*/ 960120 h 1188720"/>
              <a:gd name="connsiteX18" fmla="*/ 243840 w 7620000"/>
              <a:gd name="connsiteY18" fmla="*/ 975360 h 1188720"/>
              <a:gd name="connsiteX19" fmla="*/ 152400 w 7620000"/>
              <a:gd name="connsiteY19" fmla="*/ 990600 h 1188720"/>
              <a:gd name="connsiteX20" fmla="*/ 106680 w 7620000"/>
              <a:gd name="connsiteY20" fmla="*/ 1036320 h 1188720"/>
              <a:gd name="connsiteX21" fmla="*/ 60960 w 7620000"/>
              <a:gd name="connsiteY21" fmla="*/ 1143000 h 1188720"/>
              <a:gd name="connsiteX22" fmla="*/ 0 w 7620000"/>
              <a:gd name="connsiteY22" fmla="*/ 118872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620000" h="1188720">
                <a:moveTo>
                  <a:pt x="7620000" y="0"/>
                </a:moveTo>
                <a:cubicBezTo>
                  <a:pt x="7523480" y="55880"/>
                  <a:pt x="7436246" y="132371"/>
                  <a:pt x="7330440" y="167640"/>
                </a:cubicBezTo>
                <a:cubicBezTo>
                  <a:pt x="7241297" y="197354"/>
                  <a:pt x="7020674" y="273837"/>
                  <a:pt x="6934200" y="289560"/>
                </a:cubicBezTo>
                <a:cubicBezTo>
                  <a:pt x="6838712" y="306921"/>
                  <a:pt x="6739809" y="301006"/>
                  <a:pt x="6644640" y="320040"/>
                </a:cubicBezTo>
                <a:cubicBezTo>
                  <a:pt x="6427291" y="363510"/>
                  <a:pt x="6543893" y="346547"/>
                  <a:pt x="6294120" y="365760"/>
                </a:cubicBezTo>
                <a:cubicBezTo>
                  <a:pt x="6060895" y="482373"/>
                  <a:pt x="6271682" y="387980"/>
                  <a:pt x="5760720" y="487680"/>
                </a:cubicBezTo>
                <a:cubicBezTo>
                  <a:pt x="5638807" y="511468"/>
                  <a:pt x="5520891" y="559382"/>
                  <a:pt x="5394960" y="563880"/>
                </a:cubicBezTo>
                <a:cubicBezTo>
                  <a:pt x="5029398" y="576936"/>
                  <a:pt x="4663440" y="574040"/>
                  <a:pt x="4297680" y="579120"/>
                </a:cubicBezTo>
                <a:lnTo>
                  <a:pt x="3581400" y="563880"/>
                </a:lnTo>
                <a:cubicBezTo>
                  <a:pt x="3464497" y="560540"/>
                  <a:pt x="3347796" y="545788"/>
                  <a:pt x="3230880" y="548640"/>
                </a:cubicBezTo>
                <a:cubicBezTo>
                  <a:pt x="2722625" y="561036"/>
                  <a:pt x="2214880" y="589280"/>
                  <a:pt x="1706880" y="609600"/>
                </a:cubicBezTo>
                <a:cubicBezTo>
                  <a:pt x="1625600" y="624840"/>
                  <a:pt x="1543113" y="634656"/>
                  <a:pt x="1463040" y="655320"/>
                </a:cubicBezTo>
                <a:cubicBezTo>
                  <a:pt x="1385266" y="675391"/>
                  <a:pt x="1313669" y="718315"/>
                  <a:pt x="1234440" y="731520"/>
                </a:cubicBezTo>
                <a:cubicBezTo>
                  <a:pt x="1173480" y="741680"/>
                  <a:pt x="1111516" y="747011"/>
                  <a:pt x="1051560" y="762000"/>
                </a:cubicBezTo>
                <a:cubicBezTo>
                  <a:pt x="691739" y="851955"/>
                  <a:pt x="1034719" y="806356"/>
                  <a:pt x="716280" y="838200"/>
                </a:cubicBezTo>
                <a:cubicBezTo>
                  <a:pt x="680720" y="848360"/>
                  <a:pt x="644428" y="856241"/>
                  <a:pt x="609600" y="868680"/>
                </a:cubicBezTo>
                <a:cubicBezTo>
                  <a:pt x="573166" y="881692"/>
                  <a:pt x="538841" y="900032"/>
                  <a:pt x="502920" y="914400"/>
                </a:cubicBezTo>
                <a:cubicBezTo>
                  <a:pt x="471525" y="926958"/>
                  <a:pt x="358896" y="958325"/>
                  <a:pt x="350520" y="960120"/>
                </a:cubicBezTo>
                <a:cubicBezTo>
                  <a:pt x="315396" y="967646"/>
                  <a:pt x="279343" y="969898"/>
                  <a:pt x="243840" y="975360"/>
                </a:cubicBezTo>
                <a:cubicBezTo>
                  <a:pt x="213299" y="980059"/>
                  <a:pt x="182880" y="985520"/>
                  <a:pt x="152400" y="990600"/>
                </a:cubicBezTo>
                <a:cubicBezTo>
                  <a:pt x="137160" y="1005840"/>
                  <a:pt x="118635" y="1018387"/>
                  <a:pt x="106680" y="1036320"/>
                </a:cubicBezTo>
                <a:cubicBezTo>
                  <a:pt x="49928" y="1121447"/>
                  <a:pt x="147170" y="1042421"/>
                  <a:pt x="60960" y="1143000"/>
                </a:cubicBezTo>
                <a:cubicBezTo>
                  <a:pt x="44430" y="1162285"/>
                  <a:pt x="0" y="1188720"/>
                  <a:pt x="0" y="118872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A0765C-24EF-DB17-FC74-03C61E989A86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3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8417" y="506896"/>
            <a:ext cx="11668540" cy="61124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15" name="Oval 14"/>
          <p:cNvSpPr/>
          <p:nvPr/>
        </p:nvSpPr>
        <p:spPr>
          <a:xfrm>
            <a:off x="448787" y="1097411"/>
            <a:ext cx="729763" cy="6816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33954" y="829055"/>
            <a:ext cx="10609259" cy="21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Tổ Một có 8 bạn, mỗi bạn góp 5 quyển vở để giúp đỡ các bạn vùng bị lũ lụt. Hỏi tổ Một góp được bao nhiêu quyển vở?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1FD54CD-D609-44C2-A230-7168AC22D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14" y="2401522"/>
            <a:ext cx="4701215" cy="4701215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5D09ED-4330-48FE-AC2D-56BBBAD53DA5}"/>
              </a:ext>
            </a:extLst>
          </p:cNvPr>
          <p:cNvCxnSpPr>
            <a:cxnSpLocks/>
          </p:cNvCxnSpPr>
          <p:nvPr/>
        </p:nvCxnSpPr>
        <p:spPr>
          <a:xfrm flipV="1">
            <a:off x="1283853" y="1438258"/>
            <a:ext cx="3089363" cy="157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AFE126F-4064-4AB7-B20E-023DD7E2B744}"/>
              </a:ext>
            </a:extLst>
          </p:cNvPr>
          <p:cNvCxnSpPr>
            <a:cxnSpLocks/>
          </p:cNvCxnSpPr>
          <p:nvPr/>
        </p:nvCxnSpPr>
        <p:spPr>
          <a:xfrm flipV="1">
            <a:off x="4712853" y="1438258"/>
            <a:ext cx="4600112" cy="31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ADCFE8-FADB-4BA8-9835-9EB318DEE78F}"/>
              </a:ext>
            </a:extLst>
          </p:cNvPr>
          <p:cNvCxnSpPr>
            <a:cxnSpLocks/>
          </p:cNvCxnSpPr>
          <p:nvPr/>
        </p:nvCxnSpPr>
        <p:spPr>
          <a:xfrm>
            <a:off x="6397129" y="2231040"/>
            <a:ext cx="13026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6379AB9-DA4C-0093-5DB9-BC92D516A4DA}"/>
              </a:ext>
            </a:extLst>
          </p:cNvPr>
          <p:cNvSpPr txBox="1"/>
          <p:nvPr/>
        </p:nvSpPr>
        <p:spPr>
          <a:xfrm>
            <a:off x="969995" y="3345982"/>
            <a:ext cx="56360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5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:...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0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E4DB6B-DA61-FF53-3E36-836D210FD5B6}"/>
              </a:ext>
            </a:extLst>
          </p:cNvPr>
          <p:cNvCxnSpPr>
            <a:cxnSpLocks/>
          </p:cNvCxnSpPr>
          <p:nvPr/>
        </p:nvCxnSpPr>
        <p:spPr>
          <a:xfrm>
            <a:off x="1283853" y="2956008"/>
            <a:ext cx="19635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13471C4-17AC-B22C-1216-0D3CC83A5577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59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56761" y="663401"/>
            <a:ext cx="11678478" cy="58598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69A3FC19-1E3B-4294-A179-80B4830CE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" y="2392670"/>
            <a:ext cx="10855234" cy="36902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  5 x 8 = 40 (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        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40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A0DCCA-4A05-4390-B944-CA1674231FCE}"/>
              </a:ext>
            </a:extLst>
          </p:cNvPr>
          <p:cNvSpPr txBox="1"/>
          <p:nvPr/>
        </p:nvSpPr>
        <p:spPr>
          <a:xfrm>
            <a:off x="761087" y="866316"/>
            <a:ext cx="91921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5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:...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53B69A-EA0E-CB2E-9E0F-2BE32D895F39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Source Han Sans Light"/>
        <a:ea typeface="Source Han Sans Light"/>
        <a:cs typeface=""/>
      </a:majorFont>
      <a:minorFont>
        <a:latin typeface="Source Han Sans Regular"/>
        <a:ea typeface="Source Han Sans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ED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defRPr dirty="0">
            <a:solidFill>
              <a:schemeClr val="tx1">
                <a:lumMod val="75000"/>
                <a:lumOff val="25000"/>
              </a:schemeClr>
            </a:solidFill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426</Words>
  <Application>Microsoft Office PowerPoint</Application>
  <PresentationFormat>Widescreen</PresentationFormat>
  <Paragraphs>84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Coiny</vt:lpstr>
      <vt:lpstr>等线</vt:lpstr>
      <vt:lpstr>Nunito Black</vt:lpstr>
      <vt:lpstr>Open Sans</vt:lpstr>
      <vt:lpstr>Source Han Sans Light</vt:lpstr>
      <vt:lpstr>Source Han Sans Regular</vt:lpstr>
      <vt:lpstr>Times New Roman</vt:lpstr>
      <vt:lpstr>千图网海量PPT模板www.58pic.com​​​​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33</cp:revision>
  <dcterms:created xsi:type="dcterms:W3CDTF">2022-06-24T08:00:03Z</dcterms:created>
  <dcterms:modified xsi:type="dcterms:W3CDTF">2024-10-20T15:35:12Z</dcterms:modified>
</cp:coreProperties>
</file>